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9" r:id="rId3"/>
    <p:sldId id="258" r:id="rId4"/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7"/>
  </p:normalViewPr>
  <p:slideViewPr>
    <p:cSldViewPr snapToGrid="0">
      <p:cViewPr>
        <p:scale>
          <a:sx n="227" d="100"/>
          <a:sy n="227" d="100"/>
        </p:scale>
        <p:origin x="-1688" y="-4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35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39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75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5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9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49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0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17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7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11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19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7BA6-F59B-6349-BCC2-3CF0A31DD20E}" type="datetimeFigureOut">
              <a:rPr kumimoji="1" lang="ja-JP" altLang="en-US" smtClean="0"/>
              <a:t>2023/1/3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198A-ED52-0845-B230-C0EAB707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2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azon.co.jp: 上陽賦~運命の王妃~ DVD-BOX1 : チャン・ツィイー, ジョウ・イーウェイ, ユー・ホーウェイ, トニー・ヤン,  ユアン・ホン: DVD" hidden="1">
            <a:extLst>
              <a:ext uri="{FF2B5EF4-FFF2-40B4-BE49-F238E27FC236}">
                <a16:creationId xmlns:a16="http://schemas.microsoft.com/office/drawing/2014/main" id="{3BA87230-C184-A570-470F-4FC1A1D08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7" r="34937"/>
          <a:stretch/>
        </p:blipFill>
        <p:spPr bwMode="auto">
          <a:xfrm>
            <a:off x="0" y="690562"/>
            <a:ext cx="9623514" cy="100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F662D80-8653-7653-3678-088FEC0C9CBE}"/>
              </a:ext>
            </a:extLst>
          </p:cNvPr>
          <p:cNvSpPr/>
          <p:nvPr/>
        </p:nvSpPr>
        <p:spPr>
          <a:xfrm>
            <a:off x="3587748" y="3286122"/>
            <a:ext cx="716104" cy="270065"/>
          </a:xfrm>
          <a:custGeom>
            <a:avLst/>
            <a:gdLst>
              <a:gd name="connsiteX0" fmla="*/ 2 w 716104"/>
              <a:gd name="connsiteY0" fmla="*/ 184153 h 270065"/>
              <a:gd name="connsiteX1" fmla="*/ 120652 w 716104"/>
              <a:gd name="connsiteY1" fmla="*/ 209553 h 270065"/>
              <a:gd name="connsiteX2" fmla="*/ 171452 w 716104"/>
              <a:gd name="connsiteY2" fmla="*/ 209553 h 270065"/>
              <a:gd name="connsiteX3" fmla="*/ 158752 w 716104"/>
              <a:gd name="connsiteY3" fmla="*/ 177803 h 270065"/>
              <a:gd name="connsiteX4" fmla="*/ 203202 w 716104"/>
              <a:gd name="connsiteY4" fmla="*/ 180978 h 270065"/>
              <a:gd name="connsiteX5" fmla="*/ 177802 w 716104"/>
              <a:gd name="connsiteY5" fmla="*/ 127003 h 270065"/>
              <a:gd name="connsiteX6" fmla="*/ 231777 w 716104"/>
              <a:gd name="connsiteY6" fmla="*/ 168278 h 270065"/>
              <a:gd name="connsiteX7" fmla="*/ 215902 w 716104"/>
              <a:gd name="connsiteY7" fmla="*/ 123828 h 270065"/>
              <a:gd name="connsiteX8" fmla="*/ 228602 w 716104"/>
              <a:gd name="connsiteY8" fmla="*/ 149228 h 270065"/>
              <a:gd name="connsiteX9" fmla="*/ 361952 w 716104"/>
              <a:gd name="connsiteY9" fmla="*/ 92078 h 270065"/>
              <a:gd name="connsiteX10" fmla="*/ 342902 w 716104"/>
              <a:gd name="connsiteY10" fmla="*/ 57153 h 270065"/>
              <a:gd name="connsiteX11" fmla="*/ 384177 w 716104"/>
              <a:gd name="connsiteY11" fmla="*/ 82553 h 270065"/>
              <a:gd name="connsiteX12" fmla="*/ 400052 w 716104"/>
              <a:gd name="connsiteY12" fmla="*/ 82553 h 270065"/>
              <a:gd name="connsiteX13" fmla="*/ 387352 w 716104"/>
              <a:gd name="connsiteY13" fmla="*/ 9528 h 270065"/>
              <a:gd name="connsiteX14" fmla="*/ 422277 w 716104"/>
              <a:gd name="connsiteY14" fmla="*/ 66678 h 270065"/>
              <a:gd name="connsiteX15" fmla="*/ 441327 w 716104"/>
              <a:gd name="connsiteY15" fmla="*/ 12703 h 270065"/>
              <a:gd name="connsiteX16" fmla="*/ 460377 w 716104"/>
              <a:gd name="connsiteY16" fmla="*/ 73028 h 270065"/>
              <a:gd name="connsiteX17" fmla="*/ 479427 w 716104"/>
              <a:gd name="connsiteY17" fmla="*/ 3178 h 270065"/>
              <a:gd name="connsiteX18" fmla="*/ 492127 w 716104"/>
              <a:gd name="connsiteY18" fmla="*/ 76203 h 270065"/>
              <a:gd name="connsiteX19" fmla="*/ 546102 w 716104"/>
              <a:gd name="connsiteY19" fmla="*/ 73028 h 270065"/>
              <a:gd name="connsiteX20" fmla="*/ 533402 w 716104"/>
              <a:gd name="connsiteY20" fmla="*/ 3 h 270065"/>
              <a:gd name="connsiteX21" fmla="*/ 533402 w 716104"/>
              <a:gd name="connsiteY21" fmla="*/ 76203 h 270065"/>
              <a:gd name="connsiteX22" fmla="*/ 590552 w 716104"/>
              <a:gd name="connsiteY22" fmla="*/ 25403 h 270065"/>
              <a:gd name="connsiteX23" fmla="*/ 568327 w 716104"/>
              <a:gd name="connsiteY23" fmla="*/ 60328 h 270065"/>
              <a:gd name="connsiteX24" fmla="*/ 596902 w 716104"/>
              <a:gd name="connsiteY24" fmla="*/ 85728 h 270065"/>
              <a:gd name="connsiteX25" fmla="*/ 631827 w 716104"/>
              <a:gd name="connsiteY25" fmla="*/ 69853 h 270065"/>
              <a:gd name="connsiteX26" fmla="*/ 622302 w 716104"/>
              <a:gd name="connsiteY26" fmla="*/ 92078 h 270065"/>
              <a:gd name="connsiteX27" fmla="*/ 676277 w 716104"/>
              <a:gd name="connsiteY27" fmla="*/ 142878 h 270065"/>
              <a:gd name="connsiteX28" fmla="*/ 714377 w 716104"/>
              <a:gd name="connsiteY28" fmla="*/ 206378 h 270065"/>
              <a:gd name="connsiteX29" fmla="*/ 619127 w 716104"/>
              <a:gd name="connsiteY29" fmla="*/ 139703 h 270065"/>
              <a:gd name="connsiteX30" fmla="*/ 552452 w 716104"/>
              <a:gd name="connsiteY30" fmla="*/ 101603 h 270065"/>
              <a:gd name="connsiteX31" fmla="*/ 498477 w 716104"/>
              <a:gd name="connsiteY31" fmla="*/ 85728 h 270065"/>
              <a:gd name="connsiteX32" fmla="*/ 396877 w 716104"/>
              <a:gd name="connsiteY32" fmla="*/ 127003 h 270065"/>
              <a:gd name="connsiteX33" fmla="*/ 349252 w 716104"/>
              <a:gd name="connsiteY33" fmla="*/ 161928 h 270065"/>
              <a:gd name="connsiteX34" fmla="*/ 282577 w 716104"/>
              <a:gd name="connsiteY34" fmla="*/ 209553 h 270065"/>
              <a:gd name="connsiteX35" fmla="*/ 146052 w 716104"/>
              <a:gd name="connsiteY35" fmla="*/ 269878 h 270065"/>
              <a:gd name="connsiteX36" fmla="*/ 206377 w 716104"/>
              <a:gd name="connsiteY36" fmla="*/ 228603 h 270065"/>
              <a:gd name="connsiteX37" fmla="*/ 152402 w 716104"/>
              <a:gd name="connsiteY37" fmla="*/ 231778 h 270065"/>
              <a:gd name="connsiteX38" fmla="*/ 117477 w 716104"/>
              <a:gd name="connsiteY38" fmla="*/ 231778 h 270065"/>
              <a:gd name="connsiteX39" fmla="*/ 2 w 716104"/>
              <a:gd name="connsiteY39" fmla="*/ 184153 h 2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104" h="270065">
                <a:moveTo>
                  <a:pt x="2" y="184153"/>
                </a:moveTo>
                <a:cubicBezTo>
                  <a:pt x="531" y="180449"/>
                  <a:pt x="92077" y="205320"/>
                  <a:pt x="120652" y="209553"/>
                </a:cubicBezTo>
                <a:cubicBezTo>
                  <a:pt x="149227" y="213786"/>
                  <a:pt x="165102" y="214845"/>
                  <a:pt x="171452" y="209553"/>
                </a:cubicBezTo>
                <a:cubicBezTo>
                  <a:pt x="177802" y="204261"/>
                  <a:pt x="153460" y="182565"/>
                  <a:pt x="158752" y="177803"/>
                </a:cubicBezTo>
                <a:cubicBezTo>
                  <a:pt x="164044" y="173040"/>
                  <a:pt x="200027" y="189445"/>
                  <a:pt x="203202" y="180978"/>
                </a:cubicBezTo>
                <a:cubicBezTo>
                  <a:pt x="206377" y="172511"/>
                  <a:pt x="173040" y="129120"/>
                  <a:pt x="177802" y="127003"/>
                </a:cubicBezTo>
                <a:cubicBezTo>
                  <a:pt x="182564" y="124886"/>
                  <a:pt x="225427" y="168807"/>
                  <a:pt x="231777" y="168278"/>
                </a:cubicBezTo>
                <a:cubicBezTo>
                  <a:pt x="238127" y="167749"/>
                  <a:pt x="216431" y="127003"/>
                  <a:pt x="215902" y="123828"/>
                </a:cubicBezTo>
                <a:cubicBezTo>
                  <a:pt x="215373" y="120653"/>
                  <a:pt x="204260" y="154520"/>
                  <a:pt x="228602" y="149228"/>
                </a:cubicBezTo>
                <a:cubicBezTo>
                  <a:pt x="252944" y="143936"/>
                  <a:pt x="342902" y="107424"/>
                  <a:pt x="361952" y="92078"/>
                </a:cubicBezTo>
                <a:cubicBezTo>
                  <a:pt x="381002" y="76732"/>
                  <a:pt x="339198" y="58740"/>
                  <a:pt x="342902" y="57153"/>
                </a:cubicBezTo>
                <a:cubicBezTo>
                  <a:pt x="346606" y="55566"/>
                  <a:pt x="384177" y="82553"/>
                  <a:pt x="384177" y="82553"/>
                </a:cubicBezTo>
                <a:cubicBezTo>
                  <a:pt x="393702" y="86786"/>
                  <a:pt x="399523" y="94724"/>
                  <a:pt x="400052" y="82553"/>
                </a:cubicBezTo>
                <a:cubicBezTo>
                  <a:pt x="400581" y="70382"/>
                  <a:pt x="383648" y="12174"/>
                  <a:pt x="387352" y="9528"/>
                </a:cubicBezTo>
                <a:cubicBezTo>
                  <a:pt x="391056" y="6882"/>
                  <a:pt x="413281" y="66149"/>
                  <a:pt x="422277" y="66678"/>
                </a:cubicBezTo>
                <a:cubicBezTo>
                  <a:pt x="431273" y="67207"/>
                  <a:pt x="434977" y="11645"/>
                  <a:pt x="441327" y="12703"/>
                </a:cubicBezTo>
                <a:cubicBezTo>
                  <a:pt x="447677" y="13761"/>
                  <a:pt x="454027" y="74615"/>
                  <a:pt x="460377" y="73028"/>
                </a:cubicBezTo>
                <a:cubicBezTo>
                  <a:pt x="466727" y="71440"/>
                  <a:pt x="474135" y="2649"/>
                  <a:pt x="479427" y="3178"/>
                </a:cubicBezTo>
                <a:cubicBezTo>
                  <a:pt x="484719" y="3707"/>
                  <a:pt x="481015" y="64561"/>
                  <a:pt x="492127" y="76203"/>
                </a:cubicBezTo>
                <a:cubicBezTo>
                  <a:pt x="503240" y="87845"/>
                  <a:pt x="539223" y="85728"/>
                  <a:pt x="546102" y="73028"/>
                </a:cubicBezTo>
                <a:cubicBezTo>
                  <a:pt x="552981" y="60328"/>
                  <a:pt x="535519" y="-526"/>
                  <a:pt x="533402" y="3"/>
                </a:cubicBezTo>
                <a:cubicBezTo>
                  <a:pt x="531285" y="532"/>
                  <a:pt x="523877" y="71970"/>
                  <a:pt x="533402" y="76203"/>
                </a:cubicBezTo>
                <a:cubicBezTo>
                  <a:pt x="542927" y="80436"/>
                  <a:pt x="584731" y="28049"/>
                  <a:pt x="590552" y="25403"/>
                </a:cubicBezTo>
                <a:cubicBezTo>
                  <a:pt x="596373" y="22757"/>
                  <a:pt x="567269" y="50274"/>
                  <a:pt x="568327" y="60328"/>
                </a:cubicBezTo>
                <a:cubicBezTo>
                  <a:pt x="569385" y="70382"/>
                  <a:pt x="586319" y="84140"/>
                  <a:pt x="596902" y="85728"/>
                </a:cubicBezTo>
                <a:cubicBezTo>
                  <a:pt x="607485" y="87315"/>
                  <a:pt x="627594" y="68795"/>
                  <a:pt x="631827" y="69853"/>
                </a:cubicBezTo>
                <a:cubicBezTo>
                  <a:pt x="636060" y="70911"/>
                  <a:pt x="614894" y="79907"/>
                  <a:pt x="622302" y="92078"/>
                </a:cubicBezTo>
                <a:cubicBezTo>
                  <a:pt x="629710" y="104249"/>
                  <a:pt x="660931" y="123828"/>
                  <a:pt x="676277" y="142878"/>
                </a:cubicBezTo>
                <a:cubicBezTo>
                  <a:pt x="691623" y="161928"/>
                  <a:pt x="723902" y="206907"/>
                  <a:pt x="714377" y="206378"/>
                </a:cubicBezTo>
                <a:cubicBezTo>
                  <a:pt x="704852" y="205849"/>
                  <a:pt x="646115" y="157166"/>
                  <a:pt x="619127" y="139703"/>
                </a:cubicBezTo>
                <a:cubicBezTo>
                  <a:pt x="592139" y="122240"/>
                  <a:pt x="572560" y="110599"/>
                  <a:pt x="552452" y="101603"/>
                </a:cubicBezTo>
                <a:cubicBezTo>
                  <a:pt x="532344" y="92607"/>
                  <a:pt x="524406" y="81495"/>
                  <a:pt x="498477" y="85728"/>
                </a:cubicBezTo>
                <a:cubicBezTo>
                  <a:pt x="472548" y="89961"/>
                  <a:pt x="421748" y="114303"/>
                  <a:pt x="396877" y="127003"/>
                </a:cubicBezTo>
                <a:cubicBezTo>
                  <a:pt x="372006" y="139703"/>
                  <a:pt x="349252" y="161928"/>
                  <a:pt x="349252" y="161928"/>
                </a:cubicBezTo>
                <a:cubicBezTo>
                  <a:pt x="330202" y="175686"/>
                  <a:pt x="316444" y="191561"/>
                  <a:pt x="282577" y="209553"/>
                </a:cubicBezTo>
                <a:cubicBezTo>
                  <a:pt x="248710" y="227545"/>
                  <a:pt x="158752" y="266703"/>
                  <a:pt x="146052" y="269878"/>
                </a:cubicBezTo>
                <a:cubicBezTo>
                  <a:pt x="133352" y="273053"/>
                  <a:pt x="205319" y="234953"/>
                  <a:pt x="206377" y="228603"/>
                </a:cubicBezTo>
                <a:cubicBezTo>
                  <a:pt x="207435" y="222253"/>
                  <a:pt x="167219" y="231249"/>
                  <a:pt x="152402" y="231778"/>
                </a:cubicBezTo>
                <a:cubicBezTo>
                  <a:pt x="137585" y="232307"/>
                  <a:pt x="135469" y="236541"/>
                  <a:pt x="117477" y="231778"/>
                </a:cubicBezTo>
                <a:cubicBezTo>
                  <a:pt x="99485" y="227016"/>
                  <a:pt x="-527" y="187857"/>
                  <a:pt x="2" y="184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126BE61-26AA-4608-7E77-F4FBC8CF0479}"/>
              </a:ext>
            </a:extLst>
          </p:cNvPr>
          <p:cNvSpPr/>
          <p:nvPr/>
        </p:nvSpPr>
        <p:spPr>
          <a:xfrm>
            <a:off x="3850178" y="3345976"/>
            <a:ext cx="334488" cy="86203"/>
          </a:xfrm>
          <a:custGeom>
            <a:avLst/>
            <a:gdLst>
              <a:gd name="connsiteX0" fmla="*/ 1097 w 334488"/>
              <a:gd name="connsiteY0" fmla="*/ 86199 h 86203"/>
              <a:gd name="connsiteX1" fmla="*/ 175722 w 334488"/>
              <a:gd name="connsiteY1" fmla="*/ 25874 h 86203"/>
              <a:gd name="connsiteX2" fmla="*/ 258272 w 334488"/>
              <a:gd name="connsiteY2" fmla="*/ 25874 h 86203"/>
              <a:gd name="connsiteX3" fmla="*/ 334472 w 334488"/>
              <a:gd name="connsiteY3" fmla="*/ 38574 h 86203"/>
              <a:gd name="connsiteX4" fmla="*/ 251922 w 334488"/>
              <a:gd name="connsiteY4" fmla="*/ 9999 h 86203"/>
              <a:gd name="connsiteX5" fmla="*/ 178897 w 334488"/>
              <a:gd name="connsiteY5" fmla="*/ 474 h 86203"/>
              <a:gd name="connsiteX6" fmla="*/ 128097 w 334488"/>
              <a:gd name="connsiteY6" fmla="*/ 22699 h 86203"/>
              <a:gd name="connsiteX7" fmla="*/ 102697 w 334488"/>
              <a:gd name="connsiteY7" fmla="*/ 22699 h 86203"/>
              <a:gd name="connsiteX8" fmla="*/ 1097 w 334488"/>
              <a:gd name="connsiteY8" fmla="*/ 86199 h 8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88" h="86203">
                <a:moveTo>
                  <a:pt x="1097" y="86199"/>
                </a:moveTo>
                <a:cubicBezTo>
                  <a:pt x="13268" y="86728"/>
                  <a:pt x="132860" y="35928"/>
                  <a:pt x="175722" y="25874"/>
                </a:cubicBezTo>
                <a:cubicBezTo>
                  <a:pt x="218585" y="15820"/>
                  <a:pt x="231814" y="23757"/>
                  <a:pt x="258272" y="25874"/>
                </a:cubicBezTo>
                <a:cubicBezTo>
                  <a:pt x="284730" y="27991"/>
                  <a:pt x="335530" y="41220"/>
                  <a:pt x="334472" y="38574"/>
                </a:cubicBezTo>
                <a:cubicBezTo>
                  <a:pt x="333414" y="35928"/>
                  <a:pt x="277851" y="16349"/>
                  <a:pt x="251922" y="9999"/>
                </a:cubicBezTo>
                <a:cubicBezTo>
                  <a:pt x="225993" y="3649"/>
                  <a:pt x="199534" y="-1643"/>
                  <a:pt x="178897" y="474"/>
                </a:cubicBezTo>
                <a:cubicBezTo>
                  <a:pt x="158260" y="2591"/>
                  <a:pt x="140797" y="18995"/>
                  <a:pt x="128097" y="22699"/>
                </a:cubicBezTo>
                <a:cubicBezTo>
                  <a:pt x="115397" y="26403"/>
                  <a:pt x="123864" y="13703"/>
                  <a:pt x="102697" y="22699"/>
                </a:cubicBezTo>
                <a:cubicBezTo>
                  <a:pt x="81530" y="31695"/>
                  <a:pt x="-11074" y="85670"/>
                  <a:pt x="1097" y="86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6FD3ABC-8EF1-CDBC-7D08-3E82D9489AA6}"/>
              </a:ext>
            </a:extLst>
          </p:cNvPr>
          <p:cNvSpPr/>
          <p:nvPr/>
        </p:nvSpPr>
        <p:spPr>
          <a:xfrm>
            <a:off x="4257342" y="3416210"/>
            <a:ext cx="103609" cy="216887"/>
          </a:xfrm>
          <a:custGeom>
            <a:avLst/>
            <a:gdLst>
              <a:gd name="connsiteX0" fmla="*/ 333 w 103609"/>
              <a:gd name="connsiteY0" fmla="*/ 90 h 216887"/>
              <a:gd name="connsiteX1" fmla="*/ 82883 w 103609"/>
              <a:gd name="connsiteY1" fmla="*/ 123915 h 216887"/>
              <a:gd name="connsiteX2" fmla="*/ 101933 w 103609"/>
              <a:gd name="connsiteY2" fmla="*/ 165190 h 216887"/>
              <a:gd name="connsiteX3" fmla="*/ 101933 w 103609"/>
              <a:gd name="connsiteY3" fmla="*/ 215990 h 216887"/>
              <a:gd name="connsiteX4" fmla="*/ 95583 w 103609"/>
              <a:gd name="connsiteY4" fmla="*/ 190590 h 216887"/>
              <a:gd name="connsiteX5" fmla="*/ 54308 w 103609"/>
              <a:gd name="connsiteY5" fmla="*/ 104865 h 216887"/>
              <a:gd name="connsiteX6" fmla="*/ 333 w 103609"/>
              <a:gd name="connsiteY6" fmla="*/ 90 h 21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09" h="216887">
                <a:moveTo>
                  <a:pt x="333" y="90"/>
                </a:moveTo>
                <a:cubicBezTo>
                  <a:pt x="5095" y="3265"/>
                  <a:pt x="65950" y="96398"/>
                  <a:pt x="82883" y="123915"/>
                </a:cubicBezTo>
                <a:cubicBezTo>
                  <a:pt x="99816" y="151432"/>
                  <a:pt x="98758" y="149844"/>
                  <a:pt x="101933" y="165190"/>
                </a:cubicBezTo>
                <a:cubicBezTo>
                  <a:pt x="105108" y="180536"/>
                  <a:pt x="102991" y="211757"/>
                  <a:pt x="101933" y="215990"/>
                </a:cubicBezTo>
                <a:cubicBezTo>
                  <a:pt x="100875" y="220223"/>
                  <a:pt x="103520" y="209111"/>
                  <a:pt x="95583" y="190590"/>
                </a:cubicBezTo>
                <a:cubicBezTo>
                  <a:pt x="87646" y="172069"/>
                  <a:pt x="65420" y="131852"/>
                  <a:pt x="54308" y="104865"/>
                </a:cubicBezTo>
                <a:cubicBezTo>
                  <a:pt x="43196" y="77878"/>
                  <a:pt x="-4429" y="-3085"/>
                  <a:pt x="333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8673C7B-1958-A153-ADA3-262FFC18176C}"/>
              </a:ext>
            </a:extLst>
          </p:cNvPr>
          <p:cNvSpPr/>
          <p:nvPr/>
        </p:nvSpPr>
        <p:spPr>
          <a:xfrm>
            <a:off x="3917950" y="3346450"/>
            <a:ext cx="276354" cy="92075"/>
          </a:xfrm>
          <a:custGeom>
            <a:avLst/>
            <a:gdLst>
              <a:gd name="connsiteX0" fmla="*/ 0 w 276354"/>
              <a:gd name="connsiteY0" fmla="*/ 92075 h 92075"/>
              <a:gd name="connsiteX1" fmla="*/ 219075 w 276354"/>
              <a:gd name="connsiteY1" fmla="*/ 44450 h 92075"/>
              <a:gd name="connsiteX2" fmla="*/ 276225 w 276354"/>
              <a:gd name="connsiteY2" fmla="*/ 57150 h 92075"/>
              <a:gd name="connsiteX3" fmla="*/ 209550 w 276354"/>
              <a:gd name="connsiteY3" fmla="*/ 15875 h 92075"/>
              <a:gd name="connsiteX4" fmla="*/ 187325 w 276354"/>
              <a:gd name="connsiteY4" fmla="*/ 0 h 92075"/>
              <a:gd name="connsiteX5" fmla="*/ 152400 w 276354"/>
              <a:gd name="connsiteY5" fmla="*/ 15875 h 92075"/>
              <a:gd name="connsiteX6" fmla="*/ 0 w 276354"/>
              <a:gd name="connsiteY6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54" h="92075">
                <a:moveTo>
                  <a:pt x="0" y="92075"/>
                </a:moveTo>
                <a:cubicBezTo>
                  <a:pt x="86519" y="71173"/>
                  <a:pt x="173038" y="50271"/>
                  <a:pt x="219075" y="44450"/>
                </a:cubicBezTo>
                <a:cubicBezTo>
                  <a:pt x="265112" y="38629"/>
                  <a:pt x="277812" y="61912"/>
                  <a:pt x="276225" y="57150"/>
                </a:cubicBezTo>
                <a:cubicBezTo>
                  <a:pt x="274638" y="52388"/>
                  <a:pt x="224367" y="25400"/>
                  <a:pt x="209550" y="15875"/>
                </a:cubicBezTo>
                <a:cubicBezTo>
                  <a:pt x="194733" y="6350"/>
                  <a:pt x="196850" y="0"/>
                  <a:pt x="187325" y="0"/>
                </a:cubicBezTo>
                <a:cubicBezTo>
                  <a:pt x="177800" y="0"/>
                  <a:pt x="152400" y="15875"/>
                  <a:pt x="152400" y="15875"/>
                </a:cubicBezTo>
                <a:lnTo>
                  <a:pt x="0" y="92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2BAA878-47EE-C35B-3E41-5F28EF235B9D}"/>
              </a:ext>
            </a:extLst>
          </p:cNvPr>
          <p:cNvSpPr/>
          <p:nvPr/>
        </p:nvSpPr>
        <p:spPr>
          <a:xfrm>
            <a:off x="3940898" y="3371672"/>
            <a:ext cx="275502" cy="254457"/>
          </a:xfrm>
          <a:custGeom>
            <a:avLst/>
            <a:gdLst>
              <a:gd name="connsiteX0" fmla="*/ 192952 w 275502"/>
              <a:gd name="connsiteY0" fmla="*/ 178 h 254457"/>
              <a:gd name="connsiteX1" fmla="*/ 256452 w 275502"/>
              <a:gd name="connsiteY1" fmla="*/ 54153 h 254457"/>
              <a:gd name="connsiteX2" fmla="*/ 275502 w 275502"/>
              <a:gd name="connsiteY2" fmla="*/ 117653 h 254457"/>
              <a:gd name="connsiteX3" fmla="*/ 256452 w 275502"/>
              <a:gd name="connsiteY3" fmla="*/ 177978 h 254457"/>
              <a:gd name="connsiteX4" fmla="*/ 253277 w 275502"/>
              <a:gd name="connsiteY4" fmla="*/ 200203 h 254457"/>
              <a:gd name="connsiteX5" fmla="*/ 177077 w 275502"/>
              <a:gd name="connsiteY5" fmla="*/ 241478 h 254457"/>
              <a:gd name="connsiteX6" fmla="*/ 138977 w 275502"/>
              <a:gd name="connsiteY6" fmla="*/ 254178 h 254457"/>
              <a:gd name="connsiteX7" fmla="*/ 72302 w 275502"/>
              <a:gd name="connsiteY7" fmla="*/ 231953 h 254457"/>
              <a:gd name="connsiteX8" fmla="*/ 40552 w 275502"/>
              <a:gd name="connsiteY8" fmla="*/ 187503 h 254457"/>
              <a:gd name="connsiteX9" fmla="*/ 18327 w 275502"/>
              <a:gd name="connsiteY9" fmla="*/ 143053 h 254457"/>
              <a:gd name="connsiteX10" fmla="*/ 8802 w 275502"/>
              <a:gd name="connsiteY10" fmla="*/ 108128 h 254457"/>
              <a:gd name="connsiteX11" fmla="*/ 18327 w 275502"/>
              <a:gd name="connsiteY11" fmla="*/ 79553 h 254457"/>
              <a:gd name="connsiteX12" fmla="*/ 8802 w 275502"/>
              <a:gd name="connsiteY12" fmla="*/ 38278 h 254457"/>
              <a:gd name="connsiteX13" fmla="*/ 192952 w 275502"/>
              <a:gd name="connsiteY13" fmla="*/ 178 h 25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02" h="254457">
                <a:moveTo>
                  <a:pt x="192952" y="178"/>
                </a:moveTo>
                <a:cubicBezTo>
                  <a:pt x="234227" y="2824"/>
                  <a:pt x="242694" y="34574"/>
                  <a:pt x="256452" y="54153"/>
                </a:cubicBezTo>
                <a:cubicBezTo>
                  <a:pt x="270210" y="73732"/>
                  <a:pt x="275502" y="97016"/>
                  <a:pt x="275502" y="117653"/>
                </a:cubicBezTo>
                <a:cubicBezTo>
                  <a:pt x="275502" y="138290"/>
                  <a:pt x="260156" y="164220"/>
                  <a:pt x="256452" y="177978"/>
                </a:cubicBezTo>
                <a:cubicBezTo>
                  <a:pt x="252748" y="191736"/>
                  <a:pt x="266506" y="189620"/>
                  <a:pt x="253277" y="200203"/>
                </a:cubicBezTo>
                <a:cubicBezTo>
                  <a:pt x="240048" y="210786"/>
                  <a:pt x="196127" y="232482"/>
                  <a:pt x="177077" y="241478"/>
                </a:cubicBezTo>
                <a:cubicBezTo>
                  <a:pt x="158027" y="250474"/>
                  <a:pt x="156439" y="255765"/>
                  <a:pt x="138977" y="254178"/>
                </a:cubicBezTo>
                <a:cubicBezTo>
                  <a:pt x="121515" y="252591"/>
                  <a:pt x="88706" y="243065"/>
                  <a:pt x="72302" y="231953"/>
                </a:cubicBezTo>
                <a:cubicBezTo>
                  <a:pt x="55898" y="220841"/>
                  <a:pt x="49548" y="202320"/>
                  <a:pt x="40552" y="187503"/>
                </a:cubicBezTo>
                <a:cubicBezTo>
                  <a:pt x="31556" y="172686"/>
                  <a:pt x="23619" y="156282"/>
                  <a:pt x="18327" y="143053"/>
                </a:cubicBezTo>
                <a:cubicBezTo>
                  <a:pt x="13035" y="129824"/>
                  <a:pt x="8802" y="118711"/>
                  <a:pt x="8802" y="108128"/>
                </a:cubicBezTo>
                <a:cubicBezTo>
                  <a:pt x="8802" y="97545"/>
                  <a:pt x="18327" y="91195"/>
                  <a:pt x="18327" y="79553"/>
                </a:cubicBezTo>
                <a:cubicBezTo>
                  <a:pt x="18327" y="67911"/>
                  <a:pt x="-15540" y="51507"/>
                  <a:pt x="8802" y="38278"/>
                </a:cubicBezTo>
                <a:cubicBezTo>
                  <a:pt x="33144" y="25049"/>
                  <a:pt x="151677" y="-2468"/>
                  <a:pt x="192952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24F446D8-01C4-8E84-5B2C-F88A90C27F92}"/>
              </a:ext>
            </a:extLst>
          </p:cNvPr>
          <p:cNvSpPr/>
          <p:nvPr/>
        </p:nvSpPr>
        <p:spPr>
          <a:xfrm>
            <a:off x="4027552" y="344840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AD8A266-3EF1-5BC5-0562-63FF9496E338}"/>
              </a:ext>
            </a:extLst>
          </p:cNvPr>
          <p:cNvSpPr/>
          <p:nvPr/>
        </p:nvSpPr>
        <p:spPr>
          <a:xfrm>
            <a:off x="4108743" y="34574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E13A817A-D07A-62C2-9B7A-FA0189A98064}"/>
              </a:ext>
            </a:extLst>
          </p:cNvPr>
          <p:cNvSpPr/>
          <p:nvPr/>
        </p:nvSpPr>
        <p:spPr>
          <a:xfrm rot="18703051">
            <a:off x="3990496" y="3473274"/>
            <a:ext cx="60325" cy="1016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D3A81FA-04F3-B037-8111-A342A87638BA}"/>
              </a:ext>
            </a:extLst>
          </p:cNvPr>
          <p:cNvSpPr/>
          <p:nvPr/>
        </p:nvSpPr>
        <p:spPr>
          <a:xfrm>
            <a:off x="4152134" y="3374740"/>
            <a:ext cx="161199" cy="238536"/>
          </a:xfrm>
          <a:custGeom>
            <a:avLst/>
            <a:gdLst>
              <a:gd name="connsiteX0" fmla="*/ 766 w 161199"/>
              <a:gd name="connsiteY0" fmla="*/ 285 h 238536"/>
              <a:gd name="connsiteX1" fmla="*/ 76966 w 161199"/>
              <a:gd name="connsiteY1" fmla="*/ 89185 h 238536"/>
              <a:gd name="connsiteX2" fmla="*/ 124591 w 161199"/>
              <a:gd name="connsiteY2" fmla="*/ 146335 h 238536"/>
              <a:gd name="connsiteX3" fmla="*/ 121416 w 161199"/>
              <a:gd name="connsiteY3" fmla="*/ 114585 h 238536"/>
              <a:gd name="connsiteX4" fmla="*/ 137291 w 161199"/>
              <a:gd name="connsiteY4" fmla="*/ 162210 h 238536"/>
              <a:gd name="connsiteX5" fmla="*/ 111891 w 161199"/>
              <a:gd name="connsiteY5" fmla="*/ 178085 h 238536"/>
              <a:gd name="connsiteX6" fmla="*/ 76966 w 161199"/>
              <a:gd name="connsiteY6" fmla="*/ 213010 h 238536"/>
              <a:gd name="connsiteX7" fmla="*/ 22991 w 161199"/>
              <a:gd name="connsiteY7" fmla="*/ 238410 h 238536"/>
              <a:gd name="connsiteX8" fmla="*/ 67441 w 161199"/>
              <a:gd name="connsiteY8" fmla="*/ 222535 h 238536"/>
              <a:gd name="connsiteX9" fmla="*/ 159516 w 161199"/>
              <a:gd name="connsiteY9" fmla="*/ 216185 h 238536"/>
              <a:gd name="connsiteX10" fmla="*/ 127766 w 161199"/>
              <a:gd name="connsiteY10" fmla="*/ 200310 h 238536"/>
              <a:gd name="connsiteX11" fmla="*/ 137291 w 161199"/>
              <a:gd name="connsiteY11" fmla="*/ 155860 h 238536"/>
              <a:gd name="connsiteX12" fmla="*/ 127766 w 161199"/>
              <a:gd name="connsiteY12" fmla="*/ 120935 h 238536"/>
              <a:gd name="connsiteX13" fmla="*/ 766 w 161199"/>
              <a:gd name="connsiteY13" fmla="*/ 285 h 23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99" h="238536">
                <a:moveTo>
                  <a:pt x="766" y="285"/>
                </a:moveTo>
                <a:cubicBezTo>
                  <a:pt x="-7701" y="-5007"/>
                  <a:pt x="56329" y="64843"/>
                  <a:pt x="76966" y="89185"/>
                </a:cubicBezTo>
                <a:cubicBezTo>
                  <a:pt x="97603" y="113527"/>
                  <a:pt x="117183" y="142102"/>
                  <a:pt x="124591" y="146335"/>
                </a:cubicBezTo>
                <a:cubicBezTo>
                  <a:pt x="131999" y="150568"/>
                  <a:pt x="119299" y="111939"/>
                  <a:pt x="121416" y="114585"/>
                </a:cubicBezTo>
                <a:cubicBezTo>
                  <a:pt x="123533" y="117231"/>
                  <a:pt x="138879" y="151627"/>
                  <a:pt x="137291" y="162210"/>
                </a:cubicBezTo>
                <a:cubicBezTo>
                  <a:pt x="135704" y="172793"/>
                  <a:pt x="121945" y="169618"/>
                  <a:pt x="111891" y="178085"/>
                </a:cubicBezTo>
                <a:cubicBezTo>
                  <a:pt x="101837" y="186552"/>
                  <a:pt x="91783" y="202956"/>
                  <a:pt x="76966" y="213010"/>
                </a:cubicBezTo>
                <a:cubicBezTo>
                  <a:pt x="62149" y="223064"/>
                  <a:pt x="24578" y="236823"/>
                  <a:pt x="22991" y="238410"/>
                </a:cubicBezTo>
                <a:cubicBezTo>
                  <a:pt x="21404" y="239997"/>
                  <a:pt x="44687" y="226239"/>
                  <a:pt x="67441" y="222535"/>
                </a:cubicBezTo>
                <a:cubicBezTo>
                  <a:pt x="90195" y="218831"/>
                  <a:pt x="149462" y="219889"/>
                  <a:pt x="159516" y="216185"/>
                </a:cubicBezTo>
                <a:cubicBezTo>
                  <a:pt x="169570" y="212481"/>
                  <a:pt x="131470" y="210364"/>
                  <a:pt x="127766" y="200310"/>
                </a:cubicBezTo>
                <a:cubicBezTo>
                  <a:pt x="124062" y="190256"/>
                  <a:pt x="137291" y="169089"/>
                  <a:pt x="137291" y="155860"/>
                </a:cubicBezTo>
                <a:cubicBezTo>
                  <a:pt x="137291" y="142631"/>
                  <a:pt x="144170" y="142102"/>
                  <a:pt x="127766" y="120935"/>
                </a:cubicBezTo>
                <a:cubicBezTo>
                  <a:pt x="111362" y="99768"/>
                  <a:pt x="9233" y="5577"/>
                  <a:pt x="766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757FB57-08A1-9040-24C7-70DDD180DBA1}"/>
              </a:ext>
            </a:extLst>
          </p:cNvPr>
          <p:cNvSpPr/>
          <p:nvPr/>
        </p:nvSpPr>
        <p:spPr>
          <a:xfrm>
            <a:off x="4044950" y="3592946"/>
            <a:ext cx="302538" cy="39254"/>
          </a:xfrm>
          <a:custGeom>
            <a:avLst/>
            <a:gdLst>
              <a:gd name="connsiteX0" fmla="*/ 0 w 302538"/>
              <a:gd name="connsiteY0" fmla="*/ 39254 h 39254"/>
              <a:gd name="connsiteX1" fmla="*/ 149225 w 302538"/>
              <a:gd name="connsiteY1" fmla="*/ 23379 h 39254"/>
              <a:gd name="connsiteX2" fmla="*/ 92075 w 302538"/>
              <a:gd name="connsiteY2" fmla="*/ 26554 h 39254"/>
              <a:gd name="connsiteX3" fmla="*/ 219075 w 302538"/>
              <a:gd name="connsiteY3" fmla="*/ 1154 h 39254"/>
              <a:gd name="connsiteX4" fmla="*/ 301625 w 302538"/>
              <a:gd name="connsiteY4" fmla="*/ 4329 h 39254"/>
              <a:gd name="connsiteX5" fmla="*/ 257175 w 302538"/>
              <a:gd name="connsiteY5" fmla="*/ 4329 h 39254"/>
              <a:gd name="connsiteX6" fmla="*/ 165100 w 302538"/>
              <a:gd name="connsiteY6" fmla="*/ 17029 h 39254"/>
              <a:gd name="connsiteX7" fmla="*/ 0 w 302538"/>
              <a:gd name="connsiteY7" fmla="*/ 39254 h 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538" h="39254">
                <a:moveTo>
                  <a:pt x="0" y="39254"/>
                </a:moveTo>
                <a:lnTo>
                  <a:pt x="149225" y="23379"/>
                </a:lnTo>
                <a:cubicBezTo>
                  <a:pt x="164571" y="21262"/>
                  <a:pt x="80433" y="30258"/>
                  <a:pt x="92075" y="26554"/>
                </a:cubicBezTo>
                <a:cubicBezTo>
                  <a:pt x="103717" y="22850"/>
                  <a:pt x="184150" y="4858"/>
                  <a:pt x="219075" y="1154"/>
                </a:cubicBezTo>
                <a:cubicBezTo>
                  <a:pt x="254000" y="-2550"/>
                  <a:pt x="295275" y="3800"/>
                  <a:pt x="301625" y="4329"/>
                </a:cubicBezTo>
                <a:cubicBezTo>
                  <a:pt x="307975" y="4858"/>
                  <a:pt x="279929" y="2212"/>
                  <a:pt x="257175" y="4329"/>
                </a:cubicBezTo>
                <a:cubicBezTo>
                  <a:pt x="234421" y="6446"/>
                  <a:pt x="165100" y="17029"/>
                  <a:pt x="165100" y="17029"/>
                </a:cubicBezTo>
                <a:lnTo>
                  <a:pt x="0" y="392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780ACD1-2C69-013A-0A95-B39411D93F53}"/>
              </a:ext>
            </a:extLst>
          </p:cNvPr>
          <p:cNvSpPr/>
          <p:nvPr/>
        </p:nvSpPr>
        <p:spPr>
          <a:xfrm>
            <a:off x="3797289" y="3514604"/>
            <a:ext cx="314956" cy="116381"/>
          </a:xfrm>
          <a:custGeom>
            <a:avLst/>
            <a:gdLst>
              <a:gd name="connsiteX0" fmla="*/ 11 w 314956"/>
              <a:gd name="connsiteY0" fmla="*/ 121 h 116381"/>
              <a:gd name="connsiteX1" fmla="*/ 69861 w 314956"/>
              <a:gd name="connsiteY1" fmla="*/ 57271 h 116381"/>
              <a:gd name="connsiteX2" fmla="*/ 66686 w 314956"/>
              <a:gd name="connsiteY2" fmla="*/ 47746 h 116381"/>
              <a:gd name="connsiteX3" fmla="*/ 152411 w 314956"/>
              <a:gd name="connsiteY3" fmla="*/ 89021 h 116381"/>
              <a:gd name="connsiteX4" fmla="*/ 228611 w 314956"/>
              <a:gd name="connsiteY4" fmla="*/ 108071 h 116381"/>
              <a:gd name="connsiteX5" fmla="*/ 314336 w 314956"/>
              <a:gd name="connsiteY5" fmla="*/ 108071 h 116381"/>
              <a:gd name="connsiteX6" fmla="*/ 263536 w 314956"/>
              <a:gd name="connsiteY6" fmla="*/ 114421 h 116381"/>
              <a:gd name="connsiteX7" fmla="*/ 193686 w 314956"/>
              <a:gd name="connsiteY7" fmla="*/ 111246 h 116381"/>
              <a:gd name="connsiteX8" fmla="*/ 241311 w 314956"/>
              <a:gd name="connsiteY8" fmla="*/ 114421 h 116381"/>
              <a:gd name="connsiteX9" fmla="*/ 76211 w 314956"/>
              <a:gd name="connsiteY9" fmla="*/ 76321 h 116381"/>
              <a:gd name="connsiteX10" fmla="*/ 11 w 314956"/>
              <a:gd name="connsiteY10" fmla="*/ 121 h 11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956" h="116381">
                <a:moveTo>
                  <a:pt x="11" y="121"/>
                </a:moveTo>
                <a:cubicBezTo>
                  <a:pt x="-1047" y="-3054"/>
                  <a:pt x="69861" y="57271"/>
                  <a:pt x="69861" y="57271"/>
                </a:cubicBezTo>
                <a:cubicBezTo>
                  <a:pt x="80974" y="65209"/>
                  <a:pt x="52928" y="42454"/>
                  <a:pt x="66686" y="47746"/>
                </a:cubicBezTo>
                <a:cubicBezTo>
                  <a:pt x="80444" y="53038"/>
                  <a:pt x="125424" y="78967"/>
                  <a:pt x="152411" y="89021"/>
                </a:cubicBezTo>
                <a:cubicBezTo>
                  <a:pt x="179399" y="99075"/>
                  <a:pt x="201623" y="104896"/>
                  <a:pt x="228611" y="108071"/>
                </a:cubicBezTo>
                <a:cubicBezTo>
                  <a:pt x="255599" y="111246"/>
                  <a:pt x="308515" y="107013"/>
                  <a:pt x="314336" y="108071"/>
                </a:cubicBezTo>
                <a:cubicBezTo>
                  <a:pt x="320157" y="109129"/>
                  <a:pt x="283644" y="113892"/>
                  <a:pt x="263536" y="114421"/>
                </a:cubicBezTo>
                <a:cubicBezTo>
                  <a:pt x="243428" y="114950"/>
                  <a:pt x="197390" y="111246"/>
                  <a:pt x="193686" y="111246"/>
                </a:cubicBezTo>
                <a:cubicBezTo>
                  <a:pt x="189982" y="111246"/>
                  <a:pt x="260890" y="120242"/>
                  <a:pt x="241311" y="114421"/>
                </a:cubicBezTo>
                <a:cubicBezTo>
                  <a:pt x="221732" y="108600"/>
                  <a:pt x="111665" y="92725"/>
                  <a:pt x="76211" y="76321"/>
                </a:cubicBezTo>
                <a:cubicBezTo>
                  <a:pt x="40757" y="59917"/>
                  <a:pt x="1069" y="3296"/>
                  <a:pt x="1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5BF7B97-8217-949C-B677-DE8CE7FCA5AF}"/>
              </a:ext>
            </a:extLst>
          </p:cNvPr>
          <p:cNvSpPr/>
          <p:nvPr/>
        </p:nvSpPr>
        <p:spPr>
          <a:xfrm>
            <a:off x="3735620" y="3527354"/>
            <a:ext cx="452839" cy="130459"/>
          </a:xfrm>
          <a:custGeom>
            <a:avLst/>
            <a:gdLst>
              <a:gd name="connsiteX0" fmla="*/ 4530 w 452839"/>
              <a:gd name="connsiteY0" fmla="*/ 22296 h 130459"/>
              <a:gd name="connsiteX1" fmla="*/ 223605 w 452839"/>
              <a:gd name="connsiteY1" fmla="*/ 92146 h 130459"/>
              <a:gd name="connsiteX2" fmla="*/ 195030 w 452839"/>
              <a:gd name="connsiteY2" fmla="*/ 88971 h 130459"/>
              <a:gd name="connsiteX3" fmla="*/ 290280 w 452839"/>
              <a:gd name="connsiteY3" fmla="*/ 117546 h 130459"/>
              <a:gd name="connsiteX4" fmla="*/ 306155 w 452839"/>
              <a:gd name="connsiteY4" fmla="*/ 127071 h 130459"/>
              <a:gd name="connsiteX5" fmla="*/ 261705 w 452839"/>
              <a:gd name="connsiteY5" fmla="*/ 92146 h 130459"/>
              <a:gd name="connsiteX6" fmla="*/ 337905 w 452839"/>
              <a:gd name="connsiteY6" fmla="*/ 130246 h 130459"/>
              <a:gd name="connsiteX7" fmla="*/ 366480 w 452839"/>
              <a:gd name="connsiteY7" fmla="*/ 108021 h 130459"/>
              <a:gd name="connsiteX8" fmla="*/ 341080 w 452839"/>
              <a:gd name="connsiteY8" fmla="*/ 117546 h 130459"/>
              <a:gd name="connsiteX9" fmla="*/ 452205 w 452839"/>
              <a:gd name="connsiteY9" fmla="*/ 88971 h 130459"/>
              <a:gd name="connsiteX10" fmla="*/ 376005 w 452839"/>
              <a:gd name="connsiteY10" fmla="*/ 108021 h 130459"/>
              <a:gd name="connsiteX11" fmla="*/ 169630 w 452839"/>
              <a:gd name="connsiteY11" fmla="*/ 69921 h 130459"/>
              <a:gd name="connsiteX12" fmla="*/ 83905 w 452839"/>
              <a:gd name="connsiteY12" fmla="*/ 38171 h 130459"/>
              <a:gd name="connsiteX13" fmla="*/ 106130 w 452839"/>
              <a:gd name="connsiteY13" fmla="*/ 71 h 130459"/>
              <a:gd name="connsiteX14" fmla="*/ 74380 w 452839"/>
              <a:gd name="connsiteY14" fmla="*/ 28646 h 130459"/>
              <a:gd name="connsiteX15" fmla="*/ 4530 w 452839"/>
              <a:gd name="connsiteY15" fmla="*/ 22296 h 1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2839" h="130459">
                <a:moveTo>
                  <a:pt x="4530" y="22296"/>
                </a:moveTo>
                <a:cubicBezTo>
                  <a:pt x="29401" y="32879"/>
                  <a:pt x="191855" y="81034"/>
                  <a:pt x="223605" y="92146"/>
                </a:cubicBezTo>
                <a:cubicBezTo>
                  <a:pt x="255355" y="103258"/>
                  <a:pt x="183918" y="84738"/>
                  <a:pt x="195030" y="88971"/>
                </a:cubicBezTo>
                <a:cubicBezTo>
                  <a:pt x="206143" y="93204"/>
                  <a:pt x="290280" y="117546"/>
                  <a:pt x="290280" y="117546"/>
                </a:cubicBezTo>
                <a:cubicBezTo>
                  <a:pt x="308801" y="123896"/>
                  <a:pt x="310917" y="131304"/>
                  <a:pt x="306155" y="127071"/>
                </a:cubicBezTo>
                <a:cubicBezTo>
                  <a:pt x="301393" y="122838"/>
                  <a:pt x="256413" y="91617"/>
                  <a:pt x="261705" y="92146"/>
                </a:cubicBezTo>
                <a:cubicBezTo>
                  <a:pt x="266997" y="92675"/>
                  <a:pt x="320442" y="127600"/>
                  <a:pt x="337905" y="130246"/>
                </a:cubicBezTo>
                <a:cubicBezTo>
                  <a:pt x="355368" y="132892"/>
                  <a:pt x="365951" y="110138"/>
                  <a:pt x="366480" y="108021"/>
                </a:cubicBezTo>
                <a:cubicBezTo>
                  <a:pt x="367009" y="105904"/>
                  <a:pt x="326793" y="120721"/>
                  <a:pt x="341080" y="117546"/>
                </a:cubicBezTo>
                <a:cubicBezTo>
                  <a:pt x="355367" y="114371"/>
                  <a:pt x="446384" y="90559"/>
                  <a:pt x="452205" y="88971"/>
                </a:cubicBezTo>
                <a:cubicBezTo>
                  <a:pt x="458026" y="87384"/>
                  <a:pt x="423101" y="111196"/>
                  <a:pt x="376005" y="108021"/>
                </a:cubicBezTo>
                <a:cubicBezTo>
                  <a:pt x="328909" y="104846"/>
                  <a:pt x="218313" y="81563"/>
                  <a:pt x="169630" y="69921"/>
                </a:cubicBezTo>
                <a:cubicBezTo>
                  <a:pt x="120947" y="58279"/>
                  <a:pt x="94488" y="49813"/>
                  <a:pt x="83905" y="38171"/>
                </a:cubicBezTo>
                <a:cubicBezTo>
                  <a:pt x="73322" y="26529"/>
                  <a:pt x="107717" y="1658"/>
                  <a:pt x="106130" y="71"/>
                </a:cubicBezTo>
                <a:cubicBezTo>
                  <a:pt x="104543" y="-1516"/>
                  <a:pt x="83905" y="23883"/>
                  <a:pt x="74380" y="28646"/>
                </a:cubicBezTo>
                <a:cubicBezTo>
                  <a:pt x="64855" y="33409"/>
                  <a:pt x="-20341" y="11713"/>
                  <a:pt x="4530" y="22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E6280CD-35F1-75D6-17CA-07AF690197FA}"/>
              </a:ext>
            </a:extLst>
          </p:cNvPr>
          <p:cNvSpPr/>
          <p:nvPr/>
        </p:nvSpPr>
        <p:spPr>
          <a:xfrm>
            <a:off x="4045958" y="3619302"/>
            <a:ext cx="321503" cy="44655"/>
          </a:xfrm>
          <a:custGeom>
            <a:avLst/>
            <a:gdLst>
              <a:gd name="connsiteX0" fmla="*/ 2167 w 321503"/>
              <a:gd name="connsiteY0" fmla="*/ 44648 h 44655"/>
              <a:gd name="connsiteX1" fmla="*/ 265692 w 321503"/>
              <a:gd name="connsiteY1" fmla="*/ 9723 h 44655"/>
              <a:gd name="connsiteX2" fmla="*/ 316492 w 321503"/>
              <a:gd name="connsiteY2" fmla="*/ 198 h 44655"/>
              <a:gd name="connsiteX3" fmla="*/ 186317 w 321503"/>
              <a:gd name="connsiteY3" fmla="*/ 16073 h 44655"/>
              <a:gd name="connsiteX4" fmla="*/ 141867 w 321503"/>
              <a:gd name="connsiteY4" fmla="*/ 12898 h 44655"/>
              <a:gd name="connsiteX5" fmla="*/ 2167 w 321503"/>
              <a:gd name="connsiteY5" fmla="*/ 44648 h 4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503" h="44655">
                <a:moveTo>
                  <a:pt x="2167" y="44648"/>
                </a:moveTo>
                <a:cubicBezTo>
                  <a:pt x="22804" y="44119"/>
                  <a:pt x="213305" y="17131"/>
                  <a:pt x="265692" y="9723"/>
                </a:cubicBezTo>
                <a:cubicBezTo>
                  <a:pt x="318080" y="2315"/>
                  <a:pt x="329721" y="-860"/>
                  <a:pt x="316492" y="198"/>
                </a:cubicBezTo>
                <a:cubicBezTo>
                  <a:pt x="303263" y="1256"/>
                  <a:pt x="215421" y="13956"/>
                  <a:pt x="186317" y="16073"/>
                </a:cubicBezTo>
                <a:cubicBezTo>
                  <a:pt x="157213" y="18190"/>
                  <a:pt x="169384" y="8136"/>
                  <a:pt x="141867" y="12898"/>
                </a:cubicBezTo>
                <a:cubicBezTo>
                  <a:pt x="114350" y="17660"/>
                  <a:pt x="-18470" y="45177"/>
                  <a:pt x="2167" y="44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EB49158-2B1A-714B-7B30-3C549D02DE55}"/>
              </a:ext>
            </a:extLst>
          </p:cNvPr>
          <p:cNvSpPr/>
          <p:nvPr/>
        </p:nvSpPr>
        <p:spPr>
          <a:xfrm>
            <a:off x="4237657" y="3628970"/>
            <a:ext cx="147807" cy="54069"/>
          </a:xfrm>
          <a:custGeom>
            <a:avLst/>
            <a:gdLst>
              <a:gd name="connsiteX0" fmla="*/ 147018 w 147807"/>
              <a:gd name="connsiteY0" fmla="*/ 55 h 54069"/>
              <a:gd name="connsiteX1" fmla="*/ 89868 w 147807"/>
              <a:gd name="connsiteY1" fmla="*/ 22280 h 54069"/>
              <a:gd name="connsiteX2" fmla="*/ 968 w 147807"/>
              <a:gd name="connsiteY2" fmla="*/ 54030 h 54069"/>
              <a:gd name="connsiteX3" fmla="*/ 48593 w 147807"/>
              <a:gd name="connsiteY3" fmla="*/ 28630 h 54069"/>
              <a:gd name="connsiteX4" fmla="*/ 147018 w 147807"/>
              <a:gd name="connsiteY4" fmla="*/ 55 h 5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7" h="54069">
                <a:moveTo>
                  <a:pt x="147018" y="55"/>
                </a:moveTo>
                <a:cubicBezTo>
                  <a:pt x="153897" y="-1003"/>
                  <a:pt x="114210" y="13284"/>
                  <a:pt x="89868" y="22280"/>
                </a:cubicBezTo>
                <a:cubicBezTo>
                  <a:pt x="65526" y="31276"/>
                  <a:pt x="7847" y="52972"/>
                  <a:pt x="968" y="54030"/>
                </a:cubicBezTo>
                <a:cubicBezTo>
                  <a:pt x="-5911" y="55088"/>
                  <a:pt x="25310" y="34451"/>
                  <a:pt x="48593" y="28630"/>
                </a:cubicBezTo>
                <a:cubicBezTo>
                  <a:pt x="71876" y="22809"/>
                  <a:pt x="140139" y="1113"/>
                  <a:pt x="147018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2B7CFB1-6A18-15A8-99BD-513E4609381B}"/>
              </a:ext>
            </a:extLst>
          </p:cNvPr>
          <p:cNvSpPr/>
          <p:nvPr/>
        </p:nvSpPr>
        <p:spPr>
          <a:xfrm>
            <a:off x="3663835" y="3329877"/>
            <a:ext cx="406573" cy="137701"/>
          </a:xfrm>
          <a:custGeom>
            <a:avLst/>
            <a:gdLst>
              <a:gd name="connsiteX0" fmla="*/ 115 w 406573"/>
              <a:gd name="connsiteY0" fmla="*/ 137223 h 137701"/>
              <a:gd name="connsiteX1" fmla="*/ 117590 w 406573"/>
              <a:gd name="connsiteY1" fmla="*/ 92773 h 137701"/>
              <a:gd name="connsiteX2" fmla="*/ 50915 w 406573"/>
              <a:gd name="connsiteY2" fmla="*/ 130873 h 137701"/>
              <a:gd name="connsiteX3" fmla="*/ 193790 w 406573"/>
              <a:gd name="connsiteY3" fmla="*/ 48323 h 137701"/>
              <a:gd name="connsiteX4" fmla="*/ 317615 w 406573"/>
              <a:gd name="connsiteY4" fmla="*/ 16573 h 137701"/>
              <a:gd name="connsiteX5" fmla="*/ 406515 w 406573"/>
              <a:gd name="connsiteY5" fmla="*/ 698 h 137701"/>
              <a:gd name="connsiteX6" fmla="*/ 304915 w 406573"/>
              <a:gd name="connsiteY6" fmla="*/ 3873 h 137701"/>
              <a:gd name="connsiteX7" fmla="*/ 241415 w 406573"/>
              <a:gd name="connsiteY7" fmla="*/ 13398 h 137701"/>
              <a:gd name="connsiteX8" fmla="*/ 177915 w 406573"/>
              <a:gd name="connsiteY8" fmla="*/ 45148 h 137701"/>
              <a:gd name="connsiteX9" fmla="*/ 142990 w 406573"/>
              <a:gd name="connsiteY9" fmla="*/ 57848 h 137701"/>
              <a:gd name="connsiteX10" fmla="*/ 115 w 406573"/>
              <a:gd name="connsiteY10" fmla="*/ 137223 h 13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573" h="137701">
                <a:moveTo>
                  <a:pt x="115" y="137223"/>
                </a:moveTo>
                <a:cubicBezTo>
                  <a:pt x="-4118" y="143044"/>
                  <a:pt x="109123" y="93831"/>
                  <a:pt x="117590" y="92773"/>
                </a:cubicBezTo>
                <a:cubicBezTo>
                  <a:pt x="126057" y="91715"/>
                  <a:pt x="50915" y="130873"/>
                  <a:pt x="50915" y="130873"/>
                </a:cubicBezTo>
                <a:cubicBezTo>
                  <a:pt x="63615" y="123465"/>
                  <a:pt x="149340" y="67373"/>
                  <a:pt x="193790" y="48323"/>
                </a:cubicBezTo>
                <a:cubicBezTo>
                  <a:pt x="238240" y="29273"/>
                  <a:pt x="282161" y="24510"/>
                  <a:pt x="317615" y="16573"/>
                </a:cubicBezTo>
                <a:cubicBezTo>
                  <a:pt x="353069" y="8636"/>
                  <a:pt x="408632" y="2815"/>
                  <a:pt x="406515" y="698"/>
                </a:cubicBezTo>
                <a:cubicBezTo>
                  <a:pt x="404398" y="-1419"/>
                  <a:pt x="332432" y="1756"/>
                  <a:pt x="304915" y="3873"/>
                </a:cubicBezTo>
                <a:cubicBezTo>
                  <a:pt x="277398" y="5990"/>
                  <a:pt x="262581" y="6519"/>
                  <a:pt x="241415" y="13398"/>
                </a:cubicBezTo>
                <a:cubicBezTo>
                  <a:pt x="220249" y="20277"/>
                  <a:pt x="194319" y="37740"/>
                  <a:pt x="177915" y="45148"/>
                </a:cubicBezTo>
                <a:cubicBezTo>
                  <a:pt x="161511" y="52556"/>
                  <a:pt x="165215" y="45677"/>
                  <a:pt x="142990" y="57848"/>
                </a:cubicBezTo>
                <a:cubicBezTo>
                  <a:pt x="120765" y="70019"/>
                  <a:pt x="4348" y="131402"/>
                  <a:pt x="115" y="13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4C59066-055A-262E-33D9-734B055622B6}"/>
              </a:ext>
            </a:extLst>
          </p:cNvPr>
          <p:cNvSpPr/>
          <p:nvPr/>
        </p:nvSpPr>
        <p:spPr>
          <a:xfrm>
            <a:off x="4067032" y="3323533"/>
            <a:ext cx="305213" cy="292920"/>
          </a:xfrm>
          <a:custGeom>
            <a:avLst/>
            <a:gdLst>
              <a:gd name="connsiteX0" fmla="*/ 143 w 305213"/>
              <a:gd name="connsiteY0" fmla="*/ 692 h 292920"/>
              <a:gd name="connsiteX1" fmla="*/ 111268 w 305213"/>
              <a:gd name="connsiteY1" fmla="*/ 29267 h 292920"/>
              <a:gd name="connsiteX2" fmla="*/ 212868 w 305213"/>
              <a:gd name="connsiteY2" fmla="*/ 102292 h 292920"/>
              <a:gd name="connsiteX3" fmla="*/ 285893 w 305213"/>
              <a:gd name="connsiteY3" fmla="*/ 229292 h 292920"/>
              <a:gd name="connsiteX4" fmla="*/ 304943 w 305213"/>
              <a:gd name="connsiteY4" fmla="*/ 292792 h 292920"/>
              <a:gd name="connsiteX5" fmla="*/ 276368 w 305213"/>
              <a:gd name="connsiteY5" fmla="*/ 241992 h 292920"/>
              <a:gd name="connsiteX6" fmla="*/ 184293 w 305213"/>
              <a:gd name="connsiteY6" fmla="*/ 121342 h 292920"/>
              <a:gd name="connsiteX7" fmla="*/ 89043 w 305213"/>
              <a:gd name="connsiteY7" fmla="*/ 54667 h 292920"/>
              <a:gd name="connsiteX8" fmla="*/ 143 w 305213"/>
              <a:gd name="connsiteY8" fmla="*/ 692 h 29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213" h="292920">
                <a:moveTo>
                  <a:pt x="143" y="692"/>
                </a:moveTo>
                <a:cubicBezTo>
                  <a:pt x="3847" y="-3541"/>
                  <a:pt x="75814" y="12334"/>
                  <a:pt x="111268" y="29267"/>
                </a:cubicBezTo>
                <a:cubicBezTo>
                  <a:pt x="146722" y="46200"/>
                  <a:pt x="183764" y="68955"/>
                  <a:pt x="212868" y="102292"/>
                </a:cubicBezTo>
                <a:cubicBezTo>
                  <a:pt x="241972" y="135629"/>
                  <a:pt x="270547" y="197542"/>
                  <a:pt x="285893" y="229292"/>
                </a:cubicBezTo>
                <a:cubicBezTo>
                  <a:pt x="301239" y="261042"/>
                  <a:pt x="306531" y="290675"/>
                  <a:pt x="304943" y="292792"/>
                </a:cubicBezTo>
                <a:cubicBezTo>
                  <a:pt x="303355" y="294909"/>
                  <a:pt x="296476" y="270567"/>
                  <a:pt x="276368" y="241992"/>
                </a:cubicBezTo>
                <a:cubicBezTo>
                  <a:pt x="256260" y="213417"/>
                  <a:pt x="215514" y="152563"/>
                  <a:pt x="184293" y="121342"/>
                </a:cubicBezTo>
                <a:cubicBezTo>
                  <a:pt x="153072" y="90121"/>
                  <a:pt x="112855" y="73188"/>
                  <a:pt x="89043" y="54667"/>
                </a:cubicBezTo>
                <a:cubicBezTo>
                  <a:pt x="65231" y="36146"/>
                  <a:pt x="-3561" y="4925"/>
                  <a:pt x="143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B368EB0-7810-D2C5-F57C-EC8E3096F326}"/>
              </a:ext>
            </a:extLst>
          </p:cNvPr>
          <p:cNvSpPr/>
          <p:nvPr/>
        </p:nvSpPr>
        <p:spPr>
          <a:xfrm>
            <a:off x="3806149" y="3271889"/>
            <a:ext cx="331257" cy="61942"/>
          </a:xfrm>
          <a:custGeom>
            <a:avLst/>
            <a:gdLst>
              <a:gd name="connsiteX0" fmla="*/ 676 w 331257"/>
              <a:gd name="connsiteY0" fmla="*/ 61861 h 61942"/>
              <a:gd name="connsiteX1" fmla="*/ 191176 w 331257"/>
              <a:gd name="connsiteY1" fmla="*/ 1536 h 61942"/>
              <a:gd name="connsiteX2" fmla="*/ 330876 w 331257"/>
              <a:gd name="connsiteY2" fmla="*/ 17411 h 61942"/>
              <a:gd name="connsiteX3" fmla="*/ 229276 w 331257"/>
              <a:gd name="connsiteY3" fmla="*/ 11061 h 61942"/>
              <a:gd name="connsiteX4" fmla="*/ 130851 w 331257"/>
              <a:gd name="connsiteY4" fmla="*/ 14236 h 61942"/>
              <a:gd name="connsiteX5" fmla="*/ 676 w 331257"/>
              <a:gd name="connsiteY5" fmla="*/ 61861 h 6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57" h="61942">
                <a:moveTo>
                  <a:pt x="676" y="61861"/>
                </a:moveTo>
                <a:cubicBezTo>
                  <a:pt x="10730" y="59744"/>
                  <a:pt x="136143" y="8944"/>
                  <a:pt x="191176" y="1536"/>
                </a:cubicBezTo>
                <a:cubicBezTo>
                  <a:pt x="246209" y="-5872"/>
                  <a:pt x="324526" y="15823"/>
                  <a:pt x="330876" y="17411"/>
                </a:cubicBezTo>
                <a:cubicBezTo>
                  <a:pt x="337226" y="18998"/>
                  <a:pt x="262613" y="11590"/>
                  <a:pt x="229276" y="11061"/>
                </a:cubicBezTo>
                <a:cubicBezTo>
                  <a:pt x="195939" y="10532"/>
                  <a:pt x="166305" y="4182"/>
                  <a:pt x="130851" y="14236"/>
                </a:cubicBezTo>
                <a:cubicBezTo>
                  <a:pt x="95397" y="24290"/>
                  <a:pt x="-9378" y="63978"/>
                  <a:pt x="676" y="61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5DB5A6B-8757-91E5-FBB4-CE9B2504952A}"/>
              </a:ext>
            </a:extLst>
          </p:cNvPr>
          <p:cNvSpPr/>
          <p:nvPr/>
        </p:nvSpPr>
        <p:spPr>
          <a:xfrm>
            <a:off x="4251313" y="3355961"/>
            <a:ext cx="155895" cy="283697"/>
          </a:xfrm>
          <a:custGeom>
            <a:avLst/>
            <a:gdLst>
              <a:gd name="connsiteX0" fmla="*/ 12 w 155895"/>
              <a:gd name="connsiteY0" fmla="*/ 14 h 283697"/>
              <a:gd name="connsiteX1" fmla="*/ 85737 w 155895"/>
              <a:gd name="connsiteY1" fmla="*/ 95264 h 283697"/>
              <a:gd name="connsiteX2" fmla="*/ 146062 w 155895"/>
              <a:gd name="connsiteY2" fmla="*/ 241314 h 283697"/>
              <a:gd name="connsiteX3" fmla="*/ 152412 w 155895"/>
              <a:gd name="connsiteY3" fmla="*/ 279414 h 283697"/>
              <a:gd name="connsiteX4" fmla="*/ 111137 w 155895"/>
              <a:gd name="connsiteY4" fmla="*/ 158764 h 283697"/>
              <a:gd name="connsiteX5" fmla="*/ 79387 w 155895"/>
              <a:gd name="connsiteY5" fmla="*/ 101614 h 283697"/>
              <a:gd name="connsiteX6" fmla="*/ 12 w 155895"/>
              <a:gd name="connsiteY6" fmla="*/ 14 h 28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95" h="283697">
                <a:moveTo>
                  <a:pt x="12" y="14"/>
                </a:moveTo>
                <a:cubicBezTo>
                  <a:pt x="1070" y="-1044"/>
                  <a:pt x="61395" y="55047"/>
                  <a:pt x="85737" y="95264"/>
                </a:cubicBezTo>
                <a:cubicBezTo>
                  <a:pt x="110079" y="135481"/>
                  <a:pt x="134950" y="210622"/>
                  <a:pt x="146062" y="241314"/>
                </a:cubicBezTo>
                <a:cubicBezTo>
                  <a:pt x="157175" y="272006"/>
                  <a:pt x="158233" y="293172"/>
                  <a:pt x="152412" y="279414"/>
                </a:cubicBezTo>
                <a:cubicBezTo>
                  <a:pt x="146591" y="265656"/>
                  <a:pt x="123308" y="188397"/>
                  <a:pt x="111137" y="158764"/>
                </a:cubicBezTo>
                <a:cubicBezTo>
                  <a:pt x="98966" y="129131"/>
                  <a:pt x="93675" y="123310"/>
                  <a:pt x="79387" y="101614"/>
                </a:cubicBezTo>
                <a:cubicBezTo>
                  <a:pt x="65100" y="79918"/>
                  <a:pt x="-1046" y="1072"/>
                  <a:pt x="1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3DA9F3A-2522-D64A-8ACB-00D70F32B335}"/>
              </a:ext>
            </a:extLst>
          </p:cNvPr>
          <p:cNvSpPr/>
          <p:nvPr/>
        </p:nvSpPr>
        <p:spPr>
          <a:xfrm>
            <a:off x="3781339" y="3587642"/>
            <a:ext cx="417912" cy="108084"/>
          </a:xfrm>
          <a:custGeom>
            <a:avLst/>
            <a:gdLst>
              <a:gd name="connsiteX0" fmla="*/ 86 w 417912"/>
              <a:gd name="connsiteY0" fmla="*/ 108 h 108084"/>
              <a:gd name="connsiteX1" fmla="*/ 190586 w 417912"/>
              <a:gd name="connsiteY1" fmla="*/ 57258 h 108084"/>
              <a:gd name="connsiteX2" fmla="*/ 250911 w 417912"/>
              <a:gd name="connsiteY2" fmla="*/ 79483 h 108084"/>
              <a:gd name="connsiteX3" fmla="*/ 416011 w 417912"/>
              <a:gd name="connsiteY3" fmla="*/ 92183 h 108084"/>
              <a:gd name="connsiteX4" fmla="*/ 330286 w 417912"/>
              <a:gd name="connsiteY4" fmla="*/ 92183 h 108084"/>
              <a:gd name="connsiteX5" fmla="*/ 174711 w 417912"/>
              <a:gd name="connsiteY5" fmla="*/ 108058 h 108084"/>
              <a:gd name="connsiteX6" fmla="*/ 263611 w 417912"/>
              <a:gd name="connsiteY6" fmla="*/ 95358 h 108084"/>
              <a:gd name="connsiteX7" fmla="*/ 215986 w 417912"/>
              <a:gd name="connsiteY7" fmla="*/ 73133 h 108084"/>
              <a:gd name="connsiteX8" fmla="*/ 86 w 417912"/>
              <a:gd name="connsiteY8" fmla="*/ 108 h 10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912" h="108084">
                <a:moveTo>
                  <a:pt x="86" y="108"/>
                </a:moveTo>
                <a:cubicBezTo>
                  <a:pt x="-4147" y="-2538"/>
                  <a:pt x="148782" y="44029"/>
                  <a:pt x="190586" y="57258"/>
                </a:cubicBezTo>
                <a:cubicBezTo>
                  <a:pt x="232390" y="70487"/>
                  <a:pt x="213340" y="73662"/>
                  <a:pt x="250911" y="79483"/>
                </a:cubicBezTo>
                <a:cubicBezTo>
                  <a:pt x="288482" y="85304"/>
                  <a:pt x="402782" y="90066"/>
                  <a:pt x="416011" y="92183"/>
                </a:cubicBezTo>
                <a:cubicBezTo>
                  <a:pt x="429240" y="94300"/>
                  <a:pt x="370503" y="89537"/>
                  <a:pt x="330286" y="92183"/>
                </a:cubicBezTo>
                <a:cubicBezTo>
                  <a:pt x="290069" y="94829"/>
                  <a:pt x="185823" y="107529"/>
                  <a:pt x="174711" y="108058"/>
                </a:cubicBezTo>
                <a:cubicBezTo>
                  <a:pt x="163599" y="108587"/>
                  <a:pt x="256732" y="101179"/>
                  <a:pt x="263611" y="95358"/>
                </a:cubicBezTo>
                <a:cubicBezTo>
                  <a:pt x="270490" y="89537"/>
                  <a:pt x="255144" y="85833"/>
                  <a:pt x="215986" y="73133"/>
                </a:cubicBezTo>
                <a:cubicBezTo>
                  <a:pt x="176828" y="60433"/>
                  <a:pt x="4319" y="2754"/>
                  <a:pt x="8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C389E8F-254D-5422-314A-016625AE71CB}"/>
              </a:ext>
            </a:extLst>
          </p:cNvPr>
          <p:cNvSpPr/>
          <p:nvPr/>
        </p:nvSpPr>
        <p:spPr>
          <a:xfrm>
            <a:off x="3762375" y="3625830"/>
            <a:ext cx="307975" cy="58238"/>
          </a:xfrm>
          <a:custGeom>
            <a:avLst/>
            <a:gdLst>
              <a:gd name="connsiteX0" fmla="*/ 0 w 307975"/>
              <a:gd name="connsiteY0" fmla="*/ 20 h 58238"/>
              <a:gd name="connsiteX1" fmla="*/ 200025 w 307975"/>
              <a:gd name="connsiteY1" fmla="*/ 53995 h 58238"/>
              <a:gd name="connsiteX2" fmla="*/ 307975 w 307975"/>
              <a:gd name="connsiteY2" fmla="*/ 53995 h 58238"/>
              <a:gd name="connsiteX3" fmla="*/ 200025 w 307975"/>
              <a:gd name="connsiteY3" fmla="*/ 47645 h 58238"/>
              <a:gd name="connsiteX4" fmla="*/ 0 w 307975"/>
              <a:gd name="connsiteY4" fmla="*/ 20 h 5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75" h="58238">
                <a:moveTo>
                  <a:pt x="0" y="20"/>
                </a:moveTo>
                <a:cubicBezTo>
                  <a:pt x="0" y="1078"/>
                  <a:pt x="148696" y="44999"/>
                  <a:pt x="200025" y="53995"/>
                </a:cubicBezTo>
                <a:cubicBezTo>
                  <a:pt x="251354" y="62991"/>
                  <a:pt x="307975" y="55053"/>
                  <a:pt x="307975" y="53995"/>
                </a:cubicBezTo>
                <a:cubicBezTo>
                  <a:pt x="307975" y="52937"/>
                  <a:pt x="244475" y="56112"/>
                  <a:pt x="200025" y="47645"/>
                </a:cubicBezTo>
                <a:cubicBezTo>
                  <a:pt x="155575" y="39178"/>
                  <a:pt x="0" y="-1038"/>
                  <a:pt x="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2A2CE28-FEF8-9665-A141-6AF70430BB4A}"/>
              </a:ext>
            </a:extLst>
          </p:cNvPr>
          <p:cNvSpPr/>
          <p:nvPr/>
        </p:nvSpPr>
        <p:spPr>
          <a:xfrm>
            <a:off x="3567143" y="3524139"/>
            <a:ext cx="250553" cy="41391"/>
          </a:xfrm>
          <a:custGeom>
            <a:avLst/>
            <a:gdLst>
              <a:gd name="connsiteX0" fmla="*/ 1557 w 250553"/>
              <a:gd name="connsiteY0" fmla="*/ 111 h 41391"/>
              <a:gd name="connsiteX1" fmla="*/ 87282 w 250553"/>
              <a:gd name="connsiteY1" fmla="*/ 28686 h 41391"/>
              <a:gd name="connsiteX2" fmla="*/ 249207 w 250553"/>
              <a:gd name="connsiteY2" fmla="*/ 12811 h 41391"/>
              <a:gd name="connsiteX3" fmla="*/ 157132 w 250553"/>
              <a:gd name="connsiteY3" fmla="*/ 41386 h 41391"/>
              <a:gd name="connsiteX4" fmla="*/ 1557 w 250553"/>
              <a:gd name="connsiteY4" fmla="*/ 111 h 4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53" h="41391">
                <a:moveTo>
                  <a:pt x="1557" y="111"/>
                </a:moveTo>
                <a:cubicBezTo>
                  <a:pt x="-10085" y="-2006"/>
                  <a:pt x="46007" y="26569"/>
                  <a:pt x="87282" y="28686"/>
                </a:cubicBezTo>
                <a:cubicBezTo>
                  <a:pt x="128557" y="30803"/>
                  <a:pt x="237565" y="10694"/>
                  <a:pt x="249207" y="12811"/>
                </a:cubicBezTo>
                <a:cubicBezTo>
                  <a:pt x="260849" y="14928"/>
                  <a:pt x="194174" y="40857"/>
                  <a:pt x="157132" y="41386"/>
                </a:cubicBezTo>
                <a:cubicBezTo>
                  <a:pt x="120090" y="41915"/>
                  <a:pt x="13199" y="2228"/>
                  <a:pt x="1557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9A7246B-A20C-1337-CB94-467E3153B26B}"/>
              </a:ext>
            </a:extLst>
          </p:cNvPr>
          <p:cNvSpPr/>
          <p:nvPr/>
        </p:nvSpPr>
        <p:spPr>
          <a:xfrm>
            <a:off x="4124308" y="3602805"/>
            <a:ext cx="240435" cy="26896"/>
          </a:xfrm>
          <a:custGeom>
            <a:avLst/>
            <a:gdLst>
              <a:gd name="connsiteX0" fmla="*/ 17 w 240435"/>
              <a:gd name="connsiteY0" fmla="*/ 26220 h 26896"/>
              <a:gd name="connsiteX1" fmla="*/ 142892 w 240435"/>
              <a:gd name="connsiteY1" fmla="*/ 820 h 26896"/>
              <a:gd name="connsiteX2" fmla="*/ 209567 w 240435"/>
              <a:gd name="connsiteY2" fmla="*/ 7170 h 26896"/>
              <a:gd name="connsiteX3" fmla="*/ 238142 w 240435"/>
              <a:gd name="connsiteY3" fmla="*/ 16695 h 26896"/>
              <a:gd name="connsiteX4" fmla="*/ 152417 w 240435"/>
              <a:gd name="connsiteY4" fmla="*/ 19870 h 26896"/>
              <a:gd name="connsiteX5" fmla="*/ 17 w 240435"/>
              <a:gd name="connsiteY5" fmla="*/ 26220 h 2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35" h="26896">
                <a:moveTo>
                  <a:pt x="17" y="26220"/>
                </a:moveTo>
                <a:cubicBezTo>
                  <a:pt x="-1570" y="23045"/>
                  <a:pt x="107967" y="3995"/>
                  <a:pt x="142892" y="820"/>
                </a:cubicBezTo>
                <a:cubicBezTo>
                  <a:pt x="177817" y="-2355"/>
                  <a:pt x="193692" y="4524"/>
                  <a:pt x="209567" y="7170"/>
                </a:cubicBezTo>
                <a:cubicBezTo>
                  <a:pt x="225442" y="9816"/>
                  <a:pt x="247667" y="14578"/>
                  <a:pt x="238142" y="16695"/>
                </a:cubicBezTo>
                <a:cubicBezTo>
                  <a:pt x="228617" y="18812"/>
                  <a:pt x="185754" y="19341"/>
                  <a:pt x="152417" y="19870"/>
                </a:cubicBezTo>
                <a:cubicBezTo>
                  <a:pt x="119080" y="20399"/>
                  <a:pt x="1604" y="29395"/>
                  <a:pt x="17" y="26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A2C946D-02E3-05E8-F81C-E15C1E85C4D3}"/>
              </a:ext>
            </a:extLst>
          </p:cNvPr>
          <p:cNvSpPr/>
          <p:nvPr/>
        </p:nvSpPr>
        <p:spPr>
          <a:xfrm>
            <a:off x="3511550" y="3073223"/>
            <a:ext cx="473826" cy="133527"/>
          </a:xfrm>
          <a:custGeom>
            <a:avLst/>
            <a:gdLst>
              <a:gd name="connsiteX0" fmla="*/ 0 w 473826"/>
              <a:gd name="connsiteY0" fmla="*/ 133527 h 133527"/>
              <a:gd name="connsiteX1" fmla="*/ 184150 w 473826"/>
              <a:gd name="connsiteY1" fmla="*/ 22402 h 133527"/>
              <a:gd name="connsiteX2" fmla="*/ 149225 w 473826"/>
              <a:gd name="connsiteY2" fmla="*/ 31927 h 133527"/>
              <a:gd name="connsiteX3" fmla="*/ 241300 w 473826"/>
              <a:gd name="connsiteY3" fmla="*/ 6527 h 133527"/>
              <a:gd name="connsiteX4" fmla="*/ 469900 w 473826"/>
              <a:gd name="connsiteY4" fmla="*/ 28752 h 133527"/>
              <a:gd name="connsiteX5" fmla="*/ 381000 w 473826"/>
              <a:gd name="connsiteY5" fmla="*/ 19227 h 133527"/>
              <a:gd name="connsiteX6" fmla="*/ 317500 w 473826"/>
              <a:gd name="connsiteY6" fmla="*/ 177 h 133527"/>
              <a:gd name="connsiteX7" fmla="*/ 238125 w 473826"/>
              <a:gd name="connsiteY7" fmla="*/ 9702 h 133527"/>
              <a:gd name="connsiteX8" fmla="*/ 209550 w 473826"/>
              <a:gd name="connsiteY8" fmla="*/ 9702 h 133527"/>
              <a:gd name="connsiteX9" fmla="*/ 177800 w 473826"/>
              <a:gd name="connsiteY9" fmla="*/ 28752 h 133527"/>
              <a:gd name="connsiteX10" fmla="*/ 0 w 473826"/>
              <a:gd name="connsiteY10" fmla="*/ 133527 h 13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826" h="133527">
                <a:moveTo>
                  <a:pt x="0" y="133527"/>
                </a:moveTo>
                <a:cubicBezTo>
                  <a:pt x="79639" y="86431"/>
                  <a:pt x="159279" y="39335"/>
                  <a:pt x="184150" y="22402"/>
                </a:cubicBezTo>
                <a:cubicBezTo>
                  <a:pt x="209021" y="5469"/>
                  <a:pt x="149225" y="31927"/>
                  <a:pt x="149225" y="31927"/>
                </a:cubicBezTo>
                <a:cubicBezTo>
                  <a:pt x="158750" y="29281"/>
                  <a:pt x="187854" y="7056"/>
                  <a:pt x="241300" y="6527"/>
                </a:cubicBezTo>
                <a:cubicBezTo>
                  <a:pt x="294746" y="5998"/>
                  <a:pt x="446617" y="26635"/>
                  <a:pt x="469900" y="28752"/>
                </a:cubicBezTo>
                <a:cubicBezTo>
                  <a:pt x="493183" y="30869"/>
                  <a:pt x="406400" y="23989"/>
                  <a:pt x="381000" y="19227"/>
                </a:cubicBezTo>
                <a:cubicBezTo>
                  <a:pt x="355600" y="14465"/>
                  <a:pt x="341313" y="1765"/>
                  <a:pt x="317500" y="177"/>
                </a:cubicBezTo>
                <a:cubicBezTo>
                  <a:pt x="293687" y="-1411"/>
                  <a:pt x="256117" y="8114"/>
                  <a:pt x="238125" y="9702"/>
                </a:cubicBezTo>
                <a:cubicBezTo>
                  <a:pt x="220133" y="11289"/>
                  <a:pt x="219604" y="6527"/>
                  <a:pt x="209550" y="9702"/>
                </a:cubicBezTo>
                <a:cubicBezTo>
                  <a:pt x="199496" y="12877"/>
                  <a:pt x="177800" y="28752"/>
                  <a:pt x="177800" y="28752"/>
                </a:cubicBezTo>
                <a:lnTo>
                  <a:pt x="0" y="1335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92F933B-4771-DF9D-57C9-4E2E146B8DAA}"/>
              </a:ext>
            </a:extLst>
          </p:cNvPr>
          <p:cNvSpPr/>
          <p:nvPr/>
        </p:nvSpPr>
        <p:spPr>
          <a:xfrm>
            <a:off x="3511388" y="3079393"/>
            <a:ext cx="346273" cy="124185"/>
          </a:xfrm>
          <a:custGeom>
            <a:avLst/>
            <a:gdLst>
              <a:gd name="connsiteX0" fmla="*/ 162 w 346273"/>
              <a:gd name="connsiteY0" fmla="*/ 124182 h 124185"/>
              <a:gd name="connsiteX1" fmla="*/ 152562 w 346273"/>
              <a:gd name="connsiteY1" fmla="*/ 41632 h 124185"/>
              <a:gd name="connsiteX2" fmla="*/ 219237 w 346273"/>
              <a:gd name="connsiteY2" fmla="*/ 13057 h 124185"/>
              <a:gd name="connsiteX3" fmla="*/ 346237 w 346273"/>
              <a:gd name="connsiteY3" fmla="*/ 13057 h 124185"/>
              <a:gd name="connsiteX4" fmla="*/ 231937 w 346273"/>
              <a:gd name="connsiteY4" fmla="*/ 357 h 124185"/>
              <a:gd name="connsiteX5" fmla="*/ 197012 w 346273"/>
              <a:gd name="connsiteY5" fmla="*/ 6707 h 124185"/>
              <a:gd name="connsiteX6" fmla="*/ 123987 w 346273"/>
              <a:gd name="connsiteY6" fmla="*/ 38457 h 124185"/>
              <a:gd name="connsiteX7" fmla="*/ 162 w 346273"/>
              <a:gd name="connsiteY7" fmla="*/ 124182 h 12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73" h="124185">
                <a:moveTo>
                  <a:pt x="162" y="124182"/>
                </a:moveTo>
                <a:cubicBezTo>
                  <a:pt x="4925" y="124711"/>
                  <a:pt x="116050" y="60153"/>
                  <a:pt x="152562" y="41632"/>
                </a:cubicBezTo>
                <a:cubicBezTo>
                  <a:pt x="189075" y="23111"/>
                  <a:pt x="186958" y="17819"/>
                  <a:pt x="219237" y="13057"/>
                </a:cubicBezTo>
                <a:cubicBezTo>
                  <a:pt x="251516" y="8294"/>
                  <a:pt x="344120" y="15174"/>
                  <a:pt x="346237" y="13057"/>
                </a:cubicBezTo>
                <a:cubicBezTo>
                  <a:pt x="348354" y="10940"/>
                  <a:pt x="256808" y="1415"/>
                  <a:pt x="231937" y="357"/>
                </a:cubicBezTo>
                <a:cubicBezTo>
                  <a:pt x="207066" y="-701"/>
                  <a:pt x="215004" y="357"/>
                  <a:pt x="197012" y="6707"/>
                </a:cubicBezTo>
                <a:cubicBezTo>
                  <a:pt x="179020" y="13057"/>
                  <a:pt x="151504" y="22582"/>
                  <a:pt x="123987" y="38457"/>
                </a:cubicBezTo>
                <a:cubicBezTo>
                  <a:pt x="96470" y="54332"/>
                  <a:pt x="-4601" y="123653"/>
                  <a:pt x="162" y="124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DB27D78-AF48-1CF9-273E-CDCC7835C9A4}"/>
              </a:ext>
            </a:extLst>
          </p:cNvPr>
          <p:cNvSpPr/>
          <p:nvPr/>
        </p:nvSpPr>
        <p:spPr>
          <a:xfrm>
            <a:off x="3539290" y="2993817"/>
            <a:ext cx="321511" cy="197489"/>
          </a:xfrm>
          <a:custGeom>
            <a:avLst/>
            <a:gdLst>
              <a:gd name="connsiteX0" fmla="*/ 321510 w 321511"/>
              <a:gd name="connsiteY0" fmla="*/ 208 h 197489"/>
              <a:gd name="connsiteX1" fmla="*/ 181810 w 321511"/>
              <a:gd name="connsiteY1" fmla="*/ 28783 h 197489"/>
              <a:gd name="connsiteX2" fmla="*/ 156410 w 321511"/>
              <a:gd name="connsiteY2" fmla="*/ 47833 h 197489"/>
              <a:gd name="connsiteX3" fmla="*/ 131010 w 321511"/>
              <a:gd name="connsiteY3" fmla="*/ 66883 h 197489"/>
              <a:gd name="connsiteX4" fmla="*/ 96085 w 321511"/>
              <a:gd name="connsiteY4" fmla="*/ 104983 h 197489"/>
              <a:gd name="connsiteX5" fmla="*/ 835 w 321511"/>
              <a:gd name="connsiteY5" fmla="*/ 197058 h 197489"/>
              <a:gd name="connsiteX6" fmla="*/ 156410 w 321511"/>
              <a:gd name="connsiteY6" fmla="*/ 63708 h 197489"/>
              <a:gd name="connsiteX7" fmla="*/ 178635 w 321511"/>
              <a:gd name="connsiteY7" fmla="*/ 44658 h 197489"/>
              <a:gd name="connsiteX8" fmla="*/ 321510 w 321511"/>
              <a:gd name="connsiteY8" fmla="*/ 208 h 1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511" h="197489">
                <a:moveTo>
                  <a:pt x="321510" y="208"/>
                </a:moveTo>
                <a:cubicBezTo>
                  <a:pt x="322039" y="-2438"/>
                  <a:pt x="209326" y="20846"/>
                  <a:pt x="181810" y="28783"/>
                </a:cubicBezTo>
                <a:cubicBezTo>
                  <a:pt x="154294" y="36720"/>
                  <a:pt x="156410" y="47833"/>
                  <a:pt x="156410" y="47833"/>
                </a:cubicBezTo>
                <a:cubicBezTo>
                  <a:pt x="147943" y="54183"/>
                  <a:pt x="141064" y="57358"/>
                  <a:pt x="131010" y="66883"/>
                </a:cubicBezTo>
                <a:cubicBezTo>
                  <a:pt x="120956" y="76408"/>
                  <a:pt x="117781" y="83287"/>
                  <a:pt x="96085" y="104983"/>
                </a:cubicBezTo>
                <a:cubicBezTo>
                  <a:pt x="74389" y="126679"/>
                  <a:pt x="-9219" y="203937"/>
                  <a:pt x="835" y="197058"/>
                </a:cubicBezTo>
                <a:cubicBezTo>
                  <a:pt x="10889" y="190179"/>
                  <a:pt x="156410" y="63708"/>
                  <a:pt x="156410" y="63708"/>
                </a:cubicBezTo>
                <a:cubicBezTo>
                  <a:pt x="186043" y="38308"/>
                  <a:pt x="157468" y="53654"/>
                  <a:pt x="178635" y="44658"/>
                </a:cubicBezTo>
                <a:cubicBezTo>
                  <a:pt x="199802" y="35662"/>
                  <a:pt x="320981" y="2854"/>
                  <a:pt x="321510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D402F404-C7F3-42D0-56F4-E2D50DDE6086}"/>
              </a:ext>
            </a:extLst>
          </p:cNvPr>
          <p:cNvSpPr/>
          <p:nvPr/>
        </p:nvSpPr>
        <p:spPr>
          <a:xfrm>
            <a:off x="3797294" y="3006693"/>
            <a:ext cx="322739" cy="32656"/>
          </a:xfrm>
          <a:custGeom>
            <a:avLst/>
            <a:gdLst>
              <a:gd name="connsiteX0" fmla="*/ 6 w 322739"/>
              <a:gd name="connsiteY0" fmla="*/ 25432 h 32656"/>
              <a:gd name="connsiteX1" fmla="*/ 177806 w 322739"/>
              <a:gd name="connsiteY1" fmla="*/ 32 h 32656"/>
              <a:gd name="connsiteX2" fmla="*/ 320681 w 322739"/>
              <a:gd name="connsiteY2" fmla="*/ 31782 h 32656"/>
              <a:gd name="connsiteX3" fmla="*/ 257181 w 322739"/>
              <a:gd name="connsiteY3" fmla="*/ 22257 h 32656"/>
              <a:gd name="connsiteX4" fmla="*/ 184156 w 322739"/>
              <a:gd name="connsiteY4" fmla="*/ 6382 h 32656"/>
              <a:gd name="connsiteX5" fmla="*/ 6 w 322739"/>
              <a:gd name="connsiteY5" fmla="*/ 25432 h 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739" h="32656">
                <a:moveTo>
                  <a:pt x="6" y="25432"/>
                </a:moveTo>
                <a:cubicBezTo>
                  <a:pt x="-1052" y="24374"/>
                  <a:pt x="124360" y="-1026"/>
                  <a:pt x="177806" y="32"/>
                </a:cubicBezTo>
                <a:cubicBezTo>
                  <a:pt x="231252" y="1090"/>
                  <a:pt x="307452" y="28078"/>
                  <a:pt x="320681" y="31782"/>
                </a:cubicBezTo>
                <a:cubicBezTo>
                  <a:pt x="333910" y="35486"/>
                  <a:pt x="279935" y="26490"/>
                  <a:pt x="257181" y="22257"/>
                </a:cubicBezTo>
                <a:cubicBezTo>
                  <a:pt x="234427" y="18024"/>
                  <a:pt x="220139" y="7440"/>
                  <a:pt x="184156" y="6382"/>
                </a:cubicBezTo>
                <a:cubicBezTo>
                  <a:pt x="148173" y="5324"/>
                  <a:pt x="1064" y="26490"/>
                  <a:pt x="6" y="25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D406B85-B0CE-C27E-F67D-DBA20D0DD43C}"/>
              </a:ext>
            </a:extLst>
          </p:cNvPr>
          <p:cNvSpPr/>
          <p:nvPr/>
        </p:nvSpPr>
        <p:spPr>
          <a:xfrm>
            <a:off x="3888185" y="3076534"/>
            <a:ext cx="236191" cy="82612"/>
          </a:xfrm>
          <a:custGeom>
            <a:avLst/>
            <a:gdLst>
              <a:gd name="connsiteX0" fmla="*/ 1190 w 236191"/>
              <a:gd name="connsiteY0" fmla="*/ 41 h 82612"/>
              <a:gd name="connsiteX1" fmla="*/ 169465 w 236191"/>
              <a:gd name="connsiteY1" fmla="*/ 28616 h 82612"/>
              <a:gd name="connsiteX2" fmla="*/ 236140 w 236191"/>
              <a:gd name="connsiteY2" fmla="*/ 82591 h 82612"/>
              <a:gd name="connsiteX3" fmla="*/ 178990 w 236191"/>
              <a:gd name="connsiteY3" fmla="*/ 34966 h 82612"/>
              <a:gd name="connsiteX4" fmla="*/ 96440 w 236191"/>
              <a:gd name="connsiteY4" fmla="*/ 22266 h 82612"/>
              <a:gd name="connsiteX5" fmla="*/ 1190 w 236191"/>
              <a:gd name="connsiteY5" fmla="*/ 41 h 8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91" h="82612">
                <a:moveTo>
                  <a:pt x="1190" y="41"/>
                </a:moveTo>
                <a:cubicBezTo>
                  <a:pt x="13361" y="1099"/>
                  <a:pt x="130307" y="14858"/>
                  <a:pt x="169465" y="28616"/>
                </a:cubicBezTo>
                <a:cubicBezTo>
                  <a:pt x="208623" y="42374"/>
                  <a:pt x="234552" y="81533"/>
                  <a:pt x="236140" y="82591"/>
                </a:cubicBezTo>
                <a:cubicBezTo>
                  <a:pt x="237728" y="83649"/>
                  <a:pt x="202273" y="45020"/>
                  <a:pt x="178990" y="34966"/>
                </a:cubicBezTo>
                <a:cubicBezTo>
                  <a:pt x="155707" y="24912"/>
                  <a:pt x="119194" y="25970"/>
                  <a:pt x="96440" y="22266"/>
                </a:cubicBezTo>
                <a:cubicBezTo>
                  <a:pt x="73686" y="18562"/>
                  <a:pt x="-10981" y="-1017"/>
                  <a:pt x="11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4D4E265-06C7-17C0-AE87-BA9284CE3267}"/>
              </a:ext>
            </a:extLst>
          </p:cNvPr>
          <p:cNvSpPr/>
          <p:nvPr/>
        </p:nvSpPr>
        <p:spPr>
          <a:xfrm>
            <a:off x="4086034" y="3016230"/>
            <a:ext cx="242546" cy="52457"/>
          </a:xfrm>
          <a:custGeom>
            <a:avLst/>
            <a:gdLst>
              <a:gd name="connsiteX0" fmla="*/ 191 w 242546"/>
              <a:gd name="connsiteY0" fmla="*/ 20 h 52457"/>
              <a:gd name="connsiteX1" fmla="*/ 120841 w 242546"/>
              <a:gd name="connsiteY1" fmla="*/ 44470 h 52457"/>
              <a:gd name="connsiteX2" fmla="*/ 241491 w 242546"/>
              <a:gd name="connsiteY2" fmla="*/ 34945 h 52457"/>
              <a:gd name="connsiteX3" fmla="*/ 177991 w 242546"/>
              <a:gd name="connsiteY3" fmla="*/ 44470 h 52457"/>
              <a:gd name="connsiteX4" fmla="*/ 149416 w 242546"/>
              <a:gd name="connsiteY4" fmla="*/ 50820 h 52457"/>
              <a:gd name="connsiteX5" fmla="*/ 191 w 242546"/>
              <a:gd name="connsiteY5" fmla="*/ 20 h 5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46" h="52457">
                <a:moveTo>
                  <a:pt x="191" y="20"/>
                </a:moveTo>
                <a:cubicBezTo>
                  <a:pt x="-4571" y="-1038"/>
                  <a:pt x="80624" y="38649"/>
                  <a:pt x="120841" y="44470"/>
                </a:cubicBezTo>
                <a:cubicBezTo>
                  <a:pt x="161058" y="50291"/>
                  <a:pt x="231966" y="34945"/>
                  <a:pt x="241491" y="34945"/>
                </a:cubicBezTo>
                <a:cubicBezTo>
                  <a:pt x="251016" y="34945"/>
                  <a:pt x="193337" y="41824"/>
                  <a:pt x="177991" y="44470"/>
                </a:cubicBezTo>
                <a:cubicBezTo>
                  <a:pt x="162645" y="47116"/>
                  <a:pt x="172699" y="56112"/>
                  <a:pt x="149416" y="50820"/>
                </a:cubicBezTo>
                <a:cubicBezTo>
                  <a:pt x="126133" y="45528"/>
                  <a:pt x="4953" y="1078"/>
                  <a:pt x="19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B8317B0-C92A-57EE-4105-D28E2579138E}"/>
              </a:ext>
            </a:extLst>
          </p:cNvPr>
          <p:cNvSpPr/>
          <p:nvPr/>
        </p:nvSpPr>
        <p:spPr>
          <a:xfrm>
            <a:off x="4428943" y="3072079"/>
            <a:ext cx="48439" cy="163706"/>
          </a:xfrm>
          <a:custGeom>
            <a:avLst/>
            <a:gdLst>
              <a:gd name="connsiteX0" fmla="*/ 182 w 48439"/>
              <a:gd name="connsiteY0" fmla="*/ 1321 h 163706"/>
              <a:gd name="connsiteX1" fmla="*/ 19232 w 48439"/>
              <a:gd name="connsiteY1" fmla="*/ 67996 h 163706"/>
              <a:gd name="connsiteX2" fmla="*/ 25582 w 48439"/>
              <a:gd name="connsiteY2" fmla="*/ 163246 h 163706"/>
              <a:gd name="connsiteX3" fmla="*/ 47807 w 48439"/>
              <a:gd name="connsiteY3" fmla="*/ 106096 h 163706"/>
              <a:gd name="connsiteX4" fmla="*/ 41457 w 48439"/>
              <a:gd name="connsiteY4" fmla="*/ 150546 h 163706"/>
              <a:gd name="connsiteX5" fmla="*/ 31932 w 48439"/>
              <a:gd name="connsiteY5" fmla="*/ 128321 h 163706"/>
              <a:gd name="connsiteX6" fmla="*/ 182 w 48439"/>
              <a:gd name="connsiteY6" fmla="*/ 1321 h 16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39" h="163706">
                <a:moveTo>
                  <a:pt x="182" y="1321"/>
                </a:moveTo>
                <a:cubicBezTo>
                  <a:pt x="-1935" y="-8733"/>
                  <a:pt x="14999" y="41009"/>
                  <a:pt x="19232" y="67996"/>
                </a:cubicBezTo>
                <a:cubicBezTo>
                  <a:pt x="23465" y="94984"/>
                  <a:pt x="20820" y="156896"/>
                  <a:pt x="25582" y="163246"/>
                </a:cubicBezTo>
                <a:cubicBezTo>
                  <a:pt x="30344" y="169596"/>
                  <a:pt x="45161" y="108213"/>
                  <a:pt x="47807" y="106096"/>
                </a:cubicBezTo>
                <a:cubicBezTo>
                  <a:pt x="50453" y="103979"/>
                  <a:pt x="44103" y="146842"/>
                  <a:pt x="41457" y="150546"/>
                </a:cubicBezTo>
                <a:cubicBezTo>
                  <a:pt x="38811" y="154250"/>
                  <a:pt x="34049" y="148958"/>
                  <a:pt x="31932" y="128321"/>
                </a:cubicBezTo>
                <a:cubicBezTo>
                  <a:pt x="29815" y="107684"/>
                  <a:pt x="2299" y="11375"/>
                  <a:pt x="182" y="1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140AAAC-BAAD-3A10-5E27-C0020D70DC52}"/>
              </a:ext>
            </a:extLst>
          </p:cNvPr>
          <p:cNvSpPr/>
          <p:nvPr/>
        </p:nvSpPr>
        <p:spPr>
          <a:xfrm>
            <a:off x="4194131" y="3045226"/>
            <a:ext cx="228832" cy="120258"/>
          </a:xfrm>
          <a:custGeom>
            <a:avLst/>
            <a:gdLst>
              <a:gd name="connsiteX0" fmla="*/ 44 w 228832"/>
              <a:gd name="connsiteY0" fmla="*/ 40874 h 120258"/>
              <a:gd name="connsiteX1" fmla="*/ 161969 w 228832"/>
              <a:gd name="connsiteY1" fmla="*/ 18649 h 120258"/>
              <a:gd name="connsiteX2" fmla="*/ 196894 w 228832"/>
              <a:gd name="connsiteY2" fmla="*/ 53574 h 120258"/>
              <a:gd name="connsiteX3" fmla="*/ 200069 w 228832"/>
              <a:gd name="connsiteY3" fmla="*/ 21824 h 120258"/>
              <a:gd name="connsiteX4" fmla="*/ 228644 w 228832"/>
              <a:gd name="connsiteY4" fmla="*/ 120249 h 120258"/>
              <a:gd name="connsiteX5" fmla="*/ 184194 w 228832"/>
              <a:gd name="connsiteY5" fmla="*/ 15474 h 120258"/>
              <a:gd name="connsiteX6" fmla="*/ 146094 w 228832"/>
              <a:gd name="connsiteY6" fmla="*/ 2774 h 120258"/>
              <a:gd name="connsiteX7" fmla="*/ 44 w 228832"/>
              <a:gd name="connsiteY7" fmla="*/ 40874 h 12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832" h="120258">
                <a:moveTo>
                  <a:pt x="44" y="40874"/>
                </a:moveTo>
                <a:cubicBezTo>
                  <a:pt x="2690" y="43520"/>
                  <a:pt x="129161" y="16532"/>
                  <a:pt x="161969" y="18649"/>
                </a:cubicBezTo>
                <a:cubicBezTo>
                  <a:pt x="194777" y="20766"/>
                  <a:pt x="190544" y="53045"/>
                  <a:pt x="196894" y="53574"/>
                </a:cubicBezTo>
                <a:cubicBezTo>
                  <a:pt x="203244" y="54103"/>
                  <a:pt x="194777" y="10711"/>
                  <a:pt x="200069" y="21824"/>
                </a:cubicBezTo>
                <a:cubicBezTo>
                  <a:pt x="205361" y="32936"/>
                  <a:pt x="231290" y="121307"/>
                  <a:pt x="228644" y="120249"/>
                </a:cubicBezTo>
                <a:cubicBezTo>
                  <a:pt x="225998" y="119191"/>
                  <a:pt x="197952" y="35053"/>
                  <a:pt x="184194" y="15474"/>
                </a:cubicBezTo>
                <a:cubicBezTo>
                  <a:pt x="170436" y="-4105"/>
                  <a:pt x="178373" y="-930"/>
                  <a:pt x="146094" y="2774"/>
                </a:cubicBezTo>
                <a:cubicBezTo>
                  <a:pt x="113815" y="6478"/>
                  <a:pt x="-2602" y="38228"/>
                  <a:pt x="44" y="40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1B3383F-1223-D265-2695-C39D9459D805}"/>
              </a:ext>
            </a:extLst>
          </p:cNvPr>
          <p:cNvSpPr/>
          <p:nvPr/>
        </p:nvSpPr>
        <p:spPr>
          <a:xfrm>
            <a:off x="4108427" y="3092352"/>
            <a:ext cx="331480" cy="163448"/>
          </a:xfrm>
          <a:custGeom>
            <a:avLst/>
            <a:gdLst>
              <a:gd name="connsiteX0" fmla="*/ 23 w 331480"/>
              <a:gd name="connsiteY0" fmla="*/ 98 h 163448"/>
              <a:gd name="connsiteX1" fmla="*/ 107973 w 331480"/>
              <a:gd name="connsiteY1" fmla="*/ 76298 h 163448"/>
              <a:gd name="connsiteX2" fmla="*/ 228623 w 331480"/>
              <a:gd name="connsiteY2" fmla="*/ 95348 h 163448"/>
              <a:gd name="connsiteX3" fmla="*/ 238148 w 331480"/>
              <a:gd name="connsiteY3" fmla="*/ 85823 h 163448"/>
              <a:gd name="connsiteX4" fmla="*/ 307998 w 331480"/>
              <a:gd name="connsiteY4" fmla="*/ 136623 h 163448"/>
              <a:gd name="connsiteX5" fmla="*/ 330223 w 331480"/>
              <a:gd name="connsiteY5" fmla="*/ 162023 h 163448"/>
              <a:gd name="connsiteX6" fmla="*/ 276248 w 331480"/>
              <a:gd name="connsiteY6" fmla="*/ 95348 h 163448"/>
              <a:gd name="connsiteX7" fmla="*/ 142898 w 331480"/>
              <a:gd name="connsiteY7" fmla="*/ 82648 h 163448"/>
              <a:gd name="connsiteX8" fmla="*/ 98448 w 331480"/>
              <a:gd name="connsiteY8" fmla="*/ 60423 h 163448"/>
              <a:gd name="connsiteX9" fmla="*/ 23 w 331480"/>
              <a:gd name="connsiteY9" fmla="*/ 98 h 16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480" h="163448">
                <a:moveTo>
                  <a:pt x="23" y="98"/>
                </a:moveTo>
                <a:cubicBezTo>
                  <a:pt x="1611" y="2744"/>
                  <a:pt x="69873" y="60423"/>
                  <a:pt x="107973" y="76298"/>
                </a:cubicBezTo>
                <a:cubicBezTo>
                  <a:pt x="146073" y="92173"/>
                  <a:pt x="206927" y="93761"/>
                  <a:pt x="228623" y="95348"/>
                </a:cubicBezTo>
                <a:cubicBezTo>
                  <a:pt x="250319" y="96935"/>
                  <a:pt x="224919" y="78944"/>
                  <a:pt x="238148" y="85823"/>
                </a:cubicBezTo>
                <a:cubicBezTo>
                  <a:pt x="251377" y="92702"/>
                  <a:pt x="292652" y="123923"/>
                  <a:pt x="307998" y="136623"/>
                </a:cubicBezTo>
                <a:cubicBezTo>
                  <a:pt x="323344" y="149323"/>
                  <a:pt x="335515" y="168902"/>
                  <a:pt x="330223" y="162023"/>
                </a:cubicBezTo>
                <a:cubicBezTo>
                  <a:pt x="324931" y="155144"/>
                  <a:pt x="307469" y="108577"/>
                  <a:pt x="276248" y="95348"/>
                </a:cubicBezTo>
                <a:cubicBezTo>
                  <a:pt x="245027" y="82119"/>
                  <a:pt x="172531" y="88469"/>
                  <a:pt x="142898" y="82648"/>
                </a:cubicBezTo>
                <a:cubicBezTo>
                  <a:pt x="113265" y="76827"/>
                  <a:pt x="119085" y="72065"/>
                  <a:pt x="98448" y="60423"/>
                </a:cubicBezTo>
                <a:cubicBezTo>
                  <a:pt x="77811" y="48781"/>
                  <a:pt x="-1565" y="-2548"/>
                  <a:pt x="23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9A76B01-C291-A1FF-0617-F03242D3F9EF}"/>
              </a:ext>
            </a:extLst>
          </p:cNvPr>
          <p:cNvSpPr/>
          <p:nvPr/>
        </p:nvSpPr>
        <p:spPr>
          <a:xfrm>
            <a:off x="4478308" y="3051163"/>
            <a:ext cx="59475" cy="197241"/>
          </a:xfrm>
          <a:custGeom>
            <a:avLst/>
            <a:gdLst>
              <a:gd name="connsiteX0" fmla="*/ 17492 w 59475"/>
              <a:gd name="connsiteY0" fmla="*/ 12 h 197241"/>
              <a:gd name="connsiteX1" fmla="*/ 30192 w 59475"/>
              <a:gd name="connsiteY1" fmla="*/ 63512 h 197241"/>
              <a:gd name="connsiteX2" fmla="*/ 33367 w 59475"/>
              <a:gd name="connsiteY2" fmla="*/ 76212 h 197241"/>
              <a:gd name="connsiteX3" fmla="*/ 58767 w 59475"/>
              <a:gd name="connsiteY3" fmla="*/ 38112 h 197241"/>
              <a:gd name="connsiteX4" fmla="*/ 1617 w 59475"/>
              <a:gd name="connsiteY4" fmla="*/ 117487 h 197241"/>
              <a:gd name="connsiteX5" fmla="*/ 17492 w 59475"/>
              <a:gd name="connsiteY5" fmla="*/ 155587 h 197241"/>
              <a:gd name="connsiteX6" fmla="*/ 36542 w 59475"/>
              <a:gd name="connsiteY6" fmla="*/ 196862 h 197241"/>
              <a:gd name="connsiteX7" fmla="*/ 17492 w 59475"/>
              <a:gd name="connsiteY7" fmla="*/ 130187 h 197241"/>
              <a:gd name="connsiteX8" fmla="*/ 27017 w 59475"/>
              <a:gd name="connsiteY8" fmla="*/ 69862 h 197241"/>
              <a:gd name="connsiteX9" fmla="*/ 17492 w 59475"/>
              <a:gd name="connsiteY9" fmla="*/ 12 h 1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75" h="197241">
                <a:moveTo>
                  <a:pt x="17492" y="12"/>
                </a:moveTo>
                <a:cubicBezTo>
                  <a:pt x="18021" y="-1046"/>
                  <a:pt x="30192" y="63512"/>
                  <a:pt x="30192" y="63512"/>
                </a:cubicBezTo>
                <a:cubicBezTo>
                  <a:pt x="32838" y="76212"/>
                  <a:pt x="28605" y="80445"/>
                  <a:pt x="33367" y="76212"/>
                </a:cubicBezTo>
                <a:cubicBezTo>
                  <a:pt x="38129" y="71979"/>
                  <a:pt x="64059" y="31233"/>
                  <a:pt x="58767" y="38112"/>
                </a:cubicBezTo>
                <a:cubicBezTo>
                  <a:pt x="53475" y="44991"/>
                  <a:pt x="8496" y="97908"/>
                  <a:pt x="1617" y="117487"/>
                </a:cubicBezTo>
                <a:cubicBezTo>
                  <a:pt x="-5262" y="137066"/>
                  <a:pt x="11671" y="142358"/>
                  <a:pt x="17492" y="155587"/>
                </a:cubicBezTo>
                <a:cubicBezTo>
                  <a:pt x="23313" y="168816"/>
                  <a:pt x="36542" y="201095"/>
                  <a:pt x="36542" y="196862"/>
                </a:cubicBezTo>
                <a:cubicBezTo>
                  <a:pt x="36542" y="192629"/>
                  <a:pt x="19079" y="151354"/>
                  <a:pt x="17492" y="130187"/>
                </a:cubicBezTo>
                <a:cubicBezTo>
                  <a:pt x="15905" y="109020"/>
                  <a:pt x="25430" y="86266"/>
                  <a:pt x="27017" y="69862"/>
                </a:cubicBezTo>
                <a:cubicBezTo>
                  <a:pt x="28604" y="53458"/>
                  <a:pt x="16963" y="1070"/>
                  <a:pt x="1749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A733209-EF7A-4FFE-7C69-CD6FE63323B5}"/>
              </a:ext>
            </a:extLst>
          </p:cNvPr>
          <p:cNvSpPr/>
          <p:nvPr/>
        </p:nvSpPr>
        <p:spPr>
          <a:xfrm>
            <a:off x="5096343" y="3421617"/>
            <a:ext cx="263065" cy="243796"/>
          </a:xfrm>
          <a:custGeom>
            <a:avLst/>
            <a:gdLst>
              <a:gd name="connsiteX0" fmla="*/ 263057 w 263065"/>
              <a:gd name="connsiteY0" fmla="*/ 7383 h 243796"/>
              <a:gd name="connsiteX1" fmla="*/ 164632 w 263065"/>
              <a:gd name="connsiteY1" fmla="*/ 67708 h 243796"/>
              <a:gd name="connsiteX2" fmla="*/ 85257 w 263065"/>
              <a:gd name="connsiteY2" fmla="*/ 115333 h 243796"/>
              <a:gd name="connsiteX3" fmla="*/ 59857 w 263065"/>
              <a:gd name="connsiteY3" fmla="*/ 147083 h 243796"/>
              <a:gd name="connsiteX4" fmla="*/ 40807 w 263065"/>
              <a:gd name="connsiteY4" fmla="*/ 182008 h 243796"/>
              <a:gd name="connsiteX5" fmla="*/ 2707 w 263065"/>
              <a:gd name="connsiteY5" fmla="*/ 242333 h 243796"/>
              <a:gd name="connsiteX6" fmla="*/ 9057 w 263065"/>
              <a:gd name="connsiteY6" fmla="*/ 216933 h 243796"/>
              <a:gd name="connsiteX7" fmla="*/ 56682 w 263065"/>
              <a:gd name="connsiteY7" fmla="*/ 128033 h 243796"/>
              <a:gd name="connsiteX8" fmla="*/ 158282 w 263065"/>
              <a:gd name="connsiteY8" fmla="*/ 16908 h 243796"/>
              <a:gd name="connsiteX9" fmla="*/ 263057 w 263065"/>
              <a:gd name="connsiteY9" fmla="*/ 7383 h 2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65" h="243796">
                <a:moveTo>
                  <a:pt x="263057" y="7383"/>
                </a:moveTo>
                <a:cubicBezTo>
                  <a:pt x="264115" y="15850"/>
                  <a:pt x="164632" y="67708"/>
                  <a:pt x="164632" y="67708"/>
                </a:cubicBezTo>
                <a:cubicBezTo>
                  <a:pt x="134999" y="85700"/>
                  <a:pt x="102719" y="102104"/>
                  <a:pt x="85257" y="115333"/>
                </a:cubicBezTo>
                <a:cubicBezTo>
                  <a:pt x="67794" y="128562"/>
                  <a:pt x="67265" y="135971"/>
                  <a:pt x="59857" y="147083"/>
                </a:cubicBezTo>
                <a:cubicBezTo>
                  <a:pt x="52449" y="158196"/>
                  <a:pt x="50332" y="166133"/>
                  <a:pt x="40807" y="182008"/>
                </a:cubicBezTo>
                <a:cubicBezTo>
                  <a:pt x="31282" y="197883"/>
                  <a:pt x="7999" y="236512"/>
                  <a:pt x="2707" y="242333"/>
                </a:cubicBezTo>
                <a:cubicBezTo>
                  <a:pt x="-2585" y="248154"/>
                  <a:pt x="61" y="235983"/>
                  <a:pt x="9057" y="216933"/>
                </a:cubicBezTo>
                <a:cubicBezTo>
                  <a:pt x="18053" y="197883"/>
                  <a:pt x="31811" y="161370"/>
                  <a:pt x="56682" y="128033"/>
                </a:cubicBezTo>
                <a:cubicBezTo>
                  <a:pt x="81553" y="94696"/>
                  <a:pt x="126003" y="40721"/>
                  <a:pt x="158282" y="16908"/>
                </a:cubicBezTo>
                <a:cubicBezTo>
                  <a:pt x="190561" y="-6905"/>
                  <a:pt x="261999" y="-1084"/>
                  <a:pt x="263057" y="7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0E7C558-673D-78C5-7D12-759ECAD65F30}"/>
              </a:ext>
            </a:extLst>
          </p:cNvPr>
          <p:cNvSpPr/>
          <p:nvPr/>
        </p:nvSpPr>
        <p:spPr>
          <a:xfrm>
            <a:off x="5091496" y="3435044"/>
            <a:ext cx="175863" cy="251138"/>
          </a:xfrm>
          <a:custGeom>
            <a:avLst/>
            <a:gdLst>
              <a:gd name="connsiteX0" fmla="*/ 175829 w 175863"/>
              <a:gd name="connsiteY0" fmla="*/ 306 h 251138"/>
              <a:gd name="connsiteX1" fmla="*/ 45654 w 175863"/>
              <a:gd name="connsiteY1" fmla="*/ 95556 h 251138"/>
              <a:gd name="connsiteX2" fmla="*/ 4379 w 175863"/>
              <a:gd name="connsiteY2" fmla="*/ 133656 h 251138"/>
              <a:gd name="connsiteX3" fmla="*/ 1204 w 175863"/>
              <a:gd name="connsiteY3" fmla="*/ 200331 h 251138"/>
              <a:gd name="connsiteX4" fmla="*/ 4379 w 175863"/>
              <a:gd name="connsiteY4" fmla="*/ 251131 h 251138"/>
              <a:gd name="connsiteX5" fmla="*/ 17079 w 175863"/>
              <a:gd name="connsiteY5" fmla="*/ 203506 h 251138"/>
              <a:gd name="connsiteX6" fmla="*/ 58354 w 175863"/>
              <a:gd name="connsiteY6" fmla="*/ 130481 h 251138"/>
              <a:gd name="connsiteX7" fmla="*/ 175829 w 175863"/>
              <a:gd name="connsiteY7" fmla="*/ 306 h 2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63" h="251138">
                <a:moveTo>
                  <a:pt x="175829" y="306"/>
                </a:moveTo>
                <a:cubicBezTo>
                  <a:pt x="173712" y="-5515"/>
                  <a:pt x="74229" y="73331"/>
                  <a:pt x="45654" y="95556"/>
                </a:cubicBezTo>
                <a:cubicBezTo>
                  <a:pt x="17079" y="117781"/>
                  <a:pt x="11787" y="116194"/>
                  <a:pt x="4379" y="133656"/>
                </a:cubicBezTo>
                <a:cubicBezTo>
                  <a:pt x="-3029" y="151118"/>
                  <a:pt x="1204" y="180752"/>
                  <a:pt x="1204" y="200331"/>
                </a:cubicBezTo>
                <a:cubicBezTo>
                  <a:pt x="1204" y="219910"/>
                  <a:pt x="1733" y="250602"/>
                  <a:pt x="4379" y="251131"/>
                </a:cubicBezTo>
                <a:cubicBezTo>
                  <a:pt x="7025" y="251660"/>
                  <a:pt x="8083" y="223614"/>
                  <a:pt x="17079" y="203506"/>
                </a:cubicBezTo>
                <a:cubicBezTo>
                  <a:pt x="26075" y="183398"/>
                  <a:pt x="34012" y="160644"/>
                  <a:pt x="58354" y="130481"/>
                </a:cubicBezTo>
                <a:cubicBezTo>
                  <a:pt x="82696" y="100319"/>
                  <a:pt x="177946" y="6127"/>
                  <a:pt x="175829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CF52ECB-4637-B08E-05A5-C32F749CFD18}"/>
              </a:ext>
            </a:extLst>
          </p:cNvPr>
          <p:cNvSpPr/>
          <p:nvPr/>
        </p:nvSpPr>
        <p:spPr>
          <a:xfrm>
            <a:off x="5291760" y="3355762"/>
            <a:ext cx="483569" cy="227349"/>
          </a:xfrm>
          <a:custGeom>
            <a:avLst/>
            <a:gdLst>
              <a:gd name="connsiteX0" fmla="*/ 296240 w 483569"/>
              <a:gd name="connsiteY0" fmla="*/ 225638 h 227349"/>
              <a:gd name="connsiteX1" fmla="*/ 407365 w 483569"/>
              <a:gd name="connsiteY1" fmla="*/ 216113 h 227349"/>
              <a:gd name="connsiteX2" fmla="*/ 483565 w 483569"/>
              <a:gd name="connsiteY2" fmla="*/ 174838 h 227349"/>
              <a:gd name="connsiteX3" fmla="*/ 404190 w 483569"/>
              <a:gd name="connsiteY3" fmla="*/ 178013 h 227349"/>
              <a:gd name="connsiteX4" fmla="*/ 439115 w 483569"/>
              <a:gd name="connsiteY4" fmla="*/ 124038 h 227349"/>
              <a:gd name="connsiteX5" fmla="*/ 410540 w 483569"/>
              <a:gd name="connsiteY5" fmla="*/ 149438 h 227349"/>
              <a:gd name="connsiteX6" fmla="*/ 327990 w 483569"/>
              <a:gd name="connsiteY6" fmla="*/ 143088 h 227349"/>
              <a:gd name="connsiteX7" fmla="*/ 369265 w 483569"/>
              <a:gd name="connsiteY7" fmla="*/ 114513 h 227349"/>
              <a:gd name="connsiteX8" fmla="*/ 416890 w 483569"/>
              <a:gd name="connsiteY8" fmla="*/ 73238 h 227349"/>
              <a:gd name="connsiteX9" fmla="*/ 299415 w 483569"/>
              <a:gd name="connsiteY9" fmla="*/ 130388 h 227349"/>
              <a:gd name="connsiteX10" fmla="*/ 359740 w 483569"/>
              <a:gd name="connsiteY10" fmla="*/ 73238 h 227349"/>
              <a:gd name="connsiteX11" fmla="*/ 312115 w 483569"/>
              <a:gd name="connsiteY11" fmla="*/ 98638 h 227349"/>
              <a:gd name="connsiteX12" fmla="*/ 312115 w 483569"/>
              <a:gd name="connsiteY12" fmla="*/ 63713 h 227349"/>
              <a:gd name="connsiteX13" fmla="*/ 356565 w 483569"/>
              <a:gd name="connsiteY13" fmla="*/ 6563 h 227349"/>
              <a:gd name="connsiteX14" fmla="*/ 293065 w 483569"/>
              <a:gd name="connsiteY14" fmla="*/ 63713 h 227349"/>
              <a:gd name="connsiteX15" fmla="*/ 245440 w 483569"/>
              <a:gd name="connsiteY15" fmla="*/ 79588 h 227349"/>
              <a:gd name="connsiteX16" fmla="*/ 270840 w 483569"/>
              <a:gd name="connsiteY16" fmla="*/ 38313 h 227349"/>
              <a:gd name="connsiteX17" fmla="*/ 245440 w 483569"/>
              <a:gd name="connsiteY17" fmla="*/ 60538 h 227349"/>
              <a:gd name="connsiteX18" fmla="*/ 232740 w 483569"/>
              <a:gd name="connsiteY18" fmla="*/ 19263 h 227349"/>
              <a:gd name="connsiteX19" fmla="*/ 239090 w 483569"/>
              <a:gd name="connsiteY19" fmla="*/ 47838 h 227349"/>
              <a:gd name="connsiteX20" fmla="*/ 194640 w 483569"/>
              <a:gd name="connsiteY20" fmla="*/ 41488 h 227349"/>
              <a:gd name="connsiteX21" fmla="*/ 178765 w 483569"/>
              <a:gd name="connsiteY21" fmla="*/ 213 h 227349"/>
              <a:gd name="connsiteX22" fmla="*/ 175590 w 483569"/>
              <a:gd name="connsiteY22" fmla="*/ 25613 h 227349"/>
              <a:gd name="connsiteX23" fmla="*/ 137490 w 483569"/>
              <a:gd name="connsiteY23" fmla="*/ 31963 h 227349"/>
              <a:gd name="connsiteX24" fmla="*/ 965 w 483569"/>
              <a:gd name="connsiteY24" fmla="*/ 66888 h 227349"/>
              <a:gd name="connsiteX25" fmla="*/ 80340 w 483569"/>
              <a:gd name="connsiteY25" fmla="*/ 66888 h 227349"/>
              <a:gd name="connsiteX26" fmla="*/ 153365 w 483569"/>
              <a:gd name="connsiteY26" fmla="*/ 76413 h 227349"/>
              <a:gd name="connsiteX27" fmla="*/ 220040 w 483569"/>
              <a:gd name="connsiteY27" fmla="*/ 82763 h 227349"/>
              <a:gd name="connsiteX28" fmla="*/ 242265 w 483569"/>
              <a:gd name="connsiteY28" fmla="*/ 108163 h 227349"/>
              <a:gd name="connsiteX29" fmla="*/ 220040 w 483569"/>
              <a:gd name="connsiteY29" fmla="*/ 85938 h 227349"/>
              <a:gd name="connsiteX30" fmla="*/ 267665 w 483569"/>
              <a:gd name="connsiteY30" fmla="*/ 133563 h 227349"/>
              <a:gd name="connsiteX31" fmla="*/ 267665 w 483569"/>
              <a:gd name="connsiteY31" fmla="*/ 117688 h 227349"/>
              <a:gd name="connsiteX32" fmla="*/ 305765 w 483569"/>
              <a:gd name="connsiteY32" fmla="*/ 162138 h 227349"/>
              <a:gd name="connsiteX33" fmla="*/ 394665 w 483569"/>
              <a:gd name="connsiteY33" fmla="*/ 187538 h 227349"/>
              <a:gd name="connsiteX34" fmla="*/ 296240 w 483569"/>
              <a:gd name="connsiteY34" fmla="*/ 225638 h 2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3569" h="227349">
                <a:moveTo>
                  <a:pt x="296240" y="225638"/>
                </a:moveTo>
                <a:cubicBezTo>
                  <a:pt x="298357" y="230400"/>
                  <a:pt x="376144" y="224580"/>
                  <a:pt x="407365" y="216113"/>
                </a:cubicBezTo>
                <a:cubicBezTo>
                  <a:pt x="438586" y="207646"/>
                  <a:pt x="484094" y="181188"/>
                  <a:pt x="483565" y="174838"/>
                </a:cubicBezTo>
                <a:cubicBezTo>
                  <a:pt x="483036" y="168488"/>
                  <a:pt x="411598" y="186480"/>
                  <a:pt x="404190" y="178013"/>
                </a:cubicBezTo>
                <a:cubicBezTo>
                  <a:pt x="396782" y="169546"/>
                  <a:pt x="438057" y="128800"/>
                  <a:pt x="439115" y="124038"/>
                </a:cubicBezTo>
                <a:cubicBezTo>
                  <a:pt x="440173" y="119276"/>
                  <a:pt x="429061" y="146263"/>
                  <a:pt x="410540" y="149438"/>
                </a:cubicBezTo>
                <a:cubicBezTo>
                  <a:pt x="392019" y="152613"/>
                  <a:pt x="334869" y="148909"/>
                  <a:pt x="327990" y="143088"/>
                </a:cubicBezTo>
                <a:cubicBezTo>
                  <a:pt x="321111" y="137267"/>
                  <a:pt x="354449" y="126155"/>
                  <a:pt x="369265" y="114513"/>
                </a:cubicBezTo>
                <a:cubicBezTo>
                  <a:pt x="384081" y="102871"/>
                  <a:pt x="428532" y="70592"/>
                  <a:pt x="416890" y="73238"/>
                </a:cubicBezTo>
                <a:cubicBezTo>
                  <a:pt x="405248" y="75884"/>
                  <a:pt x="308940" y="130388"/>
                  <a:pt x="299415" y="130388"/>
                </a:cubicBezTo>
                <a:cubicBezTo>
                  <a:pt x="289890" y="130388"/>
                  <a:pt x="357623" y="78530"/>
                  <a:pt x="359740" y="73238"/>
                </a:cubicBezTo>
                <a:cubicBezTo>
                  <a:pt x="361857" y="67946"/>
                  <a:pt x="320053" y="100226"/>
                  <a:pt x="312115" y="98638"/>
                </a:cubicBezTo>
                <a:cubicBezTo>
                  <a:pt x="304177" y="97050"/>
                  <a:pt x="304707" y="79059"/>
                  <a:pt x="312115" y="63713"/>
                </a:cubicBezTo>
                <a:cubicBezTo>
                  <a:pt x="319523" y="48367"/>
                  <a:pt x="359740" y="6563"/>
                  <a:pt x="356565" y="6563"/>
                </a:cubicBezTo>
                <a:cubicBezTo>
                  <a:pt x="353390" y="6563"/>
                  <a:pt x="311586" y="51542"/>
                  <a:pt x="293065" y="63713"/>
                </a:cubicBezTo>
                <a:cubicBezTo>
                  <a:pt x="274544" y="75884"/>
                  <a:pt x="249144" y="83821"/>
                  <a:pt x="245440" y="79588"/>
                </a:cubicBezTo>
                <a:cubicBezTo>
                  <a:pt x="241736" y="75355"/>
                  <a:pt x="270840" y="41488"/>
                  <a:pt x="270840" y="38313"/>
                </a:cubicBezTo>
                <a:cubicBezTo>
                  <a:pt x="270840" y="35138"/>
                  <a:pt x="251790" y="63713"/>
                  <a:pt x="245440" y="60538"/>
                </a:cubicBezTo>
                <a:cubicBezTo>
                  <a:pt x="239090" y="57363"/>
                  <a:pt x="233798" y="21380"/>
                  <a:pt x="232740" y="19263"/>
                </a:cubicBezTo>
                <a:cubicBezTo>
                  <a:pt x="231682" y="17146"/>
                  <a:pt x="245440" y="44134"/>
                  <a:pt x="239090" y="47838"/>
                </a:cubicBezTo>
                <a:cubicBezTo>
                  <a:pt x="232740" y="51542"/>
                  <a:pt x="204694" y="49425"/>
                  <a:pt x="194640" y="41488"/>
                </a:cubicBezTo>
                <a:cubicBezTo>
                  <a:pt x="184586" y="33551"/>
                  <a:pt x="181940" y="2859"/>
                  <a:pt x="178765" y="213"/>
                </a:cubicBezTo>
                <a:cubicBezTo>
                  <a:pt x="175590" y="-2433"/>
                  <a:pt x="182469" y="20321"/>
                  <a:pt x="175590" y="25613"/>
                </a:cubicBezTo>
                <a:cubicBezTo>
                  <a:pt x="168711" y="30905"/>
                  <a:pt x="166594" y="25084"/>
                  <a:pt x="137490" y="31963"/>
                </a:cubicBezTo>
                <a:cubicBezTo>
                  <a:pt x="108386" y="38842"/>
                  <a:pt x="10490" y="61067"/>
                  <a:pt x="965" y="66888"/>
                </a:cubicBezTo>
                <a:cubicBezTo>
                  <a:pt x="-8560" y="72709"/>
                  <a:pt x="54940" y="65300"/>
                  <a:pt x="80340" y="66888"/>
                </a:cubicBezTo>
                <a:cubicBezTo>
                  <a:pt x="105740" y="68475"/>
                  <a:pt x="130082" y="73767"/>
                  <a:pt x="153365" y="76413"/>
                </a:cubicBezTo>
                <a:cubicBezTo>
                  <a:pt x="176648" y="79059"/>
                  <a:pt x="205223" y="77471"/>
                  <a:pt x="220040" y="82763"/>
                </a:cubicBezTo>
                <a:cubicBezTo>
                  <a:pt x="234857" y="88055"/>
                  <a:pt x="242265" y="107634"/>
                  <a:pt x="242265" y="108163"/>
                </a:cubicBezTo>
                <a:lnTo>
                  <a:pt x="220040" y="85938"/>
                </a:lnTo>
                <a:cubicBezTo>
                  <a:pt x="224273" y="90171"/>
                  <a:pt x="259728" y="128271"/>
                  <a:pt x="267665" y="133563"/>
                </a:cubicBezTo>
                <a:cubicBezTo>
                  <a:pt x="275602" y="138855"/>
                  <a:pt x="261315" y="112926"/>
                  <a:pt x="267665" y="117688"/>
                </a:cubicBezTo>
                <a:cubicBezTo>
                  <a:pt x="274015" y="122450"/>
                  <a:pt x="284598" y="150496"/>
                  <a:pt x="305765" y="162138"/>
                </a:cubicBezTo>
                <a:cubicBezTo>
                  <a:pt x="326932" y="173780"/>
                  <a:pt x="396782" y="179071"/>
                  <a:pt x="394665" y="187538"/>
                </a:cubicBezTo>
                <a:cubicBezTo>
                  <a:pt x="392548" y="196005"/>
                  <a:pt x="294123" y="220876"/>
                  <a:pt x="296240" y="225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057EE5D-6A74-A87C-1E9F-70C7458E02C6}"/>
              </a:ext>
            </a:extLst>
          </p:cNvPr>
          <p:cNvSpPr/>
          <p:nvPr/>
        </p:nvSpPr>
        <p:spPr>
          <a:xfrm>
            <a:off x="5146088" y="3397250"/>
            <a:ext cx="261104" cy="130349"/>
          </a:xfrm>
          <a:custGeom>
            <a:avLst/>
            <a:gdLst>
              <a:gd name="connsiteX0" fmla="*/ 260937 w 261104"/>
              <a:gd name="connsiteY0" fmla="*/ 0 h 130349"/>
              <a:gd name="connsiteX1" fmla="*/ 137112 w 261104"/>
              <a:gd name="connsiteY1" fmla="*/ 34925 h 130349"/>
              <a:gd name="connsiteX2" fmla="*/ 76787 w 261104"/>
              <a:gd name="connsiteY2" fmla="*/ 73025 h 130349"/>
              <a:gd name="connsiteX3" fmla="*/ 587 w 261104"/>
              <a:gd name="connsiteY3" fmla="*/ 130175 h 130349"/>
              <a:gd name="connsiteX4" fmla="*/ 45037 w 261104"/>
              <a:gd name="connsiteY4" fmla="*/ 88900 h 130349"/>
              <a:gd name="connsiteX5" fmla="*/ 108537 w 261104"/>
              <a:gd name="connsiteY5" fmla="*/ 34925 h 130349"/>
              <a:gd name="connsiteX6" fmla="*/ 260937 w 261104"/>
              <a:gd name="connsiteY6" fmla="*/ 0 h 1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04" h="130349">
                <a:moveTo>
                  <a:pt x="260937" y="0"/>
                </a:moveTo>
                <a:cubicBezTo>
                  <a:pt x="265699" y="0"/>
                  <a:pt x="167804" y="22754"/>
                  <a:pt x="137112" y="34925"/>
                </a:cubicBezTo>
                <a:cubicBezTo>
                  <a:pt x="106420" y="47096"/>
                  <a:pt x="99541" y="57150"/>
                  <a:pt x="76787" y="73025"/>
                </a:cubicBezTo>
                <a:cubicBezTo>
                  <a:pt x="54033" y="88900"/>
                  <a:pt x="5879" y="127529"/>
                  <a:pt x="587" y="130175"/>
                </a:cubicBezTo>
                <a:cubicBezTo>
                  <a:pt x="-4705" y="132821"/>
                  <a:pt x="27045" y="104775"/>
                  <a:pt x="45037" y="88900"/>
                </a:cubicBezTo>
                <a:cubicBezTo>
                  <a:pt x="63029" y="73025"/>
                  <a:pt x="75729" y="49742"/>
                  <a:pt x="108537" y="34925"/>
                </a:cubicBezTo>
                <a:cubicBezTo>
                  <a:pt x="141345" y="20108"/>
                  <a:pt x="256175" y="0"/>
                  <a:pt x="2609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16D9E2D-01CD-A823-ED6F-9BF83A3CA827}"/>
              </a:ext>
            </a:extLst>
          </p:cNvPr>
          <p:cNvSpPr/>
          <p:nvPr/>
        </p:nvSpPr>
        <p:spPr>
          <a:xfrm>
            <a:off x="5492735" y="3454398"/>
            <a:ext cx="91198" cy="241304"/>
          </a:xfrm>
          <a:custGeom>
            <a:avLst/>
            <a:gdLst>
              <a:gd name="connsiteX0" fmla="*/ 34940 w 91198"/>
              <a:gd name="connsiteY0" fmla="*/ 2 h 241304"/>
              <a:gd name="connsiteX1" fmla="*/ 88915 w 91198"/>
              <a:gd name="connsiteY1" fmla="*/ 117477 h 241304"/>
              <a:gd name="connsiteX2" fmla="*/ 73040 w 91198"/>
              <a:gd name="connsiteY2" fmla="*/ 142877 h 241304"/>
              <a:gd name="connsiteX3" fmla="*/ 15 w 91198"/>
              <a:gd name="connsiteY3" fmla="*/ 241302 h 241304"/>
              <a:gd name="connsiteX4" fmla="*/ 66690 w 91198"/>
              <a:gd name="connsiteY4" fmla="*/ 139702 h 241304"/>
              <a:gd name="connsiteX5" fmla="*/ 79390 w 91198"/>
              <a:gd name="connsiteY5" fmla="*/ 114302 h 241304"/>
              <a:gd name="connsiteX6" fmla="*/ 34940 w 91198"/>
              <a:gd name="connsiteY6" fmla="*/ 2 h 2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8" h="241304">
                <a:moveTo>
                  <a:pt x="34940" y="2"/>
                </a:moveTo>
                <a:cubicBezTo>
                  <a:pt x="36527" y="531"/>
                  <a:pt x="82565" y="93665"/>
                  <a:pt x="88915" y="117477"/>
                </a:cubicBezTo>
                <a:cubicBezTo>
                  <a:pt x="95265" y="141289"/>
                  <a:pt x="87857" y="122240"/>
                  <a:pt x="73040" y="142877"/>
                </a:cubicBezTo>
                <a:cubicBezTo>
                  <a:pt x="58223" y="163514"/>
                  <a:pt x="1073" y="241831"/>
                  <a:pt x="15" y="241302"/>
                </a:cubicBezTo>
                <a:cubicBezTo>
                  <a:pt x="-1043" y="240773"/>
                  <a:pt x="53461" y="160869"/>
                  <a:pt x="66690" y="139702"/>
                </a:cubicBezTo>
                <a:cubicBezTo>
                  <a:pt x="79919" y="118535"/>
                  <a:pt x="80977" y="131764"/>
                  <a:pt x="79390" y="114302"/>
                </a:cubicBezTo>
                <a:cubicBezTo>
                  <a:pt x="77803" y="96840"/>
                  <a:pt x="33353" y="-527"/>
                  <a:pt x="3494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5447C57-0F56-999E-3525-8D5B0DB2F7A0}"/>
              </a:ext>
            </a:extLst>
          </p:cNvPr>
          <p:cNvSpPr/>
          <p:nvPr/>
        </p:nvSpPr>
        <p:spPr>
          <a:xfrm>
            <a:off x="5555104" y="3463551"/>
            <a:ext cx="137782" cy="118158"/>
          </a:xfrm>
          <a:custGeom>
            <a:avLst/>
            <a:gdLst>
              <a:gd name="connsiteX0" fmla="*/ 10671 w 137782"/>
              <a:gd name="connsiteY0" fmla="*/ 374 h 118158"/>
              <a:gd name="connsiteX1" fmla="*/ 74171 w 137782"/>
              <a:gd name="connsiteY1" fmla="*/ 41649 h 118158"/>
              <a:gd name="connsiteX2" fmla="*/ 137671 w 137782"/>
              <a:gd name="connsiteY2" fmla="*/ 76574 h 118158"/>
              <a:gd name="connsiteX3" fmla="*/ 58296 w 137782"/>
              <a:gd name="connsiteY3" fmla="*/ 108324 h 118158"/>
              <a:gd name="connsiteX4" fmla="*/ 42421 w 137782"/>
              <a:gd name="connsiteY4" fmla="*/ 89274 h 118158"/>
              <a:gd name="connsiteX5" fmla="*/ 42421 w 137782"/>
              <a:gd name="connsiteY5" fmla="*/ 117849 h 118158"/>
              <a:gd name="connsiteX6" fmla="*/ 4321 w 137782"/>
              <a:gd name="connsiteY6" fmla="*/ 67049 h 118158"/>
              <a:gd name="connsiteX7" fmla="*/ 10671 w 137782"/>
              <a:gd name="connsiteY7" fmla="*/ 374 h 11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82" h="118158">
                <a:moveTo>
                  <a:pt x="10671" y="374"/>
                </a:moveTo>
                <a:cubicBezTo>
                  <a:pt x="22313" y="-3859"/>
                  <a:pt x="53004" y="28949"/>
                  <a:pt x="74171" y="41649"/>
                </a:cubicBezTo>
                <a:cubicBezTo>
                  <a:pt x="95338" y="54349"/>
                  <a:pt x="140317" y="65461"/>
                  <a:pt x="137671" y="76574"/>
                </a:cubicBezTo>
                <a:cubicBezTo>
                  <a:pt x="135025" y="87687"/>
                  <a:pt x="58296" y="108324"/>
                  <a:pt x="58296" y="108324"/>
                </a:cubicBezTo>
                <a:cubicBezTo>
                  <a:pt x="42421" y="110441"/>
                  <a:pt x="45067" y="87687"/>
                  <a:pt x="42421" y="89274"/>
                </a:cubicBezTo>
                <a:cubicBezTo>
                  <a:pt x="39775" y="90862"/>
                  <a:pt x="48771" y="121553"/>
                  <a:pt x="42421" y="117849"/>
                </a:cubicBezTo>
                <a:cubicBezTo>
                  <a:pt x="36071" y="114145"/>
                  <a:pt x="11729" y="81336"/>
                  <a:pt x="4321" y="67049"/>
                </a:cubicBezTo>
                <a:cubicBezTo>
                  <a:pt x="-3087" y="52762"/>
                  <a:pt x="-971" y="4607"/>
                  <a:pt x="10671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042E097-3F6E-2704-789A-A8494C52CA05}"/>
              </a:ext>
            </a:extLst>
          </p:cNvPr>
          <p:cNvSpPr/>
          <p:nvPr/>
        </p:nvSpPr>
        <p:spPr>
          <a:xfrm>
            <a:off x="5613349" y="3539710"/>
            <a:ext cx="162010" cy="111727"/>
          </a:xfrm>
          <a:custGeom>
            <a:avLst/>
            <a:gdLst>
              <a:gd name="connsiteX0" fmla="*/ 161976 w 162010"/>
              <a:gd name="connsiteY0" fmla="*/ 415 h 111727"/>
              <a:gd name="connsiteX1" fmla="*/ 88951 w 162010"/>
              <a:gd name="connsiteY1" fmla="*/ 38515 h 111727"/>
              <a:gd name="connsiteX2" fmla="*/ 51 w 162010"/>
              <a:gd name="connsiteY2" fmla="*/ 73440 h 111727"/>
              <a:gd name="connsiteX3" fmla="*/ 76251 w 162010"/>
              <a:gd name="connsiteY3" fmla="*/ 70265 h 111727"/>
              <a:gd name="connsiteX4" fmla="*/ 85776 w 162010"/>
              <a:gd name="connsiteY4" fmla="*/ 111540 h 111727"/>
              <a:gd name="connsiteX5" fmla="*/ 66726 w 162010"/>
              <a:gd name="connsiteY5" fmla="*/ 51215 h 111727"/>
              <a:gd name="connsiteX6" fmla="*/ 98476 w 162010"/>
              <a:gd name="connsiteY6" fmla="*/ 19465 h 111727"/>
              <a:gd name="connsiteX7" fmla="*/ 161976 w 162010"/>
              <a:gd name="connsiteY7" fmla="*/ 415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10" h="111727">
                <a:moveTo>
                  <a:pt x="161976" y="415"/>
                </a:moveTo>
                <a:cubicBezTo>
                  <a:pt x="160389" y="3590"/>
                  <a:pt x="115938" y="26344"/>
                  <a:pt x="88951" y="38515"/>
                </a:cubicBezTo>
                <a:cubicBezTo>
                  <a:pt x="61963" y="50686"/>
                  <a:pt x="2168" y="68148"/>
                  <a:pt x="51" y="73440"/>
                </a:cubicBezTo>
                <a:cubicBezTo>
                  <a:pt x="-2066" y="78732"/>
                  <a:pt x="61963" y="63915"/>
                  <a:pt x="76251" y="70265"/>
                </a:cubicBezTo>
                <a:cubicBezTo>
                  <a:pt x="90539" y="76615"/>
                  <a:pt x="87363" y="114715"/>
                  <a:pt x="85776" y="111540"/>
                </a:cubicBezTo>
                <a:cubicBezTo>
                  <a:pt x="84189" y="108365"/>
                  <a:pt x="64609" y="66561"/>
                  <a:pt x="66726" y="51215"/>
                </a:cubicBezTo>
                <a:cubicBezTo>
                  <a:pt x="68843" y="35869"/>
                  <a:pt x="87364" y="25815"/>
                  <a:pt x="98476" y="19465"/>
                </a:cubicBezTo>
                <a:cubicBezTo>
                  <a:pt x="109588" y="13115"/>
                  <a:pt x="163563" y="-2760"/>
                  <a:pt x="161976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2646BE1-5231-2E1E-A9F9-347CA491C065}"/>
              </a:ext>
            </a:extLst>
          </p:cNvPr>
          <p:cNvSpPr/>
          <p:nvPr/>
        </p:nvSpPr>
        <p:spPr>
          <a:xfrm>
            <a:off x="5089525" y="3609333"/>
            <a:ext cx="301632" cy="99817"/>
          </a:xfrm>
          <a:custGeom>
            <a:avLst/>
            <a:gdLst>
              <a:gd name="connsiteX0" fmla="*/ 0 w 301632"/>
              <a:gd name="connsiteY0" fmla="*/ 13342 h 99817"/>
              <a:gd name="connsiteX1" fmla="*/ 85725 w 301632"/>
              <a:gd name="connsiteY1" fmla="*/ 16517 h 99817"/>
              <a:gd name="connsiteX2" fmla="*/ 85725 w 301632"/>
              <a:gd name="connsiteY2" fmla="*/ 642 h 99817"/>
              <a:gd name="connsiteX3" fmla="*/ 130175 w 301632"/>
              <a:gd name="connsiteY3" fmla="*/ 41917 h 99817"/>
              <a:gd name="connsiteX4" fmla="*/ 244475 w 301632"/>
              <a:gd name="connsiteY4" fmla="*/ 57792 h 99817"/>
              <a:gd name="connsiteX5" fmla="*/ 301625 w 301632"/>
              <a:gd name="connsiteY5" fmla="*/ 99067 h 99817"/>
              <a:gd name="connsiteX6" fmla="*/ 247650 w 301632"/>
              <a:gd name="connsiteY6" fmla="*/ 83192 h 99817"/>
              <a:gd name="connsiteX7" fmla="*/ 149225 w 301632"/>
              <a:gd name="connsiteY7" fmla="*/ 67317 h 99817"/>
              <a:gd name="connsiteX8" fmla="*/ 76200 w 301632"/>
              <a:gd name="connsiteY8" fmla="*/ 45092 h 99817"/>
              <a:gd name="connsiteX9" fmla="*/ 111125 w 301632"/>
              <a:gd name="connsiteY9" fmla="*/ 57792 h 99817"/>
              <a:gd name="connsiteX10" fmla="*/ 85725 w 301632"/>
              <a:gd name="connsiteY10" fmla="*/ 35567 h 99817"/>
              <a:gd name="connsiteX11" fmla="*/ 0 w 301632"/>
              <a:gd name="connsiteY11" fmla="*/ 13342 h 9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632" h="99817">
                <a:moveTo>
                  <a:pt x="0" y="13342"/>
                </a:moveTo>
                <a:cubicBezTo>
                  <a:pt x="0" y="10167"/>
                  <a:pt x="85725" y="16517"/>
                  <a:pt x="85725" y="16517"/>
                </a:cubicBezTo>
                <a:cubicBezTo>
                  <a:pt x="100013" y="14400"/>
                  <a:pt x="78317" y="-3591"/>
                  <a:pt x="85725" y="642"/>
                </a:cubicBezTo>
                <a:cubicBezTo>
                  <a:pt x="93133" y="4875"/>
                  <a:pt x="103717" y="32392"/>
                  <a:pt x="130175" y="41917"/>
                </a:cubicBezTo>
                <a:cubicBezTo>
                  <a:pt x="156633" y="51442"/>
                  <a:pt x="215900" y="48267"/>
                  <a:pt x="244475" y="57792"/>
                </a:cubicBezTo>
                <a:cubicBezTo>
                  <a:pt x="273050" y="67317"/>
                  <a:pt x="301096" y="94834"/>
                  <a:pt x="301625" y="99067"/>
                </a:cubicBezTo>
                <a:cubicBezTo>
                  <a:pt x="302154" y="103300"/>
                  <a:pt x="273050" y="88484"/>
                  <a:pt x="247650" y="83192"/>
                </a:cubicBezTo>
                <a:cubicBezTo>
                  <a:pt x="222250" y="77900"/>
                  <a:pt x="177800" y="73667"/>
                  <a:pt x="149225" y="67317"/>
                </a:cubicBezTo>
                <a:cubicBezTo>
                  <a:pt x="120650" y="60967"/>
                  <a:pt x="82550" y="46680"/>
                  <a:pt x="76200" y="45092"/>
                </a:cubicBezTo>
                <a:cubicBezTo>
                  <a:pt x="69850" y="43505"/>
                  <a:pt x="109538" y="59379"/>
                  <a:pt x="111125" y="57792"/>
                </a:cubicBezTo>
                <a:cubicBezTo>
                  <a:pt x="112712" y="56205"/>
                  <a:pt x="96837" y="41388"/>
                  <a:pt x="85725" y="35567"/>
                </a:cubicBezTo>
                <a:cubicBezTo>
                  <a:pt x="74613" y="29746"/>
                  <a:pt x="0" y="16517"/>
                  <a:pt x="0" y="1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590E68F-99E7-E33C-D191-3A412D92049F}"/>
              </a:ext>
            </a:extLst>
          </p:cNvPr>
          <p:cNvSpPr/>
          <p:nvPr/>
        </p:nvSpPr>
        <p:spPr>
          <a:xfrm>
            <a:off x="5114563" y="3367866"/>
            <a:ext cx="340123" cy="200924"/>
          </a:xfrm>
          <a:custGeom>
            <a:avLst/>
            <a:gdLst>
              <a:gd name="connsiteX0" fmla="*/ 340087 w 340123"/>
              <a:gd name="connsiteY0" fmla="*/ 809 h 200924"/>
              <a:gd name="connsiteX1" fmla="*/ 146412 w 340123"/>
              <a:gd name="connsiteY1" fmla="*/ 35734 h 200924"/>
              <a:gd name="connsiteX2" fmla="*/ 203562 w 340123"/>
              <a:gd name="connsiteY2" fmla="*/ 13509 h 200924"/>
              <a:gd name="connsiteX3" fmla="*/ 86087 w 340123"/>
              <a:gd name="connsiteY3" fmla="*/ 73834 h 200924"/>
              <a:gd name="connsiteX4" fmla="*/ 51162 w 340123"/>
              <a:gd name="connsiteY4" fmla="*/ 108759 h 200924"/>
              <a:gd name="connsiteX5" fmla="*/ 95612 w 340123"/>
              <a:gd name="connsiteY5" fmla="*/ 111934 h 200924"/>
              <a:gd name="connsiteX6" fmla="*/ 25762 w 340123"/>
              <a:gd name="connsiteY6" fmla="*/ 140509 h 200924"/>
              <a:gd name="connsiteX7" fmla="*/ 362 w 340123"/>
              <a:gd name="connsiteY7" fmla="*/ 200834 h 200924"/>
              <a:gd name="connsiteX8" fmla="*/ 41637 w 340123"/>
              <a:gd name="connsiteY8" fmla="*/ 153209 h 200924"/>
              <a:gd name="connsiteX9" fmla="*/ 44812 w 340123"/>
              <a:gd name="connsiteY9" fmla="*/ 115109 h 200924"/>
              <a:gd name="connsiteX10" fmla="*/ 159112 w 340123"/>
              <a:gd name="connsiteY10" fmla="*/ 19859 h 200924"/>
              <a:gd name="connsiteX11" fmla="*/ 86087 w 340123"/>
              <a:gd name="connsiteY11" fmla="*/ 64309 h 200924"/>
              <a:gd name="connsiteX12" fmla="*/ 162287 w 340123"/>
              <a:gd name="connsiteY12" fmla="*/ 16684 h 200924"/>
              <a:gd name="connsiteX13" fmla="*/ 340087 w 340123"/>
              <a:gd name="connsiteY13" fmla="*/ 809 h 2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123" h="200924">
                <a:moveTo>
                  <a:pt x="340087" y="809"/>
                </a:moveTo>
                <a:cubicBezTo>
                  <a:pt x="337441" y="3984"/>
                  <a:pt x="169166" y="33617"/>
                  <a:pt x="146412" y="35734"/>
                </a:cubicBezTo>
                <a:cubicBezTo>
                  <a:pt x="123658" y="37851"/>
                  <a:pt x="213616" y="7159"/>
                  <a:pt x="203562" y="13509"/>
                </a:cubicBezTo>
                <a:cubicBezTo>
                  <a:pt x="193508" y="19859"/>
                  <a:pt x="111487" y="57959"/>
                  <a:pt x="86087" y="73834"/>
                </a:cubicBezTo>
                <a:cubicBezTo>
                  <a:pt x="60687" y="89709"/>
                  <a:pt x="49574" y="102409"/>
                  <a:pt x="51162" y="108759"/>
                </a:cubicBezTo>
                <a:cubicBezTo>
                  <a:pt x="52749" y="115109"/>
                  <a:pt x="99845" y="106642"/>
                  <a:pt x="95612" y="111934"/>
                </a:cubicBezTo>
                <a:cubicBezTo>
                  <a:pt x="91379" y="117226"/>
                  <a:pt x="41637" y="125692"/>
                  <a:pt x="25762" y="140509"/>
                </a:cubicBezTo>
                <a:cubicBezTo>
                  <a:pt x="9887" y="155326"/>
                  <a:pt x="-2284" y="198717"/>
                  <a:pt x="362" y="200834"/>
                </a:cubicBezTo>
                <a:cubicBezTo>
                  <a:pt x="3008" y="202951"/>
                  <a:pt x="34229" y="167496"/>
                  <a:pt x="41637" y="153209"/>
                </a:cubicBezTo>
                <a:cubicBezTo>
                  <a:pt x="49045" y="138922"/>
                  <a:pt x="25233" y="137334"/>
                  <a:pt x="44812" y="115109"/>
                </a:cubicBezTo>
                <a:cubicBezTo>
                  <a:pt x="64391" y="92884"/>
                  <a:pt x="152233" y="28326"/>
                  <a:pt x="159112" y="19859"/>
                </a:cubicBezTo>
                <a:cubicBezTo>
                  <a:pt x="165991" y="11392"/>
                  <a:pt x="85558" y="64838"/>
                  <a:pt x="86087" y="64309"/>
                </a:cubicBezTo>
                <a:cubicBezTo>
                  <a:pt x="86616" y="63780"/>
                  <a:pt x="124716" y="29384"/>
                  <a:pt x="162287" y="16684"/>
                </a:cubicBezTo>
                <a:cubicBezTo>
                  <a:pt x="199858" y="3984"/>
                  <a:pt x="342733" y="-2366"/>
                  <a:pt x="340087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8884EED-4E40-2B24-8B59-31EBBD3E44EA}"/>
              </a:ext>
            </a:extLst>
          </p:cNvPr>
          <p:cNvSpPr/>
          <p:nvPr/>
        </p:nvSpPr>
        <p:spPr>
          <a:xfrm>
            <a:off x="5127191" y="3358970"/>
            <a:ext cx="150214" cy="133573"/>
          </a:xfrm>
          <a:custGeom>
            <a:avLst/>
            <a:gdLst>
              <a:gd name="connsiteX0" fmla="*/ 149659 w 150214"/>
              <a:gd name="connsiteY0" fmla="*/ 180 h 133573"/>
              <a:gd name="connsiteX1" fmla="*/ 44884 w 150214"/>
              <a:gd name="connsiteY1" fmla="*/ 70030 h 133573"/>
              <a:gd name="connsiteX2" fmla="*/ 434 w 150214"/>
              <a:gd name="connsiteY2" fmla="*/ 133530 h 133573"/>
              <a:gd name="connsiteX3" fmla="*/ 25834 w 150214"/>
              <a:gd name="connsiteY3" fmla="*/ 79555 h 133573"/>
              <a:gd name="connsiteX4" fmla="*/ 82984 w 150214"/>
              <a:gd name="connsiteY4" fmla="*/ 50980 h 133573"/>
              <a:gd name="connsiteX5" fmla="*/ 149659 w 150214"/>
              <a:gd name="connsiteY5" fmla="*/ 180 h 1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14" h="133573">
                <a:moveTo>
                  <a:pt x="149659" y="180"/>
                </a:moveTo>
                <a:cubicBezTo>
                  <a:pt x="143309" y="3355"/>
                  <a:pt x="69755" y="47805"/>
                  <a:pt x="44884" y="70030"/>
                </a:cubicBezTo>
                <a:cubicBezTo>
                  <a:pt x="20013" y="92255"/>
                  <a:pt x="3609" y="131943"/>
                  <a:pt x="434" y="133530"/>
                </a:cubicBezTo>
                <a:cubicBezTo>
                  <a:pt x="-2741" y="135117"/>
                  <a:pt x="12076" y="93313"/>
                  <a:pt x="25834" y="79555"/>
                </a:cubicBezTo>
                <a:cubicBezTo>
                  <a:pt x="39592" y="65797"/>
                  <a:pt x="59701" y="65267"/>
                  <a:pt x="82984" y="50980"/>
                </a:cubicBezTo>
                <a:cubicBezTo>
                  <a:pt x="106267" y="36693"/>
                  <a:pt x="156009" y="-2995"/>
                  <a:pt x="14965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7FFC9E0-B126-C0FC-8962-822743231EC0}"/>
              </a:ext>
            </a:extLst>
          </p:cNvPr>
          <p:cNvSpPr/>
          <p:nvPr/>
        </p:nvSpPr>
        <p:spPr>
          <a:xfrm>
            <a:off x="5177305" y="3349523"/>
            <a:ext cx="485206" cy="152754"/>
          </a:xfrm>
          <a:custGeom>
            <a:avLst/>
            <a:gdLst>
              <a:gd name="connsiteX0" fmla="*/ 1120 w 485206"/>
              <a:gd name="connsiteY0" fmla="*/ 123927 h 152754"/>
              <a:gd name="connsiteX1" fmla="*/ 134470 w 485206"/>
              <a:gd name="connsiteY1" fmla="*/ 35027 h 152754"/>
              <a:gd name="connsiteX2" fmla="*/ 255120 w 485206"/>
              <a:gd name="connsiteY2" fmla="*/ 25502 h 152754"/>
              <a:gd name="connsiteX3" fmla="*/ 350370 w 485206"/>
              <a:gd name="connsiteY3" fmla="*/ 54077 h 152754"/>
              <a:gd name="connsiteX4" fmla="*/ 423395 w 485206"/>
              <a:gd name="connsiteY4" fmla="*/ 92177 h 152754"/>
              <a:gd name="connsiteX5" fmla="*/ 480545 w 485206"/>
              <a:gd name="connsiteY5" fmla="*/ 152502 h 152754"/>
              <a:gd name="connsiteX6" fmla="*/ 471020 w 485206"/>
              <a:gd name="connsiteY6" fmla="*/ 111227 h 152754"/>
              <a:gd name="connsiteX7" fmla="*/ 385295 w 485206"/>
              <a:gd name="connsiteY7" fmla="*/ 50902 h 152754"/>
              <a:gd name="connsiteX8" fmla="*/ 299570 w 485206"/>
              <a:gd name="connsiteY8" fmla="*/ 15977 h 152754"/>
              <a:gd name="connsiteX9" fmla="*/ 251945 w 485206"/>
              <a:gd name="connsiteY9" fmla="*/ 102 h 152754"/>
              <a:gd name="connsiteX10" fmla="*/ 207495 w 485206"/>
              <a:gd name="connsiteY10" fmla="*/ 9627 h 152754"/>
              <a:gd name="connsiteX11" fmla="*/ 172570 w 485206"/>
              <a:gd name="connsiteY11" fmla="*/ 19152 h 152754"/>
              <a:gd name="connsiteX12" fmla="*/ 159870 w 485206"/>
              <a:gd name="connsiteY12" fmla="*/ 19152 h 152754"/>
              <a:gd name="connsiteX13" fmla="*/ 74145 w 485206"/>
              <a:gd name="connsiteY13" fmla="*/ 50902 h 152754"/>
              <a:gd name="connsiteX14" fmla="*/ 1120 w 485206"/>
              <a:gd name="connsiteY14" fmla="*/ 123927 h 1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206" h="152754">
                <a:moveTo>
                  <a:pt x="1120" y="123927"/>
                </a:moveTo>
                <a:cubicBezTo>
                  <a:pt x="11174" y="121281"/>
                  <a:pt x="92137" y="51431"/>
                  <a:pt x="134470" y="35027"/>
                </a:cubicBezTo>
                <a:cubicBezTo>
                  <a:pt x="176803" y="18623"/>
                  <a:pt x="219137" y="22327"/>
                  <a:pt x="255120" y="25502"/>
                </a:cubicBezTo>
                <a:cubicBezTo>
                  <a:pt x="291103" y="28677"/>
                  <a:pt x="322324" y="42964"/>
                  <a:pt x="350370" y="54077"/>
                </a:cubicBezTo>
                <a:cubicBezTo>
                  <a:pt x="378416" y="65189"/>
                  <a:pt x="401699" y="75773"/>
                  <a:pt x="423395" y="92177"/>
                </a:cubicBezTo>
                <a:cubicBezTo>
                  <a:pt x="445091" y="108581"/>
                  <a:pt x="472607" y="149327"/>
                  <a:pt x="480545" y="152502"/>
                </a:cubicBezTo>
                <a:cubicBezTo>
                  <a:pt x="488483" y="155677"/>
                  <a:pt x="486895" y="128160"/>
                  <a:pt x="471020" y="111227"/>
                </a:cubicBezTo>
                <a:cubicBezTo>
                  <a:pt x="455145" y="94294"/>
                  <a:pt x="413870" y="66777"/>
                  <a:pt x="385295" y="50902"/>
                </a:cubicBezTo>
                <a:cubicBezTo>
                  <a:pt x="356720" y="35027"/>
                  <a:pt x="321795" y="24444"/>
                  <a:pt x="299570" y="15977"/>
                </a:cubicBezTo>
                <a:cubicBezTo>
                  <a:pt x="277345" y="7510"/>
                  <a:pt x="267291" y="1160"/>
                  <a:pt x="251945" y="102"/>
                </a:cubicBezTo>
                <a:cubicBezTo>
                  <a:pt x="236599" y="-956"/>
                  <a:pt x="220724" y="6452"/>
                  <a:pt x="207495" y="9627"/>
                </a:cubicBezTo>
                <a:cubicBezTo>
                  <a:pt x="194266" y="12802"/>
                  <a:pt x="172570" y="19152"/>
                  <a:pt x="172570" y="19152"/>
                </a:cubicBezTo>
                <a:cubicBezTo>
                  <a:pt x="164632" y="20740"/>
                  <a:pt x="176274" y="13860"/>
                  <a:pt x="159870" y="19152"/>
                </a:cubicBezTo>
                <a:cubicBezTo>
                  <a:pt x="143466" y="24444"/>
                  <a:pt x="96899" y="36085"/>
                  <a:pt x="74145" y="50902"/>
                </a:cubicBezTo>
                <a:cubicBezTo>
                  <a:pt x="51391" y="65719"/>
                  <a:pt x="-8934" y="126573"/>
                  <a:pt x="1120" y="12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CB2BF8C-3E95-10C3-4612-483310BF69B6}"/>
              </a:ext>
            </a:extLst>
          </p:cNvPr>
          <p:cNvSpPr/>
          <p:nvPr/>
        </p:nvSpPr>
        <p:spPr>
          <a:xfrm>
            <a:off x="5368611" y="3595040"/>
            <a:ext cx="291324" cy="164210"/>
          </a:xfrm>
          <a:custGeom>
            <a:avLst/>
            <a:gdLst>
              <a:gd name="connsiteX0" fmla="*/ 289239 w 291324"/>
              <a:gd name="connsiteY0" fmla="*/ 2235 h 164210"/>
              <a:gd name="connsiteX1" fmla="*/ 146364 w 291324"/>
              <a:gd name="connsiteY1" fmla="*/ 84785 h 164210"/>
              <a:gd name="connsiteX2" fmla="*/ 162239 w 291324"/>
              <a:gd name="connsiteY2" fmla="*/ 72085 h 164210"/>
              <a:gd name="connsiteX3" fmla="*/ 105089 w 291324"/>
              <a:gd name="connsiteY3" fmla="*/ 91135 h 164210"/>
              <a:gd name="connsiteX4" fmla="*/ 314 w 291324"/>
              <a:gd name="connsiteY4" fmla="*/ 62560 h 164210"/>
              <a:gd name="connsiteX5" fmla="*/ 73339 w 291324"/>
              <a:gd name="connsiteY5" fmla="*/ 84785 h 164210"/>
              <a:gd name="connsiteX6" fmla="*/ 92389 w 291324"/>
              <a:gd name="connsiteY6" fmla="*/ 126060 h 164210"/>
              <a:gd name="connsiteX7" fmla="*/ 79689 w 291324"/>
              <a:gd name="connsiteY7" fmla="*/ 110185 h 164210"/>
              <a:gd name="connsiteX8" fmla="*/ 47939 w 291324"/>
              <a:gd name="connsiteY8" fmla="*/ 164160 h 164210"/>
              <a:gd name="connsiteX9" fmla="*/ 73339 w 291324"/>
              <a:gd name="connsiteY9" fmla="*/ 119710 h 164210"/>
              <a:gd name="connsiteX10" fmla="*/ 216214 w 291324"/>
              <a:gd name="connsiteY10" fmla="*/ 107010 h 164210"/>
              <a:gd name="connsiteX11" fmla="*/ 117789 w 291324"/>
              <a:gd name="connsiteY11" fmla="*/ 122885 h 164210"/>
              <a:gd name="connsiteX12" fmla="*/ 251139 w 291324"/>
              <a:gd name="connsiteY12" fmla="*/ 81610 h 164210"/>
              <a:gd name="connsiteX13" fmla="*/ 178114 w 291324"/>
              <a:gd name="connsiteY13" fmla="*/ 87960 h 164210"/>
              <a:gd name="connsiteX14" fmla="*/ 228914 w 291324"/>
              <a:gd name="connsiteY14" fmla="*/ 27635 h 164210"/>
              <a:gd name="connsiteX15" fmla="*/ 289239 w 291324"/>
              <a:gd name="connsiteY15" fmla="*/ 2235 h 16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324" h="164210">
                <a:moveTo>
                  <a:pt x="289239" y="2235"/>
                </a:moveTo>
                <a:cubicBezTo>
                  <a:pt x="275481" y="11760"/>
                  <a:pt x="146364" y="84785"/>
                  <a:pt x="146364" y="84785"/>
                </a:cubicBezTo>
                <a:cubicBezTo>
                  <a:pt x="125197" y="96427"/>
                  <a:pt x="169118" y="71027"/>
                  <a:pt x="162239" y="72085"/>
                </a:cubicBezTo>
                <a:cubicBezTo>
                  <a:pt x="155360" y="73143"/>
                  <a:pt x="132076" y="92722"/>
                  <a:pt x="105089" y="91135"/>
                </a:cubicBezTo>
                <a:cubicBezTo>
                  <a:pt x="78102" y="89548"/>
                  <a:pt x="5605" y="63618"/>
                  <a:pt x="314" y="62560"/>
                </a:cubicBezTo>
                <a:cubicBezTo>
                  <a:pt x="-4977" y="61502"/>
                  <a:pt x="57993" y="74202"/>
                  <a:pt x="73339" y="84785"/>
                </a:cubicBezTo>
                <a:cubicBezTo>
                  <a:pt x="88685" y="95368"/>
                  <a:pt x="92389" y="126060"/>
                  <a:pt x="92389" y="126060"/>
                </a:cubicBezTo>
                <a:cubicBezTo>
                  <a:pt x="93447" y="130293"/>
                  <a:pt x="87097" y="103835"/>
                  <a:pt x="79689" y="110185"/>
                </a:cubicBezTo>
                <a:cubicBezTo>
                  <a:pt x="72281" y="116535"/>
                  <a:pt x="48997" y="162572"/>
                  <a:pt x="47939" y="164160"/>
                </a:cubicBezTo>
                <a:cubicBezTo>
                  <a:pt x="46881" y="165748"/>
                  <a:pt x="45293" y="129235"/>
                  <a:pt x="73339" y="119710"/>
                </a:cubicBezTo>
                <a:cubicBezTo>
                  <a:pt x="101385" y="110185"/>
                  <a:pt x="208806" y="106481"/>
                  <a:pt x="216214" y="107010"/>
                </a:cubicBezTo>
                <a:cubicBezTo>
                  <a:pt x="223622" y="107539"/>
                  <a:pt x="111968" y="127118"/>
                  <a:pt x="117789" y="122885"/>
                </a:cubicBezTo>
                <a:cubicBezTo>
                  <a:pt x="123610" y="118652"/>
                  <a:pt x="241085" y="87431"/>
                  <a:pt x="251139" y="81610"/>
                </a:cubicBezTo>
                <a:cubicBezTo>
                  <a:pt x="261193" y="75789"/>
                  <a:pt x="181818" y="96956"/>
                  <a:pt x="178114" y="87960"/>
                </a:cubicBezTo>
                <a:cubicBezTo>
                  <a:pt x="174410" y="78964"/>
                  <a:pt x="213039" y="39277"/>
                  <a:pt x="228914" y="27635"/>
                </a:cubicBezTo>
                <a:cubicBezTo>
                  <a:pt x="244789" y="15993"/>
                  <a:pt x="302997" y="-7290"/>
                  <a:pt x="289239" y="2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0C87B6E-B26B-7AB7-AEEF-F9CDA636E87A}"/>
              </a:ext>
            </a:extLst>
          </p:cNvPr>
          <p:cNvSpPr/>
          <p:nvPr/>
        </p:nvSpPr>
        <p:spPr>
          <a:xfrm>
            <a:off x="5073295" y="3527002"/>
            <a:ext cx="67197" cy="159636"/>
          </a:xfrm>
          <a:custGeom>
            <a:avLst/>
            <a:gdLst>
              <a:gd name="connsiteX0" fmla="*/ 67030 w 67197"/>
              <a:gd name="connsiteY0" fmla="*/ 423 h 159636"/>
              <a:gd name="connsiteX1" fmla="*/ 19405 w 67197"/>
              <a:gd name="connsiteY1" fmla="*/ 67098 h 159636"/>
              <a:gd name="connsiteX2" fmla="*/ 19405 w 67197"/>
              <a:gd name="connsiteY2" fmla="*/ 159173 h 159636"/>
              <a:gd name="connsiteX3" fmla="*/ 355 w 67197"/>
              <a:gd name="connsiteY3" fmla="*/ 98848 h 159636"/>
              <a:gd name="connsiteX4" fmla="*/ 67030 w 67197"/>
              <a:gd name="connsiteY4" fmla="*/ 423 h 15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7" h="159636">
                <a:moveTo>
                  <a:pt x="67030" y="423"/>
                </a:moveTo>
                <a:cubicBezTo>
                  <a:pt x="70205" y="-4869"/>
                  <a:pt x="27343" y="40640"/>
                  <a:pt x="19405" y="67098"/>
                </a:cubicBezTo>
                <a:cubicBezTo>
                  <a:pt x="11467" y="93556"/>
                  <a:pt x="22580" y="153881"/>
                  <a:pt x="19405" y="159173"/>
                </a:cubicBezTo>
                <a:cubicBezTo>
                  <a:pt x="16230" y="164465"/>
                  <a:pt x="-2820" y="123190"/>
                  <a:pt x="355" y="98848"/>
                </a:cubicBezTo>
                <a:cubicBezTo>
                  <a:pt x="3530" y="74506"/>
                  <a:pt x="63855" y="5715"/>
                  <a:pt x="67030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0E3C4A7-3BF5-522F-2EB8-69974B5245D2}"/>
              </a:ext>
            </a:extLst>
          </p:cNvPr>
          <p:cNvSpPr/>
          <p:nvPr/>
        </p:nvSpPr>
        <p:spPr>
          <a:xfrm>
            <a:off x="5314637" y="3403126"/>
            <a:ext cx="252946" cy="89379"/>
          </a:xfrm>
          <a:custGeom>
            <a:avLst/>
            <a:gdLst>
              <a:gd name="connsiteX0" fmla="*/ 313 w 252946"/>
              <a:gd name="connsiteY0" fmla="*/ 41749 h 89379"/>
              <a:gd name="connsiteX1" fmla="*/ 101913 w 252946"/>
              <a:gd name="connsiteY1" fmla="*/ 32224 h 89379"/>
              <a:gd name="connsiteX2" fmla="*/ 184463 w 252946"/>
              <a:gd name="connsiteY2" fmla="*/ 41749 h 89379"/>
              <a:gd name="connsiteX3" fmla="*/ 251138 w 252946"/>
              <a:gd name="connsiteY3" fmla="*/ 89374 h 89379"/>
              <a:gd name="connsiteX4" fmla="*/ 228913 w 252946"/>
              <a:gd name="connsiteY4" fmla="*/ 38574 h 89379"/>
              <a:gd name="connsiteX5" fmla="*/ 174938 w 252946"/>
              <a:gd name="connsiteY5" fmla="*/ 13174 h 89379"/>
              <a:gd name="connsiteX6" fmla="*/ 136838 w 252946"/>
              <a:gd name="connsiteY6" fmla="*/ 474 h 89379"/>
              <a:gd name="connsiteX7" fmla="*/ 313 w 252946"/>
              <a:gd name="connsiteY7" fmla="*/ 41749 h 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6" h="89379">
                <a:moveTo>
                  <a:pt x="313" y="41749"/>
                </a:moveTo>
                <a:cubicBezTo>
                  <a:pt x="-5508" y="47041"/>
                  <a:pt x="71221" y="32224"/>
                  <a:pt x="101913" y="32224"/>
                </a:cubicBezTo>
                <a:cubicBezTo>
                  <a:pt x="132605" y="32224"/>
                  <a:pt x="159592" y="32224"/>
                  <a:pt x="184463" y="41749"/>
                </a:cubicBezTo>
                <a:cubicBezTo>
                  <a:pt x="209334" y="51274"/>
                  <a:pt x="243730" y="89903"/>
                  <a:pt x="251138" y="89374"/>
                </a:cubicBezTo>
                <a:cubicBezTo>
                  <a:pt x="258546" y="88845"/>
                  <a:pt x="241613" y="51274"/>
                  <a:pt x="228913" y="38574"/>
                </a:cubicBezTo>
                <a:cubicBezTo>
                  <a:pt x="216213" y="25874"/>
                  <a:pt x="190284" y="19524"/>
                  <a:pt x="174938" y="13174"/>
                </a:cubicBezTo>
                <a:cubicBezTo>
                  <a:pt x="159592" y="6824"/>
                  <a:pt x="160121" y="-2172"/>
                  <a:pt x="136838" y="474"/>
                </a:cubicBezTo>
                <a:cubicBezTo>
                  <a:pt x="113555" y="3120"/>
                  <a:pt x="6134" y="36457"/>
                  <a:pt x="313" y="41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9792275-D061-0920-9659-948E9466C6F0}"/>
              </a:ext>
            </a:extLst>
          </p:cNvPr>
          <p:cNvSpPr/>
          <p:nvPr/>
        </p:nvSpPr>
        <p:spPr>
          <a:xfrm>
            <a:off x="5299075" y="3311455"/>
            <a:ext cx="298172" cy="54295"/>
          </a:xfrm>
          <a:custGeom>
            <a:avLst/>
            <a:gdLst>
              <a:gd name="connsiteX0" fmla="*/ 0 w 298172"/>
              <a:gd name="connsiteY0" fmla="*/ 31820 h 54295"/>
              <a:gd name="connsiteX1" fmla="*/ 101600 w 298172"/>
              <a:gd name="connsiteY1" fmla="*/ 15945 h 54295"/>
              <a:gd name="connsiteX2" fmla="*/ 295275 w 298172"/>
              <a:gd name="connsiteY2" fmla="*/ 54045 h 54295"/>
              <a:gd name="connsiteX3" fmla="*/ 215900 w 298172"/>
              <a:gd name="connsiteY3" fmla="*/ 31820 h 54295"/>
              <a:gd name="connsiteX4" fmla="*/ 187325 w 298172"/>
              <a:gd name="connsiteY4" fmla="*/ 19120 h 54295"/>
              <a:gd name="connsiteX5" fmla="*/ 139700 w 298172"/>
              <a:gd name="connsiteY5" fmla="*/ 70 h 54295"/>
              <a:gd name="connsiteX6" fmla="*/ 161925 w 298172"/>
              <a:gd name="connsiteY6" fmla="*/ 12770 h 54295"/>
              <a:gd name="connsiteX7" fmla="*/ 92075 w 298172"/>
              <a:gd name="connsiteY7" fmla="*/ 15945 h 54295"/>
              <a:gd name="connsiteX8" fmla="*/ 0 w 298172"/>
              <a:gd name="connsiteY8" fmla="*/ 31820 h 5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172" h="54295">
                <a:moveTo>
                  <a:pt x="0" y="31820"/>
                </a:moveTo>
                <a:cubicBezTo>
                  <a:pt x="26194" y="22030"/>
                  <a:pt x="52388" y="12241"/>
                  <a:pt x="101600" y="15945"/>
                </a:cubicBezTo>
                <a:cubicBezTo>
                  <a:pt x="150813" y="19649"/>
                  <a:pt x="276225" y="51399"/>
                  <a:pt x="295275" y="54045"/>
                </a:cubicBezTo>
                <a:cubicBezTo>
                  <a:pt x="314325" y="56691"/>
                  <a:pt x="233892" y="37641"/>
                  <a:pt x="215900" y="31820"/>
                </a:cubicBezTo>
                <a:cubicBezTo>
                  <a:pt x="197908" y="25999"/>
                  <a:pt x="200025" y="24412"/>
                  <a:pt x="187325" y="19120"/>
                </a:cubicBezTo>
                <a:cubicBezTo>
                  <a:pt x="174625" y="13828"/>
                  <a:pt x="143933" y="1128"/>
                  <a:pt x="139700" y="70"/>
                </a:cubicBezTo>
                <a:cubicBezTo>
                  <a:pt x="135467" y="-988"/>
                  <a:pt x="169862" y="10124"/>
                  <a:pt x="161925" y="12770"/>
                </a:cubicBezTo>
                <a:cubicBezTo>
                  <a:pt x="153988" y="15416"/>
                  <a:pt x="92075" y="15945"/>
                  <a:pt x="92075" y="15945"/>
                </a:cubicBezTo>
                <a:lnTo>
                  <a:pt x="0" y="318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E02521C-2476-4474-CEB2-C6BC8DFDC2F9}"/>
              </a:ext>
            </a:extLst>
          </p:cNvPr>
          <p:cNvSpPr/>
          <p:nvPr/>
        </p:nvSpPr>
        <p:spPr>
          <a:xfrm>
            <a:off x="5289219" y="3418424"/>
            <a:ext cx="251605" cy="259275"/>
          </a:xfrm>
          <a:custGeom>
            <a:avLst/>
            <a:gdLst>
              <a:gd name="connsiteX0" fmla="*/ 51131 w 251605"/>
              <a:gd name="connsiteY0" fmla="*/ 4226 h 259275"/>
              <a:gd name="connsiteX1" fmla="*/ 9856 w 251605"/>
              <a:gd name="connsiteY1" fmla="*/ 80426 h 259275"/>
              <a:gd name="connsiteX2" fmla="*/ 331 w 251605"/>
              <a:gd name="connsiteY2" fmla="*/ 109001 h 259275"/>
              <a:gd name="connsiteX3" fmla="*/ 3506 w 251605"/>
              <a:gd name="connsiteY3" fmla="*/ 147101 h 259275"/>
              <a:gd name="connsiteX4" fmla="*/ 16206 w 251605"/>
              <a:gd name="connsiteY4" fmla="*/ 185201 h 259275"/>
              <a:gd name="connsiteX5" fmla="*/ 32081 w 251605"/>
              <a:gd name="connsiteY5" fmla="*/ 213776 h 259275"/>
              <a:gd name="connsiteX6" fmla="*/ 41606 w 251605"/>
              <a:gd name="connsiteY6" fmla="*/ 229651 h 259275"/>
              <a:gd name="connsiteX7" fmla="*/ 117806 w 251605"/>
              <a:gd name="connsiteY7" fmla="*/ 255051 h 259275"/>
              <a:gd name="connsiteX8" fmla="*/ 155906 w 251605"/>
              <a:gd name="connsiteY8" fmla="*/ 255051 h 259275"/>
              <a:gd name="connsiteX9" fmla="*/ 197181 w 251605"/>
              <a:gd name="connsiteY9" fmla="*/ 213776 h 259275"/>
              <a:gd name="connsiteX10" fmla="*/ 235281 w 251605"/>
              <a:gd name="connsiteY10" fmla="*/ 162976 h 259275"/>
              <a:gd name="connsiteX11" fmla="*/ 251156 w 251605"/>
              <a:gd name="connsiteY11" fmla="*/ 118526 h 259275"/>
              <a:gd name="connsiteX12" fmla="*/ 219406 w 251605"/>
              <a:gd name="connsiteY12" fmla="*/ 64551 h 259275"/>
              <a:gd name="connsiteX13" fmla="*/ 155906 w 251605"/>
              <a:gd name="connsiteY13" fmla="*/ 26451 h 259275"/>
              <a:gd name="connsiteX14" fmla="*/ 117806 w 251605"/>
              <a:gd name="connsiteY14" fmla="*/ 10576 h 259275"/>
              <a:gd name="connsiteX15" fmla="*/ 51131 w 251605"/>
              <a:gd name="connsiteY15" fmla="*/ 4226 h 2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605" h="259275">
                <a:moveTo>
                  <a:pt x="51131" y="4226"/>
                </a:moveTo>
                <a:cubicBezTo>
                  <a:pt x="33139" y="15868"/>
                  <a:pt x="18323" y="62964"/>
                  <a:pt x="9856" y="80426"/>
                </a:cubicBezTo>
                <a:cubicBezTo>
                  <a:pt x="1389" y="97888"/>
                  <a:pt x="1389" y="97889"/>
                  <a:pt x="331" y="109001"/>
                </a:cubicBezTo>
                <a:cubicBezTo>
                  <a:pt x="-727" y="120113"/>
                  <a:pt x="860" y="134401"/>
                  <a:pt x="3506" y="147101"/>
                </a:cubicBezTo>
                <a:cubicBezTo>
                  <a:pt x="6152" y="159801"/>
                  <a:pt x="11444" y="174089"/>
                  <a:pt x="16206" y="185201"/>
                </a:cubicBezTo>
                <a:cubicBezTo>
                  <a:pt x="20968" y="196313"/>
                  <a:pt x="32081" y="213776"/>
                  <a:pt x="32081" y="213776"/>
                </a:cubicBezTo>
                <a:cubicBezTo>
                  <a:pt x="36314" y="221184"/>
                  <a:pt x="27318" y="222772"/>
                  <a:pt x="41606" y="229651"/>
                </a:cubicBezTo>
                <a:cubicBezTo>
                  <a:pt x="55894" y="236530"/>
                  <a:pt x="98756" y="250818"/>
                  <a:pt x="117806" y="255051"/>
                </a:cubicBezTo>
                <a:cubicBezTo>
                  <a:pt x="136856" y="259284"/>
                  <a:pt x="142677" y="261930"/>
                  <a:pt x="155906" y="255051"/>
                </a:cubicBezTo>
                <a:cubicBezTo>
                  <a:pt x="169135" y="248172"/>
                  <a:pt x="183952" y="229122"/>
                  <a:pt x="197181" y="213776"/>
                </a:cubicBezTo>
                <a:cubicBezTo>
                  <a:pt x="210410" y="198430"/>
                  <a:pt x="226285" y="178851"/>
                  <a:pt x="235281" y="162976"/>
                </a:cubicBezTo>
                <a:cubicBezTo>
                  <a:pt x="244277" y="147101"/>
                  <a:pt x="253802" y="134930"/>
                  <a:pt x="251156" y="118526"/>
                </a:cubicBezTo>
                <a:cubicBezTo>
                  <a:pt x="248510" y="102122"/>
                  <a:pt x="235281" y="79897"/>
                  <a:pt x="219406" y="64551"/>
                </a:cubicBezTo>
                <a:cubicBezTo>
                  <a:pt x="203531" y="49205"/>
                  <a:pt x="172839" y="35447"/>
                  <a:pt x="155906" y="26451"/>
                </a:cubicBezTo>
                <a:cubicBezTo>
                  <a:pt x="138973" y="17455"/>
                  <a:pt x="128918" y="12693"/>
                  <a:pt x="117806" y="10576"/>
                </a:cubicBezTo>
                <a:cubicBezTo>
                  <a:pt x="106694" y="8459"/>
                  <a:pt x="69123" y="-7416"/>
                  <a:pt x="51131" y="4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442ECF36-60B0-FD4A-D26F-8DEA89418772}"/>
              </a:ext>
            </a:extLst>
          </p:cNvPr>
          <p:cNvSpPr/>
          <p:nvPr/>
        </p:nvSpPr>
        <p:spPr>
          <a:xfrm>
            <a:off x="5342002" y="352143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C7FF41F-EE59-9F91-F7B0-311284D4B4B6}"/>
              </a:ext>
            </a:extLst>
          </p:cNvPr>
          <p:cNvSpPr/>
          <p:nvPr/>
        </p:nvSpPr>
        <p:spPr>
          <a:xfrm>
            <a:off x="5420018" y="34955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9C19B588-D901-6BB4-B48B-7DDCFE300C74}"/>
              </a:ext>
            </a:extLst>
          </p:cNvPr>
          <p:cNvSpPr/>
          <p:nvPr/>
        </p:nvSpPr>
        <p:spPr>
          <a:xfrm>
            <a:off x="5394618" y="35590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FB1E9CA5-EF6B-61A1-B4F2-2B68E0228F93}"/>
              </a:ext>
            </a:extLst>
          </p:cNvPr>
          <p:cNvSpPr/>
          <p:nvPr/>
        </p:nvSpPr>
        <p:spPr>
          <a:xfrm>
            <a:off x="5318418" y="35463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ED93278-03A2-5ECF-D34E-702851AD4839}"/>
              </a:ext>
            </a:extLst>
          </p:cNvPr>
          <p:cNvSpPr/>
          <p:nvPr/>
        </p:nvSpPr>
        <p:spPr>
          <a:xfrm>
            <a:off x="5047777" y="3101975"/>
            <a:ext cx="64008" cy="177840"/>
          </a:xfrm>
          <a:custGeom>
            <a:avLst/>
            <a:gdLst>
              <a:gd name="connsiteX0" fmla="*/ 63973 w 64008"/>
              <a:gd name="connsiteY0" fmla="*/ 0 h 177840"/>
              <a:gd name="connsiteX1" fmla="*/ 13173 w 64008"/>
              <a:gd name="connsiteY1" fmla="*/ 79375 h 177840"/>
              <a:gd name="connsiteX2" fmla="*/ 29048 w 64008"/>
              <a:gd name="connsiteY2" fmla="*/ 60325 h 177840"/>
              <a:gd name="connsiteX3" fmla="*/ 6823 w 64008"/>
              <a:gd name="connsiteY3" fmla="*/ 107950 h 177840"/>
              <a:gd name="connsiteX4" fmla="*/ 6823 w 64008"/>
              <a:gd name="connsiteY4" fmla="*/ 177800 h 177840"/>
              <a:gd name="connsiteX5" fmla="*/ 3648 w 64008"/>
              <a:gd name="connsiteY5" fmla="*/ 117475 h 177840"/>
              <a:gd name="connsiteX6" fmla="*/ 3648 w 64008"/>
              <a:gd name="connsiteY6" fmla="*/ 79375 h 177840"/>
              <a:gd name="connsiteX7" fmla="*/ 63973 w 64008"/>
              <a:gd name="connsiteY7" fmla="*/ 0 h 1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08" h="177840">
                <a:moveTo>
                  <a:pt x="63973" y="0"/>
                </a:moveTo>
                <a:cubicBezTo>
                  <a:pt x="65560" y="0"/>
                  <a:pt x="13173" y="79375"/>
                  <a:pt x="13173" y="79375"/>
                </a:cubicBezTo>
                <a:cubicBezTo>
                  <a:pt x="7352" y="89429"/>
                  <a:pt x="30106" y="55563"/>
                  <a:pt x="29048" y="60325"/>
                </a:cubicBezTo>
                <a:cubicBezTo>
                  <a:pt x="27990" y="65087"/>
                  <a:pt x="10527" y="88371"/>
                  <a:pt x="6823" y="107950"/>
                </a:cubicBezTo>
                <a:cubicBezTo>
                  <a:pt x="3119" y="127529"/>
                  <a:pt x="7352" y="176213"/>
                  <a:pt x="6823" y="177800"/>
                </a:cubicBezTo>
                <a:cubicBezTo>
                  <a:pt x="6294" y="179387"/>
                  <a:pt x="4177" y="133879"/>
                  <a:pt x="3648" y="117475"/>
                </a:cubicBezTo>
                <a:cubicBezTo>
                  <a:pt x="3119" y="101071"/>
                  <a:pt x="-4289" y="96308"/>
                  <a:pt x="3648" y="79375"/>
                </a:cubicBezTo>
                <a:cubicBezTo>
                  <a:pt x="11585" y="62442"/>
                  <a:pt x="62386" y="0"/>
                  <a:pt x="639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45350D0-9748-9DBC-410C-1AE211C427F5}"/>
              </a:ext>
            </a:extLst>
          </p:cNvPr>
          <p:cNvSpPr/>
          <p:nvPr/>
        </p:nvSpPr>
        <p:spPr>
          <a:xfrm>
            <a:off x="4994102" y="3114373"/>
            <a:ext cx="28975" cy="141299"/>
          </a:xfrm>
          <a:custGeom>
            <a:avLst/>
            <a:gdLst>
              <a:gd name="connsiteX0" fmla="*/ 16048 w 28975"/>
              <a:gd name="connsiteY0" fmla="*/ 302 h 141299"/>
              <a:gd name="connsiteX1" fmla="*/ 173 w 28975"/>
              <a:gd name="connsiteY1" fmla="*/ 60627 h 141299"/>
              <a:gd name="connsiteX2" fmla="*/ 28748 w 28975"/>
              <a:gd name="connsiteY2" fmla="*/ 140002 h 141299"/>
              <a:gd name="connsiteX3" fmla="*/ 12873 w 28975"/>
              <a:gd name="connsiteY3" fmla="*/ 108252 h 141299"/>
              <a:gd name="connsiteX4" fmla="*/ 173 w 28975"/>
              <a:gd name="connsiteY4" fmla="*/ 86027 h 141299"/>
              <a:gd name="connsiteX5" fmla="*/ 16048 w 28975"/>
              <a:gd name="connsiteY5" fmla="*/ 302 h 14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" h="141299">
                <a:moveTo>
                  <a:pt x="16048" y="302"/>
                </a:moveTo>
                <a:cubicBezTo>
                  <a:pt x="16048" y="-3931"/>
                  <a:pt x="-1944" y="37344"/>
                  <a:pt x="173" y="60627"/>
                </a:cubicBezTo>
                <a:cubicBezTo>
                  <a:pt x="2290" y="83910"/>
                  <a:pt x="26631" y="132065"/>
                  <a:pt x="28748" y="140002"/>
                </a:cubicBezTo>
                <a:cubicBezTo>
                  <a:pt x="30865" y="147939"/>
                  <a:pt x="17635" y="117248"/>
                  <a:pt x="12873" y="108252"/>
                </a:cubicBezTo>
                <a:cubicBezTo>
                  <a:pt x="8111" y="99256"/>
                  <a:pt x="1231" y="99256"/>
                  <a:pt x="173" y="86027"/>
                </a:cubicBezTo>
                <a:cubicBezTo>
                  <a:pt x="-885" y="72798"/>
                  <a:pt x="16048" y="4535"/>
                  <a:pt x="16048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948A4E2-3DBD-2B7C-5BB2-E06CC54EFEAF}"/>
              </a:ext>
            </a:extLst>
          </p:cNvPr>
          <p:cNvSpPr/>
          <p:nvPr/>
        </p:nvSpPr>
        <p:spPr>
          <a:xfrm>
            <a:off x="5102048" y="3055277"/>
            <a:ext cx="358628" cy="107035"/>
          </a:xfrm>
          <a:custGeom>
            <a:avLst/>
            <a:gdLst>
              <a:gd name="connsiteX0" fmla="*/ 177 w 358628"/>
              <a:gd name="connsiteY0" fmla="*/ 107023 h 107035"/>
              <a:gd name="connsiteX1" fmla="*/ 114477 w 358628"/>
              <a:gd name="connsiteY1" fmla="*/ 24473 h 107035"/>
              <a:gd name="connsiteX2" fmla="*/ 95427 w 358628"/>
              <a:gd name="connsiteY2" fmla="*/ 43523 h 107035"/>
              <a:gd name="connsiteX3" fmla="*/ 254177 w 358628"/>
              <a:gd name="connsiteY3" fmla="*/ 5423 h 107035"/>
              <a:gd name="connsiteX4" fmla="*/ 187502 w 358628"/>
              <a:gd name="connsiteY4" fmla="*/ 37173 h 107035"/>
              <a:gd name="connsiteX5" fmla="*/ 289102 w 358628"/>
              <a:gd name="connsiteY5" fmla="*/ 2248 h 107035"/>
              <a:gd name="connsiteX6" fmla="*/ 352602 w 358628"/>
              <a:gd name="connsiteY6" fmla="*/ 5423 h 107035"/>
              <a:gd name="connsiteX7" fmla="*/ 136702 w 358628"/>
              <a:gd name="connsiteY7" fmla="*/ 21298 h 107035"/>
              <a:gd name="connsiteX8" fmla="*/ 152577 w 358628"/>
              <a:gd name="connsiteY8" fmla="*/ 2248 h 107035"/>
              <a:gd name="connsiteX9" fmla="*/ 89077 w 358628"/>
              <a:gd name="connsiteY9" fmla="*/ 30823 h 107035"/>
              <a:gd name="connsiteX10" fmla="*/ 177 w 358628"/>
              <a:gd name="connsiteY10" fmla="*/ 107023 h 1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628" h="107035">
                <a:moveTo>
                  <a:pt x="177" y="107023"/>
                </a:moveTo>
                <a:cubicBezTo>
                  <a:pt x="4410" y="105965"/>
                  <a:pt x="114477" y="24473"/>
                  <a:pt x="114477" y="24473"/>
                </a:cubicBezTo>
                <a:cubicBezTo>
                  <a:pt x="130352" y="13890"/>
                  <a:pt x="72144" y="46698"/>
                  <a:pt x="95427" y="43523"/>
                </a:cubicBezTo>
                <a:cubicBezTo>
                  <a:pt x="118710" y="40348"/>
                  <a:pt x="238831" y="6481"/>
                  <a:pt x="254177" y="5423"/>
                </a:cubicBezTo>
                <a:cubicBezTo>
                  <a:pt x="269523" y="4365"/>
                  <a:pt x="181681" y="37702"/>
                  <a:pt x="187502" y="37173"/>
                </a:cubicBezTo>
                <a:cubicBezTo>
                  <a:pt x="193323" y="36644"/>
                  <a:pt x="261585" y="7540"/>
                  <a:pt x="289102" y="2248"/>
                </a:cubicBezTo>
                <a:cubicBezTo>
                  <a:pt x="316619" y="-3044"/>
                  <a:pt x="378002" y="2248"/>
                  <a:pt x="352602" y="5423"/>
                </a:cubicBezTo>
                <a:cubicBezTo>
                  <a:pt x="327202" y="8598"/>
                  <a:pt x="136702" y="21298"/>
                  <a:pt x="136702" y="21298"/>
                </a:cubicBezTo>
                <a:cubicBezTo>
                  <a:pt x="103365" y="20769"/>
                  <a:pt x="160515" y="660"/>
                  <a:pt x="152577" y="2248"/>
                </a:cubicBezTo>
                <a:cubicBezTo>
                  <a:pt x="144639" y="3836"/>
                  <a:pt x="109715" y="17594"/>
                  <a:pt x="89077" y="30823"/>
                </a:cubicBezTo>
                <a:cubicBezTo>
                  <a:pt x="68439" y="44052"/>
                  <a:pt x="-4056" y="108081"/>
                  <a:pt x="177" y="107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377DA11-D2B0-087B-8CC8-920EA6642CB6}"/>
              </a:ext>
            </a:extLst>
          </p:cNvPr>
          <p:cNvSpPr/>
          <p:nvPr/>
        </p:nvSpPr>
        <p:spPr>
          <a:xfrm>
            <a:off x="5067088" y="3173214"/>
            <a:ext cx="314101" cy="87552"/>
          </a:xfrm>
          <a:custGeom>
            <a:avLst/>
            <a:gdLst>
              <a:gd name="connsiteX0" fmla="*/ 212 w 314101"/>
              <a:gd name="connsiteY0" fmla="*/ 87511 h 87552"/>
              <a:gd name="connsiteX1" fmla="*/ 200237 w 314101"/>
              <a:gd name="connsiteY1" fmla="*/ 24011 h 87552"/>
              <a:gd name="connsiteX2" fmla="*/ 190712 w 314101"/>
              <a:gd name="connsiteY2" fmla="*/ 1786 h 87552"/>
              <a:gd name="connsiteX3" fmla="*/ 311362 w 314101"/>
              <a:gd name="connsiteY3" fmla="*/ 24011 h 87552"/>
              <a:gd name="connsiteX4" fmla="*/ 270087 w 314101"/>
              <a:gd name="connsiteY4" fmla="*/ 1786 h 87552"/>
              <a:gd name="connsiteX5" fmla="*/ 212937 w 314101"/>
              <a:gd name="connsiteY5" fmla="*/ 4961 h 87552"/>
              <a:gd name="connsiteX6" fmla="*/ 162137 w 314101"/>
              <a:gd name="connsiteY6" fmla="*/ 33536 h 87552"/>
              <a:gd name="connsiteX7" fmla="*/ 212 w 314101"/>
              <a:gd name="connsiteY7" fmla="*/ 87511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01" h="87552">
                <a:moveTo>
                  <a:pt x="212" y="87511"/>
                </a:moveTo>
                <a:cubicBezTo>
                  <a:pt x="6562" y="85923"/>
                  <a:pt x="168487" y="38298"/>
                  <a:pt x="200237" y="24011"/>
                </a:cubicBezTo>
                <a:cubicBezTo>
                  <a:pt x="231987" y="9723"/>
                  <a:pt x="172191" y="1786"/>
                  <a:pt x="190712" y="1786"/>
                </a:cubicBezTo>
                <a:cubicBezTo>
                  <a:pt x="209233" y="1786"/>
                  <a:pt x="298133" y="24011"/>
                  <a:pt x="311362" y="24011"/>
                </a:cubicBezTo>
                <a:cubicBezTo>
                  <a:pt x="324591" y="24011"/>
                  <a:pt x="286491" y="4961"/>
                  <a:pt x="270087" y="1786"/>
                </a:cubicBezTo>
                <a:cubicBezTo>
                  <a:pt x="253683" y="-1389"/>
                  <a:pt x="230929" y="-331"/>
                  <a:pt x="212937" y="4961"/>
                </a:cubicBezTo>
                <a:cubicBezTo>
                  <a:pt x="194945" y="10253"/>
                  <a:pt x="192829" y="22423"/>
                  <a:pt x="162137" y="33536"/>
                </a:cubicBezTo>
                <a:cubicBezTo>
                  <a:pt x="131445" y="44648"/>
                  <a:pt x="-6138" y="89099"/>
                  <a:pt x="212" y="87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41F6EAD-3BBB-FCA9-7588-E66D63B900A0}"/>
              </a:ext>
            </a:extLst>
          </p:cNvPr>
          <p:cNvSpPr/>
          <p:nvPr/>
        </p:nvSpPr>
        <p:spPr>
          <a:xfrm>
            <a:off x="5232064" y="3120326"/>
            <a:ext cx="375231" cy="58012"/>
          </a:xfrm>
          <a:custGeom>
            <a:avLst/>
            <a:gdLst>
              <a:gd name="connsiteX0" fmla="*/ 336 w 375231"/>
              <a:gd name="connsiteY0" fmla="*/ 10224 h 58012"/>
              <a:gd name="connsiteX1" fmla="*/ 120986 w 375231"/>
              <a:gd name="connsiteY1" fmla="*/ 699 h 58012"/>
              <a:gd name="connsiteX2" fmla="*/ 162261 w 375231"/>
              <a:gd name="connsiteY2" fmla="*/ 32449 h 58012"/>
              <a:gd name="connsiteX3" fmla="*/ 251161 w 375231"/>
              <a:gd name="connsiteY3" fmla="*/ 16574 h 58012"/>
              <a:gd name="connsiteX4" fmla="*/ 228936 w 375231"/>
              <a:gd name="connsiteY4" fmla="*/ 19749 h 58012"/>
              <a:gd name="connsiteX5" fmla="*/ 374986 w 375231"/>
              <a:gd name="connsiteY5" fmla="*/ 19749 h 58012"/>
              <a:gd name="connsiteX6" fmla="*/ 260686 w 375231"/>
              <a:gd name="connsiteY6" fmla="*/ 19749 h 58012"/>
              <a:gd name="connsiteX7" fmla="*/ 146386 w 375231"/>
              <a:gd name="connsiteY7" fmla="*/ 57849 h 58012"/>
              <a:gd name="connsiteX8" fmla="*/ 165436 w 375231"/>
              <a:gd name="connsiteY8" fmla="*/ 32449 h 58012"/>
              <a:gd name="connsiteX9" fmla="*/ 162261 w 375231"/>
              <a:gd name="connsiteY9" fmla="*/ 7049 h 58012"/>
              <a:gd name="connsiteX10" fmla="*/ 336 w 375231"/>
              <a:gd name="connsiteY10" fmla="*/ 10224 h 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231" h="58012">
                <a:moveTo>
                  <a:pt x="336" y="10224"/>
                </a:moveTo>
                <a:cubicBezTo>
                  <a:pt x="-6543" y="9166"/>
                  <a:pt x="93999" y="-3005"/>
                  <a:pt x="120986" y="699"/>
                </a:cubicBezTo>
                <a:cubicBezTo>
                  <a:pt x="147973" y="4403"/>
                  <a:pt x="140565" y="29803"/>
                  <a:pt x="162261" y="32449"/>
                </a:cubicBezTo>
                <a:cubicBezTo>
                  <a:pt x="183957" y="35095"/>
                  <a:pt x="240049" y="18691"/>
                  <a:pt x="251161" y="16574"/>
                </a:cubicBezTo>
                <a:cubicBezTo>
                  <a:pt x="262273" y="14457"/>
                  <a:pt x="208299" y="19220"/>
                  <a:pt x="228936" y="19749"/>
                </a:cubicBezTo>
                <a:cubicBezTo>
                  <a:pt x="249573" y="20278"/>
                  <a:pt x="374986" y="19749"/>
                  <a:pt x="374986" y="19749"/>
                </a:cubicBezTo>
                <a:cubicBezTo>
                  <a:pt x="380278" y="19749"/>
                  <a:pt x="298786" y="13399"/>
                  <a:pt x="260686" y="19749"/>
                </a:cubicBezTo>
                <a:cubicBezTo>
                  <a:pt x="222586" y="26099"/>
                  <a:pt x="162261" y="55732"/>
                  <a:pt x="146386" y="57849"/>
                </a:cubicBezTo>
                <a:cubicBezTo>
                  <a:pt x="130511" y="59966"/>
                  <a:pt x="162790" y="40916"/>
                  <a:pt x="165436" y="32449"/>
                </a:cubicBezTo>
                <a:cubicBezTo>
                  <a:pt x="168082" y="23982"/>
                  <a:pt x="183957" y="11282"/>
                  <a:pt x="162261" y="7049"/>
                </a:cubicBezTo>
                <a:cubicBezTo>
                  <a:pt x="140565" y="2816"/>
                  <a:pt x="7215" y="11282"/>
                  <a:pt x="336" y="1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A981353-B7FB-6B91-C6FB-EDC4E6C09898}"/>
              </a:ext>
            </a:extLst>
          </p:cNvPr>
          <p:cNvSpPr/>
          <p:nvPr/>
        </p:nvSpPr>
        <p:spPr>
          <a:xfrm>
            <a:off x="5362538" y="3057446"/>
            <a:ext cx="438349" cy="209641"/>
          </a:xfrm>
          <a:custGeom>
            <a:avLst/>
            <a:gdLst>
              <a:gd name="connsiteX0" fmla="*/ 37 w 438349"/>
              <a:gd name="connsiteY0" fmla="*/ 22304 h 209641"/>
              <a:gd name="connsiteX1" fmla="*/ 187362 w 438349"/>
              <a:gd name="connsiteY1" fmla="*/ 6429 h 209641"/>
              <a:gd name="connsiteX2" fmla="*/ 158787 w 438349"/>
              <a:gd name="connsiteY2" fmla="*/ 19129 h 209641"/>
              <a:gd name="connsiteX3" fmla="*/ 231812 w 438349"/>
              <a:gd name="connsiteY3" fmla="*/ 12779 h 209641"/>
              <a:gd name="connsiteX4" fmla="*/ 295312 w 438349"/>
              <a:gd name="connsiteY4" fmla="*/ 38179 h 209641"/>
              <a:gd name="connsiteX5" fmla="*/ 298487 w 438349"/>
              <a:gd name="connsiteY5" fmla="*/ 31829 h 209641"/>
              <a:gd name="connsiteX6" fmla="*/ 387387 w 438349"/>
              <a:gd name="connsiteY6" fmla="*/ 111204 h 209641"/>
              <a:gd name="connsiteX7" fmla="*/ 438187 w 438349"/>
              <a:gd name="connsiteY7" fmla="*/ 209629 h 209641"/>
              <a:gd name="connsiteX8" fmla="*/ 371512 w 438349"/>
              <a:gd name="connsiteY8" fmla="*/ 117554 h 209641"/>
              <a:gd name="connsiteX9" fmla="*/ 314362 w 438349"/>
              <a:gd name="connsiteY9" fmla="*/ 47704 h 209641"/>
              <a:gd name="connsiteX10" fmla="*/ 250862 w 438349"/>
              <a:gd name="connsiteY10" fmla="*/ 15954 h 209641"/>
              <a:gd name="connsiteX11" fmla="*/ 171487 w 438349"/>
              <a:gd name="connsiteY11" fmla="*/ 79 h 209641"/>
              <a:gd name="connsiteX12" fmla="*/ 37 w 438349"/>
              <a:gd name="connsiteY12" fmla="*/ 22304 h 20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349" h="209641">
                <a:moveTo>
                  <a:pt x="37" y="22304"/>
                </a:moveTo>
                <a:cubicBezTo>
                  <a:pt x="2683" y="23362"/>
                  <a:pt x="160904" y="6958"/>
                  <a:pt x="187362" y="6429"/>
                </a:cubicBezTo>
                <a:cubicBezTo>
                  <a:pt x="213820" y="5900"/>
                  <a:pt x="151379" y="18071"/>
                  <a:pt x="158787" y="19129"/>
                </a:cubicBezTo>
                <a:cubicBezTo>
                  <a:pt x="166195" y="20187"/>
                  <a:pt x="209058" y="9604"/>
                  <a:pt x="231812" y="12779"/>
                </a:cubicBezTo>
                <a:cubicBezTo>
                  <a:pt x="254566" y="15954"/>
                  <a:pt x="295312" y="38179"/>
                  <a:pt x="295312" y="38179"/>
                </a:cubicBezTo>
                <a:cubicBezTo>
                  <a:pt x="306425" y="41354"/>
                  <a:pt x="283141" y="19658"/>
                  <a:pt x="298487" y="31829"/>
                </a:cubicBezTo>
                <a:cubicBezTo>
                  <a:pt x="313833" y="44000"/>
                  <a:pt x="364104" y="81571"/>
                  <a:pt x="387387" y="111204"/>
                </a:cubicBezTo>
                <a:cubicBezTo>
                  <a:pt x="410670" y="140837"/>
                  <a:pt x="440833" y="208571"/>
                  <a:pt x="438187" y="209629"/>
                </a:cubicBezTo>
                <a:cubicBezTo>
                  <a:pt x="435541" y="210687"/>
                  <a:pt x="392150" y="144542"/>
                  <a:pt x="371512" y="117554"/>
                </a:cubicBezTo>
                <a:cubicBezTo>
                  <a:pt x="350874" y="90566"/>
                  <a:pt x="334470" y="64637"/>
                  <a:pt x="314362" y="47704"/>
                </a:cubicBezTo>
                <a:cubicBezTo>
                  <a:pt x="294254" y="30771"/>
                  <a:pt x="274675" y="23892"/>
                  <a:pt x="250862" y="15954"/>
                </a:cubicBezTo>
                <a:cubicBezTo>
                  <a:pt x="227050" y="8016"/>
                  <a:pt x="208529" y="1666"/>
                  <a:pt x="171487" y="79"/>
                </a:cubicBezTo>
                <a:cubicBezTo>
                  <a:pt x="134445" y="-1509"/>
                  <a:pt x="-2609" y="21246"/>
                  <a:pt x="37" y="22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4794A75-41FC-6455-3E08-CF90D72F5625}"/>
              </a:ext>
            </a:extLst>
          </p:cNvPr>
          <p:cNvSpPr/>
          <p:nvPr/>
        </p:nvSpPr>
        <p:spPr>
          <a:xfrm>
            <a:off x="5505149" y="3114640"/>
            <a:ext cx="235544" cy="85869"/>
          </a:xfrm>
          <a:custGeom>
            <a:avLst/>
            <a:gdLst>
              <a:gd name="connsiteX0" fmla="*/ 301 w 235544"/>
              <a:gd name="connsiteY0" fmla="*/ 35 h 85869"/>
              <a:gd name="connsiteX1" fmla="*/ 105076 w 235544"/>
              <a:gd name="connsiteY1" fmla="*/ 31785 h 85869"/>
              <a:gd name="connsiteX2" fmla="*/ 184451 w 235544"/>
              <a:gd name="connsiteY2" fmla="*/ 60360 h 85869"/>
              <a:gd name="connsiteX3" fmla="*/ 168576 w 235544"/>
              <a:gd name="connsiteY3" fmla="*/ 38135 h 85869"/>
              <a:gd name="connsiteX4" fmla="*/ 235251 w 235544"/>
              <a:gd name="connsiteY4" fmla="*/ 85760 h 85869"/>
              <a:gd name="connsiteX5" fmla="*/ 190801 w 235544"/>
              <a:gd name="connsiteY5" fmla="*/ 50835 h 85869"/>
              <a:gd name="connsiteX6" fmla="*/ 140001 w 235544"/>
              <a:gd name="connsiteY6" fmla="*/ 38135 h 85869"/>
              <a:gd name="connsiteX7" fmla="*/ 301 w 235544"/>
              <a:gd name="connsiteY7" fmla="*/ 35 h 8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44" h="85869">
                <a:moveTo>
                  <a:pt x="301" y="35"/>
                </a:moveTo>
                <a:cubicBezTo>
                  <a:pt x="-5520" y="-1023"/>
                  <a:pt x="74384" y="21731"/>
                  <a:pt x="105076" y="31785"/>
                </a:cubicBezTo>
                <a:cubicBezTo>
                  <a:pt x="135768" y="41839"/>
                  <a:pt x="173868" y="59302"/>
                  <a:pt x="184451" y="60360"/>
                </a:cubicBezTo>
                <a:cubicBezTo>
                  <a:pt x="195034" y="61418"/>
                  <a:pt x="160109" y="33902"/>
                  <a:pt x="168576" y="38135"/>
                </a:cubicBezTo>
                <a:cubicBezTo>
                  <a:pt x="177043" y="42368"/>
                  <a:pt x="231547" y="83643"/>
                  <a:pt x="235251" y="85760"/>
                </a:cubicBezTo>
                <a:cubicBezTo>
                  <a:pt x="238955" y="87877"/>
                  <a:pt x="206676" y="58772"/>
                  <a:pt x="190801" y="50835"/>
                </a:cubicBezTo>
                <a:cubicBezTo>
                  <a:pt x="174926" y="42898"/>
                  <a:pt x="167518" y="47660"/>
                  <a:pt x="140001" y="38135"/>
                </a:cubicBezTo>
                <a:cubicBezTo>
                  <a:pt x="112484" y="28610"/>
                  <a:pt x="6122" y="1093"/>
                  <a:pt x="30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F2E8F4DE-9F8F-FE6A-C3A0-A079D26B857D}"/>
              </a:ext>
            </a:extLst>
          </p:cNvPr>
          <p:cNvSpPr/>
          <p:nvPr/>
        </p:nvSpPr>
        <p:spPr>
          <a:xfrm>
            <a:off x="4809332" y="3182511"/>
            <a:ext cx="34664" cy="631666"/>
          </a:xfrm>
          <a:custGeom>
            <a:avLst/>
            <a:gdLst>
              <a:gd name="connsiteX0" fmla="*/ 26193 w 34664"/>
              <a:gd name="connsiteY0" fmla="*/ 2014 h 631666"/>
              <a:gd name="connsiteX1" fmla="*/ 3968 w 34664"/>
              <a:gd name="connsiteY1" fmla="*/ 281414 h 631666"/>
              <a:gd name="connsiteX2" fmla="*/ 10318 w 34664"/>
              <a:gd name="connsiteY2" fmla="*/ 246489 h 631666"/>
              <a:gd name="connsiteX3" fmla="*/ 7143 w 34664"/>
              <a:gd name="connsiteY3" fmla="*/ 456039 h 631666"/>
              <a:gd name="connsiteX4" fmla="*/ 3968 w 34664"/>
              <a:gd name="connsiteY4" fmla="*/ 395714 h 631666"/>
              <a:gd name="connsiteX5" fmla="*/ 32543 w 34664"/>
              <a:gd name="connsiteY5" fmla="*/ 624314 h 631666"/>
              <a:gd name="connsiteX6" fmla="*/ 29368 w 34664"/>
              <a:gd name="connsiteY6" fmla="*/ 538589 h 631666"/>
              <a:gd name="connsiteX7" fmla="*/ 3968 w 34664"/>
              <a:gd name="connsiteY7" fmla="*/ 179814 h 631666"/>
              <a:gd name="connsiteX8" fmla="*/ 793 w 34664"/>
              <a:gd name="connsiteY8" fmla="*/ 281414 h 631666"/>
              <a:gd name="connsiteX9" fmla="*/ 3968 w 34664"/>
              <a:gd name="connsiteY9" fmla="*/ 160764 h 631666"/>
              <a:gd name="connsiteX10" fmla="*/ 26193 w 34664"/>
              <a:gd name="connsiteY10" fmla="*/ 2014 h 63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64" h="631666">
                <a:moveTo>
                  <a:pt x="26193" y="2014"/>
                </a:moveTo>
                <a:cubicBezTo>
                  <a:pt x="26193" y="22122"/>
                  <a:pt x="6614" y="240668"/>
                  <a:pt x="3968" y="281414"/>
                </a:cubicBezTo>
                <a:cubicBezTo>
                  <a:pt x="1322" y="322160"/>
                  <a:pt x="9789" y="217385"/>
                  <a:pt x="10318" y="246489"/>
                </a:cubicBezTo>
                <a:cubicBezTo>
                  <a:pt x="10847" y="275593"/>
                  <a:pt x="8201" y="431168"/>
                  <a:pt x="7143" y="456039"/>
                </a:cubicBezTo>
                <a:cubicBezTo>
                  <a:pt x="6085" y="480910"/>
                  <a:pt x="-265" y="367668"/>
                  <a:pt x="3968" y="395714"/>
                </a:cubicBezTo>
                <a:cubicBezTo>
                  <a:pt x="8201" y="423760"/>
                  <a:pt x="28310" y="600502"/>
                  <a:pt x="32543" y="624314"/>
                </a:cubicBezTo>
                <a:cubicBezTo>
                  <a:pt x="36776" y="648126"/>
                  <a:pt x="34131" y="612672"/>
                  <a:pt x="29368" y="538589"/>
                </a:cubicBezTo>
                <a:cubicBezTo>
                  <a:pt x="24605" y="464506"/>
                  <a:pt x="8730" y="222677"/>
                  <a:pt x="3968" y="179814"/>
                </a:cubicBezTo>
                <a:cubicBezTo>
                  <a:pt x="-795" y="136952"/>
                  <a:pt x="793" y="284589"/>
                  <a:pt x="793" y="281414"/>
                </a:cubicBezTo>
                <a:cubicBezTo>
                  <a:pt x="793" y="278239"/>
                  <a:pt x="-2382" y="203626"/>
                  <a:pt x="3968" y="160764"/>
                </a:cubicBezTo>
                <a:cubicBezTo>
                  <a:pt x="10318" y="117902"/>
                  <a:pt x="26193" y="-18094"/>
                  <a:pt x="26193" y="2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F0DB2928-2663-750A-997C-7945DBDB8BFA}"/>
              </a:ext>
            </a:extLst>
          </p:cNvPr>
          <p:cNvSpPr/>
          <p:nvPr/>
        </p:nvSpPr>
        <p:spPr>
          <a:xfrm>
            <a:off x="4649928" y="3157806"/>
            <a:ext cx="125289" cy="875062"/>
          </a:xfrm>
          <a:custGeom>
            <a:avLst/>
            <a:gdLst>
              <a:gd name="connsiteX0" fmla="*/ 1447 w 125289"/>
              <a:gd name="connsiteY0" fmla="*/ 1319 h 875062"/>
              <a:gd name="connsiteX1" fmla="*/ 7797 w 125289"/>
              <a:gd name="connsiteY1" fmla="*/ 341044 h 875062"/>
              <a:gd name="connsiteX2" fmla="*/ 17322 w 125289"/>
              <a:gd name="connsiteY2" fmla="*/ 277544 h 875062"/>
              <a:gd name="connsiteX3" fmla="*/ 58597 w 125289"/>
              <a:gd name="connsiteY3" fmla="*/ 458519 h 875062"/>
              <a:gd name="connsiteX4" fmla="*/ 52247 w 125289"/>
              <a:gd name="connsiteY4" fmla="*/ 417244 h 875062"/>
              <a:gd name="connsiteX5" fmla="*/ 61772 w 125289"/>
              <a:gd name="connsiteY5" fmla="*/ 699819 h 875062"/>
              <a:gd name="connsiteX6" fmla="*/ 125272 w 125289"/>
              <a:gd name="connsiteY6" fmla="*/ 874444 h 875062"/>
              <a:gd name="connsiteX7" fmla="*/ 68122 w 125289"/>
              <a:gd name="connsiteY7" fmla="*/ 750619 h 875062"/>
              <a:gd name="connsiteX8" fmla="*/ 61772 w 125289"/>
              <a:gd name="connsiteY8" fmla="*/ 563294 h 875062"/>
              <a:gd name="connsiteX9" fmla="*/ 45897 w 125289"/>
              <a:gd name="connsiteY9" fmla="*/ 350569 h 875062"/>
              <a:gd name="connsiteX10" fmla="*/ 39547 w 125289"/>
              <a:gd name="connsiteY10" fmla="*/ 382319 h 875062"/>
              <a:gd name="connsiteX11" fmla="*/ 39547 w 125289"/>
              <a:gd name="connsiteY11" fmla="*/ 309294 h 875062"/>
              <a:gd name="connsiteX12" fmla="*/ 36372 w 125289"/>
              <a:gd name="connsiteY12" fmla="*/ 344219 h 875062"/>
              <a:gd name="connsiteX13" fmla="*/ 1447 w 125289"/>
              <a:gd name="connsiteY13" fmla="*/ 226744 h 875062"/>
              <a:gd name="connsiteX14" fmla="*/ 1447 w 125289"/>
              <a:gd name="connsiteY14" fmla="*/ 1319 h 87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289" h="875062">
                <a:moveTo>
                  <a:pt x="1447" y="1319"/>
                </a:moveTo>
                <a:cubicBezTo>
                  <a:pt x="2505" y="20369"/>
                  <a:pt x="5151" y="295007"/>
                  <a:pt x="7797" y="341044"/>
                </a:cubicBezTo>
                <a:cubicBezTo>
                  <a:pt x="10443" y="387081"/>
                  <a:pt x="8855" y="257965"/>
                  <a:pt x="17322" y="277544"/>
                </a:cubicBezTo>
                <a:cubicBezTo>
                  <a:pt x="25789" y="297123"/>
                  <a:pt x="52776" y="435236"/>
                  <a:pt x="58597" y="458519"/>
                </a:cubicBezTo>
                <a:cubicBezTo>
                  <a:pt x="64418" y="481802"/>
                  <a:pt x="51718" y="377027"/>
                  <a:pt x="52247" y="417244"/>
                </a:cubicBezTo>
                <a:cubicBezTo>
                  <a:pt x="52776" y="457461"/>
                  <a:pt x="49601" y="623619"/>
                  <a:pt x="61772" y="699819"/>
                </a:cubicBezTo>
                <a:cubicBezTo>
                  <a:pt x="73943" y="776019"/>
                  <a:pt x="124214" y="865977"/>
                  <a:pt x="125272" y="874444"/>
                </a:cubicBezTo>
                <a:cubicBezTo>
                  <a:pt x="126330" y="882911"/>
                  <a:pt x="78705" y="802477"/>
                  <a:pt x="68122" y="750619"/>
                </a:cubicBezTo>
                <a:cubicBezTo>
                  <a:pt x="57539" y="698761"/>
                  <a:pt x="65476" y="629969"/>
                  <a:pt x="61772" y="563294"/>
                </a:cubicBezTo>
                <a:cubicBezTo>
                  <a:pt x="58068" y="496619"/>
                  <a:pt x="49601" y="380732"/>
                  <a:pt x="45897" y="350569"/>
                </a:cubicBezTo>
                <a:cubicBezTo>
                  <a:pt x="42193" y="320407"/>
                  <a:pt x="40605" y="389198"/>
                  <a:pt x="39547" y="382319"/>
                </a:cubicBezTo>
                <a:cubicBezTo>
                  <a:pt x="38489" y="375440"/>
                  <a:pt x="40076" y="315644"/>
                  <a:pt x="39547" y="309294"/>
                </a:cubicBezTo>
                <a:cubicBezTo>
                  <a:pt x="39018" y="302944"/>
                  <a:pt x="42722" y="357977"/>
                  <a:pt x="36372" y="344219"/>
                </a:cubicBezTo>
                <a:cubicBezTo>
                  <a:pt x="30022" y="330461"/>
                  <a:pt x="4093" y="278602"/>
                  <a:pt x="1447" y="226744"/>
                </a:cubicBezTo>
                <a:cubicBezTo>
                  <a:pt x="-1199" y="174886"/>
                  <a:pt x="389" y="-17731"/>
                  <a:pt x="1447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E5D657D8-1BA4-75E2-1FB1-F8C2CEEC89A8}"/>
              </a:ext>
            </a:extLst>
          </p:cNvPr>
          <p:cNvSpPr/>
          <p:nvPr/>
        </p:nvSpPr>
        <p:spPr>
          <a:xfrm>
            <a:off x="4765285" y="3075305"/>
            <a:ext cx="19636" cy="499751"/>
          </a:xfrm>
          <a:custGeom>
            <a:avLst/>
            <a:gdLst>
              <a:gd name="connsiteX0" fmla="*/ 19440 w 19636"/>
              <a:gd name="connsiteY0" fmla="*/ 1270 h 499751"/>
              <a:gd name="connsiteX1" fmla="*/ 9915 w 19636"/>
              <a:gd name="connsiteY1" fmla="*/ 188595 h 499751"/>
              <a:gd name="connsiteX2" fmla="*/ 3565 w 19636"/>
              <a:gd name="connsiteY2" fmla="*/ 283845 h 499751"/>
              <a:gd name="connsiteX3" fmla="*/ 9915 w 19636"/>
              <a:gd name="connsiteY3" fmla="*/ 499745 h 499751"/>
              <a:gd name="connsiteX4" fmla="*/ 390 w 19636"/>
              <a:gd name="connsiteY4" fmla="*/ 290195 h 499751"/>
              <a:gd name="connsiteX5" fmla="*/ 19440 w 19636"/>
              <a:gd name="connsiteY5" fmla="*/ 1270 h 49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6" h="499751">
                <a:moveTo>
                  <a:pt x="19440" y="1270"/>
                </a:moveTo>
                <a:cubicBezTo>
                  <a:pt x="21028" y="-15663"/>
                  <a:pt x="12561" y="141499"/>
                  <a:pt x="9915" y="188595"/>
                </a:cubicBezTo>
                <a:cubicBezTo>
                  <a:pt x="7269" y="235691"/>
                  <a:pt x="3565" y="231987"/>
                  <a:pt x="3565" y="283845"/>
                </a:cubicBezTo>
                <a:cubicBezTo>
                  <a:pt x="3565" y="335703"/>
                  <a:pt x="10444" y="498687"/>
                  <a:pt x="9915" y="499745"/>
                </a:cubicBezTo>
                <a:cubicBezTo>
                  <a:pt x="9386" y="500803"/>
                  <a:pt x="-2256" y="367982"/>
                  <a:pt x="390" y="290195"/>
                </a:cubicBezTo>
                <a:cubicBezTo>
                  <a:pt x="3036" y="212408"/>
                  <a:pt x="17852" y="18203"/>
                  <a:pt x="19440" y="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E75C8BFB-752E-BE5E-7632-DC4D1D460BB0}"/>
              </a:ext>
            </a:extLst>
          </p:cNvPr>
          <p:cNvSpPr/>
          <p:nvPr/>
        </p:nvSpPr>
        <p:spPr>
          <a:xfrm>
            <a:off x="4813298" y="3794117"/>
            <a:ext cx="108019" cy="464052"/>
          </a:xfrm>
          <a:custGeom>
            <a:avLst/>
            <a:gdLst>
              <a:gd name="connsiteX0" fmla="*/ 6352 w 108019"/>
              <a:gd name="connsiteY0" fmla="*/ 8 h 464052"/>
              <a:gd name="connsiteX1" fmla="*/ 38102 w 108019"/>
              <a:gd name="connsiteY1" fmla="*/ 266708 h 464052"/>
              <a:gd name="connsiteX2" fmla="*/ 79377 w 108019"/>
              <a:gd name="connsiteY2" fmla="*/ 323858 h 464052"/>
              <a:gd name="connsiteX3" fmla="*/ 98427 w 108019"/>
              <a:gd name="connsiteY3" fmla="*/ 361958 h 464052"/>
              <a:gd name="connsiteX4" fmla="*/ 2 w 108019"/>
              <a:gd name="connsiteY4" fmla="*/ 463558 h 464052"/>
              <a:gd name="connsiteX5" fmla="*/ 95252 w 108019"/>
              <a:gd name="connsiteY5" fmla="*/ 403233 h 464052"/>
              <a:gd name="connsiteX6" fmla="*/ 101602 w 108019"/>
              <a:gd name="connsiteY6" fmla="*/ 384183 h 464052"/>
              <a:gd name="connsiteX7" fmla="*/ 44452 w 108019"/>
              <a:gd name="connsiteY7" fmla="*/ 425458 h 464052"/>
              <a:gd name="connsiteX8" fmla="*/ 95252 w 108019"/>
              <a:gd name="connsiteY8" fmla="*/ 365133 h 464052"/>
              <a:gd name="connsiteX9" fmla="*/ 50802 w 108019"/>
              <a:gd name="connsiteY9" fmla="*/ 314333 h 464052"/>
              <a:gd name="connsiteX10" fmla="*/ 41277 w 108019"/>
              <a:gd name="connsiteY10" fmla="*/ 257183 h 464052"/>
              <a:gd name="connsiteX11" fmla="*/ 6352 w 108019"/>
              <a:gd name="connsiteY11" fmla="*/ 8 h 46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19" h="464052">
                <a:moveTo>
                  <a:pt x="6352" y="8"/>
                </a:moveTo>
                <a:cubicBezTo>
                  <a:pt x="5823" y="1595"/>
                  <a:pt x="25931" y="212733"/>
                  <a:pt x="38102" y="266708"/>
                </a:cubicBezTo>
                <a:cubicBezTo>
                  <a:pt x="50273" y="320683"/>
                  <a:pt x="69323" y="307983"/>
                  <a:pt x="79377" y="323858"/>
                </a:cubicBezTo>
                <a:cubicBezTo>
                  <a:pt x="89431" y="339733"/>
                  <a:pt x="111656" y="338675"/>
                  <a:pt x="98427" y="361958"/>
                </a:cubicBezTo>
                <a:cubicBezTo>
                  <a:pt x="85198" y="385241"/>
                  <a:pt x="531" y="456679"/>
                  <a:pt x="2" y="463558"/>
                </a:cubicBezTo>
                <a:cubicBezTo>
                  <a:pt x="-527" y="470437"/>
                  <a:pt x="95252" y="403233"/>
                  <a:pt x="95252" y="403233"/>
                </a:cubicBezTo>
                <a:cubicBezTo>
                  <a:pt x="112185" y="390004"/>
                  <a:pt x="110069" y="380479"/>
                  <a:pt x="101602" y="384183"/>
                </a:cubicBezTo>
                <a:cubicBezTo>
                  <a:pt x="93135" y="387887"/>
                  <a:pt x="45510" y="428633"/>
                  <a:pt x="44452" y="425458"/>
                </a:cubicBezTo>
                <a:cubicBezTo>
                  <a:pt x="43394" y="422283"/>
                  <a:pt x="94194" y="383654"/>
                  <a:pt x="95252" y="365133"/>
                </a:cubicBezTo>
                <a:cubicBezTo>
                  <a:pt x="96310" y="346612"/>
                  <a:pt x="59798" y="332325"/>
                  <a:pt x="50802" y="314333"/>
                </a:cubicBezTo>
                <a:cubicBezTo>
                  <a:pt x="41806" y="296341"/>
                  <a:pt x="46039" y="304279"/>
                  <a:pt x="41277" y="257183"/>
                </a:cubicBezTo>
                <a:cubicBezTo>
                  <a:pt x="36515" y="210087"/>
                  <a:pt x="6881" y="-1579"/>
                  <a:pt x="635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E02D3051-0697-0A13-76B7-58229FC16F93}"/>
              </a:ext>
            </a:extLst>
          </p:cNvPr>
          <p:cNvSpPr/>
          <p:nvPr/>
        </p:nvSpPr>
        <p:spPr>
          <a:xfrm>
            <a:off x="4574049" y="4009946"/>
            <a:ext cx="188908" cy="242096"/>
          </a:xfrm>
          <a:custGeom>
            <a:avLst/>
            <a:gdLst>
              <a:gd name="connsiteX0" fmla="*/ 99551 w 188908"/>
              <a:gd name="connsiteY0" fmla="*/ 79 h 242096"/>
              <a:gd name="connsiteX1" fmla="*/ 74151 w 188908"/>
              <a:gd name="connsiteY1" fmla="*/ 130254 h 242096"/>
              <a:gd name="connsiteX2" fmla="*/ 90026 w 188908"/>
              <a:gd name="connsiteY2" fmla="*/ 171529 h 242096"/>
              <a:gd name="connsiteX3" fmla="*/ 188451 w 188908"/>
              <a:gd name="connsiteY3" fmla="*/ 241379 h 242096"/>
              <a:gd name="connsiteX4" fmla="*/ 124951 w 188908"/>
              <a:gd name="connsiteY4" fmla="*/ 206454 h 242096"/>
              <a:gd name="connsiteX5" fmla="*/ 80501 w 188908"/>
              <a:gd name="connsiteY5" fmla="*/ 184229 h 242096"/>
              <a:gd name="connsiteX6" fmla="*/ 26526 w 188908"/>
              <a:gd name="connsiteY6" fmla="*/ 193754 h 242096"/>
              <a:gd name="connsiteX7" fmla="*/ 1126 w 188908"/>
              <a:gd name="connsiteY7" fmla="*/ 215979 h 242096"/>
              <a:gd name="connsiteX8" fmla="*/ 61451 w 188908"/>
              <a:gd name="connsiteY8" fmla="*/ 162004 h 242096"/>
              <a:gd name="connsiteX9" fmla="*/ 67801 w 188908"/>
              <a:gd name="connsiteY9" fmla="*/ 111204 h 242096"/>
              <a:gd name="connsiteX10" fmla="*/ 99551 w 188908"/>
              <a:gd name="connsiteY10" fmla="*/ 79 h 24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908" h="242096">
                <a:moveTo>
                  <a:pt x="99551" y="79"/>
                </a:moveTo>
                <a:cubicBezTo>
                  <a:pt x="100609" y="3254"/>
                  <a:pt x="75738" y="101679"/>
                  <a:pt x="74151" y="130254"/>
                </a:cubicBezTo>
                <a:cubicBezTo>
                  <a:pt x="72563" y="158829"/>
                  <a:pt x="70976" y="153008"/>
                  <a:pt x="90026" y="171529"/>
                </a:cubicBezTo>
                <a:cubicBezTo>
                  <a:pt x="109076" y="190050"/>
                  <a:pt x="182630" y="235558"/>
                  <a:pt x="188451" y="241379"/>
                </a:cubicBezTo>
                <a:cubicBezTo>
                  <a:pt x="194272" y="247200"/>
                  <a:pt x="142943" y="215979"/>
                  <a:pt x="124951" y="206454"/>
                </a:cubicBezTo>
                <a:cubicBezTo>
                  <a:pt x="106959" y="196929"/>
                  <a:pt x="96905" y="186346"/>
                  <a:pt x="80501" y="184229"/>
                </a:cubicBezTo>
                <a:cubicBezTo>
                  <a:pt x="64097" y="182112"/>
                  <a:pt x="39755" y="188462"/>
                  <a:pt x="26526" y="193754"/>
                </a:cubicBezTo>
                <a:cubicBezTo>
                  <a:pt x="13297" y="199046"/>
                  <a:pt x="-4695" y="221271"/>
                  <a:pt x="1126" y="215979"/>
                </a:cubicBezTo>
                <a:cubicBezTo>
                  <a:pt x="6947" y="210687"/>
                  <a:pt x="50339" y="179466"/>
                  <a:pt x="61451" y="162004"/>
                </a:cubicBezTo>
                <a:cubicBezTo>
                  <a:pt x="72563" y="144542"/>
                  <a:pt x="63568" y="132371"/>
                  <a:pt x="67801" y="111204"/>
                </a:cubicBezTo>
                <a:cubicBezTo>
                  <a:pt x="72034" y="90037"/>
                  <a:pt x="98493" y="-3096"/>
                  <a:pt x="99551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2A48C5E6-8854-69FC-8654-A8B7262F032C}"/>
              </a:ext>
            </a:extLst>
          </p:cNvPr>
          <p:cNvSpPr/>
          <p:nvPr/>
        </p:nvSpPr>
        <p:spPr>
          <a:xfrm>
            <a:off x="4381489" y="4076322"/>
            <a:ext cx="149636" cy="299154"/>
          </a:xfrm>
          <a:custGeom>
            <a:avLst/>
            <a:gdLst>
              <a:gd name="connsiteX0" fmla="*/ 149236 w 149636"/>
              <a:gd name="connsiteY0" fmla="*/ 378 h 299154"/>
              <a:gd name="connsiteX1" fmla="*/ 79386 w 149636"/>
              <a:gd name="connsiteY1" fmla="*/ 79753 h 299154"/>
              <a:gd name="connsiteX2" fmla="*/ 50811 w 149636"/>
              <a:gd name="connsiteY2" fmla="*/ 133728 h 299154"/>
              <a:gd name="connsiteX3" fmla="*/ 28586 w 149636"/>
              <a:gd name="connsiteY3" fmla="*/ 216278 h 299154"/>
              <a:gd name="connsiteX4" fmla="*/ 11 w 149636"/>
              <a:gd name="connsiteY4" fmla="*/ 298828 h 299154"/>
              <a:gd name="connsiteX5" fmla="*/ 25411 w 149636"/>
              <a:gd name="connsiteY5" fmla="*/ 184528 h 299154"/>
              <a:gd name="connsiteX6" fmla="*/ 44461 w 149636"/>
              <a:gd name="connsiteY6" fmla="*/ 114678 h 299154"/>
              <a:gd name="connsiteX7" fmla="*/ 149236 w 149636"/>
              <a:gd name="connsiteY7" fmla="*/ 378 h 29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6" h="299154">
                <a:moveTo>
                  <a:pt x="149236" y="378"/>
                </a:moveTo>
                <a:cubicBezTo>
                  <a:pt x="155057" y="-5443"/>
                  <a:pt x="95790" y="57528"/>
                  <a:pt x="79386" y="79753"/>
                </a:cubicBezTo>
                <a:cubicBezTo>
                  <a:pt x="62982" y="101978"/>
                  <a:pt x="59278" y="110974"/>
                  <a:pt x="50811" y="133728"/>
                </a:cubicBezTo>
                <a:cubicBezTo>
                  <a:pt x="42344" y="156482"/>
                  <a:pt x="37053" y="188761"/>
                  <a:pt x="28586" y="216278"/>
                </a:cubicBezTo>
                <a:cubicBezTo>
                  <a:pt x="20119" y="243795"/>
                  <a:pt x="540" y="304120"/>
                  <a:pt x="11" y="298828"/>
                </a:cubicBezTo>
                <a:cubicBezTo>
                  <a:pt x="-518" y="293536"/>
                  <a:pt x="18003" y="215220"/>
                  <a:pt x="25411" y="184528"/>
                </a:cubicBezTo>
                <a:cubicBezTo>
                  <a:pt x="32819" y="153836"/>
                  <a:pt x="26998" y="141666"/>
                  <a:pt x="44461" y="114678"/>
                </a:cubicBezTo>
                <a:cubicBezTo>
                  <a:pt x="61924" y="87690"/>
                  <a:pt x="143415" y="6199"/>
                  <a:pt x="149236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64BF7914-A73D-C5B3-F06F-9E6E6072DA76}"/>
              </a:ext>
            </a:extLst>
          </p:cNvPr>
          <p:cNvSpPr/>
          <p:nvPr/>
        </p:nvSpPr>
        <p:spPr>
          <a:xfrm>
            <a:off x="4891088" y="3746495"/>
            <a:ext cx="49238" cy="295300"/>
          </a:xfrm>
          <a:custGeom>
            <a:avLst/>
            <a:gdLst>
              <a:gd name="connsiteX0" fmla="*/ 1587 w 49238"/>
              <a:gd name="connsiteY0" fmla="*/ 5 h 295300"/>
              <a:gd name="connsiteX1" fmla="*/ 11112 w 49238"/>
              <a:gd name="connsiteY1" fmla="*/ 206380 h 295300"/>
              <a:gd name="connsiteX2" fmla="*/ 49212 w 49238"/>
              <a:gd name="connsiteY2" fmla="*/ 295280 h 295300"/>
              <a:gd name="connsiteX3" fmla="*/ 4762 w 49238"/>
              <a:gd name="connsiteY3" fmla="*/ 200030 h 295300"/>
              <a:gd name="connsiteX4" fmla="*/ 1587 w 49238"/>
              <a:gd name="connsiteY4" fmla="*/ 5 h 2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8" h="295300">
                <a:moveTo>
                  <a:pt x="1587" y="5"/>
                </a:moveTo>
                <a:cubicBezTo>
                  <a:pt x="2645" y="1063"/>
                  <a:pt x="3175" y="157168"/>
                  <a:pt x="11112" y="206380"/>
                </a:cubicBezTo>
                <a:cubicBezTo>
                  <a:pt x="19049" y="255592"/>
                  <a:pt x="50270" y="296338"/>
                  <a:pt x="49212" y="295280"/>
                </a:cubicBezTo>
                <a:cubicBezTo>
                  <a:pt x="48154" y="294222"/>
                  <a:pt x="12170" y="242892"/>
                  <a:pt x="4762" y="200030"/>
                </a:cubicBezTo>
                <a:cubicBezTo>
                  <a:pt x="-2646" y="157168"/>
                  <a:pt x="529" y="-1053"/>
                  <a:pt x="158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C028318-8640-C1BF-32C7-5B5F2865CF75}"/>
              </a:ext>
            </a:extLst>
          </p:cNvPr>
          <p:cNvSpPr/>
          <p:nvPr/>
        </p:nvSpPr>
        <p:spPr>
          <a:xfrm>
            <a:off x="4627340" y="3592875"/>
            <a:ext cx="39984" cy="312467"/>
          </a:xfrm>
          <a:custGeom>
            <a:avLst/>
            <a:gdLst>
              <a:gd name="connsiteX0" fmla="*/ 4985 w 39984"/>
              <a:gd name="connsiteY0" fmla="*/ 1225 h 312467"/>
              <a:gd name="connsiteX1" fmla="*/ 4985 w 39984"/>
              <a:gd name="connsiteY1" fmla="*/ 131400 h 312467"/>
              <a:gd name="connsiteX2" fmla="*/ 11335 w 39984"/>
              <a:gd name="connsiteY2" fmla="*/ 229825 h 312467"/>
              <a:gd name="connsiteX3" fmla="*/ 39910 w 39984"/>
              <a:gd name="connsiteY3" fmla="*/ 312375 h 312467"/>
              <a:gd name="connsiteX4" fmla="*/ 1810 w 39984"/>
              <a:gd name="connsiteY4" fmla="*/ 213950 h 312467"/>
              <a:gd name="connsiteX5" fmla="*/ 4985 w 39984"/>
              <a:gd name="connsiteY5" fmla="*/ 1225 h 31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4" h="312467">
                <a:moveTo>
                  <a:pt x="4985" y="1225"/>
                </a:moveTo>
                <a:cubicBezTo>
                  <a:pt x="5514" y="-12533"/>
                  <a:pt x="3927" y="93300"/>
                  <a:pt x="4985" y="131400"/>
                </a:cubicBezTo>
                <a:cubicBezTo>
                  <a:pt x="6043" y="169500"/>
                  <a:pt x="5514" y="199662"/>
                  <a:pt x="11335" y="229825"/>
                </a:cubicBezTo>
                <a:cubicBezTo>
                  <a:pt x="17156" y="259988"/>
                  <a:pt x="41498" y="315021"/>
                  <a:pt x="39910" y="312375"/>
                </a:cubicBezTo>
                <a:cubicBezTo>
                  <a:pt x="38323" y="309729"/>
                  <a:pt x="7102" y="259458"/>
                  <a:pt x="1810" y="213950"/>
                </a:cubicBezTo>
                <a:cubicBezTo>
                  <a:pt x="-3482" y="168442"/>
                  <a:pt x="4456" y="14983"/>
                  <a:pt x="4985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E8A099CE-57BD-1B8E-0198-B239DEABEFBD}"/>
              </a:ext>
            </a:extLst>
          </p:cNvPr>
          <p:cNvSpPr/>
          <p:nvPr/>
        </p:nvSpPr>
        <p:spPr>
          <a:xfrm>
            <a:off x="4834746" y="4264408"/>
            <a:ext cx="139760" cy="104725"/>
          </a:xfrm>
          <a:custGeom>
            <a:avLst/>
            <a:gdLst>
              <a:gd name="connsiteX0" fmla="*/ 779 w 139760"/>
              <a:gd name="connsiteY0" fmla="*/ 104392 h 104725"/>
              <a:gd name="connsiteX1" fmla="*/ 137304 w 139760"/>
              <a:gd name="connsiteY1" fmla="*/ 2792 h 104725"/>
              <a:gd name="connsiteX2" fmla="*/ 83329 w 139760"/>
              <a:gd name="connsiteY2" fmla="*/ 34542 h 104725"/>
              <a:gd name="connsiteX3" fmla="*/ 779 w 139760"/>
              <a:gd name="connsiteY3" fmla="*/ 104392 h 10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60" h="104725">
                <a:moveTo>
                  <a:pt x="779" y="104392"/>
                </a:moveTo>
                <a:cubicBezTo>
                  <a:pt x="9775" y="99100"/>
                  <a:pt x="123546" y="14434"/>
                  <a:pt x="137304" y="2792"/>
                </a:cubicBezTo>
                <a:cubicBezTo>
                  <a:pt x="151062" y="-8850"/>
                  <a:pt x="103437" y="18667"/>
                  <a:pt x="83329" y="34542"/>
                </a:cubicBezTo>
                <a:cubicBezTo>
                  <a:pt x="63221" y="50417"/>
                  <a:pt x="-8217" y="109684"/>
                  <a:pt x="779" y="10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2061F770-FB7E-3902-E0C0-5EA5110FF7B6}"/>
              </a:ext>
            </a:extLst>
          </p:cNvPr>
          <p:cNvSpPr/>
          <p:nvPr/>
        </p:nvSpPr>
        <p:spPr>
          <a:xfrm>
            <a:off x="5006972" y="4121084"/>
            <a:ext cx="101407" cy="217752"/>
          </a:xfrm>
          <a:custGeom>
            <a:avLst/>
            <a:gdLst>
              <a:gd name="connsiteX0" fmla="*/ 3 w 101407"/>
              <a:gd name="connsiteY0" fmla="*/ 66 h 217752"/>
              <a:gd name="connsiteX1" fmla="*/ 73028 w 101407"/>
              <a:gd name="connsiteY1" fmla="*/ 73091 h 217752"/>
              <a:gd name="connsiteX2" fmla="*/ 98428 w 101407"/>
              <a:gd name="connsiteY2" fmla="*/ 155641 h 217752"/>
              <a:gd name="connsiteX3" fmla="*/ 98428 w 101407"/>
              <a:gd name="connsiteY3" fmla="*/ 215966 h 217752"/>
              <a:gd name="connsiteX4" fmla="*/ 76203 w 101407"/>
              <a:gd name="connsiteY4" fmla="*/ 85791 h 217752"/>
              <a:gd name="connsiteX5" fmla="*/ 3 w 101407"/>
              <a:gd name="connsiteY5" fmla="*/ 66 h 2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07" h="217752">
                <a:moveTo>
                  <a:pt x="3" y="66"/>
                </a:moveTo>
                <a:cubicBezTo>
                  <a:pt x="-526" y="-2051"/>
                  <a:pt x="56624" y="47162"/>
                  <a:pt x="73028" y="73091"/>
                </a:cubicBezTo>
                <a:cubicBezTo>
                  <a:pt x="89432" y="99020"/>
                  <a:pt x="94195" y="131829"/>
                  <a:pt x="98428" y="155641"/>
                </a:cubicBezTo>
                <a:cubicBezTo>
                  <a:pt x="102661" y="179453"/>
                  <a:pt x="102132" y="227608"/>
                  <a:pt x="98428" y="215966"/>
                </a:cubicBezTo>
                <a:cubicBezTo>
                  <a:pt x="94724" y="204324"/>
                  <a:pt x="87845" y="119658"/>
                  <a:pt x="76203" y="85791"/>
                </a:cubicBezTo>
                <a:cubicBezTo>
                  <a:pt x="64561" y="51924"/>
                  <a:pt x="532" y="2183"/>
                  <a:pt x="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6CDE8A29-9255-AF62-0A15-0189ADF98F3C}"/>
              </a:ext>
            </a:extLst>
          </p:cNvPr>
          <p:cNvSpPr/>
          <p:nvPr/>
        </p:nvSpPr>
        <p:spPr>
          <a:xfrm>
            <a:off x="4464940" y="4194022"/>
            <a:ext cx="78531" cy="193970"/>
          </a:xfrm>
          <a:custGeom>
            <a:avLst/>
            <a:gdLst>
              <a:gd name="connsiteX0" fmla="*/ 78485 w 78531"/>
              <a:gd name="connsiteY0" fmla="*/ 153 h 193970"/>
              <a:gd name="connsiteX1" fmla="*/ 18160 w 78531"/>
              <a:gd name="connsiteY1" fmla="*/ 79528 h 193970"/>
              <a:gd name="connsiteX2" fmla="*/ 11810 w 78531"/>
              <a:gd name="connsiteY2" fmla="*/ 127153 h 193970"/>
              <a:gd name="connsiteX3" fmla="*/ 2285 w 78531"/>
              <a:gd name="connsiteY3" fmla="*/ 193828 h 193970"/>
              <a:gd name="connsiteX4" fmla="*/ 2285 w 78531"/>
              <a:gd name="connsiteY4" fmla="*/ 108103 h 193970"/>
              <a:gd name="connsiteX5" fmla="*/ 27685 w 78531"/>
              <a:gd name="connsiteY5" fmla="*/ 60478 h 193970"/>
              <a:gd name="connsiteX6" fmla="*/ 78485 w 78531"/>
              <a:gd name="connsiteY6" fmla="*/ 153 h 19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1" h="193970">
                <a:moveTo>
                  <a:pt x="78485" y="153"/>
                </a:moveTo>
                <a:cubicBezTo>
                  <a:pt x="76898" y="3328"/>
                  <a:pt x="29272" y="58361"/>
                  <a:pt x="18160" y="79528"/>
                </a:cubicBezTo>
                <a:cubicBezTo>
                  <a:pt x="7047" y="100695"/>
                  <a:pt x="14456" y="108103"/>
                  <a:pt x="11810" y="127153"/>
                </a:cubicBezTo>
                <a:cubicBezTo>
                  <a:pt x="9164" y="146203"/>
                  <a:pt x="3872" y="197003"/>
                  <a:pt x="2285" y="193828"/>
                </a:cubicBezTo>
                <a:cubicBezTo>
                  <a:pt x="698" y="190653"/>
                  <a:pt x="-1948" y="130328"/>
                  <a:pt x="2285" y="108103"/>
                </a:cubicBezTo>
                <a:cubicBezTo>
                  <a:pt x="6518" y="85878"/>
                  <a:pt x="14456" y="76882"/>
                  <a:pt x="27685" y="60478"/>
                </a:cubicBezTo>
                <a:cubicBezTo>
                  <a:pt x="40914" y="44074"/>
                  <a:pt x="80072" y="-3022"/>
                  <a:pt x="78485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751355E8-2DD5-E9F4-D051-AEABF280D4A2}"/>
              </a:ext>
            </a:extLst>
          </p:cNvPr>
          <p:cNvSpPr/>
          <p:nvPr/>
        </p:nvSpPr>
        <p:spPr>
          <a:xfrm>
            <a:off x="4940090" y="4137021"/>
            <a:ext cx="98731" cy="104983"/>
          </a:xfrm>
          <a:custGeom>
            <a:avLst/>
            <a:gdLst>
              <a:gd name="connsiteX0" fmla="*/ 28785 w 98731"/>
              <a:gd name="connsiteY0" fmla="*/ 4 h 104983"/>
              <a:gd name="connsiteX1" fmla="*/ 31960 w 98731"/>
              <a:gd name="connsiteY1" fmla="*/ 60329 h 104983"/>
              <a:gd name="connsiteX2" fmla="*/ 210 w 98731"/>
              <a:gd name="connsiteY2" fmla="*/ 104779 h 104983"/>
              <a:gd name="connsiteX3" fmla="*/ 22435 w 98731"/>
              <a:gd name="connsiteY3" fmla="*/ 76204 h 104983"/>
              <a:gd name="connsiteX4" fmla="*/ 98635 w 98731"/>
              <a:gd name="connsiteY4" fmla="*/ 60329 h 104983"/>
              <a:gd name="connsiteX5" fmla="*/ 38310 w 98731"/>
              <a:gd name="connsiteY5" fmla="*/ 57154 h 104983"/>
              <a:gd name="connsiteX6" fmla="*/ 28785 w 98731"/>
              <a:gd name="connsiteY6" fmla="*/ 4 h 10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1" h="104983">
                <a:moveTo>
                  <a:pt x="28785" y="4"/>
                </a:moveTo>
                <a:cubicBezTo>
                  <a:pt x="27727" y="533"/>
                  <a:pt x="36723" y="42866"/>
                  <a:pt x="31960" y="60329"/>
                </a:cubicBezTo>
                <a:cubicBezTo>
                  <a:pt x="27197" y="77792"/>
                  <a:pt x="1797" y="102133"/>
                  <a:pt x="210" y="104779"/>
                </a:cubicBezTo>
                <a:cubicBezTo>
                  <a:pt x="-1378" y="107425"/>
                  <a:pt x="6031" y="83612"/>
                  <a:pt x="22435" y="76204"/>
                </a:cubicBezTo>
                <a:cubicBezTo>
                  <a:pt x="38839" y="68796"/>
                  <a:pt x="95989" y="63504"/>
                  <a:pt x="98635" y="60329"/>
                </a:cubicBezTo>
                <a:cubicBezTo>
                  <a:pt x="101281" y="57154"/>
                  <a:pt x="48893" y="62975"/>
                  <a:pt x="38310" y="57154"/>
                </a:cubicBezTo>
                <a:cubicBezTo>
                  <a:pt x="27727" y="51333"/>
                  <a:pt x="29843" y="-525"/>
                  <a:pt x="2878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B4DC4DDE-706F-1CF1-7787-2606AC6659E7}"/>
              </a:ext>
            </a:extLst>
          </p:cNvPr>
          <p:cNvSpPr/>
          <p:nvPr/>
        </p:nvSpPr>
        <p:spPr>
          <a:xfrm>
            <a:off x="4624181" y="4247363"/>
            <a:ext cx="230397" cy="80881"/>
          </a:xfrm>
          <a:custGeom>
            <a:avLst/>
            <a:gdLst>
              <a:gd name="connsiteX0" fmla="*/ 1794 w 230397"/>
              <a:gd name="connsiteY0" fmla="*/ 787 h 80881"/>
              <a:gd name="connsiteX1" fmla="*/ 55769 w 230397"/>
              <a:gd name="connsiteY1" fmla="*/ 19837 h 80881"/>
              <a:gd name="connsiteX2" fmla="*/ 106569 w 230397"/>
              <a:gd name="connsiteY2" fmla="*/ 57937 h 80881"/>
              <a:gd name="connsiteX3" fmla="*/ 87519 w 230397"/>
              <a:gd name="connsiteY3" fmla="*/ 32537 h 80881"/>
              <a:gd name="connsiteX4" fmla="*/ 131969 w 230397"/>
              <a:gd name="connsiteY4" fmla="*/ 80162 h 80881"/>
              <a:gd name="connsiteX5" fmla="*/ 147844 w 230397"/>
              <a:gd name="connsiteY5" fmla="*/ 57937 h 80881"/>
              <a:gd name="connsiteX6" fmla="*/ 230394 w 230397"/>
              <a:gd name="connsiteY6" fmla="*/ 13487 h 80881"/>
              <a:gd name="connsiteX7" fmla="*/ 151019 w 230397"/>
              <a:gd name="connsiteY7" fmla="*/ 57937 h 80881"/>
              <a:gd name="connsiteX8" fmla="*/ 119269 w 230397"/>
              <a:gd name="connsiteY8" fmla="*/ 38887 h 80881"/>
              <a:gd name="connsiteX9" fmla="*/ 125619 w 230397"/>
              <a:gd name="connsiteY9" fmla="*/ 45237 h 80881"/>
              <a:gd name="connsiteX10" fmla="*/ 1794 w 230397"/>
              <a:gd name="connsiteY10" fmla="*/ 787 h 8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397" h="80881">
                <a:moveTo>
                  <a:pt x="1794" y="787"/>
                </a:moveTo>
                <a:cubicBezTo>
                  <a:pt x="-9848" y="-3446"/>
                  <a:pt x="38307" y="10312"/>
                  <a:pt x="55769" y="19837"/>
                </a:cubicBezTo>
                <a:cubicBezTo>
                  <a:pt x="73232" y="29362"/>
                  <a:pt x="101277" y="55820"/>
                  <a:pt x="106569" y="57937"/>
                </a:cubicBezTo>
                <a:cubicBezTo>
                  <a:pt x="111861" y="60054"/>
                  <a:pt x="83286" y="28833"/>
                  <a:pt x="87519" y="32537"/>
                </a:cubicBezTo>
                <a:cubicBezTo>
                  <a:pt x="91752" y="36241"/>
                  <a:pt x="121915" y="75929"/>
                  <a:pt x="131969" y="80162"/>
                </a:cubicBezTo>
                <a:cubicBezTo>
                  <a:pt x="142023" y="84395"/>
                  <a:pt x="131440" y="69049"/>
                  <a:pt x="147844" y="57937"/>
                </a:cubicBezTo>
                <a:cubicBezTo>
                  <a:pt x="164248" y="46825"/>
                  <a:pt x="229865" y="13487"/>
                  <a:pt x="230394" y="13487"/>
                </a:cubicBezTo>
                <a:cubicBezTo>
                  <a:pt x="230923" y="13487"/>
                  <a:pt x="169540" y="53704"/>
                  <a:pt x="151019" y="57937"/>
                </a:cubicBezTo>
                <a:cubicBezTo>
                  <a:pt x="132498" y="62170"/>
                  <a:pt x="123502" y="41004"/>
                  <a:pt x="119269" y="38887"/>
                </a:cubicBezTo>
                <a:cubicBezTo>
                  <a:pt x="115036" y="36770"/>
                  <a:pt x="138319" y="52645"/>
                  <a:pt x="125619" y="45237"/>
                </a:cubicBezTo>
                <a:cubicBezTo>
                  <a:pt x="112919" y="37829"/>
                  <a:pt x="13436" y="5020"/>
                  <a:pt x="1794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8A5797C9-4661-0885-89A6-CF524466AF72}"/>
              </a:ext>
            </a:extLst>
          </p:cNvPr>
          <p:cNvSpPr/>
          <p:nvPr/>
        </p:nvSpPr>
        <p:spPr>
          <a:xfrm>
            <a:off x="5012974" y="4272664"/>
            <a:ext cx="79967" cy="153438"/>
          </a:xfrm>
          <a:custGeom>
            <a:avLst/>
            <a:gdLst>
              <a:gd name="connsiteX0" fmla="*/ 351 w 79967"/>
              <a:gd name="connsiteY0" fmla="*/ 886 h 153438"/>
              <a:gd name="connsiteX1" fmla="*/ 51151 w 79967"/>
              <a:gd name="connsiteY1" fmla="*/ 54861 h 153438"/>
              <a:gd name="connsiteX2" fmla="*/ 63851 w 79967"/>
              <a:gd name="connsiteY2" fmla="*/ 86611 h 153438"/>
              <a:gd name="connsiteX3" fmla="*/ 51151 w 79967"/>
              <a:gd name="connsiteY3" fmla="*/ 153286 h 153438"/>
              <a:gd name="connsiteX4" fmla="*/ 79726 w 79967"/>
              <a:gd name="connsiteY4" fmla="*/ 102486 h 153438"/>
              <a:gd name="connsiteX5" fmla="*/ 351 w 79967"/>
              <a:gd name="connsiteY5" fmla="*/ 886 h 15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67" h="153438">
                <a:moveTo>
                  <a:pt x="351" y="886"/>
                </a:moveTo>
                <a:cubicBezTo>
                  <a:pt x="-4412" y="-7052"/>
                  <a:pt x="40568" y="40574"/>
                  <a:pt x="51151" y="54861"/>
                </a:cubicBezTo>
                <a:cubicBezTo>
                  <a:pt x="61734" y="69149"/>
                  <a:pt x="63851" y="70207"/>
                  <a:pt x="63851" y="86611"/>
                </a:cubicBezTo>
                <a:cubicBezTo>
                  <a:pt x="63851" y="103015"/>
                  <a:pt x="48505" y="150640"/>
                  <a:pt x="51151" y="153286"/>
                </a:cubicBezTo>
                <a:cubicBezTo>
                  <a:pt x="53797" y="155932"/>
                  <a:pt x="82901" y="123653"/>
                  <a:pt x="79726" y="102486"/>
                </a:cubicBezTo>
                <a:cubicBezTo>
                  <a:pt x="76551" y="81319"/>
                  <a:pt x="5114" y="8824"/>
                  <a:pt x="351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16787C28-374D-0FC6-193F-D74A08A4A943}"/>
              </a:ext>
            </a:extLst>
          </p:cNvPr>
          <p:cNvSpPr/>
          <p:nvPr/>
        </p:nvSpPr>
        <p:spPr>
          <a:xfrm>
            <a:off x="4765470" y="4035377"/>
            <a:ext cx="51025" cy="181089"/>
          </a:xfrm>
          <a:custGeom>
            <a:avLst/>
            <a:gdLst>
              <a:gd name="connsiteX0" fmla="*/ 51005 w 51025"/>
              <a:gd name="connsiteY0" fmla="*/ 48 h 181089"/>
              <a:gd name="connsiteX1" fmla="*/ 6555 w 51025"/>
              <a:gd name="connsiteY1" fmla="*/ 95298 h 181089"/>
              <a:gd name="connsiteX2" fmla="*/ 22430 w 51025"/>
              <a:gd name="connsiteY2" fmla="*/ 181023 h 181089"/>
              <a:gd name="connsiteX3" fmla="*/ 205 w 51025"/>
              <a:gd name="connsiteY3" fmla="*/ 107998 h 181089"/>
              <a:gd name="connsiteX4" fmla="*/ 51005 w 51025"/>
              <a:gd name="connsiteY4" fmla="*/ 48 h 1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5" h="181089">
                <a:moveTo>
                  <a:pt x="51005" y="48"/>
                </a:moveTo>
                <a:cubicBezTo>
                  <a:pt x="52063" y="-2069"/>
                  <a:pt x="11317" y="65136"/>
                  <a:pt x="6555" y="95298"/>
                </a:cubicBezTo>
                <a:cubicBezTo>
                  <a:pt x="1792" y="125461"/>
                  <a:pt x="23488" y="178906"/>
                  <a:pt x="22430" y="181023"/>
                </a:cubicBezTo>
                <a:cubicBezTo>
                  <a:pt x="21372" y="183140"/>
                  <a:pt x="-2441" y="134456"/>
                  <a:pt x="205" y="107998"/>
                </a:cubicBezTo>
                <a:cubicBezTo>
                  <a:pt x="2851" y="81540"/>
                  <a:pt x="49947" y="2165"/>
                  <a:pt x="5100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FA78D2D-AB49-C86A-F8EA-7ACB43E227AA}"/>
              </a:ext>
            </a:extLst>
          </p:cNvPr>
          <p:cNvSpPr/>
          <p:nvPr/>
        </p:nvSpPr>
        <p:spPr>
          <a:xfrm>
            <a:off x="4524156" y="4291457"/>
            <a:ext cx="181292" cy="74386"/>
          </a:xfrm>
          <a:custGeom>
            <a:avLst/>
            <a:gdLst>
              <a:gd name="connsiteX0" fmla="*/ 219 w 181292"/>
              <a:gd name="connsiteY0" fmla="*/ 36068 h 74386"/>
              <a:gd name="connsiteX1" fmla="*/ 73244 w 181292"/>
              <a:gd name="connsiteY1" fmla="*/ 13843 h 74386"/>
              <a:gd name="connsiteX2" fmla="*/ 114519 w 181292"/>
              <a:gd name="connsiteY2" fmla="*/ 23368 h 74386"/>
              <a:gd name="connsiteX3" fmla="*/ 181194 w 181292"/>
              <a:gd name="connsiteY3" fmla="*/ 74168 h 74386"/>
              <a:gd name="connsiteX4" fmla="*/ 98644 w 181292"/>
              <a:gd name="connsiteY4" fmla="*/ 1143 h 74386"/>
              <a:gd name="connsiteX5" fmla="*/ 219 w 181292"/>
              <a:gd name="connsiteY5" fmla="*/ 36068 h 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92" h="74386">
                <a:moveTo>
                  <a:pt x="219" y="36068"/>
                </a:moveTo>
                <a:cubicBezTo>
                  <a:pt x="-4014" y="38185"/>
                  <a:pt x="54194" y="15960"/>
                  <a:pt x="73244" y="13843"/>
                </a:cubicBezTo>
                <a:cubicBezTo>
                  <a:pt x="92294" y="11726"/>
                  <a:pt x="96527" y="13314"/>
                  <a:pt x="114519" y="23368"/>
                </a:cubicBezTo>
                <a:cubicBezTo>
                  <a:pt x="132511" y="33422"/>
                  <a:pt x="183840" y="77872"/>
                  <a:pt x="181194" y="74168"/>
                </a:cubicBezTo>
                <a:cubicBezTo>
                  <a:pt x="178548" y="70464"/>
                  <a:pt x="123515" y="9610"/>
                  <a:pt x="98644" y="1143"/>
                </a:cubicBezTo>
                <a:cubicBezTo>
                  <a:pt x="73773" y="-7324"/>
                  <a:pt x="4452" y="33951"/>
                  <a:pt x="219" y="36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1D414441-063E-7CA6-A12E-286EFD17B719}"/>
              </a:ext>
            </a:extLst>
          </p:cNvPr>
          <p:cNvSpPr/>
          <p:nvPr/>
        </p:nvSpPr>
        <p:spPr>
          <a:xfrm>
            <a:off x="4876477" y="4298818"/>
            <a:ext cx="121368" cy="89061"/>
          </a:xfrm>
          <a:custGeom>
            <a:avLst/>
            <a:gdLst>
              <a:gd name="connsiteX0" fmla="*/ 323 w 121368"/>
              <a:gd name="connsiteY0" fmla="*/ 89032 h 89061"/>
              <a:gd name="connsiteX1" fmla="*/ 86048 w 121368"/>
              <a:gd name="connsiteY1" fmla="*/ 6482 h 89061"/>
              <a:gd name="connsiteX2" fmla="*/ 120973 w 121368"/>
              <a:gd name="connsiteY2" fmla="*/ 22357 h 89061"/>
              <a:gd name="connsiteX3" fmla="*/ 101923 w 121368"/>
              <a:gd name="connsiteY3" fmla="*/ 132 h 89061"/>
              <a:gd name="connsiteX4" fmla="*/ 57473 w 121368"/>
              <a:gd name="connsiteY4" fmla="*/ 16007 h 89061"/>
              <a:gd name="connsiteX5" fmla="*/ 323 w 121368"/>
              <a:gd name="connsiteY5" fmla="*/ 89032 h 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68" h="89061">
                <a:moveTo>
                  <a:pt x="323" y="89032"/>
                </a:moveTo>
                <a:cubicBezTo>
                  <a:pt x="5085" y="87445"/>
                  <a:pt x="65940" y="17594"/>
                  <a:pt x="86048" y="6482"/>
                </a:cubicBezTo>
                <a:cubicBezTo>
                  <a:pt x="106156" y="-4630"/>
                  <a:pt x="120973" y="22357"/>
                  <a:pt x="120973" y="22357"/>
                </a:cubicBezTo>
                <a:cubicBezTo>
                  <a:pt x="123619" y="21299"/>
                  <a:pt x="112506" y="1190"/>
                  <a:pt x="101923" y="132"/>
                </a:cubicBezTo>
                <a:cubicBezTo>
                  <a:pt x="91340" y="-926"/>
                  <a:pt x="70173" y="4365"/>
                  <a:pt x="57473" y="16007"/>
                </a:cubicBezTo>
                <a:cubicBezTo>
                  <a:pt x="44773" y="27649"/>
                  <a:pt x="-4439" y="90619"/>
                  <a:pt x="323" y="89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0BAE1377-A8A6-C4CF-33F9-27EC731B7D1F}"/>
              </a:ext>
            </a:extLst>
          </p:cNvPr>
          <p:cNvSpPr/>
          <p:nvPr/>
        </p:nvSpPr>
        <p:spPr>
          <a:xfrm>
            <a:off x="4774841" y="4196731"/>
            <a:ext cx="58509" cy="247056"/>
          </a:xfrm>
          <a:custGeom>
            <a:avLst/>
            <a:gdLst>
              <a:gd name="connsiteX0" fmla="*/ 47984 w 58509"/>
              <a:gd name="connsiteY0" fmla="*/ 619 h 247056"/>
              <a:gd name="connsiteX1" fmla="*/ 54334 w 58509"/>
              <a:gd name="connsiteY1" fmla="*/ 86344 h 247056"/>
              <a:gd name="connsiteX2" fmla="*/ 359 w 58509"/>
              <a:gd name="connsiteY2" fmla="*/ 245094 h 247056"/>
              <a:gd name="connsiteX3" fmla="*/ 32109 w 58509"/>
              <a:gd name="connsiteY3" fmla="*/ 172069 h 247056"/>
              <a:gd name="connsiteX4" fmla="*/ 57509 w 58509"/>
              <a:gd name="connsiteY4" fmla="*/ 127619 h 247056"/>
              <a:gd name="connsiteX5" fmla="*/ 47984 w 58509"/>
              <a:gd name="connsiteY5" fmla="*/ 619 h 24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09" h="247056">
                <a:moveTo>
                  <a:pt x="47984" y="619"/>
                </a:moveTo>
                <a:cubicBezTo>
                  <a:pt x="47455" y="-6260"/>
                  <a:pt x="62271" y="45598"/>
                  <a:pt x="54334" y="86344"/>
                </a:cubicBezTo>
                <a:cubicBezTo>
                  <a:pt x="46397" y="127090"/>
                  <a:pt x="4063" y="230807"/>
                  <a:pt x="359" y="245094"/>
                </a:cubicBezTo>
                <a:cubicBezTo>
                  <a:pt x="-3345" y="259381"/>
                  <a:pt x="22584" y="191648"/>
                  <a:pt x="32109" y="172069"/>
                </a:cubicBezTo>
                <a:cubicBezTo>
                  <a:pt x="41634" y="152490"/>
                  <a:pt x="52747" y="150902"/>
                  <a:pt x="57509" y="127619"/>
                </a:cubicBezTo>
                <a:cubicBezTo>
                  <a:pt x="62272" y="104336"/>
                  <a:pt x="48513" y="7498"/>
                  <a:pt x="4798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C750CF0-036A-3CBC-9549-9F5D22109C91}"/>
              </a:ext>
            </a:extLst>
          </p:cNvPr>
          <p:cNvSpPr/>
          <p:nvPr/>
        </p:nvSpPr>
        <p:spPr>
          <a:xfrm>
            <a:off x="4794250" y="4489347"/>
            <a:ext cx="66807" cy="201000"/>
          </a:xfrm>
          <a:custGeom>
            <a:avLst/>
            <a:gdLst>
              <a:gd name="connsiteX0" fmla="*/ 25400 w 66807"/>
              <a:gd name="connsiteY0" fmla="*/ 103 h 201000"/>
              <a:gd name="connsiteX1" fmla="*/ 15875 w 66807"/>
              <a:gd name="connsiteY1" fmla="*/ 101703 h 201000"/>
              <a:gd name="connsiteX2" fmla="*/ 22225 w 66807"/>
              <a:gd name="connsiteY2" fmla="*/ 136628 h 201000"/>
              <a:gd name="connsiteX3" fmla="*/ 66675 w 66807"/>
              <a:gd name="connsiteY3" fmla="*/ 200128 h 201000"/>
              <a:gd name="connsiteX4" fmla="*/ 34925 w 66807"/>
              <a:gd name="connsiteY4" fmla="*/ 171553 h 201000"/>
              <a:gd name="connsiteX5" fmla="*/ 6350 w 66807"/>
              <a:gd name="connsiteY5" fmla="*/ 142978 h 201000"/>
              <a:gd name="connsiteX6" fmla="*/ 0 w 66807"/>
              <a:gd name="connsiteY6" fmla="*/ 101703 h 201000"/>
              <a:gd name="connsiteX7" fmla="*/ 15875 w 66807"/>
              <a:gd name="connsiteY7" fmla="*/ 117578 h 201000"/>
              <a:gd name="connsiteX8" fmla="*/ 6350 w 66807"/>
              <a:gd name="connsiteY8" fmla="*/ 82653 h 201000"/>
              <a:gd name="connsiteX9" fmla="*/ 25400 w 66807"/>
              <a:gd name="connsiteY9" fmla="*/ 103 h 2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807" h="201000">
                <a:moveTo>
                  <a:pt x="25400" y="103"/>
                </a:moveTo>
                <a:cubicBezTo>
                  <a:pt x="26987" y="3278"/>
                  <a:pt x="16404" y="78949"/>
                  <a:pt x="15875" y="101703"/>
                </a:cubicBezTo>
                <a:cubicBezTo>
                  <a:pt x="15346" y="124457"/>
                  <a:pt x="13758" y="120224"/>
                  <a:pt x="22225" y="136628"/>
                </a:cubicBezTo>
                <a:cubicBezTo>
                  <a:pt x="30692" y="153032"/>
                  <a:pt x="64558" y="194307"/>
                  <a:pt x="66675" y="200128"/>
                </a:cubicBezTo>
                <a:cubicBezTo>
                  <a:pt x="68792" y="205949"/>
                  <a:pt x="44979" y="181078"/>
                  <a:pt x="34925" y="171553"/>
                </a:cubicBezTo>
                <a:cubicBezTo>
                  <a:pt x="24871" y="162028"/>
                  <a:pt x="12171" y="154620"/>
                  <a:pt x="6350" y="142978"/>
                </a:cubicBezTo>
                <a:cubicBezTo>
                  <a:pt x="529" y="131336"/>
                  <a:pt x="0" y="101703"/>
                  <a:pt x="0" y="101703"/>
                </a:cubicBezTo>
                <a:cubicBezTo>
                  <a:pt x="1587" y="97470"/>
                  <a:pt x="14817" y="120753"/>
                  <a:pt x="15875" y="117578"/>
                </a:cubicBezTo>
                <a:cubicBezTo>
                  <a:pt x="16933" y="114403"/>
                  <a:pt x="4233" y="97470"/>
                  <a:pt x="6350" y="82653"/>
                </a:cubicBezTo>
                <a:cubicBezTo>
                  <a:pt x="8467" y="67836"/>
                  <a:pt x="23813" y="-3072"/>
                  <a:pt x="2540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CCF1F006-F482-7D03-1439-684C3F795B9C}"/>
              </a:ext>
            </a:extLst>
          </p:cNvPr>
          <p:cNvSpPr/>
          <p:nvPr/>
        </p:nvSpPr>
        <p:spPr>
          <a:xfrm>
            <a:off x="4714033" y="4479758"/>
            <a:ext cx="64598" cy="238367"/>
          </a:xfrm>
          <a:custGeom>
            <a:avLst/>
            <a:gdLst>
              <a:gd name="connsiteX0" fmla="*/ 29417 w 64598"/>
              <a:gd name="connsiteY0" fmla="*/ 167 h 238367"/>
              <a:gd name="connsiteX1" fmla="*/ 29417 w 64598"/>
              <a:gd name="connsiteY1" fmla="*/ 95417 h 238367"/>
              <a:gd name="connsiteX2" fmla="*/ 38942 w 64598"/>
              <a:gd name="connsiteY2" fmla="*/ 82717 h 238367"/>
              <a:gd name="connsiteX3" fmla="*/ 26242 w 64598"/>
              <a:gd name="connsiteY3" fmla="*/ 203367 h 238367"/>
              <a:gd name="connsiteX4" fmla="*/ 64342 w 64598"/>
              <a:gd name="connsiteY4" fmla="*/ 238292 h 238367"/>
              <a:gd name="connsiteX5" fmla="*/ 4017 w 64598"/>
              <a:gd name="connsiteY5" fmla="*/ 197017 h 238367"/>
              <a:gd name="connsiteX6" fmla="*/ 7192 w 64598"/>
              <a:gd name="connsiteY6" fmla="*/ 206542 h 238367"/>
              <a:gd name="connsiteX7" fmla="*/ 19892 w 64598"/>
              <a:gd name="connsiteY7" fmla="*/ 139867 h 238367"/>
              <a:gd name="connsiteX8" fmla="*/ 26242 w 64598"/>
              <a:gd name="connsiteY8" fmla="*/ 73192 h 238367"/>
              <a:gd name="connsiteX9" fmla="*/ 29417 w 64598"/>
              <a:gd name="connsiteY9" fmla="*/ 167 h 23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98" h="238367">
                <a:moveTo>
                  <a:pt x="29417" y="167"/>
                </a:moveTo>
                <a:cubicBezTo>
                  <a:pt x="29946" y="3871"/>
                  <a:pt x="29417" y="95417"/>
                  <a:pt x="29417" y="95417"/>
                </a:cubicBezTo>
                <a:cubicBezTo>
                  <a:pt x="31004" y="109175"/>
                  <a:pt x="39471" y="64725"/>
                  <a:pt x="38942" y="82717"/>
                </a:cubicBezTo>
                <a:cubicBezTo>
                  <a:pt x="38413" y="100709"/>
                  <a:pt x="22009" y="177438"/>
                  <a:pt x="26242" y="203367"/>
                </a:cubicBezTo>
                <a:cubicBezTo>
                  <a:pt x="30475" y="229296"/>
                  <a:pt x="68046" y="239350"/>
                  <a:pt x="64342" y="238292"/>
                </a:cubicBezTo>
                <a:cubicBezTo>
                  <a:pt x="60638" y="237234"/>
                  <a:pt x="4017" y="197017"/>
                  <a:pt x="4017" y="197017"/>
                </a:cubicBezTo>
                <a:cubicBezTo>
                  <a:pt x="-5508" y="191725"/>
                  <a:pt x="4546" y="216067"/>
                  <a:pt x="7192" y="206542"/>
                </a:cubicBezTo>
                <a:cubicBezTo>
                  <a:pt x="9838" y="197017"/>
                  <a:pt x="16717" y="162092"/>
                  <a:pt x="19892" y="139867"/>
                </a:cubicBezTo>
                <a:cubicBezTo>
                  <a:pt x="23067" y="117642"/>
                  <a:pt x="25184" y="91183"/>
                  <a:pt x="26242" y="73192"/>
                </a:cubicBezTo>
                <a:cubicBezTo>
                  <a:pt x="27300" y="55201"/>
                  <a:pt x="28888" y="-3537"/>
                  <a:pt x="2941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C488EDD8-198F-BC09-1118-921D7242ECE8}"/>
              </a:ext>
            </a:extLst>
          </p:cNvPr>
          <p:cNvSpPr/>
          <p:nvPr/>
        </p:nvSpPr>
        <p:spPr>
          <a:xfrm>
            <a:off x="4307986" y="4756962"/>
            <a:ext cx="483974" cy="212074"/>
          </a:xfrm>
          <a:custGeom>
            <a:avLst/>
            <a:gdLst>
              <a:gd name="connsiteX0" fmla="*/ 483089 w 483974"/>
              <a:gd name="connsiteY0" fmla="*/ 27763 h 212074"/>
              <a:gd name="connsiteX1" fmla="*/ 416414 w 483974"/>
              <a:gd name="connsiteY1" fmla="*/ 30938 h 212074"/>
              <a:gd name="connsiteX2" fmla="*/ 359264 w 483974"/>
              <a:gd name="connsiteY2" fmla="*/ 8713 h 212074"/>
              <a:gd name="connsiteX3" fmla="*/ 368789 w 483974"/>
              <a:gd name="connsiteY3" fmla="*/ 2363 h 212074"/>
              <a:gd name="connsiteX4" fmla="*/ 232264 w 483974"/>
              <a:gd name="connsiteY4" fmla="*/ 46813 h 212074"/>
              <a:gd name="connsiteX5" fmla="*/ 264014 w 483974"/>
              <a:gd name="connsiteY5" fmla="*/ 30938 h 212074"/>
              <a:gd name="connsiteX6" fmla="*/ 143364 w 483974"/>
              <a:gd name="connsiteY6" fmla="*/ 91263 h 212074"/>
              <a:gd name="connsiteX7" fmla="*/ 203689 w 483974"/>
              <a:gd name="connsiteY7" fmla="*/ 88088 h 212074"/>
              <a:gd name="connsiteX8" fmla="*/ 95739 w 483974"/>
              <a:gd name="connsiteY8" fmla="*/ 132538 h 212074"/>
              <a:gd name="connsiteX9" fmla="*/ 25889 w 483974"/>
              <a:gd name="connsiteY9" fmla="*/ 170638 h 212074"/>
              <a:gd name="connsiteX10" fmla="*/ 489 w 483974"/>
              <a:gd name="connsiteY10" fmla="*/ 211913 h 212074"/>
              <a:gd name="connsiteX11" fmla="*/ 44939 w 483974"/>
              <a:gd name="connsiteY11" fmla="*/ 180163 h 212074"/>
              <a:gd name="connsiteX12" fmla="*/ 305289 w 483974"/>
              <a:gd name="connsiteY12" fmla="*/ 72213 h 212074"/>
              <a:gd name="connsiteX13" fmla="*/ 165589 w 483974"/>
              <a:gd name="connsiteY13" fmla="*/ 97613 h 212074"/>
              <a:gd name="connsiteX14" fmla="*/ 270364 w 483974"/>
              <a:gd name="connsiteY14" fmla="*/ 43638 h 212074"/>
              <a:gd name="connsiteX15" fmla="*/ 365614 w 483974"/>
              <a:gd name="connsiteY15" fmla="*/ 8713 h 212074"/>
              <a:gd name="connsiteX16" fmla="*/ 483089 w 483974"/>
              <a:gd name="connsiteY16" fmla="*/ 27763 h 21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3974" h="212074">
                <a:moveTo>
                  <a:pt x="483089" y="27763"/>
                </a:moveTo>
                <a:cubicBezTo>
                  <a:pt x="491556" y="31467"/>
                  <a:pt x="437051" y="34113"/>
                  <a:pt x="416414" y="30938"/>
                </a:cubicBezTo>
                <a:cubicBezTo>
                  <a:pt x="395776" y="27763"/>
                  <a:pt x="359264" y="8713"/>
                  <a:pt x="359264" y="8713"/>
                </a:cubicBezTo>
                <a:cubicBezTo>
                  <a:pt x="351326" y="3950"/>
                  <a:pt x="389956" y="-3987"/>
                  <a:pt x="368789" y="2363"/>
                </a:cubicBezTo>
                <a:cubicBezTo>
                  <a:pt x="347622" y="8713"/>
                  <a:pt x="249727" y="42050"/>
                  <a:pt x="232264" y="46813"/>
                </a:cubicBezTo>
                <a:cubicBezTo>
                  <a:pt x="214801" y="51576"/>
                  <a:pt x="264014" y="30938"/>
                  <a:pt x="264014" y="30938"/>
                </a:cubicBezTo>
                <a:cubicBezTo>
                  <a:pt x="249197" y="38346"/>
                  <a:pt x="153418" y="81738"/>
                  <a:pt x="143364" y="91263"/>
                </a:cubicBezTo>
                <a:cubicBezTo>
                  <a:pt x="133310" y="100788"/>
                  <a:pt x="211627" y="81209"/>
                  <a:pt x="203689" y="88088"/>
                </a:cubicBezTo>
                <a:cubicBezTo>
                  <a:pt x="195751" y="94967"/>
                  <a:pt x="125372" y="118780"/>
                  <a:pt x="95739" y="132538"/>
                </a:cubicBezTo>
                <a:cubicBezTo>
                  <a:pt x="66106" y="146296"/>
                  <a:pt x="41764" y="157409"/>
                  <a:pt x="25889" y="170638"/>
                </a:cubicBezTo>
                <a:cubicBezTo>
                  <a:pt x="10014" y="183867"/>
                  <a:pt x="-2686" y="210326"/>
                  <a:pt x="489" y="211913"/>
                </a:cubicBezTo>
                <a:cubicBezTo>
                  <a:pt x="3664" y="213500"/>
                  <a:pt x="-5861" y="203446"/>
                  <a:pt x="44939" y="180163"/>
                </a:cubicBezTo>
                <a:cubicBezTo>
                  <a:pt x="95739" y="156880"/>
                  <a:pt x="285181" y="85971"/>
                  <a:pt x="305289" y="72213"/>
                </a:cubicBezTo>
                <a:cubicBezTo>
                  <a:pt x="325397" y="58455"/>
                  <a:pt x="171410" y="102375"/>
                  <a:pt x="165589" y="97613"/>
                </a:cubicBezTo>
                <a:cubicBezTo>
                  <a:pt x="159768" y="92851"/>
                  <a:pt x="237026" y="58455"/>
                  <a:pt x="270364" y="43638"/>
                </a:cubicBezTo>
                <a:cubicBezTo>
                  <a:pt x="303701" y="28821"/>
                  <a:pt x="332806" y="10300"/>
                  <a:pt x="365614" y="8713"/>
                </a:cubicBezTo>
                <a:cubicBezTo>
                  <a:pt x="398422" y="7125"/>
                  <a:pt x="474622" y="24059"/>
                  <a:pt x="483089" y="27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BFF09984-657F-5317-70B7-03E1F1AF5318}"/>
              </a:ext>
            </a:extLst>
          </p:cNvPr>
          <p:cNvSpPr/>
          <p:nvPr/>
        </p:nvSpPr>
        <p:spPr>
          <a:xfrm>
            <a:off x="4746570" y="4774656"/>
            <a:ext cx="420009" cy="159294"/>
          </a:xfrm>
          <a:custGeom>
            <a:avLst/>
            <a:gdLst>
              <a:gd name="connsiteX0" fmla="*/ 55 w 420009"/>
              <a:gd name="connsiteY0" fmla="*/ 29119 h 159294"/>
              <a:gd name="connsiteX1" fmla="*/ 130230 w 420009"/>
              <a:gd name="connsiteY1" fmla="*/ 6894 h 159294"/>
              <a:gd name="connsiteX2" fmla="*/ 111180 w 420009"/>
              <a:gd name="connsiteY2" fmla="*/ 544 h 159294"/>
              <a:gd name="connsiteX3" fmla="*/ 184205 w 420009"/>
              <a:gd name="connsiteY3" fmla="*/ 13244 h 159294"/>
              <a:gd name="connsiteX4" fmla="*/ 174680 w 420009"/>
              <a:gd name="connsiteY4" fmla="*/ 544 h 159294"/>
              <a:gd name="connsiteX5" fmla="*/ 244530 w 420009"/>
              <a:gd name="connsiteY5" fmla="*/ 35469 h 159294"/>
              <a:gd name="connsiteX6" fmla="*/ 225480 w 420009"/>
              <a:gd name="connsiteY6" fmla="*/ 29119 h 159294"/>
              <a:gd name="connsiteX7" fmla="*/ 295330 w 420009"/>
              <a:gd name="connsiteY7" fmla="*/ 76744 h 159294"/>
              <a:gd name="connsiteX8" fmla="*/ 295330 w 420009"/>
              <a:gd name="connsiteY8" fmla="*/ 60869 h 159294"/>
              <a:gd name="connsiteX9" fmla="*/ 384230 w 420009"/>
              <a:gd name="connsiteY9" fmla="*/ 127544 h 159294"/>
              <a:gd name="connsiteX10" fmla="*/ 419155 w 420009"/>
              <a:gd name="connsiteY10" fmla="*/ 159294 h 159294"/>
              <a:gd name="connsiteX11" fmla="*/ 396930 w 420009"/>
              <a:gd name="connsiteY11" fmla="*/ 127544 h 159294"/>
              <a:gd name="connsiteX12" fmla="*/ 273105 w 420009"/>
              <a:gd name="connsiteY12" fmla="*/ 73569 h 159294"/>
              <a:gd name="connsiteX13" fmla="*/ 298505 w 420009"/>
              <a:gd name="connsiteY13" fmla="*/ 86269 h 159294"/>
              <a:gd name="connsiteX14" fmla="*/ 228655 w 420009"/>
              <a:gd name="connsiteY14" fmla="*/ 41819 h 159294"/>
              <a:gd name="connsiteX15" fmla="*/ 203255 w 420009"/>
              <a:gd name="connsiteY15" fmla="*/ 32294 h 159294"/>
              <a:gd name="connsiteX16" fmla="*/ 200080 w 420009"/>
              <a:gd name="connsiteY16" fmla="*/ 25944 h 159294"/>
              <a:gd name="connsiteX17" fmla="*/ 149280 w 420009"/>
              <a:gd name="connsiteY17" fmla="*/ 16419 h 159294"/>
              <a:gd name="connsiteX18" fmla="*/ 55 w 420009"/>
              <a:gd name="connsiteY18" fmla="*/ 29119 h 15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009" h="159294">
                <a:moveTo>
                  <a:pt x="55" y="29119"/>
                </a:moveTo>
                <a:cubicBezTo>
                  <a:pt x="-3120" y="27532"/>
                  <a:pt x="130230" y="6894"/>
                  <a:pt x="130230" y="6894"/>
                </a:cubicBezTo>
                <a:cubicBezTo>
                  <a:pt x="148751" y="2131"/>
                  <a:pt x="102184" y="-514"/>
                  <a:pt x="111180" y="544"/>
                </a:cubicBezTo>
                <a:cubicBezTo>
                  <a:pt x="120176" y="1602"/>
                  <a:pt x="184205" y="13244"/>
                  <a:pt x="184205" y="13244"/>
                </a:cubicBezTo>
                <a:cubicBezTo>
                  <a:pt x="194788" y="13244"/>
                  <a:pt x="164626" y="-3160"/>
                  <a:pt x="174680" y="544"/>
                </a:cubicBezTo>
                <a:cubicBezTo>
                  <a:pt x="184734" y="4248"/>
                  <a:pt x="236063" y="30706"/>
                  <a:pt x="244530" y="35469"/>
                </a:cubicBezTo>
                <a:cubicBezTo>
                  <a:pt x="252997" y="40232"/>
                  <a:pt x="217013" y="22240"/>
                  <a:pt x="225480" y="29119"/>
                </a:cubicBezTo>
                <a:cubicBezTo>
                  <a:pt x="233947" y="35998"/>
                  <a:pt x="295330" y="76744"/>
                  <a:pt x="295330" y="76744"/>
                </a:cubicBezTo>
                <a:cubicBezTo>
                  <a:pt x="306972" y="82036"/>
                  <a:pt x="280513" y="52402"/>
                  <a:pt x="295330" y="60869"/>
                </a:cubicBezTo>
                <a:cubicBezTo>
                  <a:pt x="310147" y="69336"/>
                  <a:pt x="363593" y="111140"/>
                  <a:pt x="384230" y="127544"/>
                </a:cubicBezTo>
                <a:cubicBezTo>
                  <a:pt x="404867" y="143948"/>
                  <a:pt x="417038" y="159294"/>
                  <a:pt x="419155" y="159294"/>
                </a:cubicBezTo>
                <a:cubicBezTo>
                  <a:pt x="421272" y="159294"/>
                  <a:pt x="421272" y="141831"/>
                  <a:pt x="396930" y="127544"/>
                </a:cubicBezTo>
                <a:cubicBezTo>
                  <a:pt x="372588" y="113257"/>
                  <a:pt x="289509" y="80448"/>
                  <a:pt x="273105" y="73569"/>
                </a:cubicBezTo>
                <a:cubicBezTo>
                  <a:pt x="256701" y="66690"/>
                  <a:pt x="305913" y="91561"/>
                  <a:pt x="298505" y="86269"/>
                </a:cubicBezTo>
                <a:cubicBezTo>
                  <a:pt x="291097" y="80977"/>
                  <a:pt x="244530" y="50815"/>
                  <a:pt x="228655" y="41819"/>
                </a:cubicBezTo>
                <a:cubicBezTo>
                  <a:pt x="212780" y="32823"/>
                  <a:pt x="203255" y="32294"/>
                  <a:pt x="203255" y="32294"/>
                </a:cubicBezTo>
                <a:cubicBezTo>
                  <a:pt x="198493" y="29648"/>
                  <a:pt x="209076" y="28590"/>
                  <a:pt x="200080" y="25944"/>
                </a:cubicBezTo>
                <a:cubicBezTo>
                  <a:pt x="191084" y="23298"/>
                  <a:pt x="175209" y="17477"/>
                  <a:pt x="149280" y="16419"/>
                </a:cubicBezTo>
                <a:cubicBezTo>
                  <a:pt x="123351" y="15361"/>
                  <a:pt x="3230" y="30706"/>
                  <a:pt x="55" y="2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AE62EE8D-3801-167A-9241-5CFB9EA3CE90}"/>
              </a:ext>
            </a:extLst>
          </p:cNvPr>
          <p:cNvSpPr/>
          <p:nvPr/>
        </p:nvSpPr>
        <p:spPr>
          <a:xfrm>
            <a:off x="4295739" y="4874680"/>
            <a:ext cx="473002" cy="139762"/>
          </a:xfrm>
          <a:custGeom>
            <a:avLst/>
            <a:gdLst>
              <a:gd name="connsiteX0" fmla="*/ 6386 w 473002"/>
              <a:gd name="connsiteY0" fmla="*/ 84670 h 139762"/>
              <a:gd name="connsiteX1" fmla="*/ 92111 w 473002"/>
              <a:gd name="connsiteY1" fmla="*/ 125945 h 139762"/>
              <a:gd name="connsiteX2" fmla="*/ 36 w 473002"/>
              <a:gd name="connsiteY2" fmla="*/ 138645 h 139762"/>
              <a:gd name="connsiteX3" fmla="*/ 82586 w 473002"/>
              <a:gd name="connsiteY3" fmla="*/ 132295 h 139762"/>
              <a:gd name="connsiteX4" fmla="*/ 203236 w 473002"/>
              <a:gd name="connsiteY4" fmla="*/ 78320 h 139762"/>
              <a:gd name="connsiteX5" fmla="*/ 165136 w 473002"/>
              <a:gd name="connsiteY5" fmla="*/ 81495 h 139762"/>
              <a:gd name="connsiteX6" fmla="*/ 396911 w 473002"/>
              <a:gd name="connsiteY6" fmla="*/ 2120 h 139762"/>
              <a:gd name="connsiteX7" fmla="*/ 330236 w 473002"/>
              <a:gd name="connsiteY7" fmla="*/ 24345 h 139762"/>
              <a:gd name="connsiteX8" fmla="*/ 469936 w 473002"/>
              <a:gd name="connsiteY8" fmla="*/ 5295 h 139762"/>
              <a:gd name="connsiteX9" fmla="*/ 412786 w 473002"/>
              <a:gd name="connsiteY9" fmla="*/ 2120 h 139762"/>
              <a:gd name="connsiteX10" fmla="*/ 254036 w 473002"/>
              <a:gd name="connsiteY10" fmla="*/ 33870 h 139762"/>
              <a:gd name="connsiteX11" fmla="*/ 88936 w 473002"/>
              <a:gd name="connsiteY11" fmla="*/ 110070 h 139762"/>
              <a:gd name="connsiteX12" fmla="*/ 22261 w 473002"/>
              <a:gd name="connsiteY12" fmla="*/ 132295 h 139762"/>
              <a:gd name="connsiteX13" fmla="*/ 6386 w 473002"/>
              <a:gd name="connsiteY13" fmla="*/ 84670 h 1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002" h="139762">
                <a:moveTo>
                  <a:pt x="6386" y="84670"/>
                </a:moveTo>
                <a:cubicBezTo>
                  <a:pt x="18028" y="83612"/>
                  <a:pt x="93169" y="116949"/>
                  <a:pt x="92111" y="125945"/>
                </a:cubicBezTo>
                <a:cubicBezTo>
                  <a:pt x="91053" y="134941"/>
                  <a:pt x="1624" y="137587"/>
                  <a:pt x="36" y="138645"/>
                </a:cubicBezTo>
                <a:cubicBezTo>
                  <a:pt x="-1552" y="139703"/>
                  <a:pt x="48719" y="142349"/>
                  <a:pt x="82586" y="132295"/>
                </a:cubicBezTo>
                <a:cubicBezTo>
                  <a:pt x="116453" y="122241"/>
                  <a:pt x="189478" y="86787"/>
                  <a:pt x="203236" y="78320"/>
                </a:cubicBezTo>
                <a:cubicBezTo>
                  <a:pt x="216994" y="69853"/>
                  <a:pt x="132857" y="94195"/>
                  <a:pt x="165136" y="81495"/>
                </a:cubicBezTo>
                <a:cubicBezTo>
                  <a:pt x="197415" y="68795"/>
                  <a:pt x="369394" y="11645"/>
                  <a:pt x="396911" y="2120"/>
                </a:cubicBezTo>
                <a:cubicBezTo>
                  <a:pt x="424428" y="-7405"/>
                  <a:pt x="318065" y="23816"/>
                  <a:pt x="330236" y="24345"/>
                </a:cubicBezTo>
                <a:cubicBezTo>
                  <a:pt x="342407" y="24874"/>
                  <a:pt x="456178" y="8999"/>
                  <a:pt x="469936" y="5295"/>
                </a:cubicBezTo>
                <a:cubicBezTo>
                  <a:pt x="483694" y="1591"/>
                  <a:pt x="448769" y="-2642"/>
                  <a:pt x="412786" y="2120"/>
                </a:cubicBezTo>
                <a:cubicBezTo>
                  <a:pt x="376803" y="6882"/>
                  <a:pt x="308011" y="15878"/>
                  <a:pt x="254036" y="33870"/>
                </a:cubicBezTo>
                <a:cubicBezTo>
                  <a:pt x="200061" y="51862"/>
                  <a:pt x="127565" y="93666"/>
                  <a:pt x="88936" y="110070"/>
                </a:cubicBezTo>
                <a:cubicBezTo>
                  <a:pt x="50307" y="126474"/>
                  <a:pt x="22261" y="132295"/>
                  <a:pt x="22261" y="132295"/>
                </a:cubicBezTo>
                <a:cubicBezTo>
                  <a:pt x="14323" y="133883"/>
                  <a:pt x="-5256" y="85728"/>
                  <a:pt x="6386" y="84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B0C7A6C5-134C-C269-A859-7CB354F6638D}"/>
              </a:ext>
            </a:extLst>
          </p:cNvPr>
          <p:cNvSpPr/>
          <p:nvPr/>
        </p:nvSpPr>
        <p:spPr>
          <a:xfrm>
            <a:off x="4790923" y="4762089"/>
            <a:ext cx="31960" cy="131395"/>
          </a:xfrm>
          <a:custGeom>
            <a:avLst/>
            <a:gdLst>
              <a:gd name="connsiteX0" fmla="*/ 152 w 31960"/>
              <a:gd name="connsiteY0" fmla="*/ 411 h 131395"/>
              <a:gd name="connsiteX1" fmla="*/ 19202 w 31960"/>
              <a:gd name="connsiteY1" fmla="*/ 63911 h 131395"/>
              <a:gd name="connsiteX2" fmla="*/ 3327 w 31960"/>
              <a:gd name="connsiteY2" fmla="*/ 130586 h 131395"/>
              <a:gd name="connsiteX3" fmla="*/ 31902 w 31960"/>
              <a:gd name="connsiteY3" fmla="*/ 95661 h 131395"/>
              <a:gd name="connsiteX4" fmla="*/ 152 w 31960"/>
              <a:gd name="connsiteY4" fmla="*/ 411 h 13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0" h="131395">
                <a:moveTo>
                  <a:pt x="152" y="411"/>
                </a:moveTo>
                <a:cubicBezTo>
                  <a:pt x="-1965" y="-4881"/>
                  <a:pt x="18673" y="42215"/>
                  <a:pt x="19202" y="63911"/>
                </a:cubicBezTo>
                <a:cubicBezTo>
                  <a:pt x="19731" y="85607"/>
                  <a:pt x="1210" y="125294"/>
                  <a:pt x="3327" y="130586"/>
                </a:cubicBezTo>
                <a:cubicBezTo>
                  <a:pt x="5444" y="135878"/>
                  <a:pt x="30315" y="114182"/>
                  <a:pt x="31902" y="95661"/>
                </a:cubicBezTo>
                <a:cubicBezTo>
                  <a:pt x="33489" y="77140"/>
                  <a:pt x="2269" y="5703"/>
                  <a:pt x="152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B7E68276-9A4E-F2BB-2DA2-78139B69FD76}"/>
              </a:ext>
            </a:extLst>
          </p:cNvPr>
          <p:cNvSpPr/>
          <p:nvPr/>
        </p:nvSpPr>
        <p:spPr>
          <a:xfrm>
            <a:off x="4705333" y="4876731"/>
            <a:ext cx="450930" cy="127110"/>
          </a:xfrm>
          <a:custGeom>
            <a:avLst/>
            <a:gdLst>
              <a:gd name="connsiteX0" fmla="*/ 17 w 450930"/>
              <a:gd name="connsiteY0" fmla="*/ 3244 h 127110"/>
              <a:gd name="connsiteX1" fmla="*/ 212742 w 450930"/>
              <a:gd name="connsiteY1" fmla="*/ 69 h 127110"/>
              <a:gd name="connsiteX2" fmla="*/ 158767 w 450930"/>
              <a:gd name="connsiteY2" fmla="*/ 6419 h 127110"/>
              <a:gd name="connsiteX3" fmla="*/ 279417 w 450930"/>
              <a:gd name="connsiteY3" fmla="*/ 19119 h 127110"/>
              <a:gd name="connsiteX4" fmla="*/ 257192 w 450930"/>
              <a:gd name="connsiteY4" fmla="*/ 19119 h 127110"/>
              <a:gd name="connsiteX5" fmla="*/ 339742 w 450930"/>
              <a:gd name="connsiteY5" fmla="*/ 73094 h 127110"/>
              <a:gd name="connsiteX6" fmla="*/ 384192 w 450930"/>
              <a:gd name="connsiteY6" fmla="*/ 120719 h 127110"/>
              <a:gd name="connsiteX7" fmla="*/ 381017 w 450930"/>
              <a:gd name="connsiteY7" fmla="*/ 82619 h 127110"/>
              <a:gd name="connsiteX8" fmla="*/ 403242 w 450930"/>
              <a:gd name="connsiteY8" fmla="*/ 127069 h 127110"/>
              <a:gd name="connsiteX9" fmla="*/ 422292 w 450930"/>
              <a:gd name="connsiteY9" fmla="*/ 73094 h 127110"/>
              <a:gd name="connsiteX10" fmla="*/ 419117 w 450930"/>
              <a:gd name="connsiteY10" fmla="*/ 120719 h 127110"/>
              <a:gd name="connsiteX11" fmla="*/ 450867 w 450930"/>
              <a:gd name="connsiteY11" fmla="*/ 47694 h 127110"/>
              <a:gd name="connsiteX12" fmla="*/ 409592 w 450930"/>
              <a:gd name="connsiteY12" fmla="*/ 108019 h 127110"/>
              <a:gd name="connsiteX13" fmla="*/ 336567 w 450930"/>
              <a:gd name="connsiteY13" fmla="*/ 98494 h 127110"/>
              <a:gd name="connsiteX14" fmla="*/ 374667 w 450930"/>
              <a:gd name="connsiteY14" fmla="*/ 98494 h 127110"/>
              <a:gd name="connsiteX15" fmla="*/ 279417 w 450930"/>
              <a:gd name="connsiteY15" fmla="*/ 28644 h 127110"/>
              <a:gd name="connsiteX16" fmla="*/ 225442 w 450930"/>
              <a:gd name="connsiteY16" fmla="*/ 6419 h 127110"/>
              <a:gd name="connsiteX17" fmla="*/ 17 w 450930"/>
              <a:gd name="connsiteY17" fmla="*/ 3244 h 12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0930" h="127110">
                <a:moveTo>
                  <a:pt x="17" y="3244"/>
                </a:moveTo>
                <a:cubicBezTo>
                  <a:pt x="-2100" y="2186"/>
                  <a:pt x="186284" y="-460"/>
                  <a:pt x="212742" y="69"/>
                </a:cubicBezTo>
                <a:cubicBezTo>
                  <a:pt x="239200" y="598"/>
                  <a:pt x="147654" y="3244"/>
                  <a:pt x="158767" y="6419"/>
                </a:cubicBezTo>
                <a:cubicBezTo>
                  <a:pt x="169880" y="9594"/>
                  <a:pt x="263013" y="17002"/>
                  <a:pt x="279417" y="19119"/>
                </a:cubicBezTo>
                <a:cubicBezTo>
                  <a:pt x="295821" y="21236"/>
                  <a:pt x="247138" y="10123"/>
                  <a:pt x="257192" y="19119"/>
                </a:cubicBezTo>
                <a:cubicBezTo>
                  <a:pt x="267246" y="28115"/>
                  <a:pt x="318575" y="56161"/>
                  <a:pt x="339742" y="73094"/>
                </a:cubicBezTo>
                <a:cubicBezTo>
                  <a:pt x="360909" y="90027"/>
                  <a:pt x="377313" y="119132"/>
                  <a:pt x="384192" y="120719"/>
                </a:cubicBezTo>
                <a:cubicBezTo>
                  <a:pt x="391071" y="122306"/>
                  <a:pt x="377842" y="81561"/>
                  <a:pt x="381017" y="82619"/>
                </a:cubicBezTo>
                <a:cubicBezTo>
                  <a:pt x="384192" y="83677"/>
                  <a:pt x="396363" y="128656"/>
                  <a:pt x="403242" y="127069"/>
                </a:cubicBezTo>
                <a:cubicBezTo>
                  <a:pt x="410121" y="125482"/>
                  <a:pt x="419646" y="74152"/>
                  <a:pt x="422292" y="73094"/>
                </a:cubicBezTo>
                <a:cubicBezTo>
                  <a:pt x="424938" y="72036"/>
                  <a:pt x="414355" y="124952"/>
                  <a:pt x="419117" y="120719"/>
                </a:cubicBezTo>
                <a:cubicBezTo>
                  <a:pt x="423879" y="116486"/>
                  <a:pt x="452455" y="49811"/>
                  <a:pt x="450867" y="47694"/>
                </a:cubicBezTo>
                <a:cubicBezTo>
                  <a:pt x="449279" y="45577"/>
                  <a:pt x="428642" y="99552"/>
                  <a:pt x="409592" y="108019"/>
                </a:cubicBezTo>
                <a:cubicBezTo>
                  <a:pt x="390542" y="116486"/>
                  <a:pt x="342388" y="100082"/>
                  <a:pt x="336567" y="98494"/>
                </a:cubicBezTo>
                <a:cubicBezTo>
                  <a:pt x="330746" y="96907"/>
                  <a:pt x="384192" y="110136"/>
                  <a:pt x="374667" y="98494"/>
                </a:cubicBezTo>
                <a:cubicBezTo>
                  <a:pt x="365142" y="86852"/>
                  <a:pt x="304288" y="43990"/>
                  <a:pt x="279417" y="28644"/>
                </a:cubicBezTo>
                <a:cubicBezTo>
                  <a:pt x="254546" y="13298"/>
                  <a:pt x="266188" y="9594"/>
                  <a:pt x="225442" y="6419"/>
                </a:cubicBezTo>
                <a:cubicBezTo>
                  <a:pt x="184696" y="3244"/>
                  <a:pt x="2134" y="4302"/>
                  <a:pt x="17" y="3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E38B6C8-08B3-3B67-E56B-9EE63E435E2A}"/>
              </a:ext>
            </a:extLst>
          </p:cNvPr>
          <p:cNvSpPr/>
          <p:nvPr/>
        </p:nvSpPr>
        <p:spPr>
          <a:xfrm>
            <a:off x="4949823" y="4946634"/>
            <a:ext cx="219341" cy="66200"/>
          </a:xfrm>
          <a:custGeom>
            <a:avLst/>
            <a:gdLst>
              <a:gd name="connsiteX0" fmla="*/ 2 w 219341"/>
              <a:gd name="connsiteY0" fmla="*/ 16 h 66200"/>
              <a:gd name="connsiteX1" fmla="*/ 114302 w 219341"/>
              <a:gd name="connsiteY1" fmla="*/ 60341 h 66200"/>
              <a:gd name="connsiteX2" fmla="*/ 219077 w 219341"/>
              <a:gd name="connsiteY2" fmla="*/ 63516 h 66200"/>
              <a:gd name="connsiteX3" fmla="*/ 142877 w 219341"/>
              <a:gd name="connsiteY3" fmla="*/ 57166 h 66200"/>
              <a:gd name="connsiteX4" fmla="*/ 98427 w 219341"/>
              <a:gd name="connsiteY4" fmla="*/ 34941 h 66200"/>
              <a:gd name="connsiteX5" fmla="*/ 111127 w 219341"/>
              <a:gd name="connsiteY5" fmla="*/ 53991 h 66200"/>
              <a:gd name="connsiteX6" fmla="*/ 2 w 219341"/>
              <a:gd name="connsiteY6" fmla="*/ 16 h 6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41" h="66200">
                <a:moveTo>
                  <a:pt x="2" y="16"/>
                </a:moveTo>
                <a:cubicBezTo>
                  <a:pt x="531" y="1074"/>
                  <a:pt x="77790" y="49758"/>
                  <a:pt x="114302" y="60341"/>
                </a:cubicBezTo>
                <a:cubicBezTo>
                  <a:pt x="150814" y="70924"/>
                  <a:pt x="214315" y="64045"/>
                  <a:pt x="219077" y="63516"/>
                </a:cubicBezTo>
                <a:cubicBezTo>
                  <a:pt x="223840" y="62987"/>
                  <a:pt x="162985" y="61928"/>
                  <a:pt x="142877" y="57166"/>
                </a:cubicBezTo>
                <a:cubicBezTo>
                  <a:pt x="122769" y="52404"/>
                  <a:pt x="103719" y="35470"/>
                  <a:pt x="98427" y="34941"/>
                </a:cubicBezTo>
                <a:cubicBezTo>
                  <a:pt x="93135" y="34412"/>
                  <a:pt x="121710" y="59283"/>
                  <a:pt x="111127" y="53991"/>
                </a:cubicBezTo>
                <a:cubicBezTo>
                  <a:pt x="100544" y="48699"/>
                  <a:pt x="-527" y="-1042"/>
                  <a:pt x="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0F286AF-D41B-2E88-54A5-2E8070E3387B}"/>
              </a:ext>
            </a:extLst>
          </p:cNvPr>
          <p:cNvSpPr/>
          <p:nvPr/>
        </p:nvSpPr>
        <p:spPr>
          <a:xfrm>
            <a:off x="4647610" y="5029016"/>
            <a:ext cx="495901" cy="181664"/>
          </a:xfrm>
          <a:custGeom>
            <a:avLst/>
            <a:gdLst>
              <a:gd name="connsiteX0" fmla="*/ 495890 w 495901"/>
              <a:gd name="connsiteY0" fmla="*/ 184 h 181664"/>
              <a:gd name="connsiteX1" fmla="*/ 295865 w 495901"/>
              <a:gd name="connsiteY1" fmla="*/ 101784 h 181664"/>
              <a:gd name="connsiteX2" fmla="*/ 343490 w 495901"/>
              <a:gd name="connsiteY2" fmla="*/ 79559 h 181664"/>
              <a:gd name="connsiteX3" fmla="*/ 260940 w 495901"/>
              <a:gd name="connsiteY3" fmla="*/ 143059 h 181664"/>
              <a:gd name="connsiteX4" fmla="*/ 133940 w 495901"/>
              <a:gd name="connsiteY4" fmla="*/ 162109 h 181664"/>
              <a:gd name="connsiteX5" fmla="*/ 222840 w 495901"/>
              <a:gd name="connsiteY5" fmla="*/ 168459 h 181664"/>
              <a:gd name="connsiteX6" fmla="*/ 590 w 495901"/>
              <a:gd name="connsiteY6" fmla="*/ 181159 h 181664"/>
              <a:gd name="connsiteX7" fmla="*/ 302215 w 495901"/>
              <a:gd name="connsiteY7" fmla="*/ 149409 h 181664"/>
              <a:gd name="connsiteX8" fmla="*/ 260940 w 495901"/>
              <a:gd name="connsiteY8" fmla="*/ 143059 h 181664"/>
              <a:gd name="connsiteX9" fmla="*/ 375240 w 495901"/>
              <a:gd name="connsiteY9" fmla="*/ 63684 h 181664"/>
              <a:gd name="connsiteX10" fmla="*/ 305390 w 495901"/>
              <a:gd name="connsiteY10" fmla="*/ 76384 h 181664"/>
              <a:gd name="connsiteX11" fmla="*/ 495890 w 495901"/>
              <a:gd name="connsiteY11" fmla="*/ 184 h 18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901" h="181664">
                <a:moveTo>
                  <a:pt x="495890" y="184"/>
                </a:moveTo>
                <a:cubicBezTo>
                  <a:pt x="494303" y="4417"/>
                  <a:pt x="321265" y="88555"/>
                  <a:pt x="295865" y="101784"/>
                </a:cubicBezTo>
                <a:cubicBezTo>
                  <a:pt x="270465" y="115013"/>
                  <a:pt x="349311" y="72680"/>
                  <a:pt x="343490" y="79559"/>
                </a:cubicBezTo>
                <a:cubicBezTo>
                  <a:pt x="337669" y="86438"/>
                  <a:pt x="295865" y="129301"/>
                  <a:pt x="260940" y="143059"/>
                </a:cubicBezTo>
                <a:cubicBezTo>
                  <a:pt x="226015" y="156817"/>
                  <a:pt x="140290" y="157876"/>
                  <a:pt x="133940" y="162109"/>
                </a:cubicBezTo>
                <a:cubicBezTo>
                  <a:pt x="127590" y="166342"/>
                  <a:pt x="245065" y="165284"/>
                  <a:pt x="222840" y="168459"/>
                </a:cubicBezTo>
                <a:cubicBezTo>
                  <a:pt x="200615" y="171634"/>
                  <a:pt x="-12639" y="184334"/>
                  <a:pt x="590" y="181159"/>
                </a:cubicBezTo>
                <a:cubicBezTo>
                  <a:pt x="13819" y="177984"/>
                  <a:pt x="258823" y="155759"/>
                  <a:pt x="302215" y="149409"/>
                </a:cubicBezTo>
                <a:lnTo>
                  <a:pt x="260940" y="143059"/>
                </a:lnTo>
                <a:cubicBezTo>
                  <a:pt x="273111" y="128772"/>
                  <a:pt x="367832" y="74797"/>
                  <a:pt x="375240" y="63684"/>
                </a:cubicBezTo>
                <a:cubicBezTo>
                  <a:pt x="382648" y="52572"/>
                  <a:pt x="278932" y="86967"/>
                  <a:pt x="305390" y="76384"/>
                </a:cubicBezTo>
                <a:cubicBezTo>
                  <a:pt x="331848" y="65801"/>
                  <a:pt x="497477" y="-4049"/>
                  <a:pt x="49589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D7B3F8E-CDB9-B35F-EEFF-BC66F5695787}"/>
              </a:ext>
            </a:extLst>
          </p:cNvPr>
          <p:cNvSpPr/>
          <p:nvPr/>
        </p:nvSpPr>
        <p:spPr>
          <a:xfrm>
            <a:off x="4254219" y="5022749"/>
            <a:ext cx="267372" cy="47803"/>
          </a:xfrm>
          <a:custGeom>
            <a:avLst/>
            <a:gdLst>
              <a:gd name="connsiteX0" fmla="*/ 281 w 267372"/>
              <a:gd name="connsiteY0" fmla="*/ 101 h 47803"/>
              <a:gd name="connsiteX1" fmla="*/ 159031 w 267372"/>
              <a:gd name="connsiteY1" fmla="*/ 44551 h 47803"/>
              <a:gd name="connsiteX2" fmla="*/ 266981 w 267372"/>
              <a:gd name="connsiteY2" fmla="*/ 38201 h 47803"/>
              <a:gd name="connsiteX3" fmla="*/ 197131 w 267372"/>
              <a:gd name="connsiteY3" fmla="*/ 47726 h 47803"/>
              <a:gd name="connsiteX4" fmla="*/ 247931 w 267372"/>
              <a:gd name="connsiteY4" fmla="*/ 31851 h 47803"/>
              <a:gd name="connsiteX5" fmla="*/ 200306 w 267372"/>
              <a:gd name="connsiteY5" fmla="*/ 31851 h 47803"/>
              <a:gd name="connsiteX6" fmla="*/ 281 w 267372"/>
              <a:gd name="connsiteY6" fmla="*/ 101 h 4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372" h="47803">
                <a:moveTo>
                  <a:pt x="281" y="101"/>
                </a:moveTo>
                <a:cubicBezTo>
                  <a:pt x="-6598" y="2218"/>
                  <a:pt x="114581" y="38201"/>
                  <a:pt x="159031" y="44551"/>
                </a:cubicBezTo>
                <a:cubicBezTo>
                  <a:pt x="203481" y="50901"/>
                  <a:pt x="260631" y="37672"/>
                  <a:pt x="266981" y="38201"/>
                </a:cubicBezTo>
                <a:cubicBezTo>
                  <a:pt x="273331" y="38730"/>
                  <a:pt x="200306" y="48784"/>
                  <a:pt x="197131" y="47726"/>
                </a:cubicBezTo>
                <a:cubicBezTo>
                  <a:pt x="193956" y="46668"/>
                  <a:pt x="247402" y="34497"/>
                  <a:pt x="247931" y="31851"/>
                </a:cubicBezTo>
                <a:cubicBezTo>
                  <a:pt x="248460" y="29205"/>
                  <a:pt x="238935" y="33968"/>
                  <a:pt x="200306" y="31851"/>
                </a:cubicBezTo>
                <a:cubicBezTo>
                  <a:pt x="161677" y="29734"/>
                  <a:pt x="7160" y="-2016"/>
                  <a:pt x="28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1AE5941-5702-A3AC-4FF5-0D8A0F6ABDC7}"/>
              </a:ext>
            </a:extLst>
          </p:cNvPr>
          <p:cNvSpPr/>
          <p:nvPr/>
        </p:nvSpPr>
        <p:spPr>
          <a:xfrm>
            <a:off x="4448163" y="5018960"/>
            <a:ext cx="292444" cy="45283"/>
          </a:xfrm>
          <a:custGeom>
            <a:avLst/>
            <a:gdLst>
              <a:gd name="connsiteX0" fmla="*/ 12 w 292444"/>
              <a:gd name="connsiteY0" fmla="*/ 45165 h 45283"/>
              <a:gd name="connsiteX1" fmla="*/ 187337 w 292444"/>
              <a:gd name="connsiteY1" fmla="*/ 16590 h 45283"/>
              <a:gd name="connsiteX2" fmla="*/ 292112 w 292444"/>
              <a:gd name="connsiteY2" fmla="*/ 22940 h 45283"/>
              <a:gd name="connsiteX3" fmla="*/ 219087 w 292444"/>
              <a:gd name="connsiteY3" fmla="*/ 3890 h 45283"/>
              <a:gd name="connsiteX4" fmla="*/ 177812 w 292444"/>
              <a:gd name="connsiteY4" fmla="*/ 3890 h 45283"/>
              <a:gd name="connsiteX5" fmla="*/ 12 w 292444"/>
              <a:gd name="connsiteY5" fmla="*/ 45165 h 4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44" h="45283">
                <a:moveTo>
                  <a:pt x="12" y="45165"/>
                </a:moveTo>
                <a:cubicBezTo>
                  <a:pt x="1600" y="47282"/>
                  <a:pt x="138654" y="20294"/>
                  <a:pt x="187337" y="16590"/>
                </a:cubicBezTo>
                <a:cubicBezTo>
                  <a:pt x="236020" y="12886"/>
                  <a:pt x="286820" y="25057"/>
                  <a:pt x="292112" y="22940"/>
                </a:cubicBezTo>
                <a:cubicBezTo>
                  <a:pt x="297404" y="20823"/>
                  <a:pt x="238137" y="7065"/>
                  <a:pt x="219087" y="3890"/>
                </a:cubicBezTo>
                <a:cubicBezTo>
                  <a:pt x="200037" y="715"/>
                  <a:pt x="211150" y="-2989"/>
                  <a:pt x="177812" y="3890"/>
                </a:cubicBezTo>
                <a:cubicBezTo>
                  <a:pt x="144474" y="10769"/>
                  <a:pt x="-1576" y="43048"/>
                  <a:pt x="12" y="4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E67BD4E7-0311-F38B-5A0F-DDB01BBB18EF}"/>
              </a:ext>
            </a:extLst>
          </p:cNvPr>
          <p:cNvSpPr/>
          <p:nvPr/>
        </p:nvSpPr>
        <p:spPr>
          <a:xfrm>
            <a:off x="4721156" y="5019675"/>
            <a:ext cx="336018" cy="48188"/>
          </a:xfrm>
          <a:custGeom>
            <a:avLst/>
            <a:gdLst>
              <a:gd name="connsiteX0" fmla="*/ 69 w 336018"/>
              <a:gd name="connsiteY0" fmla="*/ 28575 h 48188"/>
              <a:gd name="connsiteX1" fmla="*/ 146119 w 336018"/>
              <a:gd name="connsiteY1" fmla="*/ 0 h 48188"/>
              <a:gd name="connsiteX2" fmla="*/ 254069 w 336018"/>
              <a:gd name="connsiteY2" fmla="*/ 28575 h 48188"/>
              <a:gd name="connsiteX3" fmla="*/ 333444 w 336018"/>
              <a:gd name="connsiteY3" fmla="*/ 47625 h 48188"/>
              <a:gd name="connsiteX4" fmla="*/ 311219 w 336018"/>
              <a:gd name="connsiteY4" fmla="*/ 41275 h 48188"/>
              <a:gd name="connsiteX5" fmla="*/ 257244 w 336018"/>
              <a:gd name="connsiteY5" fmla="*/ 22225 h 48188"/>
              <a:gd name="connsiteX6" fmla="*/ 165169 w 336018"/>
              <a:gd name="connsiteY6" fmla="*/ 12700 h 48188"/>
              <a:gd name="connsiteX7" fmla="*/ 69 w 336018"/>
              <a:gd name="connsiteY7" fmla="*/ 28575 h 4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018" h="48188">
                <a:moveTo>
                  <a:pt x="69" y="28575"/>
                </a:moveTo>
                <a:cubicBezTo>
                  <a:pt x="-3106" y="26458"/>
                  <a:pt x="103786" y="0"/>
                  <a:pt x="146119" y="0"/>
                </a:cubicBezTo>
                <a:cubicBezTo>
                  <a:pt x="188452" y="0"/>
                  <a:pt x="222848" y="20638"/>
                  <a:pt x="254069" y="28575"/>
                </a:cubicBezTo>
                <a:cubicBezTo>
                  <a:pt x="285290" y="36512"/>
                  <a:pt x="333444" y="47625"/>
                  <a:pt x="333444" y="47625"/>
                </a:cubicBezTo>
                <a:cubicBezTo>
                  <a:pt x="342969" y="49742"/>
                  <a:pt x="323919" y="45508"/>
                  <a:pt x="311219" y="41275"/>
                </a:cubicBezTo>
                <a:cubicBezTo>
                  <a:pt x="298519" y="37042"/>
                  <a:pt x="281586" y="26987"/>
                  <a:pt x="257244" y="22225"/>
                </a:cubicBezTo>
                <a:cubicBezTo>
                  <a:pt x="232902" y="17463"/>
                  <a:pt x="203269" y="13229"/>
                  <a:pt x="165169" y="12700"/>
                </a:cubicBezTo>
                <a:cubicBezTo>
                  <a:pt x="127069" y="12171"/>
                  <a:pt x="3244" y="30692"/>
                  <a:pt x="69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09640EC2-7EFE-02CD-FFF7-639061181234}"/>
              </a:ext>
            </a:extLst>
          </p:cNvPr>
          <p:cNvSpPr/>
          <p:nvPr/>
        </p:nvSpPr>
        <p:spPr>
          <a:xfrm>
            <a:off x="4235450" y="5041900"/>
            <a:ext cx="555627" cy="92166"/>
          </a:xfrm>
          <a:custGeom>
            <a:avLst/>
            <a:gdLst>
              <a:gd name="connsiteX0" fmla="*/ 0 w 555627"/>
              <a:gd name="connsiteY0" fmla="*/ 0 h 92166"/>
              <a:gd name="connsiteX1" fmla="*/ 320675 w 555627"/>
              <a:gd name="connsiteY1" fmla="*/ 66675 h 92166"/>
              <a:gd name="connsiteX2" fmla="*/ 298450 w 555627"/>
              <a:gd name="connsiteY2" fmla="*/ 69850 h 92166"/>
              <a:gd name="connsiteX3" fmla="*/ 355600 w 555627"/>
              <a:gd name="connsiteY3" fmla="*/ 92075 h 92166"/>
              <a:gd name="connsiteX4" fmla="*/ 434975 w 555627"/>
              <a:gd name="connsiteY4" fmla="*/ 60325 h 92166"/>
              <a:gd name="connsiteX5" fmla="*/ 555625 w 555627"/>
              <a:gd name="connsiteY5" fmla="*/ 60325 h 92166"/>
              <a:gd name="connsiteX6" fmla="*/ 431800 w 555627"/>
              <a:gd name="connsiteY6" fmla="*/ 79375 h 92166"/>
              <a:gd name="connsiteX7" fmla="*/ 342900 w 555627"/>
              <a:gd name="connsiteY7" fmla="*/ 63500 h 92166"/>
              <a:gd name="connsiteX8" fmla="*/ 0 w 555627"/>
              <a:gd name="connsiteY8" fmla="*/ 0 h 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27" h="92166">
                <a:moveTo>
                  <a:pt x="0" y="0"/>
                </a:moveTo>
                <a:lnTo>
                  <a:pt x="320675" y="66675"/>
                </a:lnTo>
                <a:cubicBezTo>
                  <a:pt x="370417" y="78317"/>
                  <a:pt x="292629" y="65617"/>
                  <a:pt x="298450" y="69850"/>
                </a:cubicBezTo>
                <a:cubicBezTo>
                  <a:pt x="304271" y="74083"/>
                  <a:pt x="332846" y="93662"/>
                  <a:pt x="355600" y="92075"/>
                </a:cubicBezTo>
                <a:cubicBezTo>
                  <a:pt x="378354" y="90488"/>
                  <a:pt x="401638" y="65617"/>
                  <a:pt x="434975" y="60325"/>
                </a:cubicBezTo>
                <a:cubicBezTo>
                  <a:pt x="468312" y="55033"/>
                  <a:pt x="556154" y="57150"/>
                  <a:pt x="555625" y="60325"/>
                </a:cubicBezTo>
                <a:cubicBezTo>
                  <a:pt x="555096" y="63500"/>
                  <a:pt x="467254" y="78846"/>
                  <a:pt x="431800" y="79375"/>
                </a:cubicBezTo>
                <a:cubicBezTo>
                  <a:pt x="396346" y="79904"/>
                  <a:pt x="342900" y="63500"/>
                  <a:pt x="3429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DB91C8A7-D177-3C36-5F8E-805FE83F46E0}"/>
              </a:ext>
            </a:extLst>
          </p:cNvPr>
          <p:cNvSpPr/>
          <p:nvPr/>
        </p:nvSpPr>
        <p:spPr>
          <a:xfrm>
            <a:off x="4352925" y="5086350"/>
            <a:ext cx="359088" cy="108111"/>
          </a:xfrm>
          <a:custGeom>
            <a:avLst/>
            <a:gdLst>
              <a:gd name="connsiteX0" fmla="*/ 0 w 359088"/>
              <a:gd name="connsiteY0" fmla="*/ 0 h 108111"/>
              <a:gd name="connsiteX1" fmla="*/ 206375 w 359088"/>
              <a:gd name="connsiteY1" fmla="*/ 73025 h 108111"/>
              <a:gd name="connsiteX2" fmla="*/ 358775 w 359088"/>
              <a:gd name="connsiteY2" fmla="*/ 107950 h 108111"/>
              <a:gd name="connsiteX3" fmla="*/ 247650 w 359088"/>
              <a:gd name="connsiteY3" fmla="*/ 60325 h 108111"/>
              <a:gd name="connsiteX4" fmla="*/ 301625 w 359088"/>
              <a:gd name="connsiteY4" fmla="*/ 82550 h 108111"/>
              <a:gd name="connsiteX5" fmla="*/ 209550 w 359088"/>
              <a:gd name="connsiteY5" fmla="*/ 63500 h 108111"/>
              <a:gd name="connsiteX6" fmla="*/ 0 w 359088"/>
              <a:gd name="connsiteY6" fmla="*/ 0 h 1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88" h="108111">
                <a:moveTo>
                  <a:pt x="0" y="0"/>
                </a:moveTo>
                <a:cubicBezTo>
                  <a:pt x="73289" y="27516"/>
                  <a:pt x="146579" y="55033"/>
                  <a:pt x="206375" y="73025"/>
                </a:cubicBezTo>
                <a:cubicBezTo>
                  <a:pt x="266171" y="91017"/>
                  <a:pt x="351896" y="110067"/>
                  <a:pt x="358775" y="107950"/>
                </a:cubicBezTo>
                <a:cubicBezTo>
                  <a:pt x="365654" y="105833"/>
                  <a:pt x="257175" y="64558"/>
                  <a:pt x="247650" y="60325"/>
                </a:cubicBezTo>
                <a:cubicBezTo>
                  <a:pt x="238125" y="56092"/>
                  <a:pt x="307975" y="82021"/>
                  <a:pt x="301625" y="82550"/>
                </a:cubicBezTo>
                <a:cubicBezTo>
                  <a:pt x="295275" y="83079"/>
                  <a:pt x="209550" y="63500"/>
                  <a:pt x="20955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79509AEC-5E77-7F8F-44AE-475885D8D6F4}"/>
              </a:ext>
            </a:extLst>
          </p:cNvPr>
          <p:cNvSpPr/>
          <p:nvPr/>
        </p:nvSpPr>
        <p:spPr>
          <a:xfrm>
            <a:off x="5805680" y="2805106"/>
            <a:ext cx="128429" cy="1158215"/>
          </a:xfrm>
          <a:custGeom>
            <a:avLst/>
            <a:gdLst>
              <a:gd name="connsiteX0" fmla="*/ 925 w 128429"/>
              <a:gd name="connsiteY0" fmla="*/ 4116 h 1158215"/>
              <a:gd name="connsiteX1" fmla="*/ 83452 w 128429"/>
              <a:gd name="connsiteY1" fmla="*/ 509181 h 1158215"/>
              <a:gd name="connsiteX2" fmla="*/ 76850 w 128429"/>
              <a:gd name="connsiteY2" fmla="*/ 462966 h 1158215"/>
              <a:gd name="connsiteX3" fmla="*/ 66947 w 128429"/>
              <a:gd name="connsiteY3" fmla="*/ 776569 h 1158215"/>
              <a:gd name="connsiteX4" fmla="*/ 80151 w 128429"/>
              <a:gd name="connsiteY4" fmla="*/ 750160 h 1158215"/>
              <a:gd name="connsiteX5" fmla="*/ 123065 w 128429"/>
              <a:gd name="connsiteY5" fmla="*/ 1103376 h 1158215"/>
              <a:gd name="connsiteX6" fmla="*/ 123065 w 128429"/>
              <a:gd name="connsiteY6" fmla="*/ 1109978 h 1158215"/>
              <a:gd name="connsiteX7" fmla="*/ 80151 w 128429"/>
              <a:gd name="connsiteY7" fmla="*/ 647827 h 1158215"/>
              <a:gd name="connsiteX8" fmla="*/ 76850 w 128429"/>
              <a:gd name="connsiteY8" fmla="*/ 390342 h 1158215"/>
              <a:gd name="connsiteX9" fmla="*/ 40538 w 128429"/>
              <a:gd name="connsiteY9" fmla="*/ 274804 h 1158215"/>
              <a:gd name="connsiteX10" fmla="*/ 925 w 128429"/>
              <a:gd name="connsiteY10" fmla="*/ 4116 h 11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429" h="1158215">
                <a:moveTo>
                  <a:pt x="925" y="4116"/>
                </a:moveTo>
                <a:cubicBezTo>
                  <a:pt x="8077" y="43179"/>
                  <a:pt x="70798" y="432706"/>
                  <a:pt x="83452" y="509181"/>
                </a:cubicBezTo>
                <a:cubicBezTo>
                  <a:pt x="96106" y="585656"/>
                  <a:pt x="79601" y="418401"/>
                  <a:pt x="76850" y="462966"/>
                </a:cubicBezTo>
                <a:cubicBezTo>
                  <a:pt x="74099" y="507531"/>
                  <a:pt x="66397" y="728703"/>
                  <a:pt x="66947" y="776569"/>
                </a:cubicBezTo>
                <a:cubicBezTo>
                  <a:pt x="67497" y="824435"/>
                  <a:pt x="70798" y="695692"/>
                  <a:pt x="80151" y="750160"/>
                </a:cubicBezTo>
                <a:cubicBezTo>
                  <a:pt x="89504" y="804628"/>
                  <a:pt x="123065" y="1103376"/>
                  <a:pt x="123065" y="1103376"/>
                </a:cubicBezTo>
                <a:cubicBezTo>
                  <a:pt x="130217" y="1163346"/>
                  <a:pt x="130217" y="1185903"/>
                  <a:pt x="123065" y="1109978"/>
                </a:cubicBezTo>
                <a:cubicBezTo>
                  <a:pt x="115913" y="1034053"/>
                  <a:pt x="87853" y="767766"/>
                  <a:pt x="80151" y="647827"/>
                </a:cubicBezTo>
                <a:cubicBezTo>
                  <a:pt x="72449" y="527888"/>
                  <a:pt x="83452" y="452512"/>
                  <a:pt x="76850" y="390342"/>
                </a:cubicBezTo>
                <a:cubicBezTo>
                  <a:pt x="70248" y="328172"/>
                  <a:pt x="50991" y="334223"/>
                  <a:pt x="40538" y="274804"/>
                </a:cubicBezTo>
                <a:cubicBezTo>
                  <a:pt x="30085" y="215385"/>
                  <a:pt x="-6227" y="-34947"/>
                  <a:pt x="925" y="4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FEF9C0DD-7B0B-CC87-53B0-9489E81E4DA7}"/>
              </a:ext>
            </a:extLst>
          </p:cNvPr>
          <p:cNvSpPr/>
          <p:nvPr/>
        </p:nvSpPr>
        <p:spPr>
          <a:xfrm>
            <a:off x="5836249" y="3740127"/>
            <a:ext cx="74073" cy="686648"/>
          </a:xfrm>
          <a:custGeom>
            <a:avLst/>
            <a:gdLst>
              <a:gd name="connsiteX0" fmla="*/ 56184 w 74073"/>
              <a:gd name="connsiteY0" fmla="*/ 0 h 686648"/>
              <a:gd name="connsiteX1" fmla="*/ 52883 w 74073"/>
              <a:gd name="connsiteY1" fmla="*/ 280592 h 686648"/>
              <a:gd name="connsiteX2" fmla="*/ 59485 w 74073"/>
              <a:gd name="connsiteY2" fmla="*/ 399431 h 686648"/>
              <a:gd name="connsiteX3" fmla="*/ 66 w 74073"/>
              <a:gd name="connsiteY3" fmla="*/ 686625 h 686648"/>
              <a:gd name="connsiteX4" fmla="*/ 72690 w 74073"/>
              <a:gd name="connsiteY4" fmla="*/ 415937 h 686648"/>
              <a:gd name="connsiteX5" fmla="*/ 49582 w 74073"/>
              <a:gd name="connsiteY5" fmla="*/ 462152 h 686648"/>
              <a:gd name="connsiteX6" fmla="*/ 72690 w 74073"/>
              <a:gd name="connsiteY6" fmla="*/ 293796 h 686648"/>
              <a:gd name="connsiteX7" fmla="*/ 66087 w 74073"/>
              <a:gd name="connsiteY7" fmla="*/ 320205 h 686648"/>
              <a:gd name="connsiteX8" fmla="*/ 66087 w 74073"/>
              <a:gd name="connsiteY8" fmla="*/ 207968 h 686648"/>
              <a:gd name="connsiteX9" fmla="*/ 56184 w 74073"/>
              <a:gd name="connsiteY9" fmla="*/ 0 h 6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73" h="686648">
                <a:moveTo>
                  <a:pt x="56184" y="0"/>
                </a:moveTo>
                <a:cubicBezTo>
                  <a:pt x="54258" y="107010"/>
                  <a:pt x="52333" y="214020"/>
                  <a:pt x="52883" y="280592"/>
                </a:cubicBezTo>
                <a:cubicBezTo>
                  <a:pt x="53433" y="347164"/>
                  <a:pt x="68288" y="331759"/>
                  <a:pt x="59485" y="399431"/>
                </a:cubicBezTo>
                <a:cubicBezTo>
                  <a:pt x="50682" y="467103"/>
                  <a:pt x="-2135" y="683874"/>
                  <a:pt x="66" y="686625"/>
                </a:cubicBezTo>
                <a:cubicBezTo>
                  <a:pt x="2267" y="689376"/>
                  <a:pt x="64437" y="453349"/>
                  <a:pt x="72690" y="415937"/>
                </a:cubicBezTo>
                <a:cubicBezTo>
                  <a:pt x="80943" y="378525"/>
                  <a:pt x="49582" y="482509"/>
                  <a:pt x="49582" y="462152"/>
                </a:cubicBezTo>
                <a:cubicBezTo>
                  <a:pt x="49582" y="441795"/>
                  <a:pt x="69939" y="317454"/>
                  <a:pt x="72690" y="293796"/>
                </a:cubicBezTo>
                <a:cubicBezTo>
                  <a:pt x="75441" y="270138"/>
                  <a:pt x="67188" y="334510"/>
                  <a:pt x="66087" y="320205"/>
                </a:cubicBezTo>
                <a:cubicBezTo>
                  <a:pt x="64987" y="305900"/>
                  <a:pt x="66087" y="207968"/>
                  <a:pt x="66087" y="207968"/>
                </a:cubicBezTo>
                <a:lnTo>
                  <a:pt x="561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1658894C-9683-C476-E57D-840423F0B92B}"/>
              </a:ext>
            </a:extLst>
          </p:cNvPr>
          <p:cNvSpPr/>
          <p:nvPr/>
        </p:nvSpPr>
        <p:spPr>
          <a:xfrm>
            <a:off x="5422588" y="4485557"/>
            <a:ext cx="433546" cy="1005821"/>
          </a:xfrm>
          <a:custGeom>
            <a:avLst/>
            <a:gdLst>
              <a:gd name="connsiteX0" fmla="*/ 433533 w 433546"/>
              <a:gd name="connsiteY0" fmla="*/ 615 h 1005821"/>
              <a:gd name="connsiteX1" fmla="*/ 351006 w 433546"/>
              <a:gd name="connsiteY1" fmla="*/ 284508 h 1005821"/>
              <a:gd name="connsiteX2" fmla="*/ 393920 w 433546"/>
              <a:gd name="connsiteY2" fmla="*/ 215185 h 1005821"/>
              <a:gd name="connsiteX3" fmla="*/ 298189 w 433546"/>
              <a:gd name="connsiteY3" fmla="*/ 535390 h 1005821"/>
              <a:gd name="connsiteX4" fmla="*/ 308092 w 433546"/>
              <a:gd name="connsiteY4" fmla="*/ 475971 h 1005821"/>
              <a:gd name="connsiteX5" fmla="*/ 222264 w 433546"/>
              <a:gd name="connsiteY5" fmla="*/ 730154 h 1005821"/>
              <a:gd name="connsiteX6" fmla="*/ 1091 w 433546"/>
              <a:gd name="connsiteY6" fmla="*/ 1004144 h 1005821"/>
              <a:gd name="connsiteX7" fmla="*/ 143038 w 433546"/>
              <a:gd name="connsiteY7" fmla="*/ 835789 h 1005821"/>
              <a:gd name="connsiteX8" fmla="*/ 271780 w 433546"/>
              <a:gd name="connsiteY8" fmla="*/ 641025 h 1005821"/>
              <a:gd name="connsiteX9" fmla="*/ 222264 w 433546"/>
              <a:gd name="connsiteY9" fmla="*/ 693842 h 1005821"/>
              <a:gd name="connsiteX10" fmla="*/ 360909 w 433546"/>
              <a:gd name="connsiteY10" fmla="*/ 304314 h 1005821"/>
              <a:gd name="connsiteX11" fmla="*/ 374114 w 433546"/>
              <a:gd name="connsiteY11" fmla="*/ 126056 h 1005821"/>
              <a:gd name="connsiteX12" fmla="*/ 357608 w 433546"/>
              <a:gd name="connsiteY12" fmla="*/ 205282 h 1005821"/>
              <a:gd name="connsiteX13" fmla="*/ 433533 w 433546"/>
              <a:gd name="connsiteY13" fmla="*/ 615 h 100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546" h="1005821">
                <a:moveTo>
                  <a:pt x="433533" y="615"/>
                </a:moveTo>
                <a:cubicBezTo>
                  <a:pt x="432433" y="13819"/>
                  <a:pt x="357608" y="248746"/>
                  <a:pt x="351006" y="284508"/>
                </a:cubicBezTo>
                <a:cubicBezTo>
                  <a:pt x="344404" y="320270"/>
                  <a:pt x="402723" y="173371"/>
                  <a:pt x="393920" y="215185"/>
                </a:cubicBezTo>
                <a:cubicBezTo>
                  <a:pt x="385117" y="256999"/>
                  <a:pt x="312494" y="491926"/>
                  <a:pt x="298189" y="535390"/>
                </a:cubicBezTo>
                <a:cubicBezTo>
                  <a:pt x="283884" y="578854"/>
                  <a:pt x="320746" y="443510"/>
                  <a:pt x="308092" y="475971"/>
                </a:cubicBezTo>
                <a:cubicBezTo>
                  <a:pt x="295438" y="508432"/>
                  <a:pt x="273431" y="642125"/>
                  <a:pt x="222264" y="730154"/>
                </a:cubicBezTo>
                <a:cubicBezTo>
                  <a:pt x="171097" y="818183"/>
                  <a:pt x="14295" y="986538"/>
                  <a:pt x="1091" y="1004144"/>
                </a:cubicBezTo>
                <a:cubicBezTo>
                  <a:pt x="-12113" y="1021750"/>
                  <a:pt x="97923" y="896309"/>
                  <a:pt x="143038" y="835789"/>
                </a:cubicBezTo>
                <a:cubicBezTo>
                  <a:pt x="188153" y="775269"/>
                  <a:pt x="258576" y="664683"/>
                  <a:pt x="271780" y="641025"/>
                </a:cubicBezTo>
                <a:cubicBezTo>
                  <a:pt x="284984" y="617367"/>
                  <a:pt x="207409" y="749960"/>
                  <a:pt x="222264" y="693842"/>
                </a:cubicBezTo>
                <a:cubicBezTo>
                  <a:pt x="237119" y="637724"/>
                  <a:pt x="335601" y="398945"/>
                  <a:pt x="360909" y="304314"/>
                </a:cubicBezTo>
                <a:cubicBezTo>
                  <a:pt x="386217" y="209683"/>
                  <a:pt x="374664" y="142561"/>
                  <a:pt x="374114" y="126056"/>
                </a:cubicBezTo>
                <a:cubicBezTo>
                  <a:pt x="373564" y="109551"/>
                  <a:pt x="349355" y="219587"/>
                  <a:pt x="357608" y="205282"/>
                </a:cubicBezTo>
                <a:cubicBezTo>
                  <a:pt x="365861" y="190977"/>
                  <a:pt x="434633" y="-12589"/>
                  <a:pt x="433533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821E25F-18B2-F3C3-46B6-B8B5AE254637}"/>
              </a:ext>
            </a:extLst>
          </p:cNvPr>
          <p:cNvSpPr/>
          <p:nvPr/>
        </p:nvSpPr>
        <p:spPr>
          <a:xfrm>
            <a:off x="4333869" y="5464742"/>
            <a:ext cx="903793" cy="282009"/>
          </a:xfrm>
          <a:custGeom>
            <a:avLst/>
            <a:gdLst>
              <a:gd name="connsiteX0" fmla="*/ 453 w 903793"/>
              <a:gd name="connsiteY0" fmla="*/ 153701 h 282009"/>
              <a:gd name="connsiteX1" fmla="*/ 370174 w 903793"/>
              <a:gd name="connsiteY1" fmla="*/ 213121 h 282009"/>
              <a:gd name="connsiteX2" fmla="*/ 878541 w 903793"/>
              <a:gd name="connsiteY2" fmla="*/ 11755 h 282009"/>
              <a:gd name="connsiteX3" fmla="*/ 779509 w 903793"/>
              <a:gd name="connsiteY3" fmla="*/ 51368 h 282009"/>
              <a:gd name="connsiteX4" fmla="*/ 370174 w 903793"/>
              <a:gd name="connsiteY4" fmla="*/ 279142 h 282009"/>
              <a:gd name="connsiteX5" fmla="*/ 475809 w 903793"/>
              <a:gd name="connsiteY5" fmla="*/ 183411 h 282009"/>
              <a:gd name="connsiteX6" fmla="*/ 297550 w 903793"/>
              <a:gd name="connsiteY6" fmla="*/ 242831 h 282009"/>
              <a:gd name="connsiteX7" fmla="*/ 453 w 903793"/>
              <a:gd name="connsiteY7" fmla="*/ 153701 h 28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793" h="282009">
                <a:moveTo>
                  <a:pt x="453" y="153701"/>
                </a:moveTo>
                <a:cubicBezTo>
                  <a:pt x="12557" y="148749"/>
                  <a:pt x="223826" y="236779"/>
                  <a:pt x="370174" y="213121"/>
                </a:cubicBezTo>
                <a:cubicBezTo>
                  <a:pt x="516522" y="189463"/>
                  <a:pt x="810319" y="38714"/>
                  <a:pt x="878541" y="11755"/>
                </a:cubicBezTo>
                <a:cubicBezTo>
                  <a:pt x="946763" y="-15204"/>
                  <a:pt x="864237" y="6804"/>
                  <a:pt x="779509" y="51368"/>
                </a:cubicBezTo>
                <a:cubicBezTo>
                  <a:pt x="694781" y="95932"/>
                  <a:pt x="420791" y="257135"/>
                  <a:pt x="370174" y="279142"/>
                </a:cubicBezTo>
                <a:cubicBezTo>
                  <a:pt x="319557" y="301149"/>
                  <a:pt x="487913" y="189463"/>
                  <a:pt x="475809" y="183411"/>
                </a:cubicBezTo>
                <a:cubicBezTo>
                  <a:pt x="463705" y="177359"/>
                  <a:pt x="372925" y="246132"/>
                  <a:pt x="297550" y="242831"/>
                </a:cubicBezTo>
                <a:cubicBezTo>
                  <a:pt x="222175" y="239530"/>
                  <a:pt x="-11651" y="158653"/>
                  <a:pt x="453" y="153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C7DF1F73-9BCF-A060-30C7-1150931CB7F9}"/>
              </a:ext>
            </a:extLst>
          </p:cNvPr>
          <p:cNvSpPr/>
          <p:nvPr/>
        </p:nvSpPr>
        <p:spPr>
          <a:xfrm>
            <a:off x="3344660" y="4791132"/>
            <a:ext cx="986806" cy="906448"/>
          </a:xfrm>
          <a:custGeom>
            <a:avLst/>
            <a:gdLst>
              <a:gd name="connsiteX0" fmla="*/ 2638 w 986806"/>
              <a:gd name="connsiteY0" fmla="*/ 5342 h 906448"/>
              <a:gd name="connsiteX1" fmla="*/ 223811 w 986806"/>
              <a:gd name="connsiteY1" fmla="*/ 483999 h 906448"/>
              <a:gd name="connsiteX2" fmla="*/ 187499 w 986806"/>
              <a:gd name="connsiteY2" fmla="*/ 427880 h 906448"/>
              <a:gd name="connsiteX3" fmla="*/ 461489 w 986806"/>
              <a:gd name="connsiteY3" fmla="*/ 682064 h 906448"/>
              <a:gd name="connsiteX4" fmla="*/ 468091 w 986806"/>
              <a:gd name="connsiteY4" fmla="*/ 652354 h 906448"/>
              <a:gd name="connsiteX5" fmla="*/ 613339 w 986806"/>
              <a:gd name="connsiteY5" fmla="*/ 774494 h 906448"/>
              <a:gd name="connsiteX6" fmla="*/ 593532 w 986806"/>
              <a:gd name="connsiteY6" fmla="*/ 728279 h 906448"/>
              <a:gd name="connsiteX7" fmla="*/ 976458 w 986806"/>
              <a:gd name="connsiteY7" fmla="*/ 903236 h 906448"/>
              <a:gd name="connsiteX8" fmla="*/ 864221 w 986806"/>
              <a:gd name="connsiteY8" fmla="*/ 837215 h 906448"/>
              <a:gd name="connsiteX9" fmla="*/ 718973 w 986806"/>
              <a:gd name="connsiteY9" fmla="*/ 781096 h 906448"/>
              <a:gd name="connsiteX10" fmla="*/ 530811 w 986806"/>
              <a:gd name="connsiteY10" fmla="*/ 668859 h 906448"/>
              <a:gd name="connsiteX11" fmla="*/ 246918 w 986806"/>
              <a:gd name="connsiteY11" fmla="*/ 444386 h 906448"/>
              <a:gd name="connsiteX12" fmla="*/ 197402 w 986806"/>
              <a:gd name="connsiteY12" fmla="*/ 259525 h 906448"/>
              <a:gd name="connsiteX13" fmla="*/ 190800 w 986806"/>
              <a:gd name="connsiteY13" fmla="*/ 401472 h 906448"/>
              <a:gd name="connsiteX14" fmla="*/ 174295 w 986806"/>
              <a:gd name="connsiteY14" fmla="*/ 345353 h 906448"/>
              <a:gd name="connsiteX15" fmla="*/ 104972 w 986806"/>
              <a:gd name="connsiteY15" fmla="*/ 233116 h 906448"/>
              <a:gd name="connsiteX16" fmla="*/ 2638 w 986806"/>
              <a:gd name="connsiteY16" fmla="*/ 5342 h 9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6806" h="906448">
                <a:moveTo>
                  <a:pt x="2638" y="5342"/>
                </a:moveTo>
                <a:cubicBezTo>
                  <a:pt x="22444" y="47156"/>
                  <a:pt x="193001" y="413576"/>
                  <a:pt x="223811" y="483999"/>
                </a:cubicBezTo>
                <a:cubicBezTo>
                  <a:pt x="254621" y="554422"/>
                  <a:pt x="147886" y="394869"/>
                  <a:pt x="187499" y="427880"/>
                </a:cubicBezTo>
                <a:cubicBezTo>
                  <a:pt x="227112" y="460891"/>
                  <a:pt x="414724" y="644652"/>
                  <a:pt x="461489" y="682064"/>
                </a:cubicBezTo>
                <a:cubicBezTo>
                  <a:pt x="508254" y="719476"/>
                  <a:pt x="442783" y="636949"/>
                  <a:pt x="468091" y="652354"/>
                </a:cubicBezTo>
                <a:cubicBezTo>
                  <a:pt x="493399" y="667759"/>
                  <a:pt x="592432" y="761840"/>
                  <a:pt x="613339" y="774494"/>
                </a:cubicBezTo>
                <a:cubicBezTo>
                  <a:pt x="634246" y="787148"/>
                  <a:pt x="533012" y="706822"/>
                  <a:pt x="593532" y="728279"/>
                </a:cubicBezTo>
                <a:cubicBezTo>
                  <a:pt x="654052" y="749736"/>
                  <a:pt x="931343" y="885080"/>
                  <a:pt x="976458" y="903236"/>
                </a:cubicBezTo>
                <a:cubicBezTo>
                  <a:pt x="1021573" y="921392"/>
                  <a:pt x="907135" y="857572"/>
                  <a:pt x="864221" y="837215"/>
                </a:cubicBezTo>
                <a:cubicBezTo>
                  <a:pt x="821307" y="816858"/>
                  <a:pt x="774541" y="809155"/>
                  <a:pt x="718973" y="781096"/>
                </a:cubicBezTo>
                <a:cubicBezTo>
                  <a:pt x="663405" y="753037"/>
                  <a:pt x="609487" y="724977"/>
                  <a:pt x="530811" y="668859"/>
                </a:cubicBezTo>
                <a:cubicBezTo>
                  <a:pt x="452135" y="612741"/>
                  <a:pt x="302486" y="512608"/>
                  <a:pt x="246918" y="444386"/>
                </a:cubicBezTo>
                <a:cubicBezTo>
                  <a:pt x="191350" y="376164"/>
                  <a:pt x="206755" y="266677"/>
                  <a:pt x="197402" y="259525"/>
                </a:cubicBezTo>
                <a:cubicBezTo>
                  <a:pt x="188049" y="252373"/>
                  <a:pt x="194651" y="387167"/>
                  <a:pt x="190800" y="401472"/>
                </a:cubicBezTo>
                <a:cubicBezTo>
                  <a:pt x="186949" y="415777"/>
                  <a:pt x="188600" y="373412"/>
                  <a:pt x="174295" y="345353"/>
                </a:cubicBezTo>
                <a:cubicBezTo>
                  <a:pt x="159990" y="317294"/>
                  <a:pt x="129730" y="287034"/>
                  <a:pt x="104972" y="233116"/>
                </a:cubicBezTo>
                <a:cubicBezTo>
                  <a:pt x="80214" y="179198"/>
                  <a:pt x="-17168" y="-36472"/>
                  <a:pt x="2638" y="5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60190080-91A6-482C-3D36-166DBF4F531D}"/>
              </a:ext>
            </a:extLst>
          </p:cNvPr>
          <p:cNvSpPr/>
          <p:nvPr/>
        </p:nvSpPr>
        <p:spPr>
          <a:xfrm>
            <a:off x="3181733" y="3628500"/>
            <a:ext cx="207684" cy="1025882"/>
          </a:xfrm>
          <a:custGeom>
            <a:avLst/>
            <a:gdLst>
              <a:gd name="connsiteX0" fmla="*/ 175186 w 207684"/>
              <a:gd name="connsiteY0" fmla="*/ 268 h 1025882"/>
              <a:gd name="connsiteX1" fmla="*/ 76332 w 207684"/>
              <a:gd name="connsiteY1" fmla="*/ 292711 h 1025882"/>
              <a:gd name="connsiteX2" fmla="*/ 51618 w 207684"/>
              <a:gd name="connsiteY2" fmla="*/ 560441 h 1025882"/>
              <a:gd name="connsiteX3" fmla="*/ 35143 w 207684"/>
              <a:gd name="connsiteY3" fmla="*/ 490419 h 1025882"/>
              <a:gd name="connsiteX4" fmla="*/ 191662 w 207684"/>
              <a:gd name="connsiteY4" fmla="*/ 857003 h 1025882"/>
              <a:gd name="connsiteX5" fmla="*/ 183424 w 207684"/>
              <a:gd name="connsiteY5" fmla="*/ 1025878 h 1025882"/>
              <a:gd name="connsiteX6" fmla="*/ 199899 w 207684"/>
              <a:gd name="connsiteY6" fmla="*/ 861122 h 1025882"/>
              <a:gd name="connsiteX7" fmla="*/ 39262 w 207684"/>
              <a:gd name="connsiteY7" fmla="*/ 548084 h 1025882"/>
              <a:gd name="connsiteX8" fmla="*/ 35143 w 207684"/>
              <a:gd name="connsiteY8" fmla="*/ 325662 h 1025882"/>
              <a:gd name="connsiteX9" fmla="*/ 2191 w 207684"/>
              <a:gd name="connsiteY9" fmla="*/ 424516 h 1025882"/>
              <a:gd name="connsiteX10" fmla="*/ 105164 w 207684"/>
              <a:gd name="connsiteY10" fmla="*/ 243284 h 1025882"/>
              <a:gd name="connsiteX11" fmla="*/ 175186 w 207684"/>
              <a:gd name="connsiteY11" fmla="*/ 268 h 10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684" h="1025882">
                <a:moveTo>
                  <a:pt x="175186" y="268"/>
                </a:moveTo>
                <a:cubicBezTo>
                  <a:pt x="170381" y="8506"/>
                  <a:pt x="96927" y="199349"/>
                  <a:pt x="76332" y="292711"/>
                </a:cubicBezTo>
                <a:cubicBezTo>
                  <a:pt x="55737" y="386073"/>
                  <a:pt x="58483" y="527490"/>
                  <a:pt x="51618" y="560441"/>
                </a:cubicBezTo>
                <a:cubicBezTo>
                  <a:pt x="44753" y="593392"/>
                  <a:pt x="11802" y="440992"/>
                  <a:pt x="35143" y="490419"/>
                </a:cubicBezTo>
                <a:cubicBezTo>
                  <a:pt x="58484" y="539846"/>
                  <a:pt x="166949" y="767760"/>
                  <a:pt x="191662" y="857003"/>
                </a:cubicBezTo>
                <a:cubicBezTo>
                  <a:pt x="216375" y="946246"/>
                  <a:pt x="182051" y="1025192"/>
                  <a:pt x="183424" y="1025878"/>
                </a:cubicBezTo>
                <a:cubicBezTo>
                  <a:pt x="184797" y="1026564"/>
                  <a:pt x="223926" y="940754"/>
                  <a:pt x="199899" y="861122"/>
                </a:cubicBezTo>
                <a:cubicBezTo>
                  <a:pt x="175872" y="781490"/>
                  <a:pt x="66721" y="637327"/>
                  <a:pt x="39262" y="548084"/>
                </a:cubicBezTo>
                <a:cubicBezTo>
                  <a:pt x="11803" y="458841"/>
                  <a:pt x="41321" y="346257"/>
                  <a:pt x="35143" y="325662"/>
                </a:cubicBezTo>
                <a:cubicBezTo>
                  <a:pt x="28965" y="305067"/>
                  <a:pt x="-9479" y="438246"/>
                  <a:pt x="2191" y="424516"/>
                </a:cubicBezTo>
                <a:cubicBezTo>
                  <a:pt x="13861" y="410786"/>
                  <a:pt x="77704" y="311246"/>
                  <a:pt x="105164" y="243284"/>
                </a:cubicBezTo>
                <a:cubicBezTo>
                  <a:pt x="132623" y="175322"/>
                  <a:pt x="179991" y="-7970"/>
                  <a:pt x="175186" y="26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D90CD0FA-EEB7-981C-E42D-BCA88DF92A70}"/>
              </a:ext>
            </a:extLst>
          </p:cNvPr>
          <p:cNvSpPr/>
          <p:nvPr/>
        </p:nvSpPr>
        <p:spPr>
          <a:xfrm>
            <a:off x="3378917" y="2243986"/>
            <a:ext cx="437757" cy="987786"/>
          </a:xfrm>
          <a:custGeom>
            <a:avLst/>
            <a:gdLst>
              <a:gd name="connsiteX0" fmla="*/ 437709 w 437757"/>
              <a:gd name="connsiteY0" fmla="*/ 49 h 987786"/>
              <a:gd name="connsiteX1" fmla="*/ 247761 w 437757"/>
              <a:gd name="connsiteY1" fmla="*/ 278344 h 987786"/>
              <a:gd name="connsiteX2" fmla="*/ 62231 w 437757"/>
              <a:gd name="connsiteY2" fmla="*/ 583144 h 987786"/>
              <a:gd name="connsiteX3" fmla="*/ 110822 w 437757"/>
              <a:gd name="connsiteY3" fmla="*/ 477127 h 987786"/>
              <a:gd name="connsiteX4" fmla="*/ 101987 w 437757"/>
              <a:gd name="connsiteY4" fmla="*/ 614066 h 987786"/>
              <a:gd name="connsiteX5" fmla="*/ 132909 w 437757"/>
              <a:gd name="connsiteY5" fmla="*/ 569892 h 987786"/>
              <a:gd name="connsiteX6" fmla="*/ 387 w 437757"/>
              <a:gd name="connsiteY6" fmla="*/ 985127 h 987786"/>
              <a:gd name="connsiteX7" fmla="*/ 93153 w 437757"/>
              <a:gd name="connsiteY7" fmla="*/ 737753 h 987786"/>
              <a:gd name="connsiteX8" fmla="*/ 115240 w 437757"/>
              <a:gd name="connsiteY8" fmla="*/ 534553 h 987786"/>
              <a:gd name="connsiteX9" fmla="*/ 194753 w 437757"/>
              <a:gd name="connsiteY9" fmla="*/ 402031 h 987786"/>
              <a:gd name="connsiteX10" fmla="*/ 265431 w 437757"/>
              <a:gd name="connsiteY10" fmla="*/ 256257 h 987786"/>
              <a:gd name="connsiteX11" fmla="*/ 437709 w 437757"/>
              <a:gd name="connsiteY11" fmla="*/ 49 h 9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757" h="987786">
                <a:moveTo>
                  <a:pt x="437709" y="49"/>
                </a:moveTo>
                <a:cubicBezTo>
                  <a:pt x="434764" y="3730"/>
                  <a:pt x="310341" y="181162"/>
                  <a:pt x="247761" y="278344"/>
                </a:cubicBezTo>
                <a:cubicBezTo>
                  <a:pt x="185181" y="375527"/>
                  <a:pt x="85054" y="550014"/>
                  <a:pt x="62231" y="583144"/>
                </a:cubicBezTo>
                <a:cubicBezTo>
                  <a:pt x="39408" y="616274"/>
                  <a:pt x="104196" y="471973"/>
                  <a:pt x="110822" y="477127"/>
                </a:cubicBezTo>
                <a:cubicBezTo>
                  <a:pt x="117448" y="482281"/>
                  <a:pt x="98306" y="598605"/>
                  <a:pt x="101987" y="614066"/>
                </a:cubicBezTo>
                <a:cubicBezTo>
                  <a:pt x="105668" y="629527"/>
                  <a:pt x="149842" y="508049"/>
                  <a:pt x="132909" y="569892"/>
                </a:cubicBezTo>
                <a:cubicBezTo>
                  <a:pt x="115976" y="631735"/>
                  <a:pt x="7013" y="957150"/>
                  <a:pt x="387" y="985127"/>
                </a:cubicBezTo>
                <a:cubicBezTo>
                  <a:pt x="-6239" y="1013104"/>
                  <a:pt x="74011" y="812849"/>
                  <a:pt x="93153" y="737753"/>
                </a:cubicBezTo>
                <a:cubicBezTo>
                  <a:pt x="112295" y="662657"/>
                  <a:pt x="98307" y="590507"/>
                  <a:pt x="115240" y="534553"/>
                </a:cubicBezTo>
                <a:cubicBezTo>
                  <a:pt x="132173" y="478599"/>
                  <a:pt x="169721" y="448414"/>
                  <a:pt x="194753" y="402031"/>
                </a:cubicBezTo>
                <a:cubicBezTo>
                  <a:pt x="219785" y="355648"/>
                  <a:pt x="223466" y="315156"/>
                  <a:pt x="265431" y="256257"/>
                </a:cubicBezTo>
                <a:cubicBezTo>
                  <a:pt x="307396" y="197359"/>
                  <a:pt x="440654" y="-3632"/>
                  <a:pt x="43770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F4FB8D1C-5ECF-FCA2-79E2-573ECA016753}"/>
              </a:ext>
            </a:extLst>
          </p:cNvPr>
          <p:cNvSpPr/>
          <p:nvPr/>
        </p:nvSpPr>
        <p:spPr>
          <a:xfrm>
            <a:off x="3783375" y="2176943"/>
            <a:ext cx="901887" cy="88191"/>
          </a:xfrm>
          <a:custGeom>
            <a:avLst/>
            <a:gdLst>
              <a:gd name="connsiteX0" fmla="*/ 901876 w 901887"/>
              <a:gd name="connsiteY0" fmla="*/ 67112 h 88191"/>
              <a:gd name="connsiteX1" fmla="*/ 578900 w 901887"/>
              <a:gd name="connsiteY1" fmla="*/ 37751 h 88191"/>
              <a:gd name="connsiteX2" fmla="*/ 465649 w 901887"/>
              <a:gd name="connsiteY2" fmla="*/ 0 h 88191"/>
              <a:gd name="connsiteX3" fmla="*/ 193007 w 901887"/>
              <a:gd name="connsiteY3" fmla="*/ 37751 h 88191"/>
              <a:gd name="connsiteX4" fmla="*/ 243341 w 901887"/>
              <a:gd name="connsiteY4" fmla="*/ 20973 h 88191"/>
              <a:gd name="connsiteX5" fmla="*/ 60 w 901887"/>
              <a:gd name="connsiteY5" fmla="*/ 88085 h 88191"/>
              <a:gd name="connsiteX6" fmla="*/ 268508 w 901887"/>
              <a:gd name="connsiteY6" fmla="*/ 37751 h 88191"/>
              <a:gd name="connsiteX7" fmla="*/ 436287 w 901887"/>
              <a:gd name="connsiteY7" fmla="*/ 8389 h 88191"/>
              <a:gd name="connsiteX8" fmla="*/ 549539 w 901887"/>
              <a:gd name="connsiteY8" fmla="*/ 58723 h 88191"/>
              <a:gd name="connsiteX9" fmla="*/ 696346 w 901887"/>
              <a:gd name="connsiteY9" fmla="*/ 62918 h 88191"/>
              <a:gd name="connsiteX10" fmla="*/ 591484 w 901887"/>
              <a:gd name="connsiteY10" fmla="*/ 37751 h 88191"/>
              <a:gd name="connsiteX11" fmla="*/ 901876 w 901887"/>
              <a:gd name="connsiteY11" fmla="*/ 67112 h 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1887" h="88191">
                <a:moveTo>
                  <a:pt x="901876" y="67112"/>
                </a:moveTo>
                <a:cubicBezTo>
                  <a:pt x="899779" y="67112"/>
                  <a:pt x="651604" y="48936"/>
                  <a:pt x="578900" y="37751"/>
                </a:cubicBezTo>
                <a:cubicBezTo>
                  <a:pt x="506195" y="26566"/>
                  <a:pt x="529964" y="0"/>
                  <a:pt x="465649" y="0"/>
                </a:cubicBezTo>
                <a:cubicBezTo>
                  <a:pt x="401334" y="0"/>
                  <a:pt x="230058" y="34256"/>
                  <a:pt x="193007" y="37751"/>
                </a:cubicBezTo>
                <a:cubicBezTo>
                  <a:pt x="155956" y="41246"/>
                  <a:pt x="275499" y="12584"/>
                  <a:pt x="243341" y="20973"/>
                </a:cubicBezTo>
                <a:cubicBezTo>
                  <a:pt x="211183" y="29362"/>
                  <a:pt x="-4135" y="85289"/>
                  <a:pt x="60" y="88085"/>
                </a:cubicBezTo>
                <a:cubicBezTo>
                  <a:pt x="4255" y="90881"/>
                  <a:pt x="268508" y="37751"/>
                  <a:pt x="268508" y="37751"/>
                </a:cubicBezTo>
                <a:cubicBezTo>
                  <a:pt x="341212" y="24468"/>
                  <a:pt x="389448" y="4894"/>
                  <a:pt x="436287" y="8389"/>
                </a:cubicBezTo>
                <a:cubicBezTo>
                  <a:pt x="483126" y="11884"/>
                  <a:pt x="506196" y="49635"/>
                  <a:pt x="549539" y="58723"/>
                </a:cubicBezTo>
                <a:cubicBezTo>
                  <a:pt x="592882" y="67811"/>
                  <a:pt x="689355" y="66413"/>
                  <a:pt x="696346" y="62918"/>
                </a:cubicBezTo>
                <a:cubicBezTo>
                  <a:pt x="703337" y="59423"/>
                  <a:pt x="562822" y="36353"/>
                  <a:pt x="591484" y="37751"/>
                </a:cubicBezTo>
                <a:cubicBezTo>
                  <a:pt x="620146" y="39149"/>
                  <a:pt x="903973" y="67112"/>
                  <a:pt x="901876" y="67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0EB2F78A-FC4E-4924-DBC2-1EDD52A086B0}"/>
              </a:ext>
            </a:extLst>
          </p:cNvPr>
          <p:cNvSpPr/>
          <p:nvPr/>
        </p:nvSpPr>
        <p:spPr>
          <a:xfrm>
            <a:off x="4998803" y="2184605"/>
            <a:ext cx="710861" cy="534078"/>
          </a:xfrm>
          <a:custGeom>
            <a:avLst/>
            <a:gdLst>
              <a:gd name="connsiteX0" fmla="*/ 1036 w 710861"/>
              <a:gd name="connsiteY0" fmla="*/ 727 h 534078"/>
              <a:gd name="connsiteX1" fmla="*/ 487597 w 710861"/>
              <a:gd name="connsiteY1" fmla="*/ 248202 h 534078"/>
              <a:gd name="connsiteX2" fmla="*/ 454041 w 710861"/>
              <a:gd name="connsiteY2" fmla="*/ 218841 h 534078"/>
              <a:gd name="connsiteX3" fmla="*/ 592459 w 710861"/>
              <a:gd name="connsiteY3" fmla="*/ 415982 h 534078"/>
              <a:gd name="connsiteX4" fmla="*/ 709905 w 710861"/>
              <a:gd name="connsiteY4" fmla="*/ 533428 h 534078"/>
              <a:gd name="connsiteX5" fmla="*/ 651182 w 710861"/>
              <a:gd name="connsiteY5" fmla="*/ 466316 h 534078"/>
              <a:gd name="connsiteX6" fmla="*/ 462430 w 710861"/>
              <a:gd name="connsiteY6" fmla="*/ 248202 h 534078"/>
              <a:gd name="connsiteX7" fmla="*/ 495986 w 710861"/>
              <a:gd name="connsiteY7" fmla="*/ 281758 h 534078"/>
              <a:gd name="connsiteX8" fmla="*/ 361762 w 710861"/>
              <a:gd name="connsiteY8" fmla="*/ 176896 h 534078"/>
              <a:gd name="connsiteX9" fmla="*/ 1036 w 710861"/>
              <a:gd name="connsiteY9" fmla="*/ 727 h 5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0861" h="534078">
                <a:moveTo>
                  <a:pt x="1036" y="727"/>
                </a:moveTo>
                <a:cubicBezTo>
                  <a:pt x="22008" y="12611"/>
                  <a:pt x="412096" y="211850"/>
                  <a:pt x="487597" y="248202"/>
                </a:cubicBezTo>
                <a:cubicBezTo>
                  <a:pt x="563098" y="284554"/>
                  <a:pt x="436564" y="190878"/>
                  <a:pt x="454041" y="218841"/>
                </a:cubicBezTo>
                <a:cubicBezTo>
                  <a:pt x="471518" y="246804"/>
                  <a:pt x="549815" y="363551"/>
                  <a:pt x="592459" y="415982"/>
                </a:cubicBezTo>
                <a:cubicBezTo>
                  <a:pt x="635103" y="468413"/>
                  <a:pt x="700118" y="525039"/>
                  <a:pt x="709905" y="533428"/>
                </a:cubicBezTo>
                <a:cubicBezTo>
                  <a:pt x="719692" y="541817"/>
                  <a:pt x="651182" y="466316"/>
                  <a:pt x="651182" y="466316"/>
                </a:cubicBezTo>
                <a:lnTo>
                  <a:pt x="462430" y="248202"/>
                </a:lnTo>
                <a:cubicBezTo>
                  <a:pt x="436564" y="217442"/>
                  <a:pt x="512764" y="293642"/>
                  <a:pt x="495986" y="281758"/>
                </a:cubicBezTo>
                <a:cubicBezTo>
                  <a:pt x="479208" y="269874"/>
                  <a:pt x="440059" y="227929"/>
                  <a:pt x="361762" y="176896"/>
                </a:cubicBezTo>
                <a:cubicBezTo>
                  <a:pt x="283465" y="125863"/>
                  <a:pt x="-19936" y="-11157"/>
                  <a:pt x="1036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25A15A54-6F5B-ADE7-40E9-98D6E923B724}"/>
              </a:ext>
            </a:extLst>
          </p:cNvPr>
          <p:cNvSpPr/>
          <p:nvPr/>
        </p:nvSpPr>
        <p:spPr>
          <a:xfrm>
            <a:off x="3816465" y="2386617"/>
            <a:ext cx="424215" cy="260268"/>
          </a:xfrm>
          <a:custGeom>
            <a:avLst/>
            <a:gdLst>
              <a:gd name="connsiteX0" fmla="*/ 424170 w 424215"/>
              <a:gd name="connsiteY0" fmla="*/ 51 h 260268"/>
              <a:gd name="connsiteX1" fmla="*/ 159917 w 424215"/>
              <a:gd name="connsiteY1" fmla="*/ 96524 h 260268"/>
              <a:gd name="connsiteX2" fmla="*/ 526 w 424215"/>
              <a:gd name="connsiteY2" fmla="*/ 260110 h 260268"/>
              <a:gd name="connsiteX3" fmla="*/ 109583 w 424215"/>
              <a:gd name="connsiteY3" fmla="*/ 125886 h 260268"/>
              <a:gd name="connsiteX4" fmla="*/ 138944 w 424215"/>
              <a:gd name="connsiteY4" fmla="*/ 83941 h 260268"/>
              <a:gd name="connsiteX5" fmla="*/ 424170 w 424215"/>
              <a:gd name="connsiteY5" fmla="*/ 51 h 26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15" h="260268">
                <a:moveTo>
                  <a:pt x="424170" y="51"/>
                </a:moveTo>
                <a:cubicBezTo>
                  <a:pt x="427665" y="2148"/>
                  <a:pt x="230524" y="53181"/>
                  <a:pt x="159917" y="96524"/>
                </a:cubicBezTo>
                <a:cubicBezTo>
                  <a:pt x="89310" y="139867"/>
                  <a:pt x="8915" y="255216"/>
                  <a:pt x="526" y="260110"/>
                </a:cubicBezTo>
                <a:cubicBezTo>
                  <a:pt x="-7863" y="265004"/>
                  <a:pt x="86513" y="155247"/>
                  <a:pt x="109583" y="125886"/>
                </a:cubicBezTo>
                <a:cubicBezTo>
                  <a:pt x="132653" y="96525"/>
                  <a:pt x="83018" y="107011"/>
                  <a:pt x="138944" y="83941"/>
                </a:cubicBezTo>
                <a:cubicBezTo>
                  <a:pt x="194870" y="60871"/>
                  <a:pt x="420675" y="-2046"/>
                  <a:pt x="424170" y="5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77CD33-D3D3-C5EA-2E1C-D8902D9A23C0}"/>
              </a:ext>
            </a:extLst>
          </p:cNvPr>
          <p:cNvSpPr/>
          <p:nvPr/>
        </p:nvSpPr>
        <p:spPr>
          <a:xfrm>
            <a:off x="5175986" y="2768309"/>
            <a:ext cx="90897" cy="138571"/>
          </a:xfrm>
          <a:custGeom>
            <a:avLst/>
            <a:gdLst>
              <a:gd name="connsiteX0" fmla="*/ 21 w 90897"/>
              <a:gd name="connsiteY0" fmla="*/ 58 h 138571"/>
              <a:gd name="connsiteX1" fmla="*/ 79717 w 90897"/>
              <a:gd name="connsiteY1" fmla="*/ 75559 h 138571"/>
              <a:gd name="connsiteX2" fmla="*/ 83911 w 90897"/>
              <a:gd name="connsiteY2" fmla="*/ 138476 h 138571"/>
              <a:gd name="connsiteX3" fmla="*/ 88106 w 90897"/>
              <a:gd name="connsiteY3" fmla="*/ 88142 h 138571"/>
              <a:gd name="connsiteX4" fmla="*/ 21 w 90897"/>
              <a:gd name="connsiteY4" fmla="*/ 58 h 1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97" h="138571">
                <a:moveTo>
                  <a:pt x="21" y="58"/>
                </a:moveTo>
                <a:cubicBezTo>
                  <a:pt x="-1377" y="-2039"/>
                  <a:pt x="65735" y="52489"/>
                  <a:pt x="79717" y="75559"/>
                </a:cubicBezTo>
                <a:cubicBezTo>
                  <a:pt x="93699" y="98629"/>
                  <a:pt x="82513" y="136379"/>
                  <a:pt x="83911" y="138476"/>
                </a:cubicBezTo>
                <a:cubicBezTo>
                  <a:pt x="85309" y="140573"/>
                  <a:pt x="95796" y="107716"/>
                  <a:pt x="88106" y="88142"/>
                </a:cubicBezTo>
                <a:cubicBezTo>
                  <a:pt x="80416" y="68568"/>
                  <a:pt x="1419" y="2155"/>
                  <a:pt x="2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35A9FBB0-A95C-AC37-7222-5BEF0549EADB}"/>
              </a:ext>
            </a:extLst>
          </p:cNvPr>
          <p:cNvSpPr/>
          <p:nvPr/>
        </p:nvSpPr>
        <p:spPr>
          <a:xfrm>
            <a:off x="4429149" y="2638331"/>
            <a:ext cx="126122" cy="151014"/>
          </a:xfrm>
          <a:custGeom>
            <a:avLst/>
            <a:gdLst>
              <a:gd name="connsiteX0" fmla="*/ 126073 w 126122"/>
              <a:gd name="connsiteY0" fmla="*/ 7 h 151014"/>
              <a:gd name="connsiteX1" fmla="*/ 42183 w 126122"/>
              <a:gd name="connsiteY1" fmla="*/ 71313 h 151014"/>
              <a:gd name="connsiteX2" fmla="*/ 238 w 126122"/>
              <a:gd name="connsiteY2" fmla="*/ 151008 h 151014"/>
              <a:gd name="connsiteX3" fmla="*/ 29600 w 126122"/>
              <a:gd name="connsiteY3" fmla="*/ 75508 h 151014"/>
              <a:gd name="connsiteX4" fmla="*/ 126073 w 126122"/>
              <a:gd name="connsiteY4" fmla="*/ 7 h 1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22" h="151014">
                <a:moveTo>
                  <a:pt x="126073" y="7"/>
                </a:moveTo>
                <a:cubicBezTo>
                  <a:pt x="128170" y="-692"/>
                  <a:pt x="63155" y="46146"/>
                  <a:pt x="42183" y="71313"/>
                </a:cubicBezTo>
                <a:cubicBezTo>
                  <a:pt x="21211" y="96480"/>
                  <a:pt x="2335" y="150309"/>
                  <a:pt x="238" y="151008"/>
                </a:cubicBezTo>
                <a:cubicBezTo>
                  <a:pt x="-1859" y="151707"/>
                  <a:pt x="10026" y="99277"/>
                  <a:pt x="29600" y="75508"/>
                </a:cubicBezTo>
                <a:cubicBezTo>
                  <a:pt x="49174" y="51739"/>
                  <a:pt x="123976" y="706"/>
                  <a:pt x="126073" y="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FA35C533-CF3C-ED3A-FA17-59ABEC9A0979}"/>
              </a:ext>
            </a:extLst>
          </p:cNvPr>
          <p:cNvSpPr/>
          <p:nvPr/>
        </p:nvSpPr>
        <p:spPr>
          <a:xfrm>
            <a:off x="4654584" y="2747034"/>
            <a:ext cx="72636" cy="277519"/>
          </a:xfrm>
          <a:custGeom>
            <a:avLst/>
            <a:gdLst>
              <a:gd name="connsiteX0" fmla="*/ 34862 w 72636"/>
              <a:gd name="connsiteY0" fmla="*/ 360 h 277519"/>
              <a:gd name="connsiteX1" fmla="*/ 9695 w 72636"/>
              <a:gd name="connsiteY1" fmla="*/ 117806 h 277519"/>
              <a:gd name="connsiteX2" fmla="*/ 72612 w 72636"/>
              <a:gd name="connsiteY2" fmla="*/ 277197 h 277519"/>
              <a:gd name="connsiteX3" fmla="*/ 1306 w 72636"/>
              <a:gd name="connsiteY3" fmla="*/ 155557 h 277519"/>
              <a:gd name="connsiteX4" fmla="*/ 34862 w 72636"/>
              <a:gd name="connsiteY4" fmla="*/ 360 h 27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6" h="277519">
                <a:moveTo>
                  <a:pt x="34862" y="360"/>
                </a:moveTo>
                <a:cubicBezTo>
                  <a:pt x="36260" y="-5932"/>
                  <a:pt x="3403" y="71666"/>
                  <a:pt x="9695" y="117806"/>
                </a:cubicBezTo>
                <a:cubicBezTo>
                  <a:pt x="15987" y="163946"/>
                  <a:pt x="74010" y="270905"/>
                  <a:pt x="72612" y="277197"/>
                </a:cubicBezTo>
                <a:cubicBezTo>
                  <a:pt x="71214" y="283489"/>
                  <a:pt x="10394" y="196104"/>
                  <a:pt x="1306" y="155557"/>
                </a:cubicBezTo>
                <a:cubicBezTo>
                  <a:pt x="-7782" y="115010"/>
                  <a:pt x="33464" y="6652"/>
                  <a:pt x="34862" y="36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FF79B9AE-0544-8B21-2B2D-9854E3AF4F02}"/>
              </a:ext>
            </a:extLst>
          </p:cNvPr>
          <p:cNvSpPr/>
          <p:nvPr/>
        </p:nvSpPr>
        <p:spPr>
          <a:xfrm>
            <a:off x="4861839" y="2340334"/>
            <a:ext cx="70895" cy="239319"/>
          </a:xfrm>
          <a:custGeom>
            <a:avLst/>
            <a:gdLst>
              <a:gd name="connsiteX0" fmla="*/ 70888 w 70895"/>
              <a:gd name="connsiteY0" fmla="*/ 194 h 239319"/>
              <a:gd name="connsiteX1" fmla="*/ 3776 w 70895"/>
              <a:gd name="connsiteY1" fmla="*/ 163780 h 239319"/>
              <a:gd name="connsiteX2" fmla="*/ 7970 w 70895"/>
              <a:gd name="connsiteY2" fmla="*/ 239281 h 239319"/>
              <a:gd name="connsiteX3" fmla="*/ 3776 w 70895"/>
              <a:gd name="connsiteY3" fmla="*/ 155391 h 239319"/>
              <a:gd name="connsiteX4" fmla="*/ 7970 w 70895"/>
              <a:gd name="connsiteY4" fmla="*/ 130224 h 239319"/>
              <a:gd name="connsiteX5" fmla="*/ 70888 w 70895"/>
              <a:gd name="connsiteY5" fmla="*/ 194 h 2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95" h="239319">
                <a:moveTo>
                  <a:pt x="70888" y="194"/>
                </a:moveTo>
                <a:cubicBezTo>
                  <a:pt x="70189" y="5787"/>
                  <a:pt x="14262" y="123932"/>
                  <a:pt x="3776" y="163780"/>
                </a:cubicBezTo>
                <a:cubicBezTo>
                  <a:pt x="-6710" y="203628"/>
                  <a:pt x="7970" y="240679"/>
                  <a:pt x="7970" y="239281"/>
                </a:cubicBezTo>
                <a:cubicBezTo>
                  <a:pt x="7970" y="237883"/>
                  <a:pt x="3776" y="155391"/>
                  <a:pt x="3776" y="155391"/>
                </a:cubicBezTo>
                <a:cubicBezTo>
                  <a:pt x="3776" y="137215"/>
                  <a:pt x="-3914" y="149099"/>
                  <a:pt x="7970" y="130224"/>
                </a:cubicBezTo>
                <a:cubicBezTo>
                  <a:pt x="19854" y="111349"/>
                  <a:pt x="71587" y="-5399"/>
                  <a:pt x="70888" y="1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0232541F-D255-1BA2-096F-67458A10FA0E}"/>
              </a:ext>
            </a:extLst>
          </p:cNvPr>
          <p:cNvSpPr/>
          <p:nvPr/>
        </p:nvSpPr>
        <p:spPr>
          <a:xfrm>
            <a:off x="5263830" y="2562720"/>
            <a:ext cx="177879" cy="197459"/>
          </a:xfrm>
          <a:custGeom>
            <a:avLst/>
            <a:gdLst>
              <a:gd name="connsiteX0" fmla="*/ 262 w 177879"/>
              <a:gd name="connsiteY0" fmla="*/ 117 h 197459"/>
              <a:gd name="connsiteX1" fmla="*/ 109319 w 177879"/>
              <a:gd name="connsiteY1" fmla="*/ 104979 h 197459"/>
              <a:gd name="connsiteX2" fmla="*/ 176431 w 177879"/>
              <a:gd name="connsiteY2" fmla="*/ 197258 h 197459"/>
              <a:gd name="connsiteX3" fmla="*/ 142875 w 177879"/>
              <a:gd name="connsiteY3" fmla="*/ 125952 h 197459"/>
              <a:gd name="connsiteX4" fmla="*/ 262 w 177879"/>
              <a:gd name="connsiteY4" fmla="*/ 117 h 1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79" h="197459">
                <a:moveTo>
                  <a:pt x="262" y="117"/>
                </a:moveTo>
                <a:cubicBezTo>
                  <a:pt x="-5331" y="-3378"/>
                  <a:pt x="79958" y="72122"/>
                  <a:pt x="109319" y="104979"/>
                </a:cubicBezTo>
                <a:cubicBezTo>
                  <a:pt x="138681" y="137836"/>
                  <a:pt x="170838" y="193763"/>
                  <a:pt x="176431" y="197258"/>
                </a:cubicBezTo>
                <a:cubicBezTo>
                  <a:pt x="182024" y="200753"/>
                  <a:pt x="171537" y="158110"/>
                  <a:pt x="142875" y="125952"/>
                </a:cubicBezTo>
                <a:cubicBezTo>
                  <a:pt x="114213" y="93794"/>
                  <a:pt x="5855" y="3612"/>
                  <a:pt x="262" y="11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9C5D3BF-E0F9-ECD8-860A-97D5165BEB53}"/>
              </a:ext>
            </a:extLst>
          </p:cNvPr>
          <p:cNvSpPr/>
          <p:nvPr/>
        </p:nvSpPr>
        <p:spPr>
          <a:xfrm>
            <a:off x="3401418" y="3904079"/>
            <a:ext cx="215002" cy="215395"/>
          </a:xfrm>
          <a:custGeom>
            <a:avLst/>
            <a:gdLst>
              <a:gd name="connsiteX0" fmla="*/ 318 w 215002"/>
              <a:gd name="connsiteY0" fmla="*/ 996 h 215395"/>
              <a:gd name="connsiteX1" fmla="*/ 138736 w 215002"/>
              <a:gd name="connsiteY1" fmla="*/ 84886 h 215395"/>
              <a:gd name="connsiteX2" fmla="*/ 214237 w 215002"/>
              <a:gd name="connsiteY2" fmla="*/ 214915 h 215395"/>
              <a:gd name="connsiteX3" fmla="*/ 176487 w 215002"/>
              <a:gd name="connsiteY3" fmla="*/ 126831 h 215395"/>
              <a:gd name="connsiteX4" fmla="*/ 155514 w 215002"/>
              <a:gd name="connsiteY4" fmla="*/ 72303 h 215395"/>
              <a:gd name="connsiteX5" fmla="*/ 147125 w 215002"/>
              <a:gd name="connsiteY5" fmla="*/ 114248 h 215395"/>
              <a:gd name="connsiteX6" fmla="*/ 100986 w 215002"/>
              <a:gd name="connsiteY6" fmla="*/ 42941 h 215395"/>
              <a:gd name="connsiteX7" fmla="*/ 318 w 215002"/>
              <a:gd name="connsiteY7" fmla="*/ 996 h 2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02" h="215395">
                <a:moveTo>
                  <a:pt x="318" y="996"/>
                </a:moveTo>
                <a:cubicBezTo>
                  <a:pt x="6610" y="7987"/>
                  <a:pt x="103083" y="49233"/>
                  <a:pt x="138736" y="84886"/>
                </a:cubicBezTo>
                <a:cubicBezTo>
                  <a:pt x="174389" y="120539"/>
                  <a:pt x="207945" y="207924"/>
                  <a:pt x="214237" y="214915"/>
                </a:cubicBezTo>
                <a:cubicBezTo>
                  <a:pt x="220529" y="221906"/>
                  <a:pt x="186274" y="150600"/>
                  <a:pt x="176487" y="126831"/>
                </a:cubicBezTo>
                <a:cubicBezTo>
                  <a:pt x="166700" y="103062"/>
                  <a:pt x="160408" y="74400"/>
                  <a:pt x="155514" y="72303"/>
                </a:cubicBezTo>
                <a:cubicBezTo>
                  <a:pt x="150620" y="70206"/>
                  <a:pt x="156213" y="119142"/>
                  <a:pt x="147125" y="114248"/>
                </a:cubicBezTo>
                <a:cubicBezTo>
                  <a:pt x="138037" y="109354"/>
                  <a:pt x="119162" y="60418"/>
                  <a:pt x="100986" y="42941"/>
                </a:cubicBezTo>
                <a:cubicBezTo>
                  <a:pt x="82810" y="25464"/>
                  <a:pt x="-5974" y="-5995"/>
                  <a:pt x="318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3EF0B7B3-AE55-9299-A56B-CA30D2B1C8A7}"/>
              </a:ext>
            </a:extLst>
          </p:cNvPr>
          <p:cNvSpPr/>
          <p:nvPr/>
        </p:nvSpPr>
        <p:spPr>
          <a:xfrm>
            <a:off x="3565124" y="4248993"/>
            <a:ext cx="42183" cy="251753"/>
          </a:xfrm>
          <a:custGeom>
            <a:avLst/>
            <a:gdLst>
              <a:gd name="connsiteX0" fmla="*/ 42142 w 42183"/>
              <a:gd name="connsiteY0" fmla="*/ 31 h 251753"/>
              <a:gd name="connsiteX1" fmla="*/ 8586 w 42183"/>
              <a:gd name="connsiteY1" fmla="*/ 151033 h 251753"/>
              <a:gd name="connsiteX2" fmla="*/ 37948 w 42183"/>
              <a:gd name="connsiteY2" fmla="*/ 251701 h 251753"/>
              <a:gd name="connsiteX3" fmla="*/ 197 w 42183"/>
              <a:gd name="connsiteY3" fmla="*/ 138449 h 251753"/>
              <a:gd name="connsiteX4" fmla="*/ 42142 w 42183"/>
              <a:gd name="connsiteY4" fmla="*/ 31 h 25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83" h="251753">
                <a:moveTo>
                  <a:pt x="42142" y="31"/>
                </a:moveTo>
                <a:cubicBezTo>
                  <a:pt x="43540" y="2128"/>
                  <a:pt x="9285" y="109088"/>
                  <a:pt x="8586" y="151033"/>
                </a:cubicBezTo>
                <a:cubicBezTo>
                  <a:pt x="7887" y="192978"/>
                  <a:pt x="39346" y="253798"/>
                  <a:pt x="37948" y="251701"/>
                </a:cubicBezTo>
                <a:cubicBezTo>
                  <a:pt x="36550" y="249604"/>
                  <a:pt x="3692" y="175500"/>
                  <a:pt x="197" y="138449"/>
                </a:cubicBezTo>
                <a:cubicBezTo>
                  <a:pt x="-3298" y="101398"/>
                  <a:pt x="40744" y="-2066"/>
                  <a:pt x="4214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52845BA6-B833-C8E4-6844-AA5045DC3492}"/>
              </a:ext>
            </a:extLst>
          </p:cNvPr>
          <p:cNvSpPr/>
          <p:nvPr/>
        </p:nvSpPr>
        <p:spPr>
          <a:xfrm>
            <a:off x="5678620" y="3946228"/>
            <a:ext cx="114235" cy="227709"/>
          </a:xfrm>
          <a:custGeom>
            <a:avLst/>
            <a:gdLst>
              <a:gd name="connsiteX0" fmla="*/ 113978 w 114235"/>
              <a:gd name="connsiteY0" fmla="*/ 792 h 227709"/>
              <a:gd name="connsiteX1" fmla="*/ 51061 w 114235"/>
              <a:gd name="connsiteY1" fmla="*/ 72099 h 227709"/>
              <a:gd name="connsiteX2" fmla="*/ 727 w 114235"/>
              <a:gd name="connsiteY2" fmla="*/ 227295 h 227709"/>
              <a:gd name="connsiteX3" fmla="*/ 25894 w 114235"/>
              <a:gd name="connsiteY3" fmla="*/ 114044 h 227709"/>
              <a:gd name="connsiteX4" fmla="*/ 113978 w 114235"/>
              <a:gd name="connsiteY4" fmla="*/ 792 h 2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35" h="227709">
                <a:moveTo>
                  <a:pt x="113978" y="792"/>
                </a:moveTo>
                <a:cubicBezTo>
                  <a:pt x="118172" y="-6199"/>
                  <a:pt x="69936" y="34349"/>
                  <a:pt x="51061" y="72099"/>
                </a:cubicBezTo>
                <a:cubicBezTo>
                  <a:pt x="32186" y="109850"/>
                  <a:pt x="4921" y="220304"/>
                  <a:pt x="727" y="227295"/>
                </a:cubicBezTo>
                <a:cubicBezTo>
                  <a:pt x="-3467" y="234286"/>
                  <a:pt x="11213" y="151095"/>
                  <a:pt x="25894" y="114044"/>
                </a:cubicBezTo>
                <a:cubicBezTo>
                  <a:pt x="40575" y="76993"/>
                  <a:pt x="109784" y="7783"/>
                  <a:pt x="113978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B074D98-F055-FB79-7081-C9B42F0463A0}"/>
              </a:ext>
            </a:extLst>
          </p:cNvPr>
          <p:cNvSpPr/>
          <p:nvPr/>
        </p:nvSpPr>
        <p:spPr>
          <a:xfrm>
            <a:off x="5632419" y="4383194"/>
            <a:ext cx="135050" cy="193186"/>
          </a:xfrm>
          <a:custGeom>
            <a:avLst/>
            <a:gdLst>
              <a:gd name="connsiteX0" fmla="*/ 135012 w 135050"/>
              <a:gd name="connsiteY0" fmla="*/ 54 h 193186"/>
              <a:gd name="connsiteX1" fmla="*/ 30150 w 135050"/>
              <a:gd name="connsiteY1" fmla="*/ 83944 h 193186"/>
              <a:gd name="connsiteX2" fmla="*/ 788 w 135050"/>
              <a:gd name="connsiteY2" fmla="*/ 193000 h 193186"/>
              <a:gd name="connsiteX3" fmla="*/ 9177 w 135050"/>
              <a:gd name="connsiteY3" fmla="*/ 109111 h 193186"/>
              <a:gd name="connsiteX4" fmla="*/ 17566 w 135050"/>
              <a:gd name="connsiteY4" fmla="*/ 71360 h 193186"/>
              <a:gd name="connsiteX5" fmla="*/ 135012 w 135050"/>
              <a:gd name="connsiteY5" fmla="*/ 54 h 19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50" h="193186">
                <a:moveTo>
                  <a:pt x="135012" y="54"/>
                </a:moveTo>
                <a:cubicBezTo>
                  <a:pt x="137109" y="2151"/>
                  <a:pt x="52521" y="51786"/>
                  <a:pt x="30150" y="83944"/>
                </a:cubicBezTo>
                <a:cubicBezTo>
                  <a:pt x="7779" y="116102"/>
                  <a:pt x="4283" y="188806"/>
                  <a:pt x="788" y="193000"/>
                </a:cubicBezTo>
                <a:cubicBezTo>
                  <a:pt x="-2707" y="197194"/>
                  <a:pt x="6381" y="129384"/>
                  <a:pt x="9177" y="109111"/>
                </a:cubicBezTo>
                <a:cubicBezTo>
                  <a:pt x="11973" y="88838"/>
                  <a:pt x="2186" y="86041"/>
                  <a:pt x="17566" y="71360"/>
                </a:cubicBezTo>
                <a:cubicBezTo>
                  <a:pt x="32946" y="56679"/>
                  <a:pt x="132915" y="-2043"/>
                  <a:pt x="13501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7F63054-6E1B-A98E-FEEE-D1EA72AF588E}"/>
              </a:ext>
            </a:extLst>
          </p:cNvPr>
          <p:cNvSpPr/>
          <p:nvPr/>
        </p:nvSpPr>
        <p:spPr>
          <a:xfrm>
            <a:off x="3858875" y="4492302"/>
            <a:ext cx="188886" cy="231538"/>
          </a:xfrm>
          <a:custGeom>
            <a:avLst/>
            <a:gdLst>
              <a:gd name="connsiteX0" fmla="*/ 61 w 188886"/>
              <a:gd name="connsiteY0" fmla="*/ 3 h 231538"/>
              <a:gd name="connsiteX1" fmla="*/ 75562 w 188886"/>
              <a:gd name="connsiteY1" fmla="*/ 155199 h 231538"/>
              <a:gd name="connsiteX2" fmla="*/ 188813 w 188886"/>
              <a:gd name="connsiteY2" fmla="*/ 230700 h 231538"/>
              <a:gd name="connsiteX3" fmla="*/ 92340 w 188886"/>
              <a:gd name="connsiteY3" fmla="*/ 192949 h 231538"/>
              <a:gd name="connsiteX4" fmla="*/ 62978 w 188886"/>
              <a:gd name="connsiteY4" fmla="*/ 151004 h 231538"/>
              <a:gd name="connsiteX5" fmla="*/ 61 w 188886"/>
              <a:gd name="connsiteY5" fmla="*/ 3 h 23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886" h="231538">
                <a:moveTo>
                  <a:pt x="61" y="3"/>
                </a:moveTo>
                <a:cubicBezTo>
                  <a:pt x="2158" y="702"/>
                  <a:pt x="44103" y="116750"/>
                  <a:pt x="75562" y="155199"/>
                </a:cubicBezTo>
                <a:cubicBezTo>
                  <a:pt x="107021" y="193649"/>
                  <a:pt x="186017" y="224408"/>
                  <a:pt x="188813" y="230700"/>
                </a:cubicBezTo>
                <a:cubicBezTo>
                  <a:pt x="191609" y="236992"/>
                  <a:pt x="113312" y="206232"/>
                  <a:pt x="92340" y="192949"/>
                </a:cubicBezTo>
                <a:cubicBezTo>
                  <a:pt x="71368" y="179666"/>
                  <a:pt x="76261" y="181064"/>
                  <a:pt x="62978" y="151004"/>
                </a:cubicBezTo>
                <a:cubicBezTo>
                  <a:pt x="49695" y="120944"/>
                  <a:pt x="-2036" y="-696"/>
                  <a:pt x="61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C694B1D3-8870-F6BD-5C6B-3A54D90F1B01}"/>
              </a:ext>
            </a:extLst>
          </p:cNvPr>
          <p:cNvSpPr/>
          <p:nvPr/>
        </p:nvSpPr>
        <p:spPr>
          <a:xfrm>
            <a:off x="5230351" y="4429369"/>
            <a:ext cx="118028" cy="130253"/>
          </a:xfrm>
          <a:custGeom>
            <a:avLst/>
            <a:gdLst>
              <a:gd name="connsiteX0" fmla="*/ 185 w 118028"/>
              <a:gd name="connsiteY0" fmla="*/ 18 h 130253"/>
              <a:gd name="connsiteX1" fmla="*/ 63102 w 118028"/>
              <a:gd name="connsiteY1" fmla="*/ 100686 h 130253"/>
              <a:gd name="connsiteX2" fmla="*/ 117631 w 118028"/>
              <a:gd name="connsiteY2" fmla="*/ 130048 h 130253"/>
              <a:gd name="connsiteX3" fmla="*/ 84075 w 118028"/>
              <a:gd name="connsiteY3" fmla="*/ 109075 h 130253"/>
              <a:gd name="connsiteX4" fmla="*/ 185 w 118028"/>
              <a:gd name="connsiteY4" fmla="*/ 18 h 13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28" h="130253">
                <a:moveTo>
                  <a:pt x="185" y="18"/>
                </a:moveTo>
                <a:cubicBezTo>
                  <a:pt x="-3311" y="-1380"/>
                  <a:pt x="43528" y="79014"/>
                  <a:pt x="63102" y="100686"/>
                </a:cubicBezTo>
                <a:cubicBezTo>
                  <a:pt x="82676" y="122358"/>
                  <a:pt x="114136" y="128650"/>
                  <a:pt x="117631" y="130048"/>
                </a:cubicBezTo>
                <a:cubicBezTo>
                  <a:pt x="121127" y="131446"/>
                  <a:pt x="100853" y="125853"/>
                  <a:pt x="84075" y="109075"/>
                </a:cubicBezTo>
                <a:cubicBezTo>
                  <a:pt x="67297" y="92297"/>
                  <a:pt x="3681" y="1416"/>
                  <a:pt x="1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3D48AC4B-8AF1-F0E6-E005-3799C07F1463}"/>
              </a:ext>
            </a:extLst>
          </p:cNvPr>
          <p:cNvSpPr/>
          <p:nvPr/>
        </p:nvSpPr>
        <p:spPr>
          <a:xfrm>
            <a:off x="4136217" y="4613640"/>
            <a:ext cx="247286" cy="164118"/>
          </a:xfrm>
          <a:custGeom>
            <a:avLst/>
            <a:gdLst>
              <a:gd name="connsiteX0" fmla="*/ 247031 w 247286"/>
              <a:gd name="connsiteY0" fmla="*/ 305 h 164118"/>
              <a:gd name="connsiteX1" fmla="*/ 75056 w 247286"/>
              <a:gd name="connsiteY1" fmla="*/ 63222 h 164118"/>
              <a:gd name="connsiteX2" fmla="*/ 3750 w 247286"/>
              <a:gd name="connsiteY2" fmla="*/ 163890 h 164118"/>
              <a:gd name="connsiteX3" fmla="*/ 33111 w 247286"/>
              <a:gd name="connsiteY3" fmla="*/ 88389 h 164118"/>
              <a:gd name="connsiteX4" fmla="*/ 247031 w 247286"/>
              <a:gd name="connsiteY4" fmla="*/ 305 h 16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86" h="164118">
                <a:moveTo>
                  <a:pt x="247031" y="305"/>
                </a:moveTo>
                <a:cubicBezTo>
                  <a:pt x="254022" y="-3889"/>
                  <a:pt x="115603" y="35958"/>
                  <a:pt x="75056" y="63222"/>
                </a:cubicBezTo>
                <a:cubicBezTo>
                  <a:pt x="34509" y="90486"/>
                  <a:pt x="10741" y="159696"/>
                  <a:pt x="3750" y="163890"/>
                </a:cubicBezTo>
                <a:cubicBezTo>
                  <a:pt x="-3241" y="168084"/>
                  <a:pt x="-3940" y="113556"/>
                  <a:pt x="33111" y="88389"/>
                </a:cubicBezTo>
                <a:cubicBezTo>
                  <a:pt x="70162" y="63222"/>
                  <a:pt x="240040" y="4499"/>
                  <a:pt x="247031" y="30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17A18B1E-225A-50CE-AF38-0454ED8F51BA}"/>
              </a:ext>
            </a:extLst>
          </p:cNvPr>
          <p:cNvSpPr/>
          <p:nvPr/>
        </p:nvSpPr>
        <p:spPr>
          <a:xfrm>
            <a:off x="4403264" y="5385578"/>
            <a:ext cx="337428" cy="168018"/>
          </a:xfrm>
          <a:custGeom>
            <a:avLst/>
            <a:gdLst>
              <a:gd name="connsiteX0" fmla="*/ 336516 w 337428"/>
              <a:gd name="connsiteY0" fmla="*/ 154 h 168018"/>
              <a:gd name="connsiteX1" fmla="*/ 135180 w 337428"/>
              <a:gd name="connsiteY1" fmla="*/ 75655 h 168018"/>
              <a:gd name="connsiteX2" fmla="*/ 956 w 337428"/>
              <a:gd name="connsiteY2" fmla="*/ 167934 h 168018"/>
              <a:gd name="connsiteX3" fmla="*/ 202292 w 337428"/>
              <a:gd name="connsiteY3" fmla="*/ 58877 h 168018"/>
              <a:gd name="connsiteX4" fmla="*/ 336516 w 337428"/>
              <a:gd name="connsiteY4" fmla="*/ 154 h 1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28" h="168018">
                <a:moveTo>
                  <a:pt x="336516" y="154"/>
                </a:moveTo>
                <a:cubicBezTo>
                  <a:pt x="325331" y="2950"/>
                  <a:pt x="191107" y="47692"/>
                  <a:pt x="135180" y="75655"/>
                </a:cubicBezTo>
                <a:cubicBezTo>
                  <a:pt x="79253" y="103618"/>
                  <a:pt x="-10229" y="170730"/>
                  <a:pt x="956" y="167934"/>
                </a:cubicBezTo>
                <a:cubicBezTo>
                  <a:pt x="12141" y="165138"/>
                  <a:pt x="151259" y="84743"/>
                  <a:pt x="202292" y="58877"/>
                </a:cubicBezTo>
                <a:cubicBezTo>
                  <a:pt x="253325" y="33011"/>
                  <a:pt x="347701" y="-2642"/>
                  <a:pt x="336516" y="15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67F2FBAC-0171-D5A8-FCA8-D698FE643E47}"/>
              </a:ext>
            </a:extLst>
          </p:cNvPr>
          <p:cNvSpPr/>
          <p:nvPr/>
        </p:nvSpPr>
        <p:spPr>
          <a:xfrm>
            <a:off x="4591779" y="5266830"/>
            <a:ext cx="640601" cy="60216"/>
          </a:xfrm>
          <a:custGeom>
            <a:avLst/>
            <a:gdLst>
              <a:gd name="connsiteX0" fmla="*/ 1193 w 640601"/>
              <a:gd name="connsiteY0" fmla="*/ 35012 h 60216"/>
              <a:gd name="connsiteX1" fmla="*/ 408060 w 640601"/>
              <a:gd name="connsiteY1" fmla="*/ 35012 h 60216"/>
              <a:gd name="connsiteX2" fmla="*/ 378698 w 640601"/>
              <a:gd name="connsiteY2" fmla="*/ 14040 h 60216"/>
              <a:gd name="connsiteX3" fmla="*/ 634562 w 640601"/>
              <a:gd name="connsiteY3" fmla="*/ 60179 h 60216"/>
              <a:gd name="connsiteX4" fmla="*/ 563256 w 640601"/>
              <a:gd name="connsiteY4" fmla="*/ 22429 h 60216"/>
              <a:gd name="connsiteX5" fmla="*/ 601006 w 640601"/>
              <a:gd name="connsiteY5" fmla="*/ 55985 h 60216"/>
              <a:gd name="connsiteX6" fmla="*/ 525505 w 640601"/>
              <a:gd name="connsiteY6" fmla="*/ 9845 h 60216"/>
              <a:gd name="connsiteX7" fmla="*/ 403865 w 640601"/>
              <a:gd name="connsiteY7" fmla="*/ 1456 h 60216"/>
              <a:gd name="connsiteX8" fmla="*/ 563256 w 640601"/>
              <a:gd name="connsiteY8" fmla="*/ 30818 h 60216"/>
              <a:gd name="connsiteX9" fmla="*/ 382893 w 640601"/>
              <a:gd name="connsiteY9" fmla="*/ 5651 h 60216"/>
              <a:gd name="connsiteX10" fmla="*/ 286419 w 640601"/>
              <a:gd name="connsiteY10" fmla="*/ 9845 h 60216"/>
              <a:gd name="connsiteX11" fmla="*/ 1193 w 640601"/>
              <a:gd name="connsiteY11" fmla="*/ 35012 h 6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0601" h="60216">
                <a:moveTo>
                  <a:pt x="1193" y="35012"/>
                </a:moveTo>
                <a:cubicBezTo>
                  <a:pt x="21466" y="39206"/>
                  <a:pt x="345143" y="38507"/>
                  <a:pt x="408060" y="35012"/>
                </a:cubicBezTo>
                <a:cubicBezTo>
                  <a:pt x="470977" y="31517"/>
                  <a:pt x="340948" y="9846"/>
                  <a:pt x="378698" y="14040"/>
                </a:cubicBezTo>
                <a:cubicBezTo>
                  <a:pt x="416448" y="18234"/>
                  <a:pt x="603802" y="58781"/>
                  <a:pt x="634562" y="60179"/>
                </a:cubicBezTo>
                <a:cubicBezTo>
                  <a:pt x="665322" y="61577"/>
                  <a:pt x="568849" y="23128"/>
                  <a:pt x="563256" y="22429"/>
                </a:cubicBezTo>
                <a:cubicBezTo>
                  <a:pt x="557663" y="21730"/>
                  <a:pt x="607298" y="58082"/>
                  <a:pt x="601006" y="55985"/>
                </a:cubicBezTo>
                <a:cubicBezTo>
                  <a:pt x="594714" y="53888"/>
                  <a:pt x="558362" y="18933"/>
                  <a:pt x="525505" y="9845"/>
                </a:cubicBezTo>
                <a:cubicBezTo>
                  <a:pt x="492648" y="757"/>
                  <a:pt x="397573" y="-2039"/>
                  <a:pt x="403865" y="1456"/>
                </a:cubicBezTo>
                <a:cubicBezTo>
                  <a:pt x="410157" y="4951"/>
                  <a:pt x="566751" y="30119"/>
                  <a:pt x="563256" y="30818"/>
                </a:cubicBezTo>
                <a:cubicBezTo>
                  <a:pt x="559761" y="31517"/>
                  <a:pt x="429033" y="9146"/>
                  <a:pt x="382893" y="5651"/>
                </a:cubicBezTo>
                <a:cubicBezTo>
                  <a:pt x="336754" y="2155"/>
                  <a:pt x="347938" y="757"/>
                  <a:pt x="286419" y="9845"/>
                </a:cubicBezTo>
                <a:cubicBezTo>
                  <a:pt x="224900" y="18933"/>
                  <a:pt x="-19080" y="30818"/>
                  <a:pt x="1193" y="35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9BF29392-9B97-82FF-D716-0D0A1130FD1F}"/>
              </a:ext>
            </a:extLst>
          </p:cNvPr>
          <p:cNvSpPr/>
          <p:nvPr/>
        </p:nvSpPr>
        <p:spPr>
          <a:xfrm>
            <a:off x="3905070" y="4915949"/>
            <a:ext cx="100743" cy="205530"/>
          </a:xfrm>
          <a:custGeom>
            <a:avLst/>
            <a:gdLst>
              <a:gd name="connsiteX0" fmla="*/ 67117 w 100743"/>
              <a:gd name="connsiteY0" fmla="*/ 0 h 205530"/>
              <a:gd name="connsiteX1" fmla="*/ 16783 w 100743"/>
              <a:gd name="connsiteY1" fmla="*/ 113251 h 205530"/>
              <a:gd name="connsiteX2" fmla="*/ 100673 w 100743"/>
              <a:gd name="connsiteY2" fmla="*/ 205530 h 205530"/>
              <a:gd name="connsiteX3" fmla="*/ 5 w 100743"/>
              <a:gd name="connsiteY3" fmla="*/ 113251 h 205530"/>
              <a:gd name="connsiteX4" fmla="*/ 67117 w 100743"/>
              <a:gd name="connsiteY4" fmla="*/ 0 h 2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3" h="205530">
                <a:moveTo>
                  <a:pt x="67117" y="0"/>
                </a:moveTo>
                <a:cubicBezTo>
                  <a:pt x="69913" y="0"/>
                  <a:pt x="11190" y="78996"/>
                  <a:pt x="16783" y="113251"/>
                </a:cubicBezTo>
                <a:cubicBezTo>
                  <a:pt x="22376" y="147506"/>
                  <a:pt x="103469" y="205530"/>
                  <a:pt x="100673" y="205530"/>
                </a:cubicBezTo>
                <a:cubicBezTo>
                  <a:pt x="97877" y="205530"/>
                  <a:pt x="704" y="146807"/>
                  <a:pt x="5" y="113251"/>
                </a:cubicBezTo>
                <a:cubicBezTo>
                  <a:pt x="-694" y="79695"/>
                  <a:pt x="64321" y="0"/>
                  <a:pt x="67117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190132F-7963-BF48-EED7-756455A4DC23}"/>
              </a:ext>
            </a:extLst>
          </p:cNvPr>
          <p:cNvSpPr/>
          <p:nvPr/>
        </p:nvSpPr>
        <p:spPr>
          <a:xfrm>
            <a:off x="3651158" y="4659926"/>
            <a:ext cx="129107" cy="195116"/>
          </a:xfrm>
          <a:custGeom>
            <a:avLst/>
            <a:gdLst>
              <a:gd name="connsiteX0" fmla="*/ 6442 w 129107"/>
              <a:gd name="connsiteY0" fmla="*/ 158 h 195116"/>
              <a:gd name="connsiteX1" fmla="*/ 10636 w 129107"/>
              <a:gd name="connsiteY1" fmla="*/ 84048 h 195116"/>
              <a:gd name="connsiteX2" fmla="*/ 128082 w 129107"/>
              <a:gd name="connsiteY2" fmla="*/ 193105 h 195116"/>
              <a:gd name="connsiteX3" fmla="*/ 65165 w 129107"/>
              <a:gd name="connsiteY3" fmla="*/ 151160 h 195116"/>
              <a:gd name="connsiteX4" fmla="*/ 19025 w 129107"/>
              <a:gd name="connsiteY4" fmla="*/ 105021 h 195116"/>
              <a:gd name="connsiteX5" fmla="*/ 6442 w 129107"/>
              <a:gd name="connsiteY5" fmla="*/ 158 h 19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07" h="195116">
                <a:moveTo>
                  <a:pt x="6442" y="158"/>
                </a:moveTo>
                <a:cubicBezTo>
                  <a:pt x="5044" y="-3338"/>
                  <a:pt x="-9637" y="51890"/>
                  <a:pt x="10636" y="84048"/>
                </a:cubicBezTo>
                <a:cubicBezTo>
                  <a:pt x="30909" y="116206"/>
                  <a:pt x="118994" y="181920"/>
                  <a:pt x="128082" y="193105"/>
                </a:cubicBezTo>
                <a:cubicBezTo>
                  <a:pt x="137170" y="204290"/>
                  <a:pt x="83341" y="165841"/>
                  <a:pt x="65165" y="151160"/>
                </a:cubicBezTo>
                <a:cubicBezTo>
                  <a:pt x="46989" y="136479"/>
                  <a:pt x="28113" y="126692"/>
                  <a:pt x="19025" y="105021"/>
                </a:cubicBezTo>
                <a:cubicBezTo>
                  <a:pt x="9937" y="83350"/>
                  <a:pt x="7840" y="3654"/>
                  <a:pt x="6442" y="15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A7ECC1CF-B7A9-5C65-295E-9056A296F72F}"/>
              </a:ext>
            </a:extLst>
          </p:cNvPr>
          <p:cNvSpPr/>
          <p:nvPr/>
        </p:nvSpPr>
        <p:spPr>
          <a:xfrm>
            <a:off x="4038523" y="3921845"/>
            <a:ext cx="118226" cy="151016"/>
          </a:xfrm>
          <a:custGeom>
            <a:avLst/>
            <a:gdLst>
              <a:gd name="connsiteX0" fmla="*/ 118222 w 118226"/>
              <a:gd name="connsiteY0" fmla="*/ 8 h 151016"/>
              <a:gd name="connsiteX1" fmla="*/ 17554 w 118226"/>
              <a:gd name="connsiteY1" fmla="*/ 71315 h 151016"/>
              <a:gd name="connsiteX2" fmla="*/ 776 w 118226"/>
              <a:gd name="connsiteY2" fmla="*/ 151010 h 151016"/>
              <a:gd name="connsiteX3" fmla="*/ 13360 w 118226"/>
              <a:gd name="connsiteY3" fmla="*/ 67120 h 151016"/>
              <a:gd name="connsiteX4" fmla="*/ 118222 w 118226"/>
              <a:gd name="connsiteY4" fmla="*/ 8 h 1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26" h="151016">
                <a:moveTo>
                  <a:pt x="118222" y="8"/>
                </a:moveTo>
                <a:cubicBezTo>
                  <a:pt x="118921" y="707"/>
                  <a:pt x="37128" y="46148"/>
                  <a:pt x="17554" y="71315"/>
                </a:cubicBezTo>
                <a:cubicBezTo>
                  <a:pt x="-2020" y="96482"/>
                  <a:pt x="1475" y="151709"/>
                  <a:pt x="776" y="151010"/>
                </a:cubicBezTo>
                <a:cubicBezTo>
                  <a:pt x="77" y="150311"/>
                  <a:pt x="-3418" y="90889"/>
                  <a:pt x="13360" y="67120"/>
                </a:cubicBezTo>
                <a:cubicBezTo>
                  <a:pt x="30138" y="43351"/>
                  <a:pt x="117523" y="-691"/>
                  <a:pt x="118222" y="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49FC7219-185E-873E-7BA6-06F15E3B3F53}"/>
              </a:ext>
            </a:extLst>
          </p:cNvPr>
          <p:cNvSpPr/>
          <p:nvPr/>
        </p:nvSpPr>
        <p:spPr>
          <a:xfrm>
            <a:off x="5405781" y="3996083"/>
            <a:ext cx="135267" cy="153175"/>
          </a:xfrm>
          <a:custGeom>
            <a:avLst/>
            <a:gdLst>
              <a:gd name="connsiteX0" fmla="*/ 135147 w 135267"/>
              <a:gd name="connsiteY0" fmla="*/ 1271 h 153175"/>
              <a:gd name="connsiteX1" fmla="*/ 42869 w 135267"/>
              <a:gd name="connsiteY1" fmla="*/ 47411 h 153175"/>
              <a:gd name="connsiteX2" fmla="*/ 924 w 135267"/>
              <a:gd name="connsiteY2" fmla="*/ 152273 h 153175"/>
              <a:gd name="connsiteX3" fmla="*/ 21896 w 135267"/>
              <a:gd name="connsiteY3" fmla="*/ 93550 h 153175"/>
              <a:gd name="connsiteX4" fmla="*/ 135147 w 135267"/>
              <a:gd name="connsiteY4" fmla="*/ 1271 h 1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67" h="153175">
                <a:moveTo>
                  <a:pt x="135147" y="1271"/>
                </a:moveTo>
                <a:cubicBezTo>
                  <a:pt x="138642" y="-6419"/>
                  <a:pt x="65239" y="22244"/>
                  <a:pt x="42869" y="47411"/>
                </a:cubicBezTo>
                <a:cubicBezTo>
                  <a:pt x="20499" y="72578"/>
                  <a:pt x="4419" y="144583"/>
                  <a:pt x="924" y="152273"/>
                </a:cubicBezTo>
                <a:cubicBezTo>
                  <a:pt x="-2571" y="159963"/>
                  <a:pt x="3720" y="116620"/>
                  <a:pt x="21896" y="93550"/>
                </a:cubicBezTo>
                <a:cubicBezTo>
                  <a:pt x="40072" y="70480"/>
                  <a:pt x="131652" y="8961"/>
                  <a:pt x="135147" y="127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80AEFFC2-9AE7-5F65-A8D2-4B6F554DF78A}"/>
              </a:ext>
            </a:extLst>
          </p:cNvPr>
          <p:cNvSpPr/>
          <p:nvPr/>
        </p:nvSpPr>
        <p:spPr>
          <a:xfrm>
            <a:off x="5305890" y="4750392"/>
            <a:ext cx="194670" cy="372040"/>
          </a:xfrm>
          <a:custGeom>
            <a:avLst/>
            <a:gdLst>
              <a:gd name="connsiteX0" fmla="*/ 193957 w 194670"/>
              <a:gd name="connsiteY0" fmla="*/ 902 h 372040"/>
              <a:gd name="connsiteX1" fmla="*/ 122239 w 194670"/>
              <a:gd name="connsiteY1" fmla="*/ 121926 h 372040"/>
              <a:gd name="connsiteX2" fmla="*/ 37075 w 194670"/>
              <a:gd name="connsiteY2" fmla="*/ 292255 h 372040"/>
              <a:gd name="connsiteX3" fmla="*/ 1216 w 194670"/>
              <a:gd name="connsiteY3" fmla="*/ 368455 h 372040"/>
              <a:gd name="connsiteX4" fmla="*/ 77416 w 194670"/>
              <a:gd name="connsiteY4" fmla="*/ 184679 h 372040"/>
              <a:gd name="connsiteX5" fmla="*/ 193957 w 194670"/>
              <a:gd name="connsiteY5" fmla="*/ 902 h 37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70" h="372040">
                <a:moveTo>
                  <a:pt x="193957" y="902"/>
                </a:moveTo>
                <a:cubicBezTo>
                  <a:pt x="201427" y="-9557"/>
                  <a:pt x="148386" y="73367"/>
                  <a:pt x="122239" y="121926"/>
                </a:cubicBezTo>
                <a:cubicBezTo>
                  <a:pt x="96092" y="170485"/>
                  <a:pt x="57245" y="251167"/>
                  <a:pt x="37075" y="292255"/>
                </a:cubicBezTo>
                <a:cubicBezTo>
                  <a:pt x="16905" y="333343"/>
                  <a:pt x="-5507" y="386384"/>
                  <a:pt x="1216" y="368455"/>
                </a:cubicBezTo>
                <a:cubicBezTo>
                  <a:pt x="7939" y="350526"/>
                  <a:pt x="49028" y="241456"/>
                  <a:pt x="77416" y="184679"/>
                </a:cubicBezTo>
                <a:cubicBezTo>
                  <a:pt x="105804" y="127903"/>
                  <a:pt x="186487" y="11361"/>
                  <a:pt x="193957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820114A-94BC-C31F-2631-E01FB41017F8}"/>
              </a:ext>
            </a:extLst>
          </p:cNvPr>
          <p:cNvSpPr/>
          <p:nvPr/>
        </p:nvSpPr>
        <p:spPr>
          <a:xfrm>
            <a:off x="5472946" y="4777893"/>
            <a:ext cx="103138" cy="296608"/>
          </a:xfrm>
          <a:custGeom>
            <a:avLst/>
            <a:gdLst>
              <a:gd name="connsiteX0" fmla="*/ 103101 w 103138"/>
              <a:gd name="connsiteY0" fmla="*/ 295 h 296608"/>
              <a:gd name="connsiteX1" fmla="*/ 76207 w 103138"/>
              <a:gd name="connsiteY1" fmla="*/ 152695 h 296608"/>
              <a:gd name="connsiteX2" fmla="*/ 7 w 103138"/>
              <a:gd name="connsiteY2" fmla="*/ 296131 h 296608"/>
              <a:gd name="connsiteX3" fmla="*/ 71725 w 103138"/>
              <a:gd name="connsiteY3" fmla="*/ 193036 h 296608"/>
              <a:gd name="connsiteX4" fmla="*/ 103101 w 103138"/>
              <a:gd name="connsiteY4" fmla="*/ 295 h 29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38" h="296608">
                <a:moveTo>
                  <a:pt x="103101" y="295"/>
                </a:moveTo>
                <a:cubicBezTo>
                  <a:pt x="103848" y="-6428"/>
                  <a:pt x="93389" y="103389"/>
                  <a:pt x="76207" y="152695"/>
                </a:cubicBezTo>
                <a:cubicBezTo>
                  <a:pt x="59025" y="202001"/>
                  <a:pt x="754" y="289408"/>
                  <a:pt x="7" y="296131"/>
                </a:cubicBezTo>
                <a:cubicBezTo>
                  <a:pt x="-740" y="302854"/>
                  <a:pt x="54543" y="237112"/>
                  <a:pt x="71725" y="193036"/>
                </a:cubicBezTo>
                <a:cubicBezTo>
                  <a:pt x="88907" y="148960"/>
                  <a:pt x="102354" y="7018"/>
                  <a:pt x="103101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209E5FC-FDFD-D644-26A0-C35CF73A32F8}"/>
              </a:ext>
            </a:extLst>
          </p:cNvPr>
          <p:cNvSpPr/>
          <p:nvPr/>
        </p:nvSpPr>
        <p:spPr>
          <a:xfrm>
            <a:off x="4531646" y="3339348"/>
            <a:ext cx="53985" cy="255723"/>
          </a:xfrm>
          <a:custGeom>
            <a:avLst/>
            <a:gdLst>
              <a:gd name="connsiteX0" fmla="*/ 13 w 53985"/>
              <a:gd name="connsiteY0" fmla="*/ 5 h 255723"/>
              <a:gd name="connsiteX1" fmla="*/ 31389 w 53985"/>
              <a:gd name="connsiteY1" fmla="*/ 94134 h 255723"/>
              <a:gd name="connsiteX2" fmla="*/ 4495 w 53985"/>
              <a:gd name="connsiteY2" fmla="*/ 255499 h 255723"/>
              <a:gd name="connsiteX3" fmla="*/ 53801 w 53985"/>
              <a:gd name="connsiteY3" fmla="*/ 129993 h 255723"/>
              <a:gd name="connsiteX4" fmla="*/ 22425 w 53985"/>
              <a:gd name="connsiteY4" fmla="*/ 156887 h 255723"/>
              <a:gd name="connsiteX5" fmla="*/ 22425 w 53985"/>
              <a:gd name="connsiteY5" fmla="*/ 134476 h 255723"/>
              <a:gd name="connsiteX6" fmla="*/ 35872 w 53985"/>
              <a:gd name="connsiteY6" fmla="*/ 89652 h 255723"/>
              <a:gd name="connsiteX7" fmla="*/ 13 w 53985"/>
              <a:gd name="connsiteY7" fmla="*/ 5 h 25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85" h="255723">
                <a:moveTo>
                  <a:pt x="13" y="5"/>
                </a:moveTo>
                <a:cubicBezTo>
                  <a:pt x="-734" y="752"/>
                  <a:pt x="30642" y="51552"/>
                  <a:pt x="31389" y="94134"/>
                </a:cubicBezTo>
                <a:cubicBezTo>
                  <a:pt x="32136" y="136716"/>
                  <a:pt x="760" y="249523"/>
                  <a:pt x="4495" y="255499"/>
                </a:cubicBezTo>
                <a:cubicBezTo>
                  <a:pt x="8230" y="261475"/>
                  <a:pt x="50813" y="146428"/>
                  <a:pt x="53801" y="129993"/>
                </a:cubicBezTo>
                <a:cubicBezTo>
                  <a:pt x="56789" y="113558"/>
                  <a:pt x="22425" y="156887"/>
                  <a:pt x="22425" y="156887"/>
                </a:cubicBezTo>
                <a:cubicBezTo>
                  <a:pt x="17196" y="157634"/>
                  <a:pt x="20184" y="145682"/>
                  <a:pt x="22425" y="134476"/>
                </a:cubicBezTo>
                <a:cubicBezTo>
                  <a:pt x="24666" y="123270"/>
                  <a:pt x="35872" y="107581"/>
                  <a:pt x="35872" y="89652"/>
                </a:cubicBezTo>
                <a:cubicBezTo>
                  <a:pt x="35872" y="71723"/>
                  <a:pt x="760" y="-742"/>
                  <a:pt x="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F76E417C-335F-8F20-1F1F-A22F7E8C044A}"/>
              </a:ext>
            </a:extLst>
          </p:cNvPr>
          <p:cNvSpPr/>
          <p:nvPr/>
        </p:nvSpPr>
        <p:spPr>
          <a:xfrm>
            <a:off x="3800376" y="3173651"/>
            <a:ext cx="409269" cy="90639"/>
          </a:xfrm>
          <a:custGeom>
            <a:avLst/>
            <a:gdLst>
              <a:gd name="connsiteX0" fmla="*/ 408553 w 409269"/>
              <a:gd name="connsiteY0" fmla="*/ 13302 h 90639"/>
              <a:gd name="connsiteX1" fmla="*/ 251671 w 409269"/>
              <a:gd name="connsiteY1" fmla="*/ 13302 h 90639"/>
              <a:gd name="connsiteX2" fmla="*/ 139612 w 409269"/>
              <a:gd name="connsiteY2" fmla="*/ 4337 h 90639"/>
              <a:gd name="connsiteX3" fmla="*/ 220295 w 409269"/>
              <a:gd name="connsiteY3" fmla="*/ 4337 h 90639"/>
              <a:gd name="connsiteX4" fmla="*/ 85824 w 409269"/>
              <a:gd name="connsiteY4" fmla="*/ 58125 h 90639"/>
              <a:gd name="connsiteX5" fmla="*/ 121683 w 409269"/>
              <a:gd name="connsiteY5" fmla="*/ 53643 h 90639"/>
              <a:gd name="connsiteX6" fmla="*/ 659 w 409269"/>
              <a:gd name="connsiteY6" fmla="*/ 89502 h 90639"/>
              <a:gd name="connsiteX7" fmla="*/ 184436 w 409269"/>
              <a:gd name="connsiteY7" fmla="*/ 4337 h 90639"/>
              <a:gd name="connsiteX8" fmla="*/ 408553 w 409269"/>
              <a:gd name="connsiteY8" fmla="*/ 13302 h 9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269" h="90639">
                <a:moveTo>
                  <a:pt x="408553" y="13302"/>
                </a:moveTo>
                <a:cubicBezTo>
                  <a:pt x="419759" y="14796"/>
                  <a:pt x="296494" y="14796"/>
                  <a:pt x="251671" y="13302"/>
                </a:cubicBezTo>
                <a:cubicBezTo>
                  <a:pt x="206848" y="11808"/>
                  <a:pt x="144841" y="5831"/>
                  <a:pt x="139612" y="4337"/>
                </a:cubicBezTo>
                <a:cubicBezTo>
                  <a:pt x="134383" y="2843"/>
                  <a:pt x="229260" y="-4628"/>
                  <a:pt x="220295" y="4337"/>
                </a:cubicBezTo>
                <a:cubicBezTo>
                  <a:pt x="211330" y="13302"/>
                  <a:pt x="102259" y="49907"/>
                  <a:pt x="85824" y="58125"/>
                </a:cubicBezTo>
                <a:cubicBezTo>
                  <a:pt x="69389" y="66343"/>
                  <a:pt x="135877" y="48414"/>
                  <a:pt x="121683" y="53643"/>
                </a:cubicBezTo>
                <a:cubicBezTo>
                  <a:pt x="107489" y="58873"/>
                  <a:pt x="-9800" y="97720"/>
                  <a:pt x="659" y="89502"/>
                </a:cubicBezTo>
                <a:cubicBezTo>
                  <a:pt x="11118" y="81284"/>
                  <a:pt x="121683" y="16290"/>
                  <a:pt x="184436" y="4337"/>
                </a:cubicBezTo>
                <a:cubicBezTo>
                  <a:pt x="247189" y="-7616"/>
                  <a:pt x="397347" y="11808"/>
                  <a:pt x="408553" y="13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63F97E51-067B-3BCB-3CDE-FECDCFE76D5C}"/>
              </a:ext>
            </a:extLst>
          </p:cNvPr>
          <p:cNvSpPr/>
          <p:nvPr/>
        </p:nvSpPr>
        <p:spPr>
          <a:xfrm>
            <a:off x="3567269" y="3164428"/>
            <a:ext cx="230327" cy="123573"/>
          </a:xfrm>
          <a:custGeom>
            <a:avLst/>
            <a:gdLst>
              <a:gd name="connsiteX0" fmla="*/ 229284 w 230327"/>
              <a:gd name="connsiteY0" fmla="*/ 113 h 123573"/>
              <a:gd name="connsiteX1" fmla="*/ 157566 w 230327"/>
              <a:gd name="connsiteY1" fmla="*/ 49419 h 123573"/>
              <a:gd name="connsiteX2" fmla="*/ 684 w 230327"/>
              <a:gd name="connsiteY2" fmla="*/ 121137 h 123573"/>
              <a:gd name="connsiteX3" fmla="*/ 103778 w 230327"/>
              <a:gd name="connsiteY3" fmla="*/ 107690 h 123573"/>
              <a:gd name="connsiteX4" fmla="*/ 184460 w 230327"/>
              <a:gd name="connsiteY4" fmla="*/ 116654 h 123573"/>
              <a:gd name="connsiteX5" fmla="*/ 32060 w 230327"/>
              <a:gd name="connsiteY5" fmla="*/ 107690 h 123573"/>
              <a:gd name="connsiteX6" fmla="*/ 108260 w 230327"/>
              <a:gd name="connsiteY6" fmla="*/ 62866 h 123573"/>
              <a:gd name="connsiteX7" fmla="*/ 229284 w 230327"/>
              <a:gd name="connsiteY7" fmla="*/ 113 h 12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327" h="123573">
                <a:moveTo>
                  <a:pt x="229284" y="113"/>
                </a:moveTo>
                <a:cubicBezTo>
                  <a:pt x="237502" y="-2128"/>
                  <a:pt x="195666" y="29248"/>
                  <a:pt x="157566" y="49419"/>
                </a:cubicBezTo>
                <a:cubicBezTo>
                  <a:pt x="119466" y="69590"/>
                  <a:pt x="9648" y="111425"/>
                  <a:pt x="684" y="121137"/>
                </a:cubicBezTo>
                <a:cubicBezTo>
                  <a:pt x="-8280" y="130849"/>
                  <a:pt x="73149" y="108437"/>
                  <a:pt x="103778" y="107690"/>
                </a:cubicBezTo>
                <a:cubicBezTo>
                  <a:pt x="134407" y="106943"/>
                  <a:pt x="196413" y="116654"/>
                  <a:pt x="184460" y="116654"/>
                </a:cubicBezTo>
                <a:cubicBezTo>
                  <a:pt x="172507" y="116654"/>
                  <a:pt x="44760" y="116655"/>
                  <a:pt x="32060" y="107690"/>
                </a:cubicBezTo>
                <a:cubicBezTo>
                  <a:pt x="19360" y="98725"/>
                  <a:pt x="79125" y="77807"/>
                  <a:pt x="108260" y="62866"/>
                </a:cubicBezTo>
                <a:cubicBezTo>
                  <a:pt x="137395" y="47925"/>
                  <a:pt x="221066" y="2354"/>
                  <a:pt x="22928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AD41D67D-6EED-6EEE-8754-B26F3BEDAFC9}"/>
              </a:ext>
            </a:extLst>
          </p:cNvPr>
          <p:cNvSpPr/>
          <p:nvPr/>
        </p:nvSpPr>
        <p:spPr>
          <a:xfrm>
            <a:off x="4903684" y="3043378"/>
            <a:ext cx="53519" cy="336328"/>
          </a:xfrm>
          <a:custGeom>
            <a:avLst/>
            <a:gdLst>
              <a:gd name="connsiteX0" fmla="*/ 40351 w 53519"/>
              <a:gd name="connsiteY0" fmla="*/ 140 h 336328"/>
              <a:gd name="connsiteX1" fmla="*/ 44834 w 53519"/>
              <a:gd name="connsiteY1" fmla="*/ 192881 h 336328"/>
              <a:gd name="connsiteX2" fmla="*/ 10 w 53519"/>
              <a:gd name="connsiteY2" fmla="*/ 336316 h 336328"/>
              <a:gd name="connsiteX3" fmla="*/ 49316 w 53519"/>
              <a:gd name="connsiteY3" fmla="*/ 201846 h 336328"/>
              <a:gd name="connsiteX4" fmla="*/ 49316 w 53519"/>
              <a:gd name="connsiteY4" fmla="*/ 224257 h 336328"/>
              <a:gd name="connsiteX5" fmla="*/ 40351 w 53519"/>
              <a:gd name="connsiteY5" fmla="*/ 140 h 3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19" h="336328">
                <a:moveTo>
                  <a:pt x="40351" y="140"/>
                </a:moveTo>
                <a:cubicBezTo>
                  <a:pt x="39604" y="-5089"/>
                  <a:pt x="51557" y="136852"/>
                  <a:pt x="44834" y="192881"/>
                </a:cubicBezTo>
                <a:cubicBezTo>
                  <a:pt x="38111" y="248910"/>
                  <a:pt x="-737" y="334822"/>
                  <a:pt x="10" y="336316"/>
                </a:cubicBezTo>
                <a:cubicBezTo>
                  <a:pt x="757" y="337810"/>
                  <a:pt x="49316" y="201846"/>
                  <a:pt x="49316" y="201846"/>
                </a:cubicBezTo>
                <a:cubicBezTo>
                  <a:pt x="57534" y="183170"/>
                  <a:pt x="51557" y="252645"/>
                  <a:pt x="49316" y="224257"/>
                </a:cubicBezTo>
                <a:cubicBezTo>
                  <a:pt x="47075" y="195869"/>
                  <a:pt x="41098" y="5369"/>
                  <a:pt x="4035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52ABC5E3-A12C-AFD5-0822-1E5BBCB00A30}"/>
              </a:ext>
            </a:extLst>
          </p:cNvPr>
          <p:cNvSpPr/>
          <p:nvPr/>
        </p:nvSpPr>
        <p:spPr>
          <a:xfrm>
            <a:off x="4446494" y="3420012"/>
            <a:ext cx="67235" cy="319288"/>
          </a:xfrm>
          <a:custGeom>
            <a:avLst/>
            <a:gdLst>
              <a:gd name="connsiteX0" fmla="*/ 67235 w 67235"/>
              <a:gd name="connsiteY0" fmla="*/ 23 h 319288"/>
              <a:gd name="connsiteX1" fmla="*/ 31377 w 67235"/>
              <a:gd name="connsiteY1" fmla="*/ 121047 h 319288"/>
              <a:gd name="connsiteX2" fmla="*/ 53788 w 67235"/>
              <a:gd name="connsiteY2" fmla="*/ 318270 h 319288"/>
              <a:gd name="connsiteX3" fmla="*/ 0 w 67235"/>
              <a:gd name="connsiteY3" fmla="*/ 201729 h 319288"/>
              <a:gd name="connsiteX4" fmla="*/ 53788 w 67235"/>
              <a:gd name="connsiteY4" fmla="*/ 282412 h 319288"/>
              <a:gd name="connsiteX5" fmla="*/ 35859 w 67235"/>
              <a:gd name="connsiteY5" fmla="*/ 188282 h 319288"/>
              <a:gd name="connsiteX6" fmla="*/ 31377 w 67235"/>
              <a:gd name="connsiteY6" fmla="*/ 130012 h 319288"/>
              <a:gd name="connsiteX7" fmla="*/ 67235 w 67235"/>
              <a:gd name="connsiteY7" fmla="*/ 23 h 3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35" h="319288">
                <a:moveTo>
                  <a:pt x="67235" y="23"/>
                </a:moveTo>
                <a:cubicBezTo>
                  <a:pt x="67235" y="-1471"/>
                  <a:pt x="33618" y="68006"/>
                  <a:pt x="31377" y="121047"/>
                </a:cubicBezTo>
                <a:cubicBezTo>
                  <a:pt x="29136" y="174088"/>
                  <a:pt x="59017" y="304823"/>
                  <a:pt x="53788" y="318270"/>
                </a:cubicBezTo>
                <a:cubicBezTo>
                  <a:pt x="48559" y="331717"/>
                  <a:pt x="0" y="207705"/>
                  <a:pt x="0" y="201729"/>
                </a:cubicBezTo>
                <a:cubicBezTo>
                  <a:pt x="0" y="195753"/>
                  <a:pt x="47812" y="284653"/>
                  <a:pt x="53788" y="282412"/>
                </a:cubicBezTo>
                <a:cubicBezTo>
                  <a:pt x="59764" y="280171"/>
                  <a:pt x="39594" y="213682"/>
                  <a:pt x="35859" y="188282"/>
                </a:cubicBezTo>
                <a:cubicBezTo>
                  <a:pt x="32124" y="162882"/>
                  <a:pt x="25400" y="156906"/>
                  <a:pt x="31377" y="130012"/>
                </a:cubicBezTo>
                <a:cubicBezTo>
                  <a:pt x="37353" y="103118"/>
                  <a:pt x="67235" y="1517"/>
                  <a:pt x="6723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3E825994-4698-C115-64A2-E421B2836702}"/>
              </a:ext>
            </a:extLst>
          </p:cNvPr>
          <p:cNvSpPr/>
          <p:nvPr/>
        </p:nvSpPr>
        <p:spPr>
          <a:xfrm>
            <a:off x="4535932" y="3706885"/>
            <a:ext cx="54008" cy="257083"/>
          </a:xfrm>
          <a:custGeom>
            <a:avLst/>
            <a:gdLst>
              <a:gd name="connsiteX0" fmla="*/ 53997 w 54008"/>
              <a:gd name="connsiteY0" fmla="*/ 21 h 257083"/>
              <a:gd name="connsiteX1" fmla="*/ 18139 w 54008"/>
              <a:gd name="connsiteY1" fmla="*/ 103115 h 257083"/>
              <a:gd name="connsiteX2" fmla="*/ 49515 w 54008"/>
              <a:gd name="connsiteY2" fmla="*/ 255515 h 257083"/>
              <a:gd name="connsiteX3" fmla="*/ 22621 w 54008"/>
              <a:gd name="connsiteY3" fmla="*/ 179315 h 257083"/>
              <a:gd name="connsiteX4" fmla="*/ 209 w 54008"/>
              <a:gd name="connsiteY4" fmla="*/ 130009 h 257083"/>
              <a:gd name="connsiteX5" fmla="*/ 13656 w 54008"/>
              <a:gd name="connsiteY5" fmla="*/ 94150 h 257083"/>
              <a:gd name="connsiteX6" fmla="*/ 53997 w 54008"/>
              <a:gd name="connsiteY6" fmla="*/ 21 h 25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8" h="257083">
                <a:moveTo>
                  <a:pt x="53997" y="21"/>
                </a:moveTo>
                <a:cubicBezTo>
                  <a:pt x="54744" y="1515"/>
                  <a:pt x="18886" y="60533"/>
                  <a:pt x="18139" y="103115"/>
                </a:cubicBezTo>
                <a:cubicBezTo>
                  <a:pt x="17392" y="145697"/>
                  <a:pt x="48768" y="242815"/>
                  <a:pt x="49515" y="255515"/>
                </a:cubicBezTo>
                <a:cubicBezTo>
                  <a:pt x="50262" y="268215"/>
                  <a:pt x="30839" y="200233"/>
                  <a:pt x="22621" y="179315"/>
                </a:cubicBezTo>
                <a:cubicBezTo>
                  <a:pt x="14403" y="158397"/>
                  <a:pt x="1703" y="144203"/>
                  <a:pt x="209" y="130009"/>
                </a:cubicBezTo>
                <a:cubicBezTo>
                  <a:pt x="-1285" y="115815"/>
                  <a:pt x="5438" y="112826"/>
                  <a:pt x="13656" y="94150"/>
                </a:cubicBezTo>
                <a:cubicBezTo>
                  <a:pt x="21874" y="75474"/>
                  <a:pt x="53250" y="-1473"/>
                  <a:pt x="5399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85A31CA-7365-FAFE-D7FF-5389C881B474}"/>
              </a:ext>
            </a:extLst>
          </p:cNvPr>
          <p:cNvSpPr/>
          <p:nvPr/>
        </p:nvSpPr>
        <p:spPr>
          <a:xfrm>
            <a:off x="4865511" y="3303490"/>
            <a:ext cx="69784" cy="359271"/>
          </a:xfrm>
          <a:custGeom>
            <a:avLst/>
            <a:gdLst>
              <a:gd name="connsiteX0" fmla="*/ 69560 w 69784"/>
              <a:gd name="connsiteY0" fmla="*/ 4 h 359271"/>
              <a:gd name="connsiteX1" fmla="*/ 33701 w 69784"/>
              <a:gd name="connsiteY1" fmla="*/ 125510 h 359271"/>
              <a:gd name="connsiteX2" fmla="*/ 2324 w 69784"/>
              <a:gd name="connsiteY2" fmla="*/ 358592 h 359271"/>
              <a:gd name="connsiteX3" fmla="*/ 2324 w 69784"/>
              <a:gd name="connsiteY3" fmla="*/ 201710 h 359271"/>
              <a:gd name="connsiteX4" fmla="*/ 2324 w 69784"/>
              <a:gd name="connsiteY4" fmla="*/ 94134 h 359271"/>
              <a:gd name="connsiteX5" fmla="*/ 15771 w 69784"/>
              <a:gd name="connsiteY5" fmla="*/ 197228 h 359271"/>
              <a:gd name="connsiteX6" fmla="*/ 15771 w 69784"/>
              <a:gd name="connsiteY6" fmla="*/ 121028 h 359271"/>
              <a:gd name="connsiteX7" fmla="*/ 69560 w 69784"/>
              <a:gd name="connsiteY7" fmla="*/ 4 h 35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4" h="359271">
                <a:moveTo>
                  <a:pt x="69560" y="4"/>
                </a:moveTo>
                <a:cubicBezTo>
                  <a:pt x="72548" y="751"/>
                  <a:pt x="44907" y="65745"/>
                  <a:pt x="33701" y="125510"/>
                </a:cubicBezTo>
                <a:cubicBezTo>
                  <a:pt x="22495" y="185275"/>
                  <a:pt x="7553" y="345892"/>
                  <a:pt x="2324" y="358592"/>
                </a:cubicBezTo>
                <a:cubicBezTo>
                  <a:pt x="-2905" y="371292"/>
                  <a:pt x="2324" y="201710"/>
                  <a:pt x="2324" y="201710"/>
                </a:cubicBezTo>
                <a:cubicBezTo>
                  <a:pt x="2324" y="157634"/>
                  <a:pt x="83" y="94881"/>
                  <a:pt x="2324" y="94134"/>
                </a:cubicBezTo>
                <a:cubicBezTo>
                  <a:pt x="4565" y="93387"/>
                  <a:pt x="13530" y="192746"/>
                  <a:pt x="15771" y="197228"/>
                </a:cubicBezTo>
                <a:cubicBezTo>
                  <a:pt x="18012" y="201710"/>
                  <a:pt x="8300" y="147922"/>
                  <a:pt x="15771" y="121028"/>
                </a:cubicBezTo>
                <a:cubicBezTo>
                  <a:pt x="23242" y="94134"/>
                  <a:pt x="66572" y="-743"/>
                  <a:pt x="695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6879799-954E-2CC3-639E-6CA8250A7F46}"/>
              </a:ext>
            </a:extLst>
          </p:cNvPr>
          <p:cNvSpPr/>
          <p:nvPr/>
        </p:nvSpPr>
        <p:spPr>
          <a:xfrm>
            <a:off x="4984232" y="3393136"/>
            <a:ext cx="40538" cy="256442"/>
          </a:xfrm>
          <a:custGeom>
            <a:avLst/>
            <a:gdLst>
              <a:gd name="connsiteX0" fmla="*/ 40486 w 40538"/>
              <a:gd name="connsiteY0" fmla="*/ 5 h 256442"/>
              <a:gd name="connsiteX1" fmla="*/ 9109 w 40538"/>
              <a:gd name="connsiteY1" fmla="*/ 116546 h 256442"/>
              <a:gd name="connsiteX2" fmla="*/ 27039 w 40538"/>
              <a:gd name="connsiteY2" fmla="*/ 255499 h 256442"/>
              <a:gd name="connsiteX3" fmla="*/ 13592 w 40538"/>
              <a:gd name="connsiteY3" fmla="*/ 174817 h 256442"/>
              <a:gd name="connsiteX4" fmla="*/ 144 w 40538"/>
              <a:gd name="connsiteY4" fmla="*/ 121029 h 256442"/>
              <a:gd name="connsiteX5" fmla="*/ 40486 w 40538"/>
              <a:gd name="connsiteY5" fmla="*/ 5 h 25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" h="256442">
                <a:moveTo>
                  <a:pt x="40486" y="5"/>
                </a:moveTo>
                <a:cubicBezTo>
                  <a:pt x="41980" y="-742"/>
                  <a:pt x="11350" y="73964"/>
                  <a:pt x="9109" y="116546"/>
                </a:cubicBezTo>
                <a:cubicBezTo>
                  <a:pt x="6868" y="159128"/>
                  <a:pt x="26292" y="245787"/>
                  <a:pt x="27039" y="255499"/>
                </a:cubicBezTo>
                <a:cubicBezTo>
                  <a:pt x="27786" y="265211"/>
                  <a:pt x="18075" y="197229"/>
                  <a:pt x="13592" y="174817"/>
                </a:cubicBezTo>
                <a:cubicBezTo>
                  <a:pt x="9109" y="152405"/>
                  <a:pt x="-1350" y="145682"/>
                  <a:pt x="144" y="121029"/>
                </a:cubicBezTo>
                <a:cubicBezTo>
                  <a:pt x="1638" y="96376"/>
                  <a:pt x="38992" y="752"/>
                  <a:pt x="404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14B333F3-2404-E5CD-5D61-1D9D70361BC1}"/>
              </a:ext>
            </a:extLst>
          </p:cNvPr>
          <p:cNvSpPr/>
          <p:nvPr/>
        </p:nvSpPr>
        <p:spPr>
          <a:xfrm>
            <a:off x="5235219" y="3164251"/>
            <a:ext cx="347635" cy="99004"/>
          </a:xfrm>
          <a:custGeom>
            <a:avLst/>
            <a:gdLst>
              <a:gd name="connsiteX0" fmla="*/ 169 w 347635"/>
              <a:gd name="connsiteY0" fmla="*/ 98902 h 99004"/>
              <a:gd name="connsiteX1" fmla="*/ 327381 w 347635"/>
              <a:gd name="connsiteY1" fmla="*/ 4773 h 99004"/>
              <a:gd name="connsiteX2" fmla="*/ 282557 w 347635"/>
              <a:gd name="connsiteY2" fmla="*/ 22702 h 99004"/>
              <a:gd name="connsiteX3" fmla="*/ 169 w 347635"/>
              <a:gd name="connsiteY3" fmla="*/ 98902 h 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635" h="99004">
                <a:moveTo>
                  <a:pt x="169" y="98902"/>
                </a:moveTo>
                <a:cubicBezTo>
                  <a:pt x="7640" y="95914"/>
                  <a:pt x="280316" y="17473"/>
                  <a:pt x="327381" y="4773"/>
                </a:cubicBezTo>
                <a:cubicBezTo>
                  <a:pt x="374446" y="-7927"/>
                  <a:pt x="331116" y="7014"/>
                  <a:pt x="282557" y="22702"/>
                </a:cubicBezTo>
                <a:cubicBezTo>
                  <a:pt x="233998" y="38390"/>
                  <a:pt x="-7302" y="101890"/>
                  <a:pt x="169" y="98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A516B72D-0541-14B6-2362-D42FA85A41EF}"/>
              </a:ext>
            </a:extLst>
          </p:cNvPr>
          <p:cNvSpPr/>
          <p:nvPr/>
        </p:nvSpPr>
        <p:spPr>
          <a:xfrm>
            <a:off x="5679135" y="3191366"/>
            <a:ext cx="103156" cy="157032"/>
          </a:xfrm>
          <a:custGeom>
            <a:avLst/>
            <a:gdLst>
              <a:gd name="connsiteX0" fmla="*/ 6 w 103156"/>
              <a:gd name="connsiteY0" fmla="*/ 69 h 157032"/>
              <a:gd name="connsiteX1" fmla="*/ 80689 w 103156"/>
              <a:gd name="connsiteY1" fmla="*/ 76269 h 157032"/>
              <a:gd name="connsiteX2" fmla="*/ 103100 w 103156"/>
              <a:gd name="connsiteY2" fmla="*/ 156952 h 157032"/>
              <a:gd name="connsiteX3" fmla="*/ 85171 w 103156"/>
              <a:gd name="connsiteY3" fmla="*/ 89716 h 157032"/>
              <a:gd name="connsiteX4" fmla="*/ 6 w 103156"/>
              <a:gd name="connsiteY4" fmla="*/ 69 h 15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56" h="157032">
                <a:moveTo>
                  <a:pt x="6" y="69"/>
                </a:moveTo>
                <a:cubicBezTo>
                  <a:pt x="-741" y="-2172"/>
                  <a:pt x="63507" y="50122"/>
                  <a:pt x="80689" y="76269"/>
                </a:cubicBezTo>
                <a:cubicBezTo>
                  <a:pt x="97871" y="102416"/>
                  <a:pt x="102353" y="154711"/>
                  <a:pt x="103100" y="156952"/>
                </a:cubicBezTo>
                <a:cubicBezTo>
                  <a:pt x="103847" y="159193"/>
                  <a:pt x="97124" y="114369"/>
                  <a:pt x="85171" y="89716"/>
                </a:cubicBezTo>
                <a:cubicBezTo>
                  <a:pt x="73218" y="65063"/>
                  <a:pt x="753" y="2310"/>
                  <a:pt x="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C59A0DD3-4913-E5D7-D157-C495BC32E59A}"/>
              </a:ext>
            </a:extLst>
          </p:cNvPr>
          <p:cNvSpPr/>
          <p:nvPr/>
        </p:nvSpPr>
        <p:spPr>
          <a:xfrm>
            <a:off x="5414681" y="3298699"/>
            <a:ext cx="418471" cy="230950"/>
          </a:xfrm>
          <a:custGeom>
            <a:avLst/>
            <a:gdLst>
              <a:gd name="connsiteX0" fmla="*/ 1 w 418471"/>
              <a:gd name="connsiteY0" fmla="*/ 313 h 230950"/>
              <a:gd name="connsiteX1" fmla="*/ 215154 w 418471"/>
              <a:gd name="connsiteY1" fmla="*/ 22725 h 230950"/>
              <a:gd name="connsiteX2" fmla="*/ 188260 w 418471"/>
              <a:gd name="connsiteY2" fmla="*/ 4795 h 230950"/>
              <a:gd name="connsiteX3" fmla="*/ 318248 w 418471"/>
              <a:gd name="connsiteY3" fmla="*/ 103407 h 230950"/>
              <a:gd name="connsiteX4" fmla="*/ 313766 w 418471"/>
              <a:gd name="connsiteY4" fmla="*/ 85477 h 230950"/>
              <a:gd name="connsiteX5" fmla="*/ 416860 w 418471"/>
              <a:gd name="connsiteY5" fmla="*/ 228913 h 230950"/>
              <a:gd name="connsiteX6" fmla="*/ 372037 w 418471"/>
              <a:gd name="connsiteY6" fmla="*/ 166160 h 230950"/>
              <a:gd name="connsiteX7" fmla="*/ 309284 w 418471"/>
              <a:gd name="connsiteY7" fmla="*/ 112372 h 230950"/>
              <a:gd name="connsiteX8" fmla="*/ 242048 w 418471"/>
              <a:gd name="connsiteY8" fmla="*/ 67548 h 230950"/>
              <a:gd name="connsiteX9" fmla="*/ 268943 w 418471"/>
              <a:gd name="connsiteY9" fmla="*/ 80995 h 230950"/>
              <a:gd name="connsiteX10" fmla="*/ 219637 w 418471"/>
              <a:gd name="connsiteY10" fmla="*/ 13760 h 230950"/>
              <a:gd name="connsiteX11" fmla="*/ 1 w 418471"/>
              <a:gd name="connsiteY11" fmla="*/ 313 h 2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471" h="230950">
                <a:moveTo>
                  <a:pt x="1" y="313"/>
                </a:moveTo>
                <a:cubicBezTo>
                  <a:pt x="-746" y="1807"/>
                  <a:pt x="215154" y="22725"/>
                  <a:pt x="215154" y="22725"/>
                </a:cubicBezTo>
                <a:cubicBezTo>
                  <a:pt x="246530" y="23472"/>
                  <a:pt x="171078" y="-8652"/>
                  <a:pt x="188260" y="4795"/>
                </a:cubicBezTo>
                <a:cubicBezTo>
                  <a:pt x="205442" y="18242"/>
                  <a:pt x="297330" y="89960"/>
                  <a:pt x="318248" y="103407"/>
                </a:cubicBezTo>
                <a:cubicBezTo>
                  <a:pt x="339166" y="116854"/>
                  <a:pt x="297331" y="64559"/>
                  <a:pt x="313766" y="85477"/>
                </a:cubicBezTo>
                <a:cubicBezTo>
                  <a:pt x="330201" y="106395"/>
                  <a:pt x="407148" y="215466"/>
                  <a:pt x="416860" y="228913"/>
                </a:cubicBezTo>
                <a:cubicBezTo>
                  <a:pt x="426572" y="242360"/>
                  <a:pt x="389966" y="185583"/>
                  <a:pt x="372037" y="166160"/>
                </a:cubicBezTo>
                <a:cubicBezTo>
                  <a:pt x="354108" y="146737"/>
                  <a:pt x="330949" y="128807"/>
                  <a:pt x="309284" y="112372"/>
                </a:cubicBezTo>
                <a:cubicBezTo>
                  <a:pt x="287619" y="95937"/>
                  <a:pt x="248772" y="72778"/>
                  <a:pt x="242048" y="67548"/>
                </a:cubicBezTo>
                <a:cubicBezTo>
                  <a:pt x="235325" y="62319"/>
                  <a:pt x="272678" y="89960"/>
                  <a:pt x="268943" y="80995"/>
                </a:cubicBezTo>
                <a:cubicBezTo>
                  <a:pt x="265208" y="72030"/>
                  <a:pt x="258484" y="24966"/>
                  <a:pt x="219637" y="13760"/>
                </a:cubicBezTo>
                <a:cubicBezTo>
                  <a:pt x="180790" y="2554"/>
                  <a:pt x="748" y="-1181"/>
                  <a:pt x="1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00BAE2F8-6CF8-F748-7436-1DF3F3C8FDB5}"/>
              </a:ext>
            </a:extLst>
          </p:cNvPr>
          <p:cNvSpPr/>
          <p:nvPr/>
        </p:nvSpPr>
        <p:spPr>
          <a:xfrm>
            <a:off x="4701797" y="5257791"/>
            <a:ext cx="730830" cy="564797"/>
          </a:xfrm>
          <a:custGeom>
            <a:avLst/>
            <a:gdLst>
              <a:gd name="connsiteX0" fmla="*/ 730815 w 730830"/>
              <a:gd name="connsiteY0" fmla="*/ 9 h 564797"/>
              <a:gd name="connsiteX1" fmla="*/ 564968 w 730830"/>
              <a:gd name="connsiteY1" fmla="*/ 246538 h 564797"/>
              <a:gd name="connsiteX2" fmla="*/ 228791 w 730830"/>
              <a:gd name="connsiteY2" fmla="*/ 434797 h 564797"/>
              <a:gd name="connsiteX3" fmla="*/ 300509 w 730830"/>
              <a:gd name="connsiteY3" fmla="*/ 421350 h 564797"/>
              <a:gd name="connsiteX4" fmla="*/ 191 w 730830"/>
              <a:gd name="connsiteY4" fmla="*/ 564785 h 564797"/>
              <a:gd name="connsiteX5" fmla="*/ 251203 w 730830"/>
              <a:gd name="connsiteY5" fmla="*/ 430315 h 564797"/>
              <a:gd name="connsiteX6" fmla="*/ 475321 w 730830"/>
              <a:gd name="connsiteY6" fmla="*/ 313774 h 564797"/>
              <a:gd name="connsiteX7" fmla="*/ 421532 w 730830"/>
              <a:gd name="connsiteY7" fmla="*/ 372044 h 564797"/>
              <a:gd name="connsiteX8" fmla="*/ 573932 w 730830"/>
              <a:gd name="connsiteY8" fmla="*/ 237574 h 564797"/>
              <a:gd name="connsiteX9" fmla="*/ 730815 w 730830"/>
              <a:gd name="connsiteY9" fmla="*/ 9 h 5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830" h="564797">
                <a:moveTo>
                  <a:pt x="730815" y="9"/>
                </a:moveTo>
                <a:cubicBezTo>
                  <a:pt x="729321" y="1503"/>
                  <a:pt x="648639" y="174073"/>
                  <a:pt x="564968" y="246538"/>
                </a:cubicBezTo>
                <a:cubicBezTo>
                  <a:pt x="481297" y="319003"/>
                  <a:pt x="272867" y="405662"/>
                  <a:pt x="228791" y="434797"/>
                </a:cubicBezTo>
                <a:cubicBezTo>
                  <a:pt x="184715" y="463932"/>
                  <a:pt x="338609" y="399685"/>
                  <a:pt x="300509" y="421350"/>
                </a:cubicBezTo>
                <a:cubicBezTo>
                  <a:pt x="262409" y="443015"/>
                  <a:pt x="8409" y="563291"/>
                  <a:pt x="191" y="564785"/>
                </a:cubicBezTo>
                <a:cubicBezTo>
                  <a:pt x="-8027" y="566279"/>
                  <a:pt x="251203" y="430315"/>
                  <a:pt x="251203" y="430315"/>
                </a:cubicBezTo>
                <a:cubicBezTo>
                  <a:pt x="330391" y="388480"/>
                  <a:pt x="446933" y="323486"/>
                  <a:pt x="475321" y="313774"/>
                </a:cubicBezTo>
                <a:cubicBezTo>
                  <a:pt x="503709" y="304062"/>
                  <a:pt x="405097" y="384744"/>
                  <a:pt x="421532" y="372044"/>
                </a:cubicBezTo>
                <a:cubicBezTo>
                  <a:pt x="437967" y="359344"/>
                  <a:pt x="522385" y="294351"/>
                  <a:pt x="573932" y="237574"/>
                </a:cubicBezTo>
                <a:cubicBezTo>
                  <a:pt x="625479" y="180798"/>
                  <a:pt x="732309" y="-1485"/>
                  <a:pt x="73081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6CDBAAA4-1A8E-301B-B748-A146F6414968}"/>
              </a:ext>
            </a:extLst>
          </p:cNvPr>
          <p:cNvSpPr/>
          <p:nvPr/>
        </p:nvSpPr>
        <p:spPr>
          <a:xfrm>
            <a:off x="2488608" y="3638419"/>
            <a:ext cx="520375" cy="269071"/>
          </a:xfrm>
          <a:custGeom>
            <a:avLst/>
            <a:gdLst>
              <a:gd name="connsiteX0" fmla="*/ 592 w 520375"/>
              <a:gd name="connsiteY0" fmla="*/ 89031 h 269071"/>
              <a:gd name="connsiteX1" fmla="*/ 102192 w 520375"/>
              <a:gd name="connsiteY1" fmla="*/ 16006 h 269071"/>
              <a:gd name="connsiteX2" fmla="*/ 79967 w 520375"/>
              <a:gd name="connsiteY2" fmla="*/ 35056 h 269071"/>
              <a:gd name="connsiteX3" fmla="*/ 143467 w 520375"/>
              <a:gd name="connsiteY3" fmla="*/ 31881 h 269071"/>
              <a:gd name="connsiteX4" fmla="*/ 260942 w 520375"/>
              <a:gd name="connsiteY4" fmla="*/ 108081 h 269071"/>
              <a:gd name="connsiteX5" fmla="*/ 264117 w 520375"/>
              <a:gd name="connsiteY5" fmla="*/ 79506 h 269071"/>
              <a:gd name="connsiteX6" fmla="*/ 346667 w 520375"/>
              <a:gd name="connsiteY6" fmla="*/ 149356 h 269071"/>
              <a:gd name="connsiteX7" fmla="*/ 365717 w 520375"/>
              <a:gd name="connsiteY7" fmla="*/ 136656 h 269071"/>
              <a:gd name="connsiteX8" fmla="*/ 518117 w 520375"/>
              <a:gd name="connsiteY8" fmla="*/ 266831 h 269071"/>
              <a:gd name="connsiteX9" fmla="*/ 460967 w 520375"/>
              <a:gd name="connsiteY9" fmla="*/ 222381 h 269071"/>
              <a:gd name="connsiteX10" fmla="*/ 321267 w 520375"/>
              <a:gd name="connsiteY10" fmla="*/ 114431 h 269071"/>
              <a:gd name="connsiteX11" fmla="*/ 343492 w 520375"/>
              <a:gd name="connsiteY11" fmla="*/ 139831 h 269071"/>
              <a:gd name="connsiteX12" fmla="*/ 219667 w 520375"/>
              <a:gd name="connsiteY12" fmla="*/ 57281 h 269071"/>
              <a:gd name="connsiteX13" fmla="*/ 172042 w 520375"/>
              <a:gd name="connsiteY13" fmla="*/ 25531 h 269071"/>
              <a:gd name="connsiteX14" fmla="*/ 89492 w 520375"/>
              <a:gd name="connsiteY14" fmla="*/ 131 h 269071"/>
              <a:gd name="connsiteX15" fmla="*/ 105367 w 520375"/>
              <a:gd name="connsiteY15" fmla="*/ 16006 h 269071"/>
              <a:gd name="connsiteX16" fmla="*/ 60917 w 520375"/>
              <a:gd name="connsiteY16" fmla="*/ 25531 h 269071"/>
              <a:gd name="connsiteX17" fmla="*/ 592 w 520375"/>
              <a:gd name="connsiteY17" fmla="*/ 89031 h 2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375" h="269071">
                <a:moveTo>
                  <a:pt x="592" y="89031"/>
                </a:moveTo>
                <a:cubicBezTo>
                  <a:pt x="7471" y="87444"/>
                  <a:pt x="88963" y="25002"/>
                  <a:pt x="102192" y="16006"/>
                </a:cubicBezTo>
                <a:cubicBezTo>
                  <a:pt x="115421" y="7010"/>
                  <a:pt x="73088" y="32410"/>
                  <a:pt x="79967" y="35056"/>
                </a:cubicBezTo>
                <a:cubicBezTo>
                  <a:pt x="86846" y="37702"/>
                  <a:pt x="113305" y="19710"/>
                  <a:pt x="143467" y="31881"/>
                </a:cubicBezTo>
                <a:cubicBezTo>
                  <a:pt x="173629" y="44052"/>
                  <a:pt x="240834" y="100144"/>
                  <a:pt x="260942" y="108081"/>
                </a:cubicBezTo>
                <a:cubicBezTo>
                  <a:pt x="281050" y="116018"/>
                  <a:pt x="249830" y="72627"/>
                  <a:pt x="264117" y="79506"/>
                </a:cubicBezTo>
                <a:cubicBezTo>
                  <a:pt x="278405" y="86385"/>
                  <a:pt x="329734" y="139831"/>
                  <a:pt x="346667" y="149356"/>
                </a:cubicBezTo>
                <a:cubicBezTo>
                  <a:pt x="363600" y="158881"/>
                  <a:pt x="337142" y="117077"/>
                  <a:pt x="365717" y="136656"/>
                </a:cubicBezTo>
                <a:cubicBezTo>
                  <a:pt x="394292" y="156235"/>
                  <a:pt x="502242" y="252544"/>
                  <a:pt x="518117" y="266831"/>
                </a:cubicBezTo>
                <a:cubicBezTo>
                  <a:pt x="533992" y="281119"/>
                  <a:pt x="460967" y="222381"/>
                  <a:pt x="460967" y="222381"/>
                </a:cubicBezTo>
                <a:cubicBezTo>
                  <a:pt x="428159" y="196981"/>
                  <a:pt x="340846" y="128189"/>
                  <a:pt x="321267" y="114431"/>
                </a:cubicBezTo>
                <a:cubicBezTo>
                  <a:pt x="301688" y="100673"/>
                  <a:pt x="360425" y="149356"/>
                  <a:pt x="343492" y="139831"/>
                </a:cubicBezTo>
                <a:cubicBezTo>
                  <a:pt x="326559" y="130306"/>
                  <a:pt x="219667" y="57281"/>
                  <a:pt x="219667" y="57281"/>
                </a:cubicBezTo>
                <a:cubicBezTo>
                  <a:pt x="191092" y="38231"/>
                  <a:pt x="193738" y="35056"/>
                  <a:pt x="172042" y="25531"/>
                </a:cubicBezTo>
                <a:cubicBezTo>
                  <a:pt x="150346" y="16006"/>
                  <a:pt x="89492" y="131"/>
                  <a:pt x="89492" y="131"/>
                </a:cubicBezTo>
                <a:cubicBezTo>
                  <a:pt x="78380" y="-1456"/>
                  <a:pt x="110129" y="11773"/>
                  <a:pt x="105367" y="16006"/>
                </a:cubicBezTo>
                <a:cubicBezTo>
                  <a:pt x="100605" y="20239"/>
                  <a:pt x="73088" y="16535"/>
                  <a:pt x="60917" y="25531"/>
                </a:cubicBezTo>
                <a:cubicBezTo>
                  <a:pt x="48746" y="34527"/>
                  <a:pt x="-6287" y="90618"/>
                  <a:pt x="592" y="89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AE0264A5-1FCB-C49D-7C12-27629F73DD83}"/>
              </a:ext>
            </a:extLst>
          </p:cNvPr>
          <p:cNvSpPr/>
          <p:nvPr/>
        </p:nvSpPr>
        <p:spPr>
          <a:xfrm>
            <a:off x="2462353" y="3676569"/>
            <a:ext cx="149843" cy="463434"/>
          </a:xfrm>
          <a:custGeom>
            <a:avLst/>
            <a:gdLst>
              <a:gd name="connsiteX0" fmla="*/ 52247 w 149843"/>
              <a:gd name="connsiteY0" fmla="*/ 81 h 463434"/>
              <a:gd name="connsiteX1" fmla="*/ 14147 w 149843"/>
              <a:gd name="connsiteY1" fmla="*/ 127081 h 463434"/>
              <a:gd name="connsiteX2" fmla="*/ 20497 w 149843"/>
              <a:gd name="connsiteY2" fmla="*/ 98506 h 463434"/>
              <a:gd name="connsiteX3" fmla="*/ 17322 w 149843"/>
              <a:gd name="connsiteY3" fmla="*/ 196931 h 463434"/>
              <a:gd name="connsiteX4" fmla="*/ 23672 w 149843"/>
              <a:gd name="connsiteY4" fmla="*/ 168356 h 463434"/>
              <a:gd name="connsiteX5" fmla="*/ 20497 w 149843"/>
              <a:gd name="connsiteY5" fmla="*/ 244556 h 463434"/>
              <a:gd name="connsiteX6" fmla="*/ 39547 w 149843"/>
              <a:gd name="connsiteY6" fmla="*/ 289006 h 463434"/>
              <a:gd name="connsiteX7" fmla="*/ 30022 w 149843"/>
              <a:gd name="connsiteY7" fmla="*/ 257256 h 463434"/>
              <a:gd name="connsiteX8" fmla="*/ 77647 w 149843"/>
              <a:gd name="connsiteY8" fmla="*/ 355681 h 463434"/>
              <a:gd name="connsiteX9" fmla="*/ 147497 w 149843"/>
              <a:gd name="connsiteY9" fmla="*/ 460456 h 463434"/>
              <a:gd name="connsiteX10" fmla="*/ 122097 w 149843"/>
              <a:gd name="connsiteY10" fmla="*/ 419181 h 463434"/>
              <a:gd name="connsiteX11" fmla="*/ 14147 w 149843"/>
              <a:gd name="connsiteY11" fmla="*/ 260431 h 463434"/>
              <a:gd name="connsiteX12" fmla="*/ 17322 w 149843"/>
              <a:gd name="connsiteY12" fmla="*/ 282656 h 463434"/>
              <a:gd name="connsiteX13" fmla="*/ 1447 w 149843"/>
              <a:gd name="connsiteY13" fmla="*/ 127081 h 463434"/>
              <a:gd name="connsiteX14" fmla="*/ 1447 w 149843"/>
              <a:gd name="connsiteY14" fmla="*/ 171531 h 463434"/>
              <a:gd name="connsiteX15" fmla="*/ 7797 w 149843"/>
              <a:gd name="connsiteY15" fmla="*/ 108031 h 463434"/>
              <a:gd name="connsiteX16" fmla="*/ 52247 w 149843"/>
              <a:gd name="connsiteY16" fmla="*/ 81 h 4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843" h="463434">
                <a:moveTo>
                  <a:pt x="52247" y="81"/>
                </a:moveTo>
                <a:cubicBezTo>
                  <a:pt x="53305" y="3256"/>
                  <a:pt x="19439" y="110677"/>
                  <a:pt x="14147" y="127081"/>
                </a:cubicBezTo>
                <a:cubicBezTo>
                  <a:pt x="8855" y="143485"/>
                  <a:pt x="19968" y="86864"/>
                  <a:pt x="20497" y="98506"/>
                </a:cubicBezTo>
                <a:cubicBezTo>
                  <a:pt x="21026" y="110148"/>
                  <a:pt x="16793" y="185289"/>
                  <a:pt x="17322" y="196931"/>
                </a:cubicBezTo>
                <a:cubicBezTo>
                  <a:pt x="17851" y="208573"/>
                  <a:pt x="23143" y="160419"/>
                  <a:pt x="23672" y="168356"/>
                </a:cubicBezTo>
                <a:cubicBezTo>
                  <a:pt x="24201" y="176294"/>
                  <a:pt x="17851" y="224448"/>
                  <a:pt x="20497" y="244556"/>
                </a:cubicBezTo>
                <a:cubicBezTo>
                  <a:pt x="23143" y="264664"/>
                  <a:pt x="37959" y="286889"/>
                  <a:pt x="39547" y="289006"/>
                </a:cubicBezTo>
                <a:cubicBezTo>
                  <a:pt x="41135" y="291123"/>
                  <a:pt x="23672" y="246144"/>
                  <a:pt x="30022" y="257256"/>
                </a:cubicBezTo>
                <a:cubicBezTo>
                  <a:pt x="36372" y="268368"/>
                  <a:pt x="58068" y="321814"/>
                  <a:pt x="77647" y="355681"/>
                </a:cubicBezTo>
                <a:cubicBezTo>
                  <a:pt x="97226" y="389548"/>
                  <a:pt x="140089" y="449873"/>
                  <a:pt x="147497" y="460456"/>
                </a:cubicBezTo>
                <a:cubicBezTo>
                  <a:pt x="154905" y="471039"/>
                  <a:pt x="144322" y="452518"/>
                  <a:pt x="122097" y="419181"/>
                </a:cubicBezTo>
                <a:cubicBezTo>
                  <a:pt x="99872" y="385844"/>
                  <a:pt x="31609" y="283185"/>
                  <a:pt x="14147" y="260431"/>
                </a:cubicBezTo>
                <a:cubicBezTo>
                  <a:pt x="-3316" y="237677"/>
                  <a:pt x="19439" y="304881"/>
                  <a:pt x="17322" y="282656"/>
                </a:cubicBezTo>
                <a:cubicBezTo>
                  <a:pt x="15205" y="260431"/>
                  <a:pt x="4093" y="145602"/>
                  <a:pt x="1447" y="127081"/>
                </a:cubicBezTo>
                <a:cubicBezTo>
                  <a:pt x="-1199" y="108560"/>
                  <a:pt x="389" y="174706"/>
                  <a:pt x="1447" y="171531"/>
                </a:cubicBezTo>
                <a:cubicBezTo>
                  <a:pt x="2505" y="168356"/>
                  <a:pt x="1447" y="129198"/>
                  <a:pt x="7797" y="108031"/>
                </a:cubicBezTo>
                <a:cubicBezTo>
                  <a:pt x="14147" y="86864"/>
                  <a:pt x="51189" y="-3094"/>
                  <a:pt x="5224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CD1D2CDE-B190-2FBA-63D1-2331DCF4C347}"/>
              </a:ext>
            </a:extLst>
          </p:cNvPr>
          <p:cNvSpPr/>
          <p:nvPr/>
        </p:nvSpPr>
        <p:spPr>
          <a:xfrm>
            <a:off x="2494611" y="3708360"/>
            <a:ext cx="137464" cy="409638"/>
          </a:xfrm>
          <a:custGeom>
            <a:avLst/>
            <a:gdLst>
              <a:gd name="connsiteX0" fmla="*/ 99364 w 137464"/>
              <a:gd name="connsiteY0" fmla="*/ 40 h 409638"/>
              <a:gd name="connsiteX1" fmla="*/ 13639 w 137464"/>
              <a:gd name="connsiteY1" fmla="*/ 95290 h 409638"/>
              <a:gd name="connsiteX2" fmla="*/ 32689 w 137464"/>
              <a:gd name="connsiteY2" fmla="*/ 79415 h 409638"/>
              <a:gd name="connsiteX3" fmla="*/ 16814 w 137464"/>
              <a:gd name="connsiteY3" fmla="*/ 130215 h 409638"/>
              <a:gd name="connsiteX4" fmla="*/ 19989 w 137464"/>
              <a:gd name="connsiteY4" fmla="*/ 215940 h 409638"/>
              <a:gd name="connsiteX5" fmla="*/ 23164 w 137464"/>
              <a:gd name="connsiteY5" fmla="*/ 181015 h 409638"/>
              <a:gd name="connsiteX6" fmla="*/ 51739 w 137464"/>
              <a:gd name="connsiteY6" fmla="*/ 304840 h 409638"/>
              <a:gd name="connsiteX7" fmla="*/ 89839 w 137464"/>
              <a:gd name="connsiteY7" fmla="*/ 342940 h 409638"/>
              <a:gd name="connsiteX8" fmla="*/ 137464 w 137464"/>
              <a:gd name="connsiteY8" fmla="*/ 409615 h 409638"/>
              <a:gd name="connsiteX9" fmla="*/ 89839 w 137464"/>
              <a:gd name="connsiteY9" fmla="*/ 349290 h 409638"/>
              <a:gd name="connsiteX10" fmla="*/ 32689 w 137464"/>
              <a:gd name="connsiteY10" fmla="*/ 254040 h 409638"/>
              <a:gd name="connsiteX11" fmla="*/ 35864 w 137464"/>
              <a:gd name="connsiteY11" fmla="*/ 273090 h 409638"/>
              <a:gd name="connsiteX12" fmla="*/ 13639 w 137464"/>
              <a:gd name="connsiteY12" fmla="*/ 69890 h 409638"/>
              <a:gd name="connsiteX13" fmla="*/ 939 w 137464"/>
              <a:gd name="connsiteY13" fmla="*/ 107990 h 409638"/>
              <a:gd name="connsiteX14" fmla="*/ 39039 w 137464"/>
              <a:gd name="connsiteY14" fmla="*/ 41315 h 409638"/>
              <a:gd name="connsiteX15" fmla="*/ 13639 w 137464"/>
              <a:gd name="connsiteY15" fmla="*/ 82590 h 409638"/>
              <a:gd name="connsiteX16" fmla="*/ 99364 w 137464"/>
              <a:gd name="connsiteY16" fmla="*/ 40 h 4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464" h="409638">
                <a:moveTo>
                  <a:pt x="99364" y="40"/>
                </a:moveTo>
                <a:cubicBezTo>
                  <a:pt x="99364" y="2157"/>
                  <a:pt x="13639" y="95290"/>
                  <a:pt x="13639" y="95290"/>
                </a:cubicBezTo>
                <a:cubicBezTo>
                  <a:pt x="2527" y="108519"/>
                  <a:pt x="32160" y="73594"/>
                  <a:pt x="32689" y="79415"/>
                </a:cubicBezTo>
                <a:cubicBezTo>
                  <a:pt x="33218" y="85236"/>
                  <a:pt x="18931" y="107461"/>
                  <a:pt x="16814" y="130215"/>
                </a:cubicBezTo>
                <a:cubicBezTo>
                  <a:pt x="14697" y="152969"/>
                  <a:pt x="18931" y="207473"/>
                  <a:pt x="19989" y="215940"/>
                </a:cubicBezTo>
                <a:cubicBezTo>
                  <a:pt x="21047" y="224407"/>
                  <a:pt x="17872" y="166198"/>
                  <a:pt x="23164" y="181015"/>
                </a:cubicBezTo>
                <a:cubicBezTo>
                  <a:pt x="28456" y="195832"/>
                  <a:pt x="40627" y="277853"/>
                  <a:pt x="51739" y="304840"/>
                </a:cubicBezTo>
                <a:cubicBezTo>
                  <a:pt x="62851" y="331827"/>
                  <a:pt x="75552" y="325478"/>
                  <a:pt x="89839" y="342940"/>
                </a:cubicBezTo>
                <a:cubicBezTo>
                  <a:pt x="104126" y="360402"/>
                  <a:pt x="137464" y="408557"/>
                  <a:pt x="137464" y="409615"/>
                </a:cubicBezTo>
                <a:cubicBezTo>
                  <a:pt x="137464" y="410673"/>
                  <a:pt x="107301" y="375219"/>
                  <a:pt x="89839" y="349290"/>
                </a:cubicBezTo>
                <a:cubicBezTo>
                  <a:pt x="72377" y="323361"/>
                  <a:pt x="32689" y="254040"/>
                  <a:pt x="32689" y="254040"/>
                </a:cubicBezTo>
                <a:cubicBezTo>
                  <a:pt x="23693" y="241340"/>
                  <a:pt x="39039" y="303782"/>
                  <a:pt x="35864" y="273090"/>
                </a:cubicBezTo>
                <a:cubicBezTo>
                  <a:pt x="32689" y="242398"/>
                  <a:pt x="19460" y="97407"/>
                  <a:pt x="13639" y="69890"/>
                </a:cubicBezTo>
                <a:cubicBezTo>
                  <a:pt x="7818" y="42373"/>
                  <a:pt x="-3294" y="112752"/>
                  <a:pt x="939" y="107990"/>
                </a:cubicBezTo>
                <a:cubicBezTo>
                  <a:pt x="5172" y="103228"/>
                  <a:pt x="36922" y="45548"/>
                  <a:pt x="39039" y="41315"/>
                </a:cubicBezTo>
                <a:cubicBezTo>
                  <a:pt x="41156" y="37082"/>
                  <a:pt x="6231" y="84707"/>
                  <a:pt x="13639" y="82590"/>
                </a:cubicBezTo>
                <a:cubicBezTo>
                  <a:pt x="21047" y="80473"/>
                  <a:pt x="99364" y="-2077"/>
                  <a:pt x="993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1596AD3-92DC-4041-8BD2-CC15ABB44328}"/>
              </a:ext>
            </a:extLst>
          </p:cNvPr>
          <p:cNvSpPr/>
          <p:nvPr/>
        </p:nvSpPr>
        <p:spPr>
          <a:xfrm>
            <a:off x="2551771" y="3733677"/>
            <a:ext cx="350960" cy="382025"/>
          </a:xfrm>
          <a:custGeom>
            <a:avLst/>
            <a:gdLst>
              <a:gd name="connsiteX0" fmla="*/ 929 w 350960"/>
              <a:gd name="connsiteY0" fmla="*/ 123 h 382025"/>
              <a:gd name="connsiteX1" fmla="*/ 146979 w 350960"/>
              <a:gd name="connsiteY1" fmla="*/ 63623 h 382025"/>
              <a:gd name="connsiteX2" fmla="*/ 93004 w 350960"/>
              <a:gd name="connsiteY2" fmla="*/ 66798 h 382025"/>
              <a:gd name="connsiteX3" fmla="*/ 169204 w 350960"/>
              <a:gd name="connsiteY3" fmla="*/ 146173 h 382025"/>
              <a:gd name="connsiteX4" fmla="*/ 162854 w 350960"/>
              <a:gd name="connsiteY4" fmla="*/ 120773 h 382025"/>
              <a:gd name="connsiteX5" fmla="*/ 232704 w 350960"/>
              <a:gd name="connsiteY5" fmla="*/ 260473 h 382025"/>
              <a:gd name="connsiteX6" fmla="*/ 226354 w 350960"/>
              <a:gd name="connsiteY6" fmla="*/ 235073 h 382025"/>
              <a:gd name="connsiteX7" fmla="*/ 286679 w 350960"/>
              <a:gd name="connsiteY7" fmla="*/ 311273 h 382025"/>
              <a:gd name="connsiteX8" fmla="*/ 270804 w 350960"/>
              <a:gd name="connsiteY8" fmla="*/ 295398 h 382025"/>
              <a:gd name="connsiteX9" fmla="*/ 350179 w 350960"/>
              <a:gd name="connsiteY9" fmla="*/ 381123 h 382025"/>
              <a:gd name="connsiteX10" fmla="*/ 302554 w 350960"/>
              <a:gd name="connsiteY10" fmla="*/ 327148 h 382025"/>
              <a:gd name="connsiteX11" fmla="*/ 166029 w 350960"/>
              <a:gd name="connsiteY11" fmla="*/ 133473 h 382025"/>
              <a:gd name="connsiteX12" fmla="*/ 96179 w 350960"/>
              <a:gd name="connsiteY12" fmla="*/ 54098 h 382025"/>
              <a:gd name="connsiteX13" fmla="*/ 118404 w 350960"/>
              <a:gd name="connsiteY13" fmla="*/ 104898 h 382025"/>
              <a:gd name="connsiteX14" fmla="*/ 99354 w 350960"/>
              <a:gd name="connsiteY14" fmla="*/ 73148 h 382025"/>
              <a:gd name="connsiteX15" fmla="*/ 83479 w 350960"/>
              <a:gd name="connsiteY15" fmla="*/ 47748 h 382025"/>
              <a:gd name="connsiteX16" fmla="*/ 929 w 350960"/>
              <a:gd name="connsiteY16" fmla="*/ 123 h 38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960" h="382025">
                <a:moveTo>
                  <a:pt x="929" y="123"/>
                </a:moveTo>
                <a:cubicBezTo>
                  <a:pt x="11512" y="2769"/>
                  <a:pt x="131633" y="52511"/>
                  <a:pt x="146979" y="63623"/>
                </a:cubicBezTo>
                <a:cubicBezTo>
                  <a:pt x="162325" y="74735"/>
                  <a:pt x="89300" y="53040"/>
                  <a:pt x="93004" y="66798"/>
                </a:cubicBezTo>
                <a:cubicBezTo>
                  <a:pt x="96708" y="80556"/>
                  <a:pt x="157562" y="137177"/>
                  <a:pt x="169204" y="146173"/>
                </a:cubicBezTo>
                <a:cubicBezTo>
                  <a:pt x="180846" y="155169"/>
                  <a:pt x="152271" y="101723"/>
                  <a:pt x="162854" y="120773"/>
                </a:cubicBezTo>
                <a:cubicBezTo>
                  <a:pt x="173437" y="139823"/>
                  <a:pt x="222121" y="241423"/>
                  <a:pt x="232704" y="260473"/>
                </a:cubicBezTo>
                <a:cubicBezTo>
                  <a:pt x="243287" y="279523"/>
                  <a:pt x="217358" y="226606"/>
                  <a:pt x="226354" y="235073"/>
                </a:cubicBezTo>
                <a:cubicBezTo>
                  <a:pt x="235350" y="243540"/>
                  <a:pt x="286679" y="311273"/>
                  <a:pt x="286679" y="311273"/>
                </a:cubicBezTo>
                <a:cubicBezTo>
                  <a:pt x="294087" y="321327"/>
                  <a:pt x="260221" y="283756"/>
                  <a:pt x="270804" y="295398"/>
                </a:cubicBezTo>
                <a:cubicBezTo>
                  <a:pt x="281387" y="307040"/>
                  <a:pt x="344887" y="375831"/>
                  <a:pt x="350179" y="381123"/>
                </a:cubicBezTo>
                <a:cubicBezTo>
                  <a:pt x="355471" y="386415"/>
                  <a:pt x="333246" y="368423"/>
                  <a:pt x="302554" y="327148"/>
                </a:cubicBezTo>
                <a:cubicBezTo>
                  <a:pt x="271862" y="285873"/>
                  <a:pt x="200425" y="178981"/>
                  <a:pt x="166029" y="133473"/>
                </a:cubicBezTo>
                <a:cubicBezTo>
                  <a:pt x="131633" y="87965"/>
                  <a:pt x="104117" y="58861"/>
                  <a:pt x="96179" y="54098"/>
                </a:cubicBezTo>
                <a:cubicBezTo>
                  <a:pt x="88242" y="49336"/>
                  <a:pt x="117875" y="101723"/>
                  <a:pt x="118404" y="104898"/>
                </a:cubicBezTo>
                <a:cubicBezTo>
                  <a:pt x="118933" y="108073"/>
                  <a:pt x="105175" y="82673"/>
                  <a:pt x="99354" y="73148"/>
                </a:cubicBezTo>
                <a:cubicBezTo>
                  <a:pt x="93533" y="63623"/>
                  <a:pt x="93533" y="57273"/>
                  <a:pt x="83479" y="47748"/>
                </a:cubicBezTo>
                <a:cubicBezTo>
                  <a:pt x="73425" y="38223"/>
                  <a:pt x="-9654" y="-2523"/>
                  <a:pt x="929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C8C7C56-578A-6271-2757-F839D99AC05C}"/>
              </a:ext>
            </a:extLst>
          </p:cNvPr>
          <p:cNvSpPr/>
          <p:nvPr/>
        </p:nvSpPr>
        <p:spPr>
          <a:xfrm>
            <a:off x="2533614" y="3752121"/>
            <a:ext cx="200645" cy="594898"/>
          </a:xfrm>
          <a:custGeom>
            <a:avLst/>
            <a:gdLst>
              <a:gd name="connsiteX0" fmla="*/ 36 w 200645"/>
              <a:gd name="connsiteY0" fmla="*/ 729 h 594898"/>
              <a:gd name="connsiteX1" fmla="*/ 104811 w 200645"/>
              <a:gd name="connsiteY1" fmla="*/ 54704 h 594898"/>
              <a:gd name="connsiteX2" fmla="*/ 98461 w 200645"/>
              <a:gd name="connsiteY2" fmla="*/ 143604 h 594898"/>
              <a:gd name="connsiteX3" fmla="*/ 117511 w 200645"/>
              <a:gd name="connsiteY3" fmla="*/ 124554 h 594898"/>
              <a:gd name="connsiteX4" fmla="*/ 127036 w 200645"/>
              <a:gd name="connsiteY4" fmla="*/ 251554 h 594898"/>
              <a:gd name="connsiteX5" fmla="*/ 155611 w 200645"/>
              <a:gd name="connsiteY5" fmla="*/ 210279 h 594898"/>
              <a:gd name="connsiteX6" fmla="*/ 196886 w 200645"/>
              <a:gd name="connsiteY6" fmla="*/ 318229 h 594898"/>
              <a:gd name="connsiteX7" fmla="*/ 193711 w 200645"/>
              <a:gd name="connsiteY7" fmla="*/ 299179 h 594898"/>
              <a:gd name="connsiteX8" fmla="*/ 152436 w 200645"/>
              <a:gd name="connsiteY8" fmla="*/ 461104 h 594898"/>
              <a:gd name="connsiteX9" fmla="*/ 149261 w 200645"/>
              <a:gd name="connsiteY9" fmla="*/ 594454 h 594898"/>
              <a:gd name="connsiteX10" fmla="*/ 149261 w 200645"/>
              <a:gd name="connsiteY10" fmla="*/ 496029 h 594898"/>
              <a:gd name="connsiteX11" fmla="*/ 127036 w 200645"/>
              <a:gd name="connsiteY11" fmla="*/ 283304 h 594898"/>
              <a:gd name="connsiteX12" fmla="*/ 155611 w 200645"/>
              <a:gd name="connsiteY12" fmla="*/ 448404 h 594898"/>
              <a:gd name="connsiteX13" fmla="*/ 196886 w 200645"/>
              <a:gd name="connsiteY13" fmla="*/ 330929 h 594898"/>
              <a:gd name="connsiteX14" fmla="*/ 139736 w 200645"/>
              <a:gd name="connsiteY14" fmla="*/ 210279 h 594898"/>
              <a:gd name="connsiteX15" fmla="*/ 117511 w 200645"/>
              <a:gd name="connsiteY15" fmla="*/ 92804 h 594898"/>
              <a:gd name="connsiteX16" fmla="*/ 36 w 200645"/>
              <a:gd name="connsiteY16" fmla="*/ 729 h 59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645" h="594898">
                <a:moveTo>
                  <a:pt x="36" y="729"/>
                </a:moveTo>
                <a:cubicBezTo>
                  <a:pt x="-2081" y="-5621"/>
                  <a:pt x="88407" y="30892"/>
                  <a:pt x="104811" y="54704"/>
                </a:cubicBezTo>
                <a:cubicBezTo>
                  <a:pt x="121215" y="78516"/>
                  <a:pt x="98461" y="143604"/>
                  <a:pt x="98461" y="143604"/>
                </a:cubicBezTo>
                <a:cubicBezTo>
                  <a:pt x="100578" y="155246"/>
                  <a:pt x="112749" y="106562"/>
                  <a:pt x="117511" y="124554"/>
                </a:cubicBezTo>
                <a:cubicBezTo>
                  <a:pt x="122274" y="142546"/>
                  <a:pt x="120686" y="237266"/>
                  <a:pt x="127036" y="251554"/>
                </a:cubicBezTo>
                <a:cubicBezTo>
                  <a:pt x="133386" y="265842"/>
                  <a:pt x="143969" y="199167"/>
                  <a:pt x="155611" y="210279"/>
                </a:cubicBezTo>
                <a:cubicBezTo>
                  <a:pt x="167253" y="221392"/>
                  <a:pt x="190536" y="303412"/>
                  <a:pt x="196886" y="318229"/>
                </a:cubicBezTo>
                <a:cubicBezTo>
                  <a:pt x="203236" y="333046"/>
                  <a:pt x="201119" y="275367"/>
                  <a:pt x="193711" y="299179"/>
                </a:cubicBezTo>
                <a:cubicBezTo>
                  <a:pt x="186303" y="322992"/>
                  <a:pt x="159844" y="411892"/>
                  <a:pt x="152436" y="461104"/>
                </a:cubicBezTo>
                <a:cubicBezTo>
                  <a:pt x="145028" y="510316"/>
                  <a:pt x="149790" y="588633"/>
                  <a:pt x="149261" y="594454"/>
                </a:cubicBezTo>
                <a:cubicBezTo>
                  <a:pt x="148732" y="600275"/>
                  <a:pt x="152965" y="547887"/>
                  <a:pt x="149261" y="496029"/>
                </a:cubicBezTo>
                <a:cubicBezTo>
                  <a:pt x="145557" y="444171"/>
                  <a:pt x="125978" y="291241"/>
                  <a:pt x="127036" y="283304"/>
                </a:cubicBezTo>
                <a:cubicBezTo>
                  <a:pt x="128094" y="275367"/>
                  <a:pt x="143969" y="440467"/>
                  <a:pt x="155611" y="448404"/>
                </a:cubicBezTo>
                <a:cubicBezTo>
                  <a:pt x="167253" y="456342"/>
                  <a:pt x="199532" y="370616"/>
                  <a:pt x="196886" y="330929"/>
                </a:cubicBezTo>
                <a:cubicBezTo>
                  <a:pt x="194240" y="291242"/>
                  <a:pt x="152965" y="249966"/>
                  <a:pt x="139736" y="210279"/>
                </a:cubicBezTo>
                <a:cubicBezTo>
                  <a:pt x="126507" y="170592"/>
                  <a:pt x="135503" y="128258"/>
                  <a:pt x="117511" y="92804"/>
                </a:cubicBezTo>
                <a:cubicBezTo>
                  <a:pt x="99519" y="57350"/>
                  <a:pt x="2153" y="7079"/>
                  <a:pt x="36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C51297FF-D83E-B2DD-2292-172B40F742C9}"/>
              </a:ext>
            </a:extLst>
          </p:cNvPr>
          <p:cNvSpPr/>
          <p:nvPr/>
        </p:nvSpPr>
        <p:spPr>
          <a:xfrm>
            <a:off x="2894946" y="4010024"/>
            <a:ext cx="90086" cy="416425"/>
          </a:xfrm>
          <a:custGeom>
            <a:avLst/>
            <a:gdLst>
              <a:gd name="connsiteX0" fmla="*/ 70504 w 90086"/>
              <a:gd name="connsiteY0" fmla="*/ 1 h 416425"/>
              <a:gd name="connsiteX1" fmla="*/ 13354 w 90086"/>
              <a:gd name="connsiteY1" fmla="*/ 146051 h 416425"/>
              <a:gd name="connsiteX2" fmla="*/ 654 w 90086"/>
              <a:gd name="connsiteY2" fmla="*/ 254001 h 416425"/>
              <a:gd name="connsiteX3" fmla="*/ 7004 w 90086"/>
              <a:gd name="connsiteY3" fmla="*/ 241301 h 416425"/>
              <a:gd name="connsiteX4" fmla="*/ 45104 w 90086"/>
              <a:gd name="connsiteY4" fmla="*/ 307976 h 416425"/>
              <a:gd name="connsiteX5" fmla="*/ 86379 w 90086"/>
              <a:gd name="connsiteY5" fmla="*/ 365126 h 416425"/>
              <a:gd name="connsiteX6" fmla="*/ 76854 w 90086"/>
              <a:gd name="connsiteY6" fmla="*/ 415926 h 416425"/>
              <a:gd name="connsiteX7" fmla="*/ 86379 w 90086"/>
              <a:gd name="connsiteY7" fmla="*/ 333376 h 416425"/>
              <a:gd name="connsiteX8" fmla="*/ 3829 w 90086"/>
              <a:gd name="connsiteY8" fmla="*/ 219076 h 416425"/>
              <a:gd name="connsiteX9" fmla="*/ 13354 w 90086"/>
              <a:gd name="connsiteY9" fmla="*/ 101601 h 416425"/>
              <a:gd name="connsiteX10" fmla="*/ 10179 w 90086"/>
              <a:gd name="connsiteY10" fmla="*/ 142876 h 416425"/>
              <a:gd name="connsiteX11" fmla="*/ 70504 w 90086"/>
              <a:gd name="connsiteY11" fmla="*/ 1 h 4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86" h="416425">
                <a:moveTo>
                  <a:pt x="70504" y="1"/>
                </a:moveTo>
                <a:cubicBezTo>
                  <a:pt x="71033" y="530"/>
                  <a:pt x="24996" y="103718"/>
                  <a:pt x="13354" y="146051"/>
                </a:cubicBezTo>
                <a:cubicBezTo>
                  <a:pt x="1712" y="188384"/>
                  <a:pt x="1712" y="238126"/>
                  <a:pt x="654" y="254001"/>
                </a:cubicBezTo>
                <a:cubicBezTo>
                  <a:pt x="-404" y="269876"/>
                  <a:pt x="-404" y="232305"/>
                  <a:pt x="7004" y="241301"/>
                </a:cubicBezTo>
                <a:cubicBezTo>
                  <a:pt x="14412" y="250297"/>
                  <a:pt x="31875" y="287338"/>
                  <a:pt x="45104" y="307976"/>
                </a:cubicBezTo>
                <a:cubicBezTo>
                  <a:pt x="58333" y="328614"/>
                  <a:pt x="81087" y="347134"/>
                  <a:pt x="86379" y="365126"/>
                </a:cubicBezTo>
                <a:cubicBezTo>
                  <a:pt x="91671" y="383118"/>
                  <a:pt x="76854" y="421218"/>
                  <a:pt x="76854" y="415926"/>
                </a:cubicBezTo>
                <a:cubicBezTo>
                  <a:pt x="76854" y="410634"/>
                  <a:pt x="98550" y="366184"/>
                  <a:pt x="86379" y="333376"/>
                </a:cubicBezTo>
                <a:cubicBezTo>
                  <a:pt x="74208" y="300568"/>
                  <a:pt x="16000" y="257705"/>
                  <a:pt x="3829" y="219076"/>
                </a:cubicBezTo>
                <a:cubicBezTo>
                  <a:pt x="-8342" y="180447"/>
                  <a:pt x="12296" y="114301"/>
                  <a:pt x="13354" y="101601"/>
                </a:cubicBezTo>
                <a:cubicBezTo>
                  <a:pt x="14412" y="88901"/>
                  <a:pt x="3300" y="156105"/>
                  <a:pt x="10179" y="142876"/>
                </a:cubicBezTo>
                <a:cubicBezTo>
                  <a:pt x="17058" y="129647"/>
                  <a:pt x="69975" y="-528"/>
                  <a:pt x="705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5B45C65F-F4F0-0A48-CEFC-5811193C3603}"/>
              </a:ext>
            </a:extLst>
          </p:cNvPr>
          <p:cNvSpPr/>
          <p:nvPr/>
        </p:nvSpPr>
        <p:spPr>
          <a:xfrm>
            <a:off x="2606275" y="4152810"/>
            <a:ext cx="622546" cy="638433"/>
          </a:xfrm>
          <a:custGeom>
            <a:avLst/>
            <a:gdLst>
              <a:gd name="connsiteX0" fmla="*/ 400 w 622546"/>
              <a:gd name="connsiteY0" fmla="*/ 90 h 638433"/>
              <a:gd name="connsiteX1" fmla="*/ 6750 w 622546"/>
              <a:gd name="connsiteY1" fmla="*/ 139790 h 638433"/>
              <a:gd name="connsiteX2" fmla="*/ 9925 w 622546"/>
              <a:gd name="connsiteY2" fmla="*/ 190590 h 638433"/>
              <a:gd name="connsiteX3" fmla="*/ 51200 w 622546"/>
              <a:gd name="connsiteY3" fmla="*/ 308065 h 638433"/>
              <a:gd name="connsiteX4" fmla="*/ 38500 w 622546"/>
              <a:gd name="connsiteY4" fmla="*/ 273140 h 638433"/>
              <a:gd name="connsiteX5" fmla="*/ 162325 w 622546"/>
              <a:gd name="connsiteY5" fmla="*/ 444590 h 638433"/>
              <a:gd name="connsiteX6" fmla="*/ 130575 w 622546"/>
              <a:gd name="connsiteY6" fmla="*/ 425540 h 638433"/>
              <a:gd name="connsiteX7" fmla="*/ 260750 w 622546"/>
              <a:gd name="connsiteY7" fmla="*/ 520790 h 638433"/>
              <a:gd name="connsiteX8" fmla="*/ 232175 w 622546"/>
              <a:gd name="connsiteY8" fmla="*/ 520790 h 638433"/>
              <a:gd name="connsiteX9" fmla="*/ 463950 w 622546"/>
              <a:gd name="connsiteY9" fmla="*/ 549365 h 638433"/>
              <a:gd name="connsiteX10" fmla="*/ 340125 w 622546"/>
              <a:gd name="connsiteY10" fmla="*/ 546190 h 638433"/>
              <a:gd name="connsiteX11" fmla="*/ 492525 w 622546"/>
              <a:gd name="connsiteY11" fmla="*/ 574765 h 638433"/>
              <a:gd name="connsiteX12" fmla="*/ 616350 w 622546"/>
              <a:gd name="connsiteY12" fmla="*/ 638265 h 638433"/>
              <a:gd name="connsiteX13" fmla="*/ 565550 w 622546"/>
              <a:gd name="connsiteY13" fmla="*/ 590640 h 638433"/>
              <a:gd name="connsiteX14" fmla="*/ 241700 w 622546"/>
              <a:gd name="connsiteY14" fmla="*/ 511265 h 638433"/>
              <a:gd name="connsiteX15" fmla="*/ 133750 w 622546"/>
              <a:gd name="connsiteY15" fmla="*/ 466815 h 638433"/>
              <a:gd name="connsiteX16" fmla="*/ 60725 w 622546"/>
              <a:gd name="connsiteY16" fmla="*/ 330290 h 638433"/>
              <a:gd name="connsiteX17" fmla="*/ 73425 w 622546"/>
              <a:gd name="connsiteY17" fmla="*/ 349340 h 638433"/>
              <a:gd name="connsiteX18" fmla="*/ 19450 w 622546"/>
              <a:gd name="connsiteY18" fmla="*/ 162015 h 638433"/>
              <a:gd name="connsiteX19" fmla="*/ 400 w 622546"/>
              <a:gd name="connsiteY19" fmla="*/ 90 h 6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2546" h="638433">
                <a:moveTo>
                  <a:pt x="400" y="90"/>
                </a:moveTo>
                <a:cubicBezTo>
                  <a:pt x="-1717" y="-3614"/>
                  <a:pt x="5162" y="108040"/>
                  <a:pt x="6750" y="139790"/>
                </a:cubicBezTo>
                <a:cubicBezTo>
                  <a:pt x="8338" y="171540"/>
                  <a:pt x="2517" y="162544"/>
                  <a:pt x="9925" y="190590"/>
                </a:cubicBezTo>
                <a:cubicBezTo>
                  <a:pt x="17333" y="218636"/>
                  <a:pt x="46438" y="294307"/>
                  <a:pt x="51200" y="308065"/>
                </a:cubicBezTo>
                <a:cubicBezTo>
                  <a:pt x="55962" y="321823"/>
                  <a:pt x="19979" y="250386"/>
                  <a:pt x="38500" y="273140"/>
                </a:cubicBezTo>
                <a:cubicBezTo>
                  <a:pt x="57021" y="295894"/>
                  <a:pt x="146979" y="419190"/>
                  <a:pt x="162325" y="444590"/>
                </a:cubicBezTo>
                <a:cubicBezTo>
                  <a:pt x="177671" y="469990"/>
                  <a:pt x="114171" y="412840"/>
                  <a:pt x="130575" y="425540"/>
                </a:cubicBezTo>
                <a:cubicBezTo>
                  <a:pt x="146979" y="438240"/>
                  <a:pt x="243817" y="504915"/>
                  <a:pt x="260750" y="520790"/>
                </a:cubicBezTo>
                <a:cubicBezTo>
                  <a:pt x="277683" y="536665"/>
                  <a:pt x="198308" y="516028"/>
                  <a:pt x="232175" y="520790"/>
                </a:cubicBezTo>
                <a:cubicBezTo>
                  <a:pt x="266042" y="525552"/>
                  <a:pt x="445958" y="545132"/>
                  <a:pt x="463950" y="549365"/>
                </a:cubicBezTo>
                <a:cubicBezTo>
                  <a:pt x="481942" y="553598"/>
                  <a:pt x="335363" y="541957"/>
                  <a:pt x="340125" y="546190"/>
                </a:cubicBezTo>
                <a:cubicBezTo>
                  <a:pt x="344887" y="550423"/>
                  <a:pt x="446487" y="559419"/>
                  <a:pt x="492525" y="574765"/>
                </a:cubicBezTo>
                <a:cubicBezTo>
                  <a:pt x="538563" y="590111"/>
                  <a:pt x="604179" y="635619"/>
                  <a:pt x="616350" y="638265"/>
                </a:cubicBezTo>
                <a:cubicBezTo>
                  <a:pt x="628521" y="640911"/>
                  <a:pt x="627992" y="611807"/>
                  <a:pt x="565550" y="590640"/>
                </a:cubicBezTo>
                <a:cubicBezTo>
                  <a:pt x="503108" y="569473"/>
                  <a:pt x="313667" y="531902"/>
                  <a:pt x="241700" y="511265"/>
                </a:cubicBezTo>
                <a:cubicBezTo>
                  <a:pt x="169733" y="490628"/>
                  <a:pt x="163912" y="496977"/>
                  <a:pt x="133750" y="466815"/>
                </a:cubicBezTo>
                <a:cubicBezTo>
                  <a:pt x="103588" y="436653"/>
                  <a:pt x="70779" y="349869"/>
                  <a:pt x="60725" y="330290"/>
                </a:cubicBezTo>
                <a:cubicBezTo>
                  <a:pt x="50671" y="310711"/>
                  <a:pt x="80304" y="377386"/>
                  <a:pt x="73425" y="349340"/>
                </a:cubicBezTo>
                <a:cubicBezTo>
                  <a:pt x="66546" y="321294"/>
                  <a:pt x="29504" y="212815"/>
                  <a:pt x="19450" y="162015"/>
                </a:cubicBezTo>
                <a:cubicBezTo>
                  <a:pt x="9396" y="111215"/>
                  <a:pt x="2517" y="3794"/>
                  <a:pt x="40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E25B3F5D-0A60-0D5A-F708-6BB6BDEEAA1F}"/>
              </a:ext>
            </a:extLst>
          </p:cNvPr>
          <p:cNvSpPr/>
          <p:nvPr/>
        </p:nvSpPr>
        <p:spPr>
          <a:xfrm>
            <a:off x="2619148" y="3879831"/>
            <a:ext cx="166145" cy="695400"/>
          </a:xfrm>
          <a:custGeom>
            <a:avLst/>
            <a:gdLst>
              <a:gd name="connsiteX0" fmla="*/ 227 w 166145"/>
              <a:gd name="connsiteY0" fmla="*/ 19 h 695400"/>
              <a:gd name="connsiteX1" fmla="*/ 25627 w 166145"/>
              <a:gd name="connsiteY1" fmla="*/ 238144 h 695400"/>
              <a:gd name="connsiteX2" fmla="*/ 41502 w 166145"/>
              <a:gd name="connsiteY2" fmla="*/ 447694 h 695400"/>
              <a:gd name="connsiteX3" fmla="*/ 143102 w 166145"/>
              <a:gd name="connsiteY3" fmla="*/ 571519 h 695400"/>
              <a:gd name="connsiteX4" fmla="*/ 165327 w 166145"/>
              <a:gd name="connsiteY4" fmla="*/ 619144 h 695400"/>
              <a:gd name="connsiteX5" fmla="*/ 146277 w 166145"/>
              <a:gd name="connsiteY5" fmla="*/ 695344 h 695400"/>
              <a:gd name="connsiteX6" fmla="*/ 162152 w 166145"/>
              <a:gd name="connsiteY6" fmla="*/ 606444 h 695400"/>
              <a:gd name="connsiteX7" fmla="*/ 57377 w 166145"/>
              <a:gd name="connsiteY7" fmla="*/ 476269 h 695400"/>
              <a:gd name="connsiteX8" fmla="*/ 22452 w 166145"/>
              <a:gd name="connsiteY8" fmla="*/ 352444 h 695400"/>
              <a:gd name="connsiteX9" fmla="*/ 41502 w 166145"/>
              <a:gd name="connsiteY9" fmla="*/ 225444 h 695400"/>
              <a:gd name="connsiteX10" fmla="*/ 227 w 166145"/>
              <a:gd name="connsiteY10" fmla="*/ 19 h 6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45" h="695400">
                <a:moveTo>
                  <a:pt x="227" y="19"/>
                </a:moveTo>
                <a:cubicBezTo>
                  <a:pt x="-2419" y="2136"/>
                  <a:pt x="18748" y="163532"/>
                  <a:pt x="25627" y="238144"/>
                </a:cubicBezTo>
                <a:cubicBezTo>
                  <a:pt x="32506" y="312757"/>
                  <a:pt x="21923" y="392132"/>
                  <a:pt x="41502" y="447694"/>
                </a:cubicBezTo>
                <a:cubicBezTo>
                  <a:pt x="61081" y="503257"/>
                  <a:pt x="122465" y="542944"/>
                  <a:pt x="143102" y="571519"/>
                </a:cubicBezTo>
                <a:cubicBezTo>
                  <a:pt x="163739" y="600094"/>
                  <a:pt x="164798" y="598507"/>
                  <a:pt x="165327" y="619144"/>
                </a:cubicBezTo>
                <a:cubicBezTo>
                  <a:pt x="165856" y="639781"/>
                  <a:pt x="146806" y="697461"/>
                  <a:pt x="146277" y="695344"/>
                </a:cubicBezTo>
                <a:cubicBezTo>
                  <a:pt x="145748" y="693227"/>
                  <a:pt x="176969" y="642956"/>
                  <a:pt x="162152" y="606444"/>
                </a:cubicBezTo>
                <a:cubicBezTo>
                  <a:pt x="147335" y="569932"/>
                  <a:pt x="80660" y="518602"/>
                  <a:pt x="57377" y="476269"/>
                </a:cubicBezTo>
                <a:cubicBezTo>
                  <a:pt x="34094" y="433936"/>
                  <a:pt x="25098" y="394248"/>
                  <a:pt x="22452" y="352444"/>
                </a:cubicBezTo>
                <a:cubicBezTo>
                  <a:pt x="19806" y="310640"/>
                  <a:pt x="43089" y="282065"/>
                  <a:pt x="41502" y="225444"/>
                </a:cubicBezTo>
                <a:cubicBezTo>
                  <a:pt x="39915" y="168823"/>
                  <a:pt x="2873" y="-2098"/>
                  <a:pt x="22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C2303EF-87F7-9182-689B-1C7394F6C9F0}"/>
              </a:ext>
            </a:extLst>
          </p:cNvPr>
          <p:cNvSpPr/>
          <p:nvPr/>
        </p:nvSpPr>
        <p:spPr>
          <a:xfrm>
            <a:off x="2742603" y="4063834"/>
            <a:ext cx="127622" cy="323257"/>
          </a:xfrm>
          <a:custGeom>
            <a:avLst/>
            <a:gdLst>
              <a:gd name="connsiteX0" fmla="*/ 38697 w 127622"/>
              <a:gd name="connsiteY0" fmla="*/ 166 h 323257"/>
              <a:gd name="connsiteX1" fmla="*/ 19647 w 127622"/>
              <a:gd name="connsiteY1" fmla="*/ 152566 h 323257"/>
              <a:gd name="connsiteX2" fmla="*/ 32347 w 127622"/>
              <a:gd name="connsiteY2" fmla="*/ 212891 h 323257"/>
              <a:gd name="connsiteX3" fmla="*/ 73622 w 127622"/>
              <a:gd name="connsiteY3" fmla="*/ 317666 h 323257"/>
              <a:gd name="connsiteX4" fmla="*/ 79972 w 127622"/>
              <a:gd name="connsiteY4" fmla="*/ 279566 h 323257"/>
              <a:gd name="connsiteX5" fmla="*/ 127597 w 127622"/>
              <a:gd name="connsiteY5" fmla="*/ 222416 h 323257"/>
              <a:gd name="connsiteX6" fmla="*/ 86322 w 127622"/>
              <a:gd name="connsiteY6" fmla="*/ 282741 h 323257"/>
              <a:gd name="connsiteX7" fmla="*/ 64097 w 127622"/>
              <a:gd name="connsiteY7" fmla="*/ 320841 h 323257"/>
              <a:gd name="connsiteX8" fmla="*/ 35522 w 127622"/>
              <a:gd name="connsiteY8" fmla="*/ 212891 h 323257"/>
              <a:gd name="connsiteX9" fmla="*/ 3772 w 127622"/>
              <a:gd name="connsiteY9" fmla="*/ 139866 h 323257"/>
              <a:gd name="connsiteX10" fmla="*/ 3772 w 127622"/>
              <a:gd name="connsiteY10" fmla="*/ 184316 h 323257"/>
              <a:gd name="connsiteX11" fmla="*/ 38697 w 127622"/>
              <a:gd name="connsiteY11" fmla="*/ 166 h 3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622" h="323257">
                <a:moveTo>
                  <a:pt x="38697" y="166"/>
                </a:moveTo>
                <a:cubicBezTo>
                  <a:pt x="41343" y="-5126"/>
                  <a:pt x="20705" y="117112"/>
                  <a:pt x="19647" y="152566"/>
                </a:cubicBezTo>
                <a:cubicBezTo>
                  <a:pt x="18589" y="188020"/>
                  <a:pt x="23351" y="185374"/>
                  <a:pt x="32347" y="212891"/>
                </a:cubicBezTo>
                <a:cubicBezTo>
                  <a:pt x="41343" y="240408"/>
                  <a:pt x="65685" y="306554"/>
                  <a:pt x="73622" y="317666"/>
                </a:cubicBezTo>
                <a:cubicBezTo>
                  <a:pt x="81560" y="328779"/>
                  <a:pt x="70976" y="295441"/>
                  <a:pt x="79972" y="279566"/>
                </a:cubicBezTo>
                <a:cubicBezTo>
                  <a:pt x="88968" y="263691"/>
                  <a:pt x="126539" y="221887"/>
                  <a:pt x="127597" y="222416"/>
                </a:cubicBezTo>
                <a:cubicBezTo>
                  <a:pt x="128655" y="222945"/>
                  <a:pt x="96905" y="266337"/>
                  <a:pt x="86322" y="282741"/>
                </a:cubicBezTo>
                <a:cubicBezTo>
                  <a:pt x="75739" y="299145"/>
                  <a:pt x="72564" y="332483"/>
                  <a:pt x="64097" y="320841"/>
                </a:cubicBezTo>
                <a:cubicBezTo>
                  <a:pt x="55630" y="309199"/>
                  <a:pt x="45576" y="243053"/>
                  <a:pt x="35522" y="212891"/>
                </a:cubicBezTo>
                <a:cubicBezTo>
                  <a:pt x="25468" y="182729"/>
                  <a:pt x="9064" y="144629"/>
                  <a:pt x="3772" y="139866"/>
                </a:cubicBezTo>
                <a:cubicBezTo>
                  <a:pt x="-1520" y="135104"/>
                  <a:pt x="-990" y="204953"/>
                  <a:pt x="3772" y="184316"/>
                </a:cubicBezTo>
                <a:cubicBezTo>
                  <a:pt x="8534" y="163679"/>
                  <a:pt x="36051" y="5458"/>
                  <a:pt x="38697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A609970-34F7-AC63-7851-FC32BFFD6E4E}"/>
              </a:ext>
            </a:extLst>
          </p:cNvPr>
          <p:cNvSpPr/>
          <p:nvPr/>
        </p:nvSpPr>
        <p:spPr>
          <a:xfrm>
            <a:off x="2936557" y="4460633"/>
            <a:ext cx="232175" cy="246098"/>
          </a:xfrm>
          <a:custGeom>
            <a:avLst/>
            <a:gdLst>
              <a:gd name="connsiteX0" fmla="*/ 318 w 232175"/>
              <a:gd name="connsiteY0" fmla="*/ 242 h 246098"/>
              <a:gd name="connsiteX1" fmla="*/ 95568 w 232175"/>
              <a:gd name="connsiteY1" fmla="*/ 57392 h 246098"/>
              <a:gd name="connsiteX2" fmla="*/ 152718 w 232175"/>
              <a:gd name="connsiteY2" fmla="*/ 127242 h 246098"/>
              <a:gd name="connsiteX3" fmla="*/ 232093 w 232175"/>
              <a:gd name="connsiteY3" fmla="*/ 244717 h 246098"/>
              <a:gd name="connsiteX4" fmla="*/ 168593 w 232175"/>
              <a:gd name="connsiteY4" fmla="*/ 41517 h 246098"/>
              <a:gd name="connsiteX5" fmla="*/ 206693 w 232175"/>
              <a:gd name="connsiteY5" fmla="*/ 197092 h 246098"/>
              <a:gd name="connsiteX6" fmla="*/ 130493 w 232175"/>
              <a:gd name="connsiteY6" fmla="*/ 79617 h 246098"/>
              <a:gd name="connsiteX7" fmla="*/ 318 w 232175"/>
              <a:gd name="connsiteY7" fmla="*/ 242 h 24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75" h="246098">
                <a:moveTo>
                  <a:pt x="318" y="242"/>
                </a:moveTo>
                <a:cubicBezTo>
                  <a:pt x="-5503" y="-3462"/>
                  <a:pt x="70168" y="36225"/>
                  <a:pt x="95568" y="57392"/>
                </a:cubicBezTo>
                <a:cubicBezTo>
                  <a:pt x="120968" y="78559"/>
                  <a:pt x="129964" y="96021"/>
                  <a:pt x="152718" y="127242"/>
                </a:cubicBezTo>
                <a:cubicBezTo>
                  <a:pt x="175472" y="158463"/>
                  <a:pt x="229447" y="259004"/>
                  <a:pt x="232093" y="244717"/>
                </a:cubicBezTo>
                <a:cubicBezTo>
                  <a:pt x="234739" y="230430"/>
                  <a:pt x="172826" y="49454"/>
                  <a:pt x="168593" y="41517"/>
                </a:cubicBezTo>
                <a:cubicBezTo>
                  <a:pt x="164360" y="33580"/>
                  <a:pt x="213043" y="190742"/>
                  <a:pt x="206693" y="197092"/>
                </a:cubicBezTo>
                <a:cubicBezTo>
                  <a:pt x="200343" y="203442"/>
                  <a:pt x="170180" y="114013"/>
                  <a:pt x="130493" y="79617"/>
                </a:cubicBezTo>
                <a:cubicBezTo>
                  <a:pt x="90806" y="45221"/>
                  <a:pt x="6139" y="3946"/>
                  <a:pt x="31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9C854D91-5413-7DCA-6BB6-12333680990E}"/>
              </a:ext>
            </a:extLst>
          </p:cNvPr>
          <p:cNvSpPr/>
          <p:nvPr/>
        </p:nvSpPr>
        <p:spPr>
          <a:xfrm>
            <a:off x="5937250" y="3771734"/>
            <a:ext cx="238164" cy="260636"/>
          </a:xfrm>
          <a:custGeom>
            <a:avLst/>
            <a:gdLst>
              <a:gd name="connsiteX0" fmla="*/ 238125 w 238164"/>
              <a:gd name="connsiteY0" fmla="*/ 166 h 260636"/>
              <a:gd name="connsiteX1" fmla="*/ 149225 w 238164"/>
              <a:gd name="connsiteY1" fmla="*/ 130341 h 260636"/>
              <a:gd name="connsiteX2" fmla="*/ 193675 w 238164"/>
              <a:gd name="connsiteY2" fmla="*/ 98591 h 260636"/>
              <a:gd name="connsiteX3" fmla="*/ 114300 w 238164"/>
              <a:gd name="connsiteY3" fmla="*/ 171616 h 260636"/>
              <a:gd name="connsiteX4" fmla="*/ 0 w 238164"/>
              <a:gd name="connsiteY4" fmla="*/ 231941 h 260636"/>
              <a:gd name="connsiteX5" fmla="*/ 114300 w 238164"/>
              <a:gd name="connsiteY5" fmla="*/ 165266 h 260636"/>
              <a:gd name="connsiteX6" fmla="*/ 15875 w 238164"/>
              <a:gd name="connsiteY6" fmla="*/ 260516 h 260636"/>
              <a:gd name="connsiteX7" fmla="*/ 92075 w 238164"/>
              <a:gd name="connsiteY7" fmla="*/ 184316 h 260636"/>
              <a:gd name="connsiteX8" fmla="*/ 142875 w 238164"/>
              <a:gd name="connsiteY8" fmla="*/ 146216 h 260636"/>
              <a:gd name="connsiteX9" fmla="*/ 114300 w 238164"/>
              <a:gd name="connsiteY9" fmla="*/ 165266 h 260636"/>
              <a:gd name="connsiteX10" fmla="*/ 180975 w 238164"/>
              <a:gd name="connsiteY10" fmla="*/ 57316 h 260636"/>
              <a:gd name="connsiteX11" fmla="*/ 136525 w 238164"/>
              <a:gd name="connsiteY11" fmla="*/ 101766 h 260636"/>
              <a:gd name="connsiteX12" fmla="*/ 238125 w 238164"/>
              <a:gd name="connsiteY12" fmla="*/ 166 h 26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164" h="260636">
                <a:moveTo>
                  <a:pt x="238125" y="166"/>
                </a:moveTo>
                <a:cubicBezTo>
                  <a:pt x="240242" y="4928"/>
                  <a:pt x="156633" y="113937"/>
                  <a:pt x="149225" y="130341"/>
                </a:cubicBezTo>
                <a:cubicBezTo>
                  <a:pt x="141817" y="146745"/>
                  <a:pt x="199496" y="91712"/>
                  <a:pt x="193675" y="98591"/>
                </a:cubicBezTo>
                <a:cubicBezTo>
                  <a:pt x="187854" y="105470"/>
                  <a:pt x="146579" y="149391"/>
                  <a:pt x="114300" y="171616"/>
                </a:cubicBezTo>
                <a:cubicBezTo>
                  <a:pt x="82021" y="193841"/>
                  <a:pt x="0" y="232999"/>
                  <a:pt x="0" y="231941"/>
                </a:cubicBezTo>
                <a:cubicBezTo>
                  <a:pt x="0" y="230883"/>
                  <a:pt x="111654" y="160504"/>
                  <a:pt x="114300" y="165266"/>
                </a:cubicBezTo>
                <a:cubicBezTo>
                  <a:pt x="116946" y="170028"/>
                  <a:pt x="19579" y="257341"/>
                  <a:pt x="15875" y="260516"/>
                </a:cubicBezTo>
                <a:cubicBezTo>
                  <a:pt x="12171" y="263691"/>
                  <a:pt x="70909" y="203366"/>
                  <a:pt x="92075" y="184316"/>
                </a:cubicBezTo>
                <a:cubicBezTo>
                  <a:pt x="113241" y="165266"/>
                  <a:pt x="139171" y="149391"/>
                  <a:pt x="142875" y="146216"/>
                </a:cubicBezTo>
                <a:cubicBezTo>
                  <a:pt x="146579" y="143041"/>
                  <a:pt x="107950" y="180083"/>
                  <a:pt x="114300" y="165266"/>
                </a:cubicBezTo>
                <a:cubicBezTo>
                  <a:pt x="120650" y="150449"/>
                  <a:pt x="177271" y="67899"/>
                  <a:pt x="180975" y="57316"/>
                </a:cubicBezTo>
                <a:cubicBezTo>
                  <a:pt x="184679" y="46733"/>
                  <a:pt x="130175" y="109174"/>
                  <a:pt x="136525" y="101766"/>
                </a:cubicBezTo>
                <a:cubicBezTo>
                  <a:pt x="142875" y="94358"/>
                  <a:pt x="236008" y="-4596"/>
                  <a:pt x="23812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6419AA93-7B7B-C26C-28BC-E052B94C2462}"/>
              </a:ext>
            </a:extLst>
          </p:cNvPr>
          <p:cNvSpPr/>
          <p:nvPr/>
        </p:nvSpPr>
        <p:spPr>
          <a:xfrm>
            <a:off x="6114995" y="3733643"/>
            <a:ext cx="145259" cy="393979"/>
          </a:xfrm>
          <a:custGeom>
            <a:avLst/>
            <a:gdLst>
              <a:gd name="connsiteX0" fmla="*/ 12755 w 145259"/>
              <a:gd name="connsiteY0" fmla="*/ 157 h 393979"/>
              <a:gd name="connsiteX1" fmla="*/ 104830 w 145259"/>
              <a:gd name="connsiteY1" fmla="*/ 82707 h 393979"/>
              <a:gd name="connsiteX2" fmla="*/ 133405 w 145259"/>
              <a:gd name="connsiteY2" fmla="*/ 143032 h 393979"/>
              <a:gd name="connsiteX3" fmla="*/ 111180 w 145259"/>
              <a:gd name="connsiteY3" fmla="*/ 219232 h 393979"/>
              <a:gd name="connsiteX4" fmla="*/ 139755 w 145259"/>
              <a:gd name="connsiteY4" fmla="*/ 197007 h 393979"/>
              <a:gd name="connsiteX5" fmla="*/ 98480 w 145259"/>
              <a:gd name="connsiteY5" fmla="*/ 260507 h 393979"/>
              <a:gd name="connsiteX6" fmla="*/ 47680 w 145259"/>
              <a:gd name="connsiteY6" fmla="*/ 333532 h 393979"/>
              <a:gd name="connsiteX7" fmla="*/ 55 w 145259"/>
              <a:gd name="connsiteY7" fmla="*/ 393857 h 393979"/>
              <a:gd name="connsiteX8" fmla="*/ 57205 w 145259"/>
              <a:gd name="connsiteY8" fmla="*/ 317657 h 393979"/>
              <a:gd name="connsiteX9" fmla="*/ 136580 w 145259"/>
              <a:gd name="connsiteY9" fmla="*/ 209707 h 393979"/>
              <a:gd name="connsiteX10" fmla="*/ 139755 w 145259"/>
              <a:gd name="connsiteY10" fmla="*/ 133507 h 393979"/>
              <a:gd name="connsiteX11" fmla="*/ 136580 w 145259"/>
              <a:gd name="connsiteY11" fmla="*/ 104932 h 393979"/>
              <a:gd name="connsiteX12" fmla="*/ 12755 w 145259"/>
              <a:gd name="connsiteY12" fmla="*/ 157 h 39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59" h="393979">
                <a:moveTo>
                  <a:pt x="12755" y="157"/>
                </a:moveTo>
                <a:cubicBezTo>
                  <a:pt x="7463" y="-3547"/>
                  <a:pt x="84722" y="58895"/>
                  <a:pt x="104830" y="82707"/>
                </a:cubicBezTo>
                <a:cubicBezTo>
                  <a:pt x="124938" y="106519"/>
                  <a:pt x="132347" y="120278"/>
                  <a:pt x="133405" y="143032"/>
                </a:cubicBezTo>
                <a:cubicBezTo>
                  <a:pt x="134463" y="165786"/>
                  <a:pt x="110122" y="210236"/>
                  <a:pt x="111180" y="219232"/>
                </a:cubicBezTo>
                <a:cubicBezTo>
                  <a:pt x="112238" y="228228"/>
                  <a:pt x="141872" y="190128"/>
                  <a:pt x="139755" y="197007"/>
                </a:cubicBezTo>
                <a:cubicBezTo>
                  <a:pt x="137638" y="203886"/>
                  <a:pt x="113826" y="237753"/>
                  <a:pt x="98480" y="260507"/>
                </a:cubicBezTo>
                <a:cubicBezTo>
                  <a:pt x="83134" y="283261"/>
                  <a:pt x="64084" y="311307"/>
                  <a:pt x="47680" y="333532"/>
                </a:cubicBezTo>
                <a:cubicBezTo>
                  <a:pt x="31276" y="355757"/>
                  <a:pt x="-1533" y="396503"/>
                  <a:pt x="55" y="393857"/>
                </a:cubicBezTo>
                <a:cubicBezTo>
                  <a:pt x="1642" y="391211"/>
                  <a:pt x="34451" y="348349"/>
                  <a:pt x="57205" y="317657"/>
                </a:cubicBezTo>
                <a:cubicBezTo>
                  <a:pt x="79959" y="286965"/>
                  <a:pt x="122822" y="240399"/>
                  <a:pt x="136580" y="209707"/>
                </a:cubicBezTo>
                <a:cubicBezTo>
                  <a:pt x="150338" y="179015"/>
                  <a:pt x="139755" y="150969"/>
                  <a:pt x="139755" y="133507"/>
                </a:cubicBezTo>
                <a:cubicBezTo>
                  <a:pt x="139755" y="116045"/>
                  <a:pt x="154042" y="124511"/>
                  <a:pt x="136580" y="104932"/>
                </a:cubicBezTo>
                <a:cubicBezTo>
                  <a:pt x="119118" y="85353"/>
                  <a:pt x="18047" y="3861"/>
                  <a:pt x="12755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5CE9C07F-562B-C789-BBDA-79C891AA8589}"/>
              </a:ext>
            </a:extLst>
          </p:cNvPr>
          <p:cNvSpPr/>
          <p:nvPr/>
        </p:nvSpPr>
        <p:spPr>
          <a:xfrm>
            <a:off x="6048059" y="3803030"/>
            <a:ext cx="174964" cy="162733"/>
          </a:xfrm>
          <a:custGeom>
            <a:avLst/>
            <a:gdLst>
              <a:gd name="connsiteX0" fmla="*/ 316 w 174964"/>
              <a:gd name="connsiteY0" fmla="*/ 162545 h 162733"/>
              <a:gd name="connsiteX1" fmla="*/ 92391 w 174964"/>
              <a:gd name="connsiteY1" fmla="*/ 76820 h 162733"/>
              <a:gd name="connsiteX2" fmla="*/ 130491 w 174964"/>
              <a:gd name="connsiteY2" fmla="*/ 32370 h 162733"/>
              <a:gd name="connsiteX3" fmla="*/ 130491 w 174964"/>
              <a:gd name="connsiteY3" fmla="*/ 620 h 162733"/>
              <a:gd name="connsiteX4" fmla="*/ 155891 w 174964"/>
              <a:gd name="connsiteY4" fmla="*/ 60945 h 162733"/>
              <a:gd name="connsiteX5" fmla="*/ 174941 w 174964"/>
              <a:gd name="connsiteY5" fmla="*/ 121270 h 162733"/>
              <a:gd name="connsiteX6" fmla="*/ 159066 w 174964"/>
              <a:gd name="connsiteY6" fmla="*/ 32370 h 162733"/>
              <a:gd name="connsiteX7" fmla="*/ 127316 w 174964"/>
              <a:gd name="connsiteY7" fmla="*/ 51420 h 162733"/>
              <a:gd name="connsiteX8" fmla="*/ 316 w 174964"/>
              <a:gd name="connsiteY8" fmla="*/ 162545 h 16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64" h="162733">
                <a:moveTo>
                  <a:pt x="316" y="162545"/>
                </a:moveTo>
                <a:cubicBezTo>
                  <a:pt x="-5505" y="166778"/>
                  <a:pt x="70695" y="98516"/>
                  <a:pt x="92391" y="76820"/>
                </a:cubicBezTo>
                <a:cubicBezTo>
                  <a:pt x="114087" y="55124"/>
                  <a:pt x="124141" y="45070"/>
                  <a:pt x="130491" y="32370"/>
                </a:cubicBezTo>
                <a:cubicBezTo>
                  <a:pt x="136841" y="19670"/>
                  <a:pt x="126258" y="-4142"/>
                  <a:pt x="130491" y="620"/>
                </a:cubicBezTo>
                <a:cubicBezTo>
                  <a:pt x="134724" y="5382"/>
                  <a:pt x="148483" y="40837"/>
                  <a:pt x="155891" y="60945"/>
                </a:cubicBezTo>
                <a:cubicBezTo>
                  <a:pt x="163299" y="81053"/>
                  <a:pt x="174412" y="126032"/>
                  <a:pt x="174941" y="121270"/>
                </a:cubicBezTo>
                <a:cubicBezTo>
                  <a:pt x="175470" y="116507"/>
                  <a:pt x="167004" y="44012"/>
                  <a:pt x="159066" y="32370"/>
                </a:cubicBezTo>
                <a:cubicBezTo>
                  <a:pt x="151129" y="20728"/>
                  <a:pt x="148483" y="33958"/>
                  <a:pt x="127316" y="51420"/>
                </a:cubicBezTo>
                <a:cubicBezTo>
                  <a:pt x="106149" y="68882"/>
                  <a:pt x="6137" y="158312"/>
                  <a:pt x="316" y="162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596D5563-F51E-35F5-E4CA-FDF53C9930BF}"/>
              </a:ext>
            </a:extLst>
          </p:cNvPr>
          <p:cNvSpPr/>
          <p:nvPr/>
        </p:nvSpPr>
        <p:spPr>
          <a:xfrm>
            <a:off x="5812784" y="4035081"/>
            <a:ext cx="359567" cy="757009"/>
          </a:xfrm>
          <a:custGeom>
            <a:avLst/>
            <a:gdLst>
              <a:gd name="connsiteX0" fmla="*/ 359416 w 359567"/>
              <a:gd name="connsiteY0" fmla="*/ 344 h 757009"/>
              <a:gd name="connsiteX1" fmla="*/ 302266 w 359567"/>
              <a:gd name="connsiteY1" fmla="*/ 152744 h 757009"/>
              <a:gd name="connsiteX2" fmla="*/ 295916 w 359567"/>
              <a:gd name="connsiteY2" fmla="*/ 321019 h 757009"/>
              <a:gd name="connsiteX3" fmla="*/ 295916 w 359567"/>
              <a:gd name="connsiteY3" fmla="*/ 228944 h 757009"/>
              <a:gd name="connsiteX4" fmla="*/ 299091 w 359567"/>
              <a:gd name="connsiteY4" fmla="*/ 390869 h 757009"/>
              <a:gd name="connsiteX5" fmla="*/ 292741 w 359567"/>
              <a:gd name="connsiteY5" fmla="*/ 435319 h 757009"/>
              <a:gd name="connsiteX6" fmla="*/ 216541 w 359567"/>
              <a:gd name="connsiteY6" fmla="*/ 584544 h 757009"/>
              <a:gd name="connsiteX7" fmla="*/ 273691 w 359567"/>
              <a:gd name="connsiteY7" fmla="*/ 527394 h 757009"/>
              <a:gd name="connsiteX8" fmla="*/ 175266 w 359567"/>
              <a:gd name="connsiteY8" fmla="*/ 657569 h 757009"/>
              <a:gd name="connsiteX9" fmla="*/ 89541 w 359567"/>
              <a:gd name="connsiteY9" fmla="*/ 721069 h 757009"/>
              <a:gd name="connsiteX10" fmla="*/ 641 w 359567"/>
              <a:gd name="connsiteY10" fmla="*/ 755994 h 757009"/>
              <a:gd name="connsiteX11" fmla="*/ 137166 w 359567"/>
              <a:gd name="connsiteY11" fmla="*/ 682969 h 757009"/>
              <a:gd name="connsiteX12" fmla="*/ 197491 w 359567"/>
              <a:gd name="connsiteY12" fmla="*/ 625819 h 757009"/>
              <a:gd name="connsiteX13" fmla="*/ 311791 w 359567"/>
              <a:gd name="connsiteY13" fmla="*/ 460719 h 757009"/>
              <a:gd name="connsiteX14" fmla="*/ 286391 w 359567"/>
              <a:gd name="connsiteY14" fmla="*/ 476594 h 757009"/>
              <a:gd name="connsiteX15" fmla="*/ 305441 w 359567"/>
              <a:gd name="connsiteY15" fmla="*/ 197194 h 757009"/>
              <a:gd name="connsiteX16" fmla="*/ 295916 w 359567"/>
              <a:gd name="connsiteY16" fmla="*/ 238469 h 757009"/>
              <a:gd name="connsiteX17" fmla="*/ 318141 w 359567"/>
              <a:gd name="connsiteY17" fmla="*/ 114644 h 757009"/>
              <a:gd name="connsiteX18" fmla="*/ 359416 w 359567"/>
              <a:gd name="connsiteY18" fmla="*/ 344 h 7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567" h="757009">
                <a:moveTo>
                  <a:pt x="359416" y="344"/>
                </a:moveTo>
                <a:cubicBezTo>
                  <a:pt x="356770" y="6694"/>
                  <a:pt x="312849" y="99298"/>
                  <a:pt x="302266" y="152744"/>
                </a:cubicBezTo>
                <a:cubicBezTo>
                  <a:pt x="291683" y="206190"/>
                  <a:pt x="296974" y="308319"/>
                  <a:pt x="295916" y="321019"/>
                </a:cubicBezTo>
                <a:cubicBezTo>
                  <a:pt x="294858" y="333719"/>
                  <a:pt x="295387" y="217302"/>
                  <a:pt x="295916" y="228944"/>
                </a:cubicBezTo>
                <a:cubicBezTo>
                  <a:pt x="296445" y="240586"/>
                  <a:pt x="299620" y="356473"/>
                  <a:pt x="299091" y="390869"/>
                </a:cubicBezTo>
                <a:cubicBezTo>
                  <a:pt x="298562" y="425265"/>
                  <a:pt x="306499" y="403040"/>
                  <a:pt x="292741" y="435319"/>
                </a:cubicBezTo>
                <a:cubicBezTo>
                  <a:pt x="278983" y="467598"/>
                  <a:pt x="219716" y="569198"/>
                  <a:pt x="216541" y="584544"/>
                </a:cubicBezTo>
                <a:cubicBezTo>
                  <a:pt x="213366" y="599890"/>
                  <a:pt x="280570" y="515223"/>
                  <a:pt x="273691" y="527394"/>
                </a:cubicBezTo>
                <a:cubicBezTo>
                  <a:pt x="266812" y="539565"/>
                  <a:pt x="205958" y="625290"/>
                  <a:pt x="175266" y="657569"/>
                </a:cubicBezTo>
                <a:cubicBezTo>
                  <a:pt x="144574" y="689848"/>
                  <a:pt x="118645" y="704665"/>
                  <a:pt x="89541" y="721069"/>
                </a:cubicBezTo>
                <a:cubicBezTo>
                  <a:pt x="60437" y="737473"/>
                  <a:pt x="-7296" y="762344"/>
                  <a:pt x="641" y="755994"/>
                </a:cubicBezTo>
                <a:cubicBezTo>
                  <a:pt x="8578" y="749644"/>
                  <a:pt x="104358" y="704665"/>
                  <a:pt x="137166" y="682969"/>
                </a:cubicBezTo>
                <a:cubicBezTo>
                  <a:pt x="169974" y="661273"/>
                  <a:pt x="168387" y="662861"/>
                  <a:pt x="197491" y="625819"/>
                </a:cubicBezTo>
                <a:cubicBezTo>
                  <a:pt x="226595" y="588777"/>
                  <a:pt x="296974" y="485590"/>
                  <a:pt x="311791" y="460719"/>
                </a:cubicBezTo>
                <a:cubicBezTo>
                  <a:pt x="326608" y="435848"/>
                  <a:pt x="287449" y="520515"/>
                  <a:pt x="286391" y="476594"/>
                </a:cubicBezTo>
                <a:cubicBezTo>
                  <a:pt x="285333" y="432673"/>
                  <a:pt x="303854" y="236881"/>
                  <a:pt x="305441" y="197194"/>
                </a:cubicBezTo>
                <a:cubicBezTo>
                  <a:pt x="307028" y="157507"/>
                  <a:pt x="293799" y="252227"/>
                  <a:pt x="295916" y="238469"/>
                </a:cubicBezTo>
                <a:cubicBezTo>
                  <a:pt x="298033" y="224711"/>
                  <a:pt x="307028" y="152215"/>
                  <a:pt x="318141" y="114644"/>
                </a:cubicBezTo>
                <a:cubicBezTo>
                  <a:pt x="329253" y="77073"/>
                  <a:pt x="362062" y="-6006"/>
                  <a:pt x="35941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DBCD927C-6274-579B-ACC0-0F1C99DAF4BE}"/>
              </a:ext>
            </a:extLst>
          </p:cNvPr>
          <p:cNvSpPr/>
          <p:nvPr/>
        </p:nvSpPr>
        <p:spPr>
          <a:xfrm>
            <a:off x="5994367" y="3941284"/>
            <a:ext cx="169205" cy="665776"/>
          </a:xfrm>
          <a:custGeom>
            <a:avLst/>
            <a:gdLst>
              <a:gd name="connsiteX0" fmla="*/ 168308 w 169205"/>
              <a:gd name="connsiteY0" fmla="*/ 2066 h 665776"/>
              <a:gd name="connsiteX1" fmla="*/ 123858 w 169205"/>
              <a:gd name="connsiteY1" fmla="*/ 94141 h 665776"/>
              <a:gd name="connsiteX2" fmla="*/ 66708 w 169205"/>
              <a:gd name="connsiteY2" fmla="*/ 170341 h 665776"/>
              <a:gd name="connsiteX3" fmla="*/ 107983 w 169205"/>
              <a:gd name="connsiteY3" fmla="*/ 132241 h 665776"/>
              <a:gd name="connsiteX4" fmla="*/ 82583 w 169205"/>
              <a:gd name="connsiteY4" fmla="*/ 246541 h 665776"/>
              <a:gd name="connsiteX5" fmla="*/ 98458 w 169205"/>
              <a:gd name="connsiteY5" fmla="*/ 183041 h 665776"/>
              <a:gd name="connsiteX6" fmla="*/ 54008 w 169205"/>
              <a:gd name="connsiteY6" fmla="*/ 313216 h 665776"/>
              <a:gd name="connsiteX7" fmla="*/ 54008 w 169205"/>
              <a:gd name="connsiteY7" fmla="*/ 443391 h 665776"/>
              <a:gd name="connsiteX8" fmla="*/ 57183 w 169205"/>
              <a:gd name="connsiteY8" fmla="*/ 395766 h 665776"/>
              <a:gd name="connsiteX9" fmla="*/ 63533 w 169205"/>
              <a:gd name="connsiteY9" fmla="*/ 529116 h 665776"/>
              <a:gd name="connsiteX10" fmla="*/ 33 w 169205"/>
              <a:gd name="connsiteY10" fmla="*/ 665641 h 665776"/>
              <a:gd name="connsiteX11" fmla="*/ 73058 w 169205"/>
              <a:gd name="connsiteY11" fmla="*/ 503716 h 665776"/>
              <a:gd name="connsiteX12" fmla="*/ 60358 w 169205"/>
              <a:gd name="connsiteY12" fmla="*/ 364016 h 665776"/>
              <a:gd name="connsiteX13" fmla="*/ 95283 w 169205"/>
              <a:gd name="connsiteY13" fmla="*/ 144941 h 665776"/>
              <a:gd name="connsiteX14" fmla="*/ 82583 w 169205"/>
              <a:gd name="connsiteY14" fmla="*/ 189391 h 665776"/>
              <a:gd name="connsiteX15" fmla="*/ 168308 w 169205"/>
              <a:gd name="connsiteY15" fmla="*/ 2066 h 66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205" h="665776">
                <a:moveTo>
                  <a:pt x="168308" y="2066"/>
                </a:moveTo>
                <a:cubicBezTo>
                  <a:pt x="175187" y="-13809"/>
                  <a:pt x="140791" y="66095"/>
                  <a:pt x="123858" y="94141"/>
                </a:cubicBezTo>
                <a:cubicBezTo>
                  <a:pt x="106925" y="122187"/>
                  <a:pt x="69354" y="163991"/>
                  <a:pt x="66708" y="170341"/>
                </a:cubicBezTo>
                <a:cubicBezTo>
                  <a:pt x="64062" y="176691"/>
                  <a:pt x="105337" y="119541"/>
                  <a:pt x="107983" y="132241"/>
                </a:cubicBezTo>
                <a:cubicBezTo>
                  <a:pt x="110629" y="144941"/>
                  <a:pt x="84170" y="238074"/>
                  <a:pt x="82583" y="246541"/>
                </a:cubicBezTo>
                <a:cubicBezTo>
                  <a:pt x="80996" y="255008"/>
                  <a:pt x="103220" y="171929"/>
                  <a:pt x="98458" y="183041"/>
                </a:cubicBezTo>
                <a:cubicBezTo>
                  <a:pt x="93696" y="194153"/>
                  <a:pt x="61416" y="269824"/>
                  <a:pt x="54008" y="313216"/>
                </a:cubicBezTo>
                <a:cubicBezTo>
                  <a:pt x="46600" y="356608"/>
                  <a:pt x="53479" y="429633"/>
                  <a:pt x="54008" y="443391"/>
                </a:cubicBezTo>
                <a:cubicBezTo>
                  <a:pt x="54537" y="457149"/>
                  <a:pt x="55596" y="381479"/>
                  <a:pt x="57183" y="395766"/>
                </a:cubicBezTo>
                <a:cubicBezTo>
                  <a:pt x="58770" y="410053"/>
                  <a:pt x="73058" y="484137"/>
                  <a:pt x="63533" y="529116"/>
                </a:cubicBezTo>
                <a:cubicBezTo>
                  <a:pt x="54008" y="574095"/>
                  <a:pt x="-1554" y="669874"/>
                  <a:pt x="33" y="665641"/>
                </a:cubicBezTo>
                <a:cubicBezTo>
                  <a:pt x="1620" y="661408"/>
                  <a:pt x="63004" y="553987"/>
                  <a:pt x="73058" y="503716"/>
                </a:cubicBezTo>
                <a:cubicBezTo>
                  <a:pt x="83112" y="453445"/>
                  <a:pt x="56654" y="423812"/>
                  <a:pt x="60358" y="364016"/>
                </a:cubicBezTo>
                <a:cubicBezTo>
                  <a:pt x="64062" y="304220"/>
                  <a:pt x="91579" y="174045"/>
                  <a:pt x="95283" y="144941"/>
                </a:cubicBezTo>
                <a:cubicBezTo>
                  <a:pt x="98987" y="115837"/>
                  <a:pt x="68296" y="208970"/>
                  <a:pt x="82583" y="189391"/>
                </a:cubicBezTo>
                <a:cubicBezTo>
                  <a:pt x="96870" y="169812"/>
                  <a:pt x="161429" y="17941"/>
                  <a:pt x="168308" y="2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79327039-8B9D-9518-FE6F-2A53C2E29E99}"/>
              </a:ext>
            </a:extLst>
          </p:cNvPr>
          <p:cNvSpPr/>
          <p:nvPr/>
        </p:nvSpPr>
        <p:spPr>
          <a:xfrm>
            <a:off x="6134100" y="3901919"/>
            <a:ext cx="57517" cy="143200"/>
          </a:xfrm>
          <a:custGeom>
            <a:avLst/>
            <a:gdLst>
              <a:gd name="connsiteX0" fmla="*/ 50800 w 57517"/>
              <a:gd name="connsiteY0" fmla="*/ 156 h 143200"/>
              <a:gd name="connsiteX1" fmla="*/ 53975 w 57517"/>
              <a:gd name="connsiteY1" fmla="*/ 66831 h 143200"/>
              <a:gd name="connsiteX2" fmla="*/ 0 w 57517"/>
              <a:gd name="connsiteY2" fmla="*/ 143031 h 143200"/>
              <a:gd name="connsiteX3" fmla="*/ 53975 w 57517"/>
              <a:gd name="connsiteY3" fmla="*/ 85881 h 143200"/>
              <a:gd name="connsiteX4" fmla="*/ 50800 w 57517"/>
              <a:gd name="connsiteY4" fmla="*/ 156 h 1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7" h="143200">
                <a:moveTo>
                  <a:pt x="50800" y="156"/>
                </a:moveTo>
                <a:cubicBezTo>
                  <a:pt x="50800" y="-3019"/>
                  <a:pt x="62442" y="43019"/>
                  <a:pt x="53975" y="66831"/>
                </a:cubicBezTo>
                <a:cubicBezTo>
                  <a:pt x="45508" y="90643"/>
                  <a:pt x="0" y="139856"/>
                  <a:pt x="0" y="143031"/>
                </a:cubicBezTo>
                <a:cubicBezTo>
                  <a:pt x="0" y="146206"/>
                  <a:pt x="44450" y="103873"/>
                  <a:pt x="53975" y="85881"/>
                </a:cubicBezTo>
                <a:cubicBezTo>
                  <a:pt x="63500" y="67889"/>
                  <a:pt x="50800" y="3331"/>
                  <a:pt x="5080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EFA0CB8B-1FA2-8F16-BA1D-EDA8D629A8C1}"/>
              </a:ext>
            </a:extLst>
          </p:cNvPr>
          <p:cNvSpPr/>
          <p:nvPr/>
        </p:nvSpPr>
        <p:spPr>
          <a:xfrm>
            <a:off x="5879099" y="4050456"/>
            <a:ext cx="188333" cy="439435"/>
          </a:xfrm>
          <a:custGeom>
            <a:avLst/>
            <a:gdLst>
              <a:gd name="connsiteX0" fmla="*/ 188326 w 188333"/>
              <a:gd name="connsiteY0" fmla="*/ 844 h 439435"/>
              <a:gd name="connsiteX1" fmla="*/ 150226 w 188333"/>
              <a:gd name="connsiteY1" fmla="*/ 124669 h 439435"/>
              <a:gd name="connsiteX2" fmla="*/ 124826 w 188333"/>
              <a:gd name="connsiteY2" fmla="*/ 299294 h 439435"/>
              <a:gd name="connsiteX3" fmla="*/ 140701 w 188333"/>
              <a:gd name="connsiteY3" fmla="*/ 261194 h 439435"/>
              <a:gd name="connsiteX4" fmla="*/ 124826 w 188333"/>
              <a:gd name="connsiteY4" fmla="*/ 327869 h 439435"/>
              <a:gd name="connsiteX5" fmla="*/ 51801 w 188333"/>
              <a:gd name="connsiteY5" fmla="*/ 413594 h 439435"/>
              <a:gd name="connsiteX6" fmla="*/ 102601 w 188333"/>
              <a:gd name="connsiteY6" fmla="*/ 365969 h 439435"/>
              <a:gd name="connsiteX7" fmla="*/ 1001 w 188333"/>
              <a:gd name="connsiteY7" fmla="*/ 438994 h 439435"/>
              <a:gd name="connsiteX8" fmla="*/ 48626 w 188333"/>
              <a:gd name="connsiteY8" fmla="*/ 324694 h 439435"/>
              <a:gd name="connsiteX9" fmla="*/ 13701 w 188333"/>
              <a:gd name="connsiteY9" fmla="*/ 416769 h 439435"/>
              <a:gd name="connsiteX10" fmla="*/ 89901 w 188333"/>
              <a:gd name="connsiteY10" fmla="*/ 375494 h 439435"/>
              <a:gd name="connsiteX11" fmla="*/ 93076 w 188333"/>
              <a:gd name="connsiteY11" fmla="*/ 286594 h 439435"/>
              <a:gd name="connsiteX12" fmla="*/ 86726 w 188333"/>
              <a:gd name="connsiteY12" fmla="*/ 121494 h 439435"/>
              <a:gd name="connsiteX13" fmla="*/ 96251 w 188333"/>
              <a:gd name="connsiteY13" fmla="*/ 350094 h 439435"/>
              <a:gd name="connsiteX14" fmla="*/ 124826 w 188333"/>
              <a:gd name="connsiteY14" fmla="*/ 321519 h 439435"/>
              <a:gd name="connsiteX15" fmla="*/ 137526 w 188333"/>
              <a:gd name="connsiteY15" fmla="*/ 223094 h 439435"/>
              <a:gd name="connsiteX16" fmla="*/ 147051 w 188333"/>
              <a:gd name="connsiteY16" fmla="*/ 77044 h 439435"/>
              <a:gd name="connsiteX17" fmla="*/ 188326 w 188333"/>
              <a:gd name="connsiteY17" fmla="*/ 844 h 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333" h="439435">
                <a:moveTo>
                  <a:pt x="188326" y="844"/>
                </a:moveTo>
                <a:cubicBezTo>
                  <a:pt x="188855" y="8782"/>
                  <a:pt x="160809" y="74927"/>
                  <a:pt x="150226" y="124669"/>
                </a:cubicBezTo>
                <a:cubicBezTo>
                  <a:pt x="139643" y="174411"/>
                  <a:pt x="126413" y="276540"/>
                  <a:pt x="124826" y="299294"/>
                </a:cubicBezTo>
                <a:cubicBezTo>
                  <a:pt x="123239" y="322048"/>
                  <a:pt x="140701" y="256432"/>
                  <a:pt x="140701" y="261194"/>
                </a:cubicBezTo>
                <a:cubicBezTo>
                  <a:pt x="140701" y="265956"/>
                  <a:pt x="139643" y="302469"/>
                  <a:pt x="124826" y="327869"/>
                </a:cubicBezTo>
                <a:cubicBezTo>
                  <a:pt x="110009" y="353269"/>
                  <a:pt x="55505" y="407244"/>
                  <a:pt x="51801" y="413594"/>
                </a:cubicBezTo>
                <a:cubicBezTo>
                  <a:pt x="48097" y="419944"/>
                  <a:pt x="111068" y="361736"/>
                  <a:pt x="102601" y="365969"/>
                </a:cubicBezTo>
                <a:cubicBezTo>
                  <a:pt x="94134" y="370202"/>
                  <a:pt x="9997" y="445873"/>
                  <a:pt x="1001" y="438994"/>
                </a:cubicBezTo>
                <a:cubicBezTo>
                  <a:pt x="-7995" y="432115"/>
                  <a:pt x="46509" y="328398"/>
                  <a:pt x="48626" y="324694"/>
                </a:cubicBezTo>
                <a:cubicBezTo>
                  <a:pt x="50743" y="320990"/>
                  <a:pt x="6822" y="408302"/>
                  <a:pt x="13701" y="416769"/>
                </a:cubicBezTo>
                <a:cubicBezTo>
                  <a:pt x="20580" y="425236"/>
                  <a:pt x="76672" y="397190"/>
                  <a:pt x="89901" y="375494"/>
                </a:cubicBezTo>
                <a:cubicBezTo>
                  <a:pt x="103130" y="353798"/>
                  <a:pt x="93605" y="328927"/>
                  <a:pt x="93076" y="286594"/>
                </a:cubicBezTo>
                <a:cubicBezTo>
                  <a:pt x="92547" y="244261"/>
                  <a:pt x="86197" y="110911"/>
                  <a:pt x="86726" y="121494"/>
                </a:cubicBezTo>
                <a:cubicBezTo>
                  <a:pt x="87255" y="132077"/>
                  <a:pt x="89901" y="316757"/>
                  <a:pt x="96251" y="350094"/>
                </a:cubicBezTo>
                <a:cubicBezTo>
                  <a:pt x="102601" y="383432"/>
                  <a:pt x="117947" y="342685"/>
                  <a:pt x="124826" y="321519"/>
                </a:cubicBezTo>
                <a:cubicBezTo>
                  <a:pt x="131705" y="300353"/>
                  <a:pt x="133822" y="263840"/>
                  <a:pt x="137526" y="223094"/>
                </a:cubicBezTo>
                <a:cubicBezTo>
                  <a:pt x="141230" y="182348"/>
                  <a:pt x="141759" y="111440"/>
                  <a:pt x="147051" y="77044"/>
                </a:cubicBezTo>
                <a:cubicBezTo>
                  <a:pt x="152343" y="42648"/>
                  <a:pt x="187797" y="-7094"/>
                  <a:pt x="188326" y="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C98DE121-7BFC-69FC-0003-C80AD607A0BB}"/>
              </a:ext>
            </a:extLst>
          </p:cNvPr>
          <p:cNvSpPr/>
          <p:nvPr/>
        </p:nvSpPr>
        <p:spPr>
          <a:xfrm>
            <a:off x="5946890" y="4013062"/>
            <a:ext cx="63671" cy="389370"/>
          </a:xfrm>
          <a:custGeom>
            <a:avLst/>
            <a:gdLst>
              <a:gd name="connsiteX0" fmla="*/ 63385 w 63671"/>
              <a:gd name="connsiteY0" fmla="*/ 138 h 389370"/>
              <a:gd name="connsiteX1" fmla="*/ 25285 w 63671"/>
              <a:gd name="connsiteY1" fmla="*/ 133488 h 389370"/>
              <a:gd name="connsiteX2" fmla="*/ 12585 w 63671"/>
              <a:gd name="connsiteY2" fmla="*/ 260488 h 389370"/>
              <a:gd name="connsiteX3" fmla="*/ 12585 w 63671"/>
              <a:gd name="connsiteY3" fmla="*/ 155713 h 389370"/>
              <a:gd name="connsiteX4" fmla="*/ 25285 w 63671"/>
              <a:gd name="connsiteY4" fmla="*/ 384313 h 389370"/>
              <a:gd name="connsiteX5" fmla="*/ 25285 w 63671"/>
              <a:gd name="connsiteY5" fmla="*/ 298588 h 389370"/>
              <a:gd name="connsiteX6" fmla="*/ 6235 w 63671"/>
              <a:gd name="connsiteY6" fmla="*/ 120788 h 389370"/>
              <a:gd name="connsiteX7" fmla="*/ 3060 w 63671"/>
              <a:gd name="connsiteY7" fmla="*/ 158888 h 389370"/>
              <a:gd name="connsiteX8" fmla="*/ 63385 w 63671"/>
              <a:gd name="connsiteY8" fmla="*/ 138 h 38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71" h="389370">
                <a:moveTo>
                  <a:pt x="63385" y="138"/>
                </a:moveTo>
                <a:cubicBezTo>
                  <a:pt x="67089" y="-4095"/>
                  <a:pt x="33752" y="90096"/>
                  <a:pt x="25285" y="133488"/>
                </a:cubicBezTo>
                <a:cubicBezTo>
                  <a:pt x="16818" y="176880"/>
                  <a:pt x="14702" y="256784"/>
                  <a:pt x="12585" y="260488"/>
                </a:cubicBezTo>
                <a:cubicBezTo>
                  <a:pt x="10468" y="264192"/>
                  <a:pt x="10468" y="135076"/>
                  <a:pt x="12585" y="155713"/>
                </a:cubicBezTo>
                <a:cubicBezTo>
                  <a:pt x="14702" y="176350"/>
                  <a:pt x="23168" y="360500"/>
                  <a:pt x="25285" y="384313"/>
                </a:cubicBezTo>
                <a:cubicBezTo>
                  <a:pt x="27402" y="408126"/>
                  <a:pt x="28460" y="342509"/>
                  <a:pt x="25285" y="298588"/>
                </a:cubicBezTo>
                <a:cubicBezTo>
                  <a:pt x="22110" y="254667"/>
                  <a:pt x="9939" y="144071"/>
                  <a:pt x="6235" y="120788"/>
                </a:cubicBezTo>
                <a:cubicBezTo>
                  <a:pt x="2531" y="97505"/>
                  <a:pt x="-3819" y="172117"/>
                  <a:pt x="3060" y="158888"/>
                </a:cubicBezTo>
                <a:cubicBezTo>
                  <a:pt x="9939" y="145659"/>
                  <a:pt x="59681" y="4371"/>
                  <a:pt x="63385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78E4EB1-C078-6D52-D7F8-8985720F02BE}"/>
              </a:ext>
            </a:extLst>
          </p:cNvPr>
          <p:cNvSpPr/>
          <p:nvPr/>
        </p:nvSpPr>
        <p:spPr>
          <a:xfrm>
            <a:off x="5873587" y="4529683"/>
            <a:ext cx="168822" cy="163162"/>
          </a:xfrm>
          <a:custGeom>
            <a:avLst/>
            <a:gdLst>
              <a:gd name="connsiteX0" fmla="*/ 163 w 168822"/>
              <a:gd name="connsiteY0" fmla="*/ 1042 h 163162"/>
              <a:gd name="connsiteX1" fmla="*/ 50963 w 168822"/>
              <a:gd name="connsiteY1" fmla="*/ 147092 h 163162"/>
              <a:gd name="connsiteX2" fmla="*/ 28738 w 168822"/>
              <a:gd name="connsiteY2" fmla="*/ 124867 h 163162"/>
              <a:gd name="connsiteX3" fmla="*/ 28738 w 168822"/>
              <a:gd name="connsiteY3" fmla="*/ 162967 h 163162"/>
              <a:gd name="connsiteX4" fmla="*/ 85888 w 168822"/>
              <a:gd name="connsiteY4" fmla="*/ 134392 h 163162"/>
              <a:gd name="connsiteX5" fmla="*/ 168438 w 168822"/>
              <a:gd name="connsiteY5" fmla="*/ 29617 h 163162"/>
              <a:gd name="connsiteX6" fmla="*/ 114463 w 168822"/>
              <a:gd name="connsiteY6" fmla="*/ 115342 h 163162"/>
              <a:gd name="connsiteX7" fmla="*/ 60488 w 168822"/>
              <a:gd name="connsiteY7" fmla="*/ 150267 h 163162"/>
              <a:gd name="connsiteX8" fmla="*/ 35088 w 168822"/>
              <a:gd name="connsiteY8" fmla="*/ 83592 h 163162"/>
              <a:gd name="connsiteX9" fmla="*/ 163 w 168822"/>
              <a:gd name="connsiteY9" fmla="*/ 1042 h 1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22" h="163162">
                <a:moveTo>
                  <a:pt x="163" y="1042"/>
                </a:moveTo>
                <a:cubicBezTo>
                  <a:pt x="2809" y="11625"/>
                  <a:pt x="46201" y="126455"/>
                  <a:pt x="50963" y="147092"/>
                </a:cubicBezTo>
                <a:cubicBezTo>
                  <a:pt x="55725" y="167729"/>
                  <a:pt x="32442" y="122221"/>
                  <a:pt x="28738" y="124867"/>
                </a:cubicBezTo>
                <a:cubicBezTo>
                  <a:pt x="25034" y="127513"/>
                  <a:pt x="19213" y="161380"/>
                  <a:pt x="28738" y="162967"/>
                </a:cubicBezTo>
                <a:cubicBezTo>
                  <a:pt x="38263" y="164555"/>
                  <a:pt x="62605" y="156617"/>
                  <a:pt x="85888" y="134392"/>
                </a:cubicBezTo>
                <a:cubicBezTo>
                  <a:pt x="109171" y="112167"/>
                  <a:pt x="163676" y="32792"/>
                  <a:pt x="168438" y="29617"/>
                </a:cubicBezTo>
                <a:cubicBezTo>
                  <a:pt x="173200" y="26442"/>
                  <a:pt x="132455" y="95234"/>
                  <a:pt x="114463" y="115342"/>
                </a:cubicBezTo>
                <a:cubicBezTo>
                  <a:pt x="96471" y="135450"/>
                  <a:pt x="73717" y="155559"/>
                  <a:pt x="60488" y="150267"/>
                </a:cubicBezTo>
                <a:cubicBezTo>
                  <a:pt x="47259" y="144975"/>
                  <a:pt x="42496" y="103700"/>
                  <a:pt x="35088" y="83592"/>
                </a:cubicBezTo>
                <a:cubicBezTo>
                  <a:pt x="27680" y="63484"/>
                  <a:pt x="-2483" y="-9541"/>
                  <a:pt x="163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752D4E3C-206C-2C7E-8571-9DD157FB466F}"/>
              </a:ext>
            </a:extLst>
          </p:cNvPr>
          <p:cNvSpPr/>
          <p:nvPr/>
        </p:nvSpPr>
        <p:spPr>
          <a:xfrm>
            <a:off x="5872975" y="4095589"/>
            <a:ext cx="74028" cy="432867"/>
          </a:xfrm>
          <a:custGeom>
            <a:avLst/>
            <a:gdLst>
              <a:gd name="connsiteX0" fmla="*/ 61100 w 74028"/>
              <a:gd name="connsiteY0" fmla="*/ 161 h 432867"/>
              <a:gd name="connsiteX1" fmla="*/ 64275 w 74028"/>
              <a:gd name="connsiteY1" fmla="*/ 184311 h 432867"/>
              <a:gd name="connsiteX2" fmla="*/ 35700 w 74028"/>
              <a:gd name="connsiteY2" fmla="*/ 320836 h 432867"/>
              <a:gd name="connsiteX3" fmla="*/ 67450 w 74028"/>
              <a:gd name="connsiteY3" fmla="*/ 222411 h 432867"/>
              <a:gd name="connsiteX4" fmla="*/ 775 w 74028"/>
              <a:gd name="connsiteY4" fmla="*/ 431961 h 432867"/>
              <a:gd name="connsiteX5" fmla="*/ 32525 w 74028"/>
              <a:gd name="connsiteY5" fmla="*/ 295436 h 432867"/>
              <a:gd name="connsiteX6" fmla="*/ 54750 w 74028"/>
              <a:gd name="connsiteY6" fmla="*/ 222411 h 432867"/>
              <a:gd name="connsiteX7" fmla="*/ 73800 w 74028"/>
              <a:gd name="connsiteY7" fmla="*/ 152561 h 432867"/>
              <a:gd name="connsiteX8" fmla="*/ 61100 w 74028"/>
              <a:gd name="connsiteY8" fmla="*/ 161 h 43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28" h="432867">
                <a:moveTo>
                  <a:pt x="61100" y="161"/>
                </a:moveTo>
                <a:cubicBezTo>
                  <a:pt x="59513" y="5453"/>
                  <a:pt x="68508" y="130865"/>
                  <a:pt x="64275" y="184311"/>
                </a:cubicBezTo>
                <a:cubicBezTo>
                  <a:pt x="60042" y="237757"/>
                  <a:pt x="35171" y="314486"/>
                  <a:pt x="35700" y="320836"/>
                </a:cubicBezTo>
                <a:cubicBezTo>
                  <a:pt x="36229" y="327186"/>
                  <a:pt x="73271" y="203890"/>
                  <a:pt x="67450" y="222411"/>
                </a:cubicBezTo>
                <a:cubicBezTo>
                  <a:pt x="61629" y="240932"/>
                  <a:pt x="6596" y="419790"/>
                  <a:pt x="775" y="431961"/>
                </a:cubicBezTo>
                <a:cubicBezTo>
                  <a:pt x="-5046" y="444132"/>
                  <a:pt x="23529" y="330361"/>
                  <a:pt x="32525" y="295436"/>
                </a:cubicBezTo>
                <a:cubicBezTo>
                  <a:pt x="41521" y="260511"/>
                  <a:pt x="47871" y="246223"/>
                  <a:pt x="54750" y="222411"/>
                </a:cubicBezTo>
                <a:cubicBezTo>
                  <a:pt x="61629" y="198599"/>
                  <a:pt x="71683" y="183782"/>
                  <a:pt x="73800" y="152561"/>
                </a:cubicBezTo>
                <a:cubicBezTo>
                  <a:pt x="75917" y="121340"/>
                  <a:pt x="62687" y="-5131"/>
                  <a:pt x="6110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024EEB66-322E-12C9-4512-AF7586F73CF3}"/>
              </a:ext>
            </a:extLst>
          </p:cNvPr>
          <p:cNvSpPr/>
          <p:nvPr/>
        </p:nvSpPr>
        <p:spPr>
          <a:xfrm>
            <a:off x="4245935" y="3642091"/>
            <a:ext cx="202603" cy="124195"/>
          </a:xfrm>
          <a:custGeom>
            <a:avLst/>
            <a:gdLst>
              <a:gd name="connsiteX0" fmla="*/ 202396 w 202603"/>
              <a:gd name="connsiteY0" fmla="*/ 519 h 124195"/>
              <a:gd name="connsiteX1" fmla="*/ 71232 w 202603"/>
              <a:gd name="connsiteY1" fmla="*/ 67975 h 124195"/>
              <a:gd name="connsiteX2" fmla="*/ 29 w 202603"/>
              <a:gd name="connsiteY2" fmla="*/ 124188 h 124195"/>
              <a:gd name="connsiteX3" fmla="*/ 78727 w 202603"/>
              <a:gd name="connsiteY3" fmla="*/ 64227 h 124195"/>
              <a:gd name="connsiteX4" fmla="*/ 101213 w 202603"/>
              <a:gd name="connsiteY4" fmla="*/ 37994 h 124195"/>
              <a:gd name="connsiteX5" fmla="*/ 202396 w 202603"/>
              <a:gd name="connsiteY5" fmla="*/ 519 h 1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03" h="124195">
                <a:moveTo>
                  <a:pt x="202396" y="519"/>
                </a:moveTo>
                <a:cubicBezTo>
                  <a:pt x="197399" y="5516"/>
                  <a:pt x="104960" y="47363"/>
                  <a:pt x="71232" y="67975"/>
                </a:cubicBezTo>
                <a:cubicBezTo>
                  <a:pt x="37504" y="88587"/>
                  <a:pt x="-1220" y="124813"/>
                  <a:pt x="29" y="124188"/>
                </a:cubicBezTo>
                <a:cubicBezTo>
                  <a:pt x="1278" y="123563"/>
                  <a:pt x="61863" y="78593"/>
                  <a:pt x="78727" y="64227"/>
                </a:cubicBezTo>
                <a:cubicBezTo>
                  <a:pt x="95591" y="49861"/>
                  <a:pt x="81851" y="47988"/>
                  <a:pt x="101213" y="37994"/>
                </a:cubicBezTo>
                <a:cubicBezTo>
                  <a:pt x="120575" y="28001"/>
                  <a:pt x="207393" y="-4478"/>
                  <a:pt x="202396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A17723B-7C64-F2F4-76DC-8D453FCF9D94}"/>
              </a:ext>
            </a:extLst>
          </p:cNvPr>
          <p:cNvSpPr/>
          <p:nvPr/>
        </p:nvSpPr>
        <p:spPr>
          <a:xfrm>
            <a:off x="4983405" y="3479783"/>
            <a:ext cx="128511" cy="217524"/>
          </a:xfrm>
          <a:custGeom>
            <a:avLst/>
            <a:gdLst>
              <a:gd name="connsiteX0" fmla="*/ 128241 w 128511"/>
              <a:gd name="connsiteY0" fmla="*/ 1683 h 217524"/>
              <a:gd name="connsiteX1" fmla="*/ 83270 w 128511"/>
              <a:gd name="connsiteY1" fmla="*/ 72886 h 217524"/>
              <a:gd name="connsiteX2" fmla="*/ 53290 w 128511"/>
              <a:gd name="connsiteY2" fmla="*/ 211545 h 217524"/>
              <a:gd name="connsiteX3" fmla="*/ 38300 w 128511"/>
              <a:gd name="connsiteY3" fmla="*/ 189060 h 217524"/>
              <a:gd name="connsiteX4" fmla="*/ 825 w 128511"/>
              <a:gd name="connsiteY4" fmla="*/ 159079 h 217524"/>
              <a:gd name="connsiteX5" fmla="*/ 12067 w 128511"/>
              <a:gd name="connsiteY5" fmla="*/ 121604 h 217524"/>
              <a:gd name="connsiteX6" fmla="*/ 8320 w 128511"/>
              <a:gd name="connsiteY6" fmla="*/ 162827 h 217524"/>
              <a:gd name="connsiteX7" fmla="*/ 49543 w 128511"/>
              <a:gd name="connsiteY7" fmla="*/ 196555 h 217524"/>
              <a:gd name="connsiteX8" fmla="*/ 60785 w 128511"/>
              <a:gd name="connsiteY8" fmla="*/ 140342 h 217524"/>
              <a:gd name="connsiteX9" fmla="*/ 128241 w 128511"/>
              <a:gd name="connsiteY9" fmla="*/ 1683 h 2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11" h="217524">
                <a:moveTo>
                  <a:pt x="128241" y="1683"/>
                </a:moveTo>
                <a:cubicBezTo>
                  <a:pt x="131989" y="-9560"/>
                  <a:pt x="95762" y="37909"/>
                  <a:pt x="83270" y="72886"/>
                </a:cubicBezTo>
                <a:cubicBezTo>
                  <a:pt x="70778" y="107863"/>
                  <a:pt x="53290" y="211545"/>
                  <a:pt x="53290" y="211545"/>
                </a:cubicBezTo>
                <a:cubicBezTo>
                  <a:pt x="45795" y="230907"/>
                  <a:pt x="47044" y="197804"/>
                  <a:pt x="38300" y="189060"/>
                </a:cubicBezTo>
                <a:cubicBezTo>
                  <a:pt x="29556" y="180316"/>
                  <a:pt x="5197" y="170322"/>
                  <a:pt x="825" y="159079"/>
                </a:cubicBezTo>
                <a:cubicBezTo>
                  <a:pt x="-3547" y="147836"/>
                  <a:pt x="10818" y="120979"/>
                  <a:pt x="12067" y="121604"/>
                </a:cubicBezTo>
                <a:cubicBezTo>
                  <a:pt x="13316" y="122229"/>
                  <a:pt x="2074" y="150335"/>
                  <a:pt x="8320" y="162827"/>
                </a:cubicBezTo>
                <a:cubicBezTo>
                  <a:pt x="14566" y="175319"/>
                  <a:pt x="40799" y="200302"/>
                  <a:pt x="49543" y="196555"/>
                </a:cubicBezTo>
                <a:cubicBezTo>
                  <a:pt x="58287" y="192808"/>
                  <a:pt x="50792" y="165950"/>
                  <a:pt x="60785" y="140342"/>
                </a:cubicBezTo>
                <a:cubicBezTo>
                  <a:pt x="70778" y="114734"/>
                  <a:pt x="124493" y="12926"/>
                  <a:pt x="128241" y="1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181F560D-1B71-9195-F791-6660385E0D7C}"/>
              </a:ext>
            </a:extLst>
          </p:cNvPr>
          <p:cNvSpPr/>
          <p:nvPr/>
        </p:nvSpPr>
        <p:spPr>
          <a:xfrm>
            <a:off x="3503935" y="3601057"/>
            <a:ext cx="833671" cy="169110"/>
          </a:xfrm>
          <a:custGeom>
            <a:avLst/>
            <a:gdLst>
              <a:gd name="connsiteX0" fmla="*/ 16 w 833671"/>
              <a:gd name="connsiteY0" fmla="*/ 330 h 169110"/>
              <a:gd name="connsiteX1" fmla="*/ 206131 w 833671"/>
              <a:gd name="connsiteY1" fmla="*/ 49048 h 169110"/>
              <a:gd name="connsiteX2" fmla="*/ 142422 w 833671"/>
              <a:gd name="connsiteY2" fmla="*/ 64038 h 169110"/>
              <a:gd name="connsiteX3" fmla="*/ 333547 w 833671"/>
              <a:gd name="connsiteY3" fmla="*/ 75281 h 169110"/>
              <a:gd name="connsiteX4" fmla="*/ 273586 w 833671"/>
              <a:gd name="connsiteY4" fmla="*/ 97766 h 169110"/>
              <a:gd name="connsiteX5" fmla="*/ 487196 w 833671"/>
              <a:gd name="connsiteY5" fmla="*/ 120251 h 169110"/>
              <a:gd name="connsiteX6" fmla="*/ 386013 w 833671"/>
              <a:gd name="connsiteY6" fmla="*/ 138989 h 169110"/>
              <a:gd name="connsiteX7" fmla="*/ 573390 w 833671"/>
              <a:gd name="connsiteY7" fmla="*/ 135241 h 169110"/>
              <a:gd name="connsiteX8" fmla="*/ 490944 w 833671"/>
              <a:gd name="connsiteY8" fmla="*/ 168969 h 169110"/>
              <a:gd name="connsiteX9" fmla="*/ 670826 w 833671"/>
              <a:gd name="connsiteY9" fmla="*/ 120251 h 169110"/>
              <a:gd name="connsiteX10" fmla="*/ 831970 w 833671"/>
              <a:gd name="connsiteY10" fmla="*/ 52795 h 169110"/>
              <a:gd name="connsiteX11" fmla="*/ 565895 w 833671"/>
              <a:gd name="connsiteY11" fmla="*/ 138989 h 169110"/>
              <a:gd name="connsiteX12" fmla="*/ 543409 w 833671"/>
              <a:gd name="connsiteY12" fmla="*/ 123999 h 169110"/>
              <a:gd name="connsiteX13" fmla="*/ 307314 w 833671"/>
              <a:gd name="connsiteY13" fmla="*/ 101513 h 169110"/>
              <a:gd name="connsiteX14" fmla="*/ 367275 w 833671"/>
              <a:gd name="connsiteY14" fmla="*/ 97766 h 169110"/>
              <a:gd name="connsiteX15" fmla="*/ 269839 w 833671"/>
              <a:gd name="connsiteY15" fmla="*/ 60291 h 169110"/>
              <a:gd name="connsiteX16" fmla="*/ 183645 w 833671"/>
              <a:gd name="connsiteY16" fmla="*/ 34058 h 169110"/>
              <a:gd name="connsiteX17" fmla="*/ 273586 w 833671"/>
              <a:gd name="connsiteY17" fmla="*/ 15320 h 169110"/>
              <a:gd name="connsiteX18" fmla="*/ 194888 w 833671"/>
              <a:gd name="connsiteY18" fmla="*/ 26563 h 169110"/>
              <a:gd name="connsiteX19" fmla="*/ 16 w 833671"/>
              <a:gd name="connsiteY19" fmla="*/ 330 h 16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3671" h="169110">
                <a:moveTo>
                  <a:pt x="16" y="330"/>
                </a:moveTo>
                <a:cubicBezTo>
                  <a:pt x="1890" y="4077"/>
                  <a:pt x="182397" y="38430"/>
                  <a:pt x="206131" y="49048"/>
                </a:cubicBezTo>
                <a:cubicBezTo>
                  <a:pt x="229865" y="59666"/>
                  <a:pt x="121186" y="59666"/>
                  <a:pt x="142422" y="64038"/>
                </a:cubicBezTo>
                <a:cubicBezTo>
                  <a:pt x="163658" y="68410"/>
                  <a:pt x="311686" y="69660"/>
                  <a:pt x="333547" y="75281"/>
                </a:cubicBezTo>
                <a:cubicBezTo>
                  <a:pt x="355408" y="80902"/>
                  <a:pt x="247978" y="90271"/>
                  <a:pt x="273586" y="97766"/>
                </a:cubicBezTo>
                <a:cubicBezTo>
                  <a:pt x="299194" y="105261"/>
                  <a:pt x="468458" y="113381"/>
                  <a:pt x="487196" y="120251"/>
                </a:cubicBezTo>
                <a:cubicBezTo>
                  <a:pt x="505934" y="127121"/>
                  <a:pt x="371647" y="136491"/>
                  <a:pt x="386013" y="138989"/>
                </a:cubicBezTo>
                <a:cubicBezTo>
                  <a:pt x="400379" y="141487"/>
                  <a:pt x="555902" y="130244"/>
                  <a:pt x="573390" y="135241"/>
                </a:cubicBezTo>
                <a:cubicBezTo>
                  <a:pt x="590878" y="140238"/>
                  <a:pt x="474705" y="171467"/>
                  <a:pt x="490944" y="168969"/>
                </a:cubicBezTo>
                <a:cubicBezTo>
                  <a:pt x="507183" y="166471"/>
                  <a:pt x="613988" y="139613"/>
                  <a:pt x="670826" y="120251"/>
                </a:cubicBezTo>
                <a:cubicBezTo>
                  <a:pt x="727664" y="100889"/>
                  <a:pt x="849458" y="49672"/>
                  <a:pt x="831970" y="52795"/>
                </a:cubicBezTo>
                <a:cubicBezTo>
                  <a:pt x="814482" y="55918"/>
                  <a:pt x="565895" y="138989"/>
                  <a:pt x="565895" y="138989"/>
                </a:cubicBezTo>
                <a:cubicBezTo>
                  <a:pt x="517802" y="150856"/>
                  <a:pt x="586506" y="130245"/>
                  <a:pt x="543409" y="123999"/>
                </a:cubicBezTo>
                <a:cubicBezTo>
                  <a:pt x="500312" y="117753"/>
                  <a:pt x="336670" y="105885"/>
                  <a:pt x="307314" y="101513"/>
                </a:cubicBezTo>
                <a:cubicBezTo>
                  <a:pt x="277958" y="97141"/>
                  <a:pt x="373521" y="104636"/>
                  <a:pt x="367275" y="97766"/>
                </a:cubicBezTo>
                <a:cubicBezTo>
                  <a:pt x="361029" y="90896"/>
                  <a:pt x="300444" y="70909"/>
                  <a:pt x="269839" y="60291"/>
                </a:cubicBezTo>
                <a:cubicBezTo>
                  <a:pt x="239234" y="49673"/>
                  <a:pt x="183021" y="41553"/>
                  <a:pt x="183645" y="34058"/>
                </a:cubicBezTo>
                <a:cubicBezTo>
                  <a:pt x="184269" y="26563"/>
                  <a:pt x="271712" y="16569"/>
                  <a:pt x="273586" y="15320"/>
                </a:cubicBezTo>
                <a:cubicBezTo>
                  <a:pt x="275460" y="14071"/>
                  <a:pt x="236111" y="27187"/>
                  <a:pt x="194888" y="26563"/>
                </a:cubicBezTo>
                <a:cubicBezTo>
                  <a:pt x="153665" y="25939"/>
                  <a:pt x="-1858" y="-3417"/>
                  <a:pt x="16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590593F1-0651-4565-DCE8-A55EFAFDACD7}"/>
              </a:ext>
            </a:extLst>
          </p:cNvPr>
          <p:cNvSpPr/>
          <p:nvPr/>
        </p:nvSpPr>
        <p:spPr>
          <a:xfrm>
            <a:off x="5099008" y="3718254"/>
            <a:ext cx="353828" cy="95179"/>
          </a:xfrm>
          <a:custGeom>
            <a:avLst/>
            <a:gdLst>
              <a:gd name="connsiteX0" fmla="*/ 385 w 353828"/>
              <a:gd name="connsiteY0" fmla="*/ 53 h 95179"/>
              <a:gd name="connsiteX1" fmla="*/ 193888 w 353828"/>
              <a:gd name="connsiteY1" fmla="*/ 11436 h 95179"/>
              <a:gd name="connsiteX2" fmla="*/ 171123 w 353828"/>
              <a:gd name="connsiteY2" fmla="*/ 41789 h 95179"/>
              <a:gd name="connsiteX3" fmla="*/ 353244 w 353828"/>
              <a:gd name="connsiteY3" fmla="*/ 94908 h 95179"/>
              <a:gd name="connsiteX4" fmla="*/ 228036 w 353828"/>
              <a:gd name="connsiteY4" fmla="*/ 60760 h 95179"/>
              <a:gd name="connsiteX5" fmla="*/ 197682 w 353828"/>
              <a:gd name="connsiteY5" fmla="*/ 22818 h 95179"/>
              <a:gd name="connsiteX6" fmla="*/ 144564 w 353828"/>
              <a:gd name="connsiteY6" fmla="*/ 15230 h 95179"/>
              <a:gd name="connsiteX7" fmla="*/ 385 w 353828"/>
              <a:gd name="connsiteY7" fmla="*/ 53 h 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28" h="95179">
                <a:moveTo>
                  <a:pt x="385" y="53"/>
                </a:moveTo>
                <a:cubicBezTo>
                  <a:pt x="8606" y="-579"/>
                  <a:pt x="165432" y="4480"/>
                  <a:pt x="193888" y="11436"/>
                </a:cubicBezTo>
                <a:cubicBezTo>
                  <a:pt x="222344" y="18392"/>
                  <a:pt x="144564" y="27877"/>
                  <a:pt x="171123" y="41789"/>
                </a:cubicBezTo>
                <a:cubicBezTo>
                  <a:pt x="197682" y="55701"/>
                  <a:pt x="343759" y="91746"/>
                  <a:pt x="353244" y="94908"/>
                </a:cubicBezTo>
                <a:cubicBezTo>
                  <a:pt x="362729" y="98070"/>
                  <a:pt x="253963" y="72775"/>
                  <a:pt x="228036" y="60760"/>
                </a:cubicBezTo>
                <a:cubicBezTo>
                  <a:pt x="202109" y="48745"/>
                  <a:pt x="211594" y="30406"/>
                  <a:pt x="197682" y="22818"/>
                </a:cubicBezTo>
                <a:cubicBezTo>
                  <a:pt x="183770" y="15230"/>
                  <a:pt x="171123" y="18392"/>
                  <a:pt x="144564" y="15230"/>
                </a:cubicBezTo>
                <a:cubicBezTo>
                  <a:pt x="118005" y="12068"/>
                  <a:pt x="-7836" y="685"/>
                  <a:pt x="38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9034153-00F3-0C97-008A-4D32B787953A}"/>
              </a:ext>
            </a:extLst>
          </p:cNvPr>
          <p:cNvSpPr/>
          <p:nvPr/>
        </p:nvSpPr>
        <p:spPr>
          <a:xfrm>
            <a:off x="3477107" y="3380105"/>
            <a:ext cx="222914" cy="656933"/>
          </a:xfrm>
          <a:custGeom>
            <a:avLst/>
            <a:gdLst>
              <a:gd name="connsiteX0" fmla="*/ 43902 w 222914"/>
              <a:gd name="connsiteY0" fmla="*/ 519 h 656933"/>
              <a:gd name="connsiteX1" fmla="*/ 5960 w 222914"/>
              <a:gd name="connsiteY1" fmla="*/ 254730 h 656933"/>
              <a:gd name="connsiteX2" fmla="*/ 127374 w 222914"/>
              <a:gd name="connsiteY2" fmla="*/ 497558 h 656933"/>
              <a:gd name="connsiteX3" fmla="*/ 89432 w 222914"/>
              <a:gd name="connsiteY3" fmla="*/ 436851 h 656933"/>
              <a:gd name="connsiteX4" fmla="*/ 195670 w 222914"/>
              <a:gd name="connsiteY4" fmla="*/ 539294 h 656933"/>
              <a:gd name="connsiteX5" fmla="*/ 222229 w 222914"/>
              <a:gd name="connsiteY5" fmla="*/ 656914 h 656933"/>
              <a:gd name="connsiteX6" fmla="*/ 176699 w 222914"/>
              <a:gd name="connsiteY6" fmla="*/ 546883 h 656933"/>
              <a:gd name="connsiteX7" fmla="*/ 51491 w 222914"/>
              <a:gd name="connsiteY7" fmla="*/ 353379 h 656933"/>
              <a:gd name="connsiteX8" fmla="*/ 5960 w 222914"/>
              <a:gd name="connsiteY8" fmla="*/ 266112 h 656933"/>
              <a:gd name="connsiteX9" fmla="*/ 2166 w 222914"/>
              <a:gd name="connsiteY9" fmla="*/ 190229 h 656933"/>
              <a:gd name="connsiteX10" fmla="*/ 43902 w 222914"/>
              <a:gd name="connsiteY10" fmla="*/ 519 h 6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914" h="656933">
                <a:moveTo>
                  <a:pt x="43902" y="519"/>
                </a:moveTo>
                <a:cubicBezTo>
                  <a:pt x="44534" y="11269"/>
                  <a:pt x="-7952" y="171890"/>
                  <a:pt x="5960" y="254730"/>
                </a:cubicBezTo>
                <a:cubicBezTo>
                  <a:pt x="19872" y="337570"/>
                  <a:pt x="113462" y="467205"/>
                  <a:pt x="127374" y="497558"/>
                </a:cubicBezTo>
                <a:cubicBezTo>
                  <a:pt x="141286" y="527911"/>
                  <a:pt x="78049" y="429895"/>
                  <a:pt x="89432" y="436851"/>
                </a:cubicBezTo>
                <a:cubicBezTo>
                  <a:pt x="100815" y="443807"/>
                  <a:pt x="173537" y="502617"/>
                  <a:pt x="195670" y="539294"/>
                </a:cubicBezTo>
                <a:cubicBezTo>
                  <a:pt x="217803" y="575971"/>
                  <a:pt x="225391" y="655649"/>
                  <a:pt x="222229" y="656914"/>
                </a:cubicBezTo>
                <a:cubicBezTo>
                  <a:pt x="219067" y="658179"/>
                  <a:pt x="205155" y="597472"/>
                  <a:pt x="176699" y="546883"/>
                </a:cubicBezTo>
                <a:cubicBezTo>
                  <a:pt x="148243" y="496294"/>
                  <a:pt x="79948" y="400174"/>
                  <a:pt x="51491" y="353379"/>
                </a:cubicBezTo>
                <a:cubicBezTo>
                  <a:pt x="23034" y="306584"/>
                  <a:pt x="14181" y="293304"/>
                  <a:pt x="5960" y="266112"/>
                </a:cubicBezTo>
                <a:cubicBezTo>
                  <a:pt x="-2261" y="238920"/>
                  <a:pt x="-363" y="231333"/>
                  <a:pt x="2166" y="190229"/>
                </a:cubicBezTo>
                <a:cubicBezTo>
                  <a:pt x="4695" y="149125"/>
                  <a:pt x="43270" y="-10231"/>
                  <a:pt x="43902" y="5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F583A9F6-EA66-16AE-3589-6F08C7913C1A}"/>
              </a:ext>
            </a:extLst>
          </p:cNvPr>
          <p:cNvSpPr/>
          <p:nvPr/>
        </p:nvSpPr>
        <p:spPr>
          <a:xfrm>
            <a:off x="3154129" y="3289121"/>
            <a:ext cx="162160" cy="623184"/>
          </a:xfrm>
          <a:custGeom>
            <a:avLst/>
            <a:gdLst>
              <a:gd name="connsiteX0" fmla="*/ 161994 w 162160"/>
              <a:gd name="connsiteY0" fmla="*/ 442 h 623184"/>
              <a:gd name="connsiteX1" fmla="*/ 29197 w 162160"/>
              <a:gd name="connsiteY1" fmla="*/ 395038 h 623184"/>
              <a:gd name="connsiteX2" fmla="*/ 10226 w 162160"/>
              <a:gd name="connsiteY2" fmla="*/ 622690 h 623184"/>
              <a:gd name="connsiteX3" fmla="*/ 2638 w 162160"/>
              <a:gd name="connsiteY3" fmla="*/ 451951 h 623184"/>
              <a:gd name="connsiteX4" fmla="*/ 55756 w 162160"/>
              <a:gd name="connsiteY4" fmla="*/ 319155 h 623184"/>
              <a:gd name="connsiteX5" fmla="*/ 161994 w 162160"/>
              <a:gd name="connsiteY5" fmla="*/ 442 h 62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60" h="623184">
                <a:moveTo>
                  <a:pt x="161994" y="442"/>
                </a:moveTo>
                <a:cubicBezTo>
                  <a:pt x="157567" y="13089"/>
                  <a:pt x="54492" y="291330"/>
                  <a:pt x="29197" y="395038"/>
                </a:cubicBezTo>
                <a:cubicBezTo>
                  <a:pt x="3902" y="498746"/>
                  <a:pt x="14652" y="613205"/>
                  <a:pt x="10226" y="622690"/>
                </a:cubicBezTo>
                <a:cubicBezTo>
                  <a:pt x="5800" y="632175"/>
                  <a:pt x="-4950" y="502540"/>
                  <a:pt x="2638" y="451951"/>
                </a:cubicBezTo>
                <a:cubicBezTo>
                  <a:pt x="10226" y="401362"/>
                  <a:pt x="30462" y="388715"/>
                  <a:pt x="55756" y="319155"/>
                </a:cubicBezTo>
                <a:cubicBezTo>
                  <a:pt x="81050" y="249595"/>
                  <a:pt x="166421" y="-12205"/>
                  <a:pt x="161994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DE5B3F85-A94D-FA20-0AF7-B90ABB1FEB50}"/>
              </a:ext>
            </a:extLst>
          </p:cNvPr>
          <p:cNvSpPr/>
          <p:nvPr/>
        </p:nvSpPr>
        <p:spPr>
          <a:xfrm>
            <a:off x="3808535" y="4974115"/>
            <a:ext cx="110505" cy="336483"/>
          </a:xfrm>
          <a:custGeom>
            <a:avLst/>
            <a:gdLst>
              <a:gd name="connsiteX0" fmla="*/ 13188 w 110505"/>
              <a:gd name="connsiteY0" fmla="*/ 377 h 336483"/>
              <a:gd name="connsiteX1" fmla="*/ 5373 w 110505"/>
              <a:gd name="connsiteY1" fmla="*/ 144962 h 336483"/>
              <a:gd name="connsiteX2" fmla="*/ 106973 w 110505"/>
              <a:gd name="connsiteY2" fmla="*/ 332531 h 336483"/>
              <a:gd name="connsiteX3" fmla="*/ 79619 w 110505"/>
              <a:gd name="connsiteY3" fmla="*/ 266100 h 336483"/>
              <a:gd name="connsiteX4" fmla="*/ 5373 w 110505"/>
              <a:gd name="connsiteY4" fmla="*/ 187947 h 336483"/>
              <a:gd name="connsiteX5" fmla="*/ 13188 w 110505"/>
              <a:gd name="connsiteY5" fmla="*/ 377 h 3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05" h="336483">
                <a:moveTo>
                  <a:pt x="13188" y="377"/>
                </a:moveTo>
                <a:cubicBezTo>
                  <a:pt x="13188" y="-6787"/>
                  <a:pt x="-10258" y="89603"/>
                  <a:pt x="5373" y="144962"/>
                </a:cubicBezTo>
                <a:cubicBezTo>
                  <a:pt x="21004" y="200321"/>
                  <a:pt x="94599" y="312341"/>
                  <a:pt x="106973" y="332531"/>
                </a:cubicBezTo>
                <a:cubicBezTo>
                  <a:pt x="119347" y="352721"/>
                  <a:pt x="96552" y="290197"/>
                  <a:pt x="79619" y="266100"/>
                </a:cubicBezTo>
                <a:cubicBezTo>
                  <a:pt x="62686" y="242003"/>
                  <a:pt x="19701" y="228326"/>
                  <a:pt x="5373" y="187947"/>
                </a:cubicBezTo>
                <a:cubicBezTo>
                  <a:pt x="-8955" y="147568"/>
                  <a:pt x="13188" y="7541"/>
                  <a:pt x="13188" y="3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DBCCD8EA-84EB-4042-98B6-D1CC29EE4C44}"/>
              </a:ext>
            </a:extLst>
          </p:cNvPr>
          <p:cNvSpPr/>
          <p:nvPr/>
        </p:nvSpPr>
        <p:spPr>
          <a:xfrm>
            <a:off x="4327365" y="5314414"/>
            <a:ext cx="127455" cy="156425"/>
          </a:xfrm>
          <a:custGeom>
            <a:avLst/>
            <a:gdLst>
              <a:gd name="connsiteX0" fmla="*/ 127404 w 127455"/>
              <a:gd name="connsiteY0" fmla="*/ 48 h 156425"/>
              <a:gd name="connsiteX1" fmla="*/ 17989 w 127455"/>
              <a:gd name="connsiteY1" fmla="*/ 82109 h 156425"/>
              <a:gd name="connsiteX2" fmla="*/ 41435 w 127455"/>
              <a:gd name="connsiteY2" fmla="*/ 156355 h 156425"/>
              <a:gd name="connsiteX3" fmla="*/ 2358 w 127455"/>
              <a:gd name="connsiteY3" fmla="*/ 93832 h 156425"/>
              <a:gd name="connsiteX4" fmla="*/ 127404 w 127455"/>
              <a:gd name="connsiteY4" fmla="*/ 48 h 1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55" h="156425">
                <a:moveTo>
                  <a:pt x="127404" y="48"/>
                </a:moveTo>
                <a:cubicBezTo>
                  <a:pt x="130009" y="-1906"/>
                  <a:pt x="32317" y="56058"/>
                  <a:pt x="17989" y="82109"/>
                </a:cubicBezTo>
                <a:cubicBezTo>
                  <a:pt x="3661" y="108160"/>
                  <a:pt x="44040" y="154401"/>
                  <a:pt x="41435" y="156355"/>
                </a:cubicBezTo>
                <a:cubicBezTo>
                  <a:pt x="38830" y="158309"/>
                  <a:pt x="-11319" y="119232"/>
                  <a:pt x="2358" y="93832"/>
                </a:cubicBezTo>
                <a:cubicBezTo>
                  <a:pt x="16035" y="68432"/>
                  <a:pt x="124799" y="2002"/>
                  <a:pt x="127404" y="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3B01575B-CD9F-C7AA-27E8-DE526419E7BA}"/>
              </a:ext>
            </a:extLst>
          </p:cNvPr>
          <p:cNvSpPr/>
          <p:nvPr/>
        </p:nvSpPr>
        <p:spPr>
          <a:xfrm>
            <a:off x="4464177" y="4707404"/>
            <a:ext cx="251501" cy="72102"/>
          </a:xfrm>
          <a:custGeom>
            <a:avLst/>
            <a:gdLst>
              <a:gd name="connsiteX0" fmla="*/ 248500 w 251501"/>
              <a:gd name="connsiteY0" fmla="*/ 1365 h 72102"/>
              <a:gd name="connsiteX1" fmla="*/ 2315 w 251501"/>
              <a:gd name="connsiteY1" fmla="*/ 71704 h 72102"/>
              <a:gd name="connsiteX2" fmla="*/ 131269 w 251501"/>
              <a:gd name="connsiteY2" fmla="*/ 28719 h 72102"/>
              <a:gd name="connsiteX3" fmla="*/ 248500 w 251501"/>
              <a:gd name="connsiteY3" fmla="*/ 1365 h 7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501" h="72102">
                <a:moveTo>
                  <a:pt x="248500" y="1365"/>
                </a:moveTo>
                <a:cubicBezTo>
                  <a:pt x="227008" y="8529"/>
                  <a:pt x="21854" y="67145"/>
                  <a:pt x="2315" y="71704"/>
                </a:cubicBezTo>
                <a:cubicBezTo>
                  <a:pt x="-17224" y="76263"/>
                  <a:pt x="92192" y="40442"/>
                  <a:pt x="131269" y="28719"/>
                </a:cubicBezTo>
                <a:cubicBezTo>
                  <a:pt x="170346" y="16996"/>
                  <a:pt x="269992" y="-5799"/>
                  <a:pt x="248500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7B20A358-45CC-3B34-6FCC-1BA82626047E}"/>
              </a:ext>
            </a:extLst>
          </p:cNvPr>
          <p:cNvSpPr/>
          <p:nvPr/>
        </p:nvSpPr>
        <p:spPr>
          <a:xfrm>
            <a:off x="4810344" y="4700917"/>
            <a:ext cx="262814" cy="74364"/>
          </a:xfrm>
          <a:custGeom>
            <a:avLst/>
            <a:gdLst>
              <a:gd name="connsiteX0" fmla="*/ 25 w 262814"/>
              <a:gd name="connsiteY0" fmla="*/ 23483 h 74364"/>
              <a:gd name="connsiteX1" fmla="*/ 128979 w 262814"/>
              <a:gd name="connsiteY1" fmla="*/ 37 h 74364"/>
              <a:gd name="connsiteX2" fmla="*/ 113348 w 262814"/>
              <a:gd name="connsiteY2" fmla="*/ 19575 h 74364"/>
              <a:gd name="connsiteX3" fmla="*/ 261841 w 262814"/>
              <a:gd name="connsiteY3" fmla="*/ 74283 h 74364"/>
              <a:gd name="connsiteX4" fmla="*/ 175871 w 262814"/>
              <a:gd name="connsiteY4" fmla="*/ 31298 h 74364"/>
              <a:gd name="connsiteX5" fmla="*/ 140702 w 262814"/>
              <a:gd name="connsiteY5" fmla="*/ 7852 h 74364"/>
              <a:gd name="connsiteX6" fmla="*/ 25 w 262814"/>
              <a:gd name="connsiteY6" fmla="*/ 23483 h 7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14" h="74364">
                <a:moveTo>
                  <a:pt x="25" y="23483"/>
                </a:moveTo>
                <a:cubicBezTo>
                  <a:pt x="-1929" y="22181"/>
                  <a:pt x="110092" y="688"/>
                  <a:pt x="128979" y="37"/>
                </a:cubicBezTo>
                <a:cubicBezTo>
                  <a:pt x="147866" y="-614"/>
                  <a:pt x="91204" y="7201"/>
                  <a:pt x="113348" y="19575"/>
                </a:cubicBezTo>
                <a:cubicBezTo>
                  <a:pt x="135492" y="31949"/>
                  <a:pt x="251421" y="72329"/>
                  <a:pt x="261841" y="74283"/>
                </a:cubicBezTo>
                <a:cubicBezTo>
                  <a:pt x="272261" y="76237"/>
                  <a:pt x="196061" y="42370"/>
                  <a:pt x="175871" y="31298"/>
                </a:cubicBezTo>
                <a:cubicBezTo>
                  <a:pt x="155681" y="20226"/>
                  <a:pt x="164148" y="9154"/>
                  <a:pt x="140702" y="7852"/>
                </a:cubicBezTo>
                <a:cubicBezTo>
                  <a:pt x="117256" y="6550"/>
                  <a:pt x="1979" y="24785"/>
                  <a:pt x="25" y="23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2ECB2A02-E646-061B-FBDE-22B08E1BC10A}"/>
              </a:ext>
            </a:extLst>
          </p:cNvPr>
          <p:cNvSpPr/>
          <p:nvPr/>
        </p:nvSpPr>
        <p:spPr>
          <a:xfrm>
            <a:off x="3039709" y="1808781"/>
            <a:ext cx="1398036" cy="1015753"/>
          </a:xfrm>
          <a:custGeom>
            <a:avLst/>
            <a:gdLst>
              <a:gd name="connsiteX0" fmla="*/ 1396997 w 1398036"/>
              <a:gd name="connsiteY0" fmla="*/ 1358 h 1015753"/>
              <a:gd name="connsiteX1" fmla="*/ 869818 w 1398036"/>
              <a:gd name="connsiteY1" fmla="*/ 267280 h 1015753"/>
              <a:gd name="connsiteX2" fmla="*/ 1233711 w 1398036"/>
              <a:gd name="connsiteY2" fmla="*/ 71337 h 1015753"/>
              <a:gd name="connsiteX3" fmla="*/ 496593 w 1398036"/>
              <a:gd name="connsiteY3" fmla="*/ 299937 h 1015753"/>
              <a:gd name="connsiteX4" fmla="*/ 715862 w 1398036"/>
              <a:gd name="connsiteY4" fmla="*/ 197301 h 1015753"/>
              <a:gd name="connsiteX5" fmla="*/ 487262 w 1398036"/>
              <a:gd name="connsiteY5" fmla="*/ 369917 h 1015753"/>
              <a:gd name="connsiteX6" fmla="*/ 123369 w 1398036"/>
              <a:gd name="connsiteY6" fmla="*/ 813121 h 1015753"/>
              <a:gd name="connsiteX7" fmla="*/ 342638 w 1398036"/>
              <a:gd name="connsiteY7" fmla="*/ 593852 h 1015753"/>
              <a:gd name="connsiteX8" fmla="*/ 244667 w 1398036"/>
              <a:gd name="connsiteY8" fmla="*/ 733811 h 1015753"/>
              <a:gd name="connsiteX9" fmla="*/ 2071 w 1398036"/>
              <a:gd name="connsiteY9" fmla="*/ 1013729 h 1015753"/>
              <a:gd name="connsiteX10" fmla="*/ 146695 w 1398036"/>
              <a:gd name="connsiteY10" fmla="*/ 836448 h 1015753"/>
              <a:gd name="connsiteX11" fmla="*/ 468601 w 1398036"/>
              <a:gd name="connsiteY11" fmla="*/ 411905 h 1015753"/>
              <a:gd name="connsiteX12" fmla="*/ 314646 w 1398036"/>
              <a:gd name="connsiteY12" fmla="*/ 537868 h 1015753"/>
              <a:gd name="connsiteX13" fmla="*/ 860487 w 1398036"/>
              <a:gd name="connsiteY13" fmla="*/ 136652 h 1015753"/>
              <a:gd name="connsiteX14" fmla="*/ 650548 w 1398036"/>
              <a:gd name="connsiteY14" fmla="*/ 267280 h 1015753"/>
              <a:gd name="connsiteX15" fmla="*/ 1154401 w 1398036"/>
              <a:gd name="connsiteY15" fmla="*/ 24684 h 1015753"/>
              <a:gd name="connsiteX16" fmla="*/ 659879 w 1398036"/>
              <a:gd name="connsiteY16" fmla="*/ 313933 h 1015753"/>
              <a:gd name="connsiteX17" fmla="*/ 995781 w 1398036"/>
              <a:gd name="connsiteY17" fmla="*/ 169309 h 1015753"/>
              <a:gd name="connsiteX18" fmla="*/ 1396997 w 1398036"/>
              <a:gd name="connsiteY18" fmla="*/ 1358 h 101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8036" h="1015753">
                <a:moveTo>
                  <a:pt x="1396997" y="1358"/>
                </a:moveTo>
                <a:cubicBezTo>
                  <a:pt x="1376003" y="17686"/>
                  <a:pt x="897032" y="255617"/>
                  <a:pt x="869818" y="267280"/>
                </a:cubicBezTo>
                <a:cubicBezTo>
                  <a:pt x="842604" y="278943"/>
                  <a:pt x="1295915" y="65894"/>
                  <a:pt x="1233711" y="71337"/>
                </a:cubicBezTo>
                <a:cubicBezTo>
                  <a:pt x="1171507" y="76780"/>
                  <a:pt x="582901" y="278943"/>
                  <a:pt x="496593" y="299937"/>
                </a:cubicBezTo>
                <a:cubicBezTo>
                  <a:pt x="410285" y="320931"/>
                  <a:pt x="717417" y="185638"/>
                  <a:pt x="715862" y="197301"/>
                </a:cubicBezTo>
                <a:cubicBezTo>
                  <a:pt x="714307" y="208964"/>
                  <a:pt x="586011" y="267280"/>
                  <a:pt x="487262" y="369917"/>
                </a:cubicBezTo>
                <a:cubicBezTo>
                  <a:pt x="388513" y="472554"/>
                  <a:pt x="147473" y="775799"/>
                  <a:pt x="123369" y="813121"/>
                </a:cubicBezTo>
                <a:cubicBezTo>
                  <a:pt x="99265" y="850443"/>
                  <a:pt x="322422" y="607070"/>
                  <a:pt x="342638" y="593852"/>
                </a:cubicBezTo>
                <a:cubicBezTo>
                  <a:pt x="362854" y="580634"/>
                  <a:pt x="301428" y="663832"/>
                  <a:pt x="244667" y="733811"/>
                </a:cubicBezTo>
                <a:cubicBezTo>
                  <a:pt x="187906" y="803790"/>
                  <a:pt x="18400" y="996623"/>
                  <a:pt x="2071" y="1013729"/>
                </a:cubicBezTo>
                <a:cubicBezTo>
                  <a:pt x="-14258" y="1030835"/>
                  <a:pt x="68940" y="936752"/>
                  <a:pt x="146695" y="836448"/>
                </a:cubicBezTo>
                <a:cubicBezTo>
                  <a:pt x="224450" y="736144"/>
                  <a:pt x="440609" y="461668"/>
                  <a:pt x="468601" y="411905"/>
                </a:cubicBezTo>
                <a:cubicBezTo>
                  <a:pt x="496593" y="362142"/>
                  <a:pt x="249332" y="583743"/>
                  <a:pt x="314646" y="537868"/>
                </a:cubicBezTo>
                <a:cubicBezTo>
                  <a:pt x="379960" y="491993"/>
                  <a:pt x="804503" y="181750"/>
                  <a:pt x="860487" y="136652"/>
                </a:cubicBezTo>
                <a:cubicBezTo>
                  <a:pt x="916471" y="91554"/>
                  <a:pt x="601562" y="285941"/>
                  <a:pt x="650548" y="267280"/>
                </a:cubicBezTo>
                <a:cubicBezTo>
                  <a:pt x="699534" y="248619"/>
                  <a:pt x="1152846" y="16909"/>
                  <a:pt x="1154401" y="24684"/>
                </a:cubicBezTo>
                <a:cubicBezTo>
                  <a:pt x="1155956" y="32459"/>
                  <a:pt x="686316" y="289829"/>
                  <a:pt x="659879" y="313933"/>
                </a:cubicBezTo>
                <a:cubicBezTo>
                  <a:pt x="633442" y="338037"/>
                  <a:pt x="876038" y="218295"/>
                  <a:pt x="995781" y="169309"/>
                </a:cubicBezTo>
                <a:cubicBezTo>
                  <a:pt x="1115524" y="120323"/>
                  <a:pt x="1417991" y="-14970"/>
                  <a:pt x="1396997" y="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06415BCD-FEB2-F9B3-95FE-7CA5FE230203}"/>
              </a:ext>
            </a:extLst>
          </p:cNvPr>
          <p:cNvSpPr/>
          <p:nvPr/>
        </p:nvSpPr>
        <p:spPr>
          <a:xfrm>
            <a:off x="2887083" y="2182568"/>
            <a:ext cx="878192" cy="798997"/>
          </a:xfrm>
          <a:custGeom>
            <a:avLst/>
            <a:gdLst>
              <a:gd name="connsiteX0" fmla="*/ 877819 w 878192"/>
              <a:gd name="connsiteY0" fmla="*/ 795 h 798997"/>
              <a:gd name="connsiteX1" fmla="*/ 476603 w 878192"/>
              <a:gd name="connsiteY1" fmla="*/ 350693 h 798997"/>
              <a:gd name="connsiteX2" fmla="*/ 607231 w 878192"/>
              <a:gd name="connsiteY2" fmla="*/ 271383 h 798997"/>
              <a:gd name="connsiteX3" fmla="*/ 341309 w 878192"/>
              <a:gd name="connsiteY3" fmla="*/ 546636 h 798997"/>
              <a:gd name="connsiteX4" fmla="*/ 741 w 878192"/>
              <a:gd name="connsiteY4" fmla="*/ 798563 h 798997"/>
              <a:gd name="connsiteX5" fmla="*/ 243337 w 878192"/>
              <a:gd name="connsiteY5" fmla="*/ 611950 h 798997"/>
              <a:gd name="connsiteX6" fmla="*/ 532586 w 878192"/>
              <a:gd name="connsiteY6" fmla="*/ 383350 h 798997"/>
              <a:gd name="connsiteX7" fmla="*/ 392627 w 878192"/>
              <a:gd name="connsiteY7" fmla="*/ 485987 h 798997"/>
              <a:gd name="connsiteX8" fmla="*/ 658550 w 878192"/>
              <a:gd name="connsiteY8" fmla="*/ 196738 h 798997"/>
              <a:gd name="connsiteX9" fmla="*/ 551248 w 878192"/>
              <a:gd name="connsiteY9" fmla="*/ 252722 h 798997"/>
              <a:gd name="connsiteX10" fmla="*/ 877819 w 878192"/>
              <a:gd name="connsiteY10" fmla="*/ 795 h 79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192" h="798997">
                <a:moveTo>
                  <a:pt x="877819" y="795"/>
                </a:moveTo>
                <a:cubicBezTo>
                  <a:pt x="865378" y="17123"/>
                  <a:pt x="521701" y="305595"/>
                  <a:pt x="476603" y="350693"/>
                </a:cubicBezTo>
                <a:cubicBezTo>
                  <a:pt x="431505" y="395791"/>
                  <a:pt x="629780" y="238726"/>
                  <a:pt x="607231" y="271383"/>
                </a:cubicBezTo>
                <a:cubicBezTo>
                  <a:pt x="584682" y="304040"/>
                  <a:pt x="442391" y="458773"/>
                  <a:pt x="341309" y="546636"/>
                </a:cubicBezTo>
                <a:cubicBezTo>
                  <a:pt x="240227" y="634499"/>
                  <a:pt x="17070" y="787677"/>
                  <a:pt x="741" y="798563"/>
                </a:cubicBezTo>
                <a:cubicBezTo>
                  <a:pt x="-15588" y="809449"/>
                  <a:pt x="243337" y="611950"/>
                  <a:pt x="243337" y="611950"/>
                </a:cubicBezTo>
                <a:lnTo>
                  <a:pt x="532586" y="383350"/>
                </a:lnTo>
                <a:cubicBezTo>
                  <a:pt x="557468" y="362356"/>
                  <a:pt x="371633" y="517089"/>
                  <a:pt x="392627" y="485987"/>
                </a:cubicBezTo>
                <a:cubicBezTo>
                  <a:pt x="413621" y="454885"/>
                  <a:pt x="632113" y="235616"/>
                  <a:pt x="658550" y="196738"/>
                </a:cubicBezTo>
                <a:cubicBezTo>
                  <a:pt x="684987" y="157861"/>
                  <a:pt x="514703" y="280714"/>
                  <a:pt x="551248" y="252722"/>
                </a:cubicBezTo>
                <a:cubicBezTo>
                  <a:pt x="587793" y="224730"/>
                  <a:pt x="890260" y="-15533"/>
                  <a:pt x="877819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75EB8FA9-7182-B6A6-9E1B-91C1EF076A86}"/>
              </a:ext>
            </a:extLst>
          </p:cNvPr>
          <p:cNvSpPr/>
          <p:nvPr/>
        </p:nvSpPr>
        <p:spPr>
          <a:xfrm>
            <a:off x="2787803" y="2654037"/>
            <a:ext cx="634236" cy="490379"/>
          </a:xfrm>
          <a:custGeom>
            <a:avLst/>
            <a:gdLst>
              <a:gd name="connsiteX0" fmla="*/ 631866 w 634236"/>
              <a:gd name="connsiteY0" fmla="*/ 522 h 490379"/>
              <a:gd name="connsiteX1" fmla="*/ 463915 w 634236"/>
              <a:gd name="connsiteY1" fmla="*/ 187134 h 490379"/>
              <a:gd name="connsiteX2" fmla="*/ 356613 w 634236"/>
              <a:gd name="connsiteY2" fmla="*/ 210461 h 490379"/>
              <a:gd name="connsiteX3" fmla="*/ 81360 w 634236"/>
              <a:gd name="connsiteY3" fmla="*/ 243118 h 490379"/>
              <a:gd name="connsiteX4" fmla="*/ 337952 w 634236"/>
              <a:gd name="connsiteY4" fmla="*/ 243118 h 490379"/>
              <a:gd name="connsiteX5" fmla="*/ 454585 w 634236"/>
              <a:gd name="connsiteY5" fmla="*/ 238453 h 490379"/>
              <a:gd name="connsiteX6" fmla="*/ 90691 w 634236"/>
              <a:gd name="connsiteY6" fmla="*/ 331759 h 490379"/>
              <a:gd name="connsiteX7" fmla="*/ 258642 w 634236"/>
              <a:gd name="connsiteY7" fmla="*/ 294436 h 490379"/>
              <a:gd name="connsiteX8" fmla="*/ 533895 w 634236"/>
              <a:gd name="connsiteY8" fmla="*/ 229122 h 490379"/>
              <a:gd name="connsiteX9" fmla="*/ 314626 w 634236"/>
              <a:gd name="connsiteY9" fmla="*/ 369081 h 490379"/>
              <a:gd name="connsiteX10" fmla="*/ 2050 w 634236"/>
              <a:gd name="connsiteY10" fmla="*/ 420400 h 490379"/>
              <a:gd name="connsiteX11" fmla="*/ 477911 w 634236"/>
              <a:gd name="connsiteY11" fmla="*/ 313098 h 490379"/>
              <a:gd name="connsiteX12" fmla="*/ 309960 w 634236"/>
              <a:gd name="connsiteY12" fmla="*/ 401739 h 490379"/>
              <a:gd name="connsiteX13" fmla="*/ 188662 w 634236"/>
              <a:gd name="connsiteY13" fmla="*/ 420400 h 490379"/>
              <a:gd name="connsiteX14" fmla="*/ 482577 w 634236"/>
              <a:gd name="connsiteY14" fmla="*/ 355085 h 490379"/>
              <a:gd name="connsiteX15" fmla="*/ 86026 w 634236"/>
              <a:gd name="connsiteY15" fmla="*/ 490379 h 490379"/>
              <a:gd name="connsiteX16" fmla="*/ 463915 w 634236"/>
              <a:gd name="connsiteY16" fmla="*/ 355085 h 490379"/>
              <a:gd name="connsiteX17" fmla="*/ 249311 w 634236"/>
              <a:gd name="connsiteY17" fmla="*/ 378412 h 490379"/>
              <a:gd name="connsiteX18" fmla="*/ 468581 w 634236"/>
              <a:gd name="connsiteY18" fmla="*/ 243118 h 490379"/>
              <a:gd name="connsiteX19" fmla="*/ 328621 w 634236"/>
              <a:gd name="connsiteY19" fmla="*/ 252449 h 490379"/>
              <a:gd name="connsiteX20" fmla="*/ 631866 w 634236"/>
              <a:gd name="connsiteY20" fmla="*/ 522 h 49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4236" h="490379">
                <a:moveTo>
                  <a:pt x="631866" y="522"/>
                </a:moveTo>
                <a:cubicBezTo>
                  <a:pt x="654415" y="-10364"/>
                  <a:pt x="509790" y="152144"/>
                  <a:pt x="463915" y="187134"/>
                </a:cubicBezTo>
                <a:cubicBezTo>
                  <a:pt x="418039" y="222124"/>
                  <a:pt x="420372" y="201130"/>
                  <a:pt x="356613" y="210461"/>
                </a:cubicBezTo>
                <a:cubicBezTo>
                  <a:pt x="292854" y="219792"/>
                  <a:pt x="84470" y="237675"/>
                  <a:pt x="81360" y="243118"/>
                </a:cubicBezTo>
                <a:cubicBezTo>
                  <a:pt x="78250" y="248561"/>
                  <a:pt x="275748" y="243895"/>
                  <a:pt x="337952" y="243118"/>
                </a:cubicBezTo>
                <a:cubicBezTo>
                  <a:pt x="400156" y="242341"/>
                  <a:pt x="495795" y="223680"/>
                  <a:pt x="454585" y="238453"/>
                </a:cubicBezTo>
                <a:cubicBezTo>
                  <a:pt x="413375" y="253226"/>
                  <a:pt x="123348" y="322429"/>
                  <a:pt x="90691" y="331759"/>
                </a:cubicBezTo>
                <a:cubicBezTo>
                  <a:pt x="58034" y="341090"/>
                  <a:pt x="258642" y="294436"/>
                  <a:pt x="258642" y="294436"/>
                </a:cubicBezTo>
                <a:cubicBezTo>
                  <a:pt x="332509" y="277330"/>
                  <a:pt x="524564" y="216681"/>
                  <a:pt x="533895" y="229122"/>
                </a:cubicBezTo>
                <a:cubicBezTo>
                  <a:pt x="543226" y="241563"/>
                  <a:pt x="403267" y="337201"/>
                  <a:pt x="314626" y="369081"/>
                </a:cubicBezTo>
                <a:cubicBezTo>
                  <a:pt x="225985" y="400961"/>
                  <a:pt x="-25164" y="429731"/>
                  <a:pt x="2050" y="420400"/>
                </a:cubicBezTo>
                <a:cubicBezTo>
                  <a:pt x="29264" y="411070"/>
                  <a:pt x="426593" y="316208"/>
                  <a:pt x="477911" y="313098"/>
                </a:cubicBezTo>
                <a:cubicBezTo>
                  <a:pt x="529229" y="309988"/>
                  <a:pt x="358168" y="383855"/>
                  <a:pt x="309960" y="401739"/>
                </a:cubicBezTo>
                <a:cubicBezTo>
                  <a:pt x="261752" y="419623"/>
                  <a:pt x="159892" y="428176"/>
                  <a:pt x="188662" y="420400"/>
                </a:cubicBezTo>
                <a:cubicBezTo>
                  <a:pt x="217431" y="412624"/>
                  <a:pt x="499683" y="343422"/>
                  <a:pt x="482577" y="355085"/>
                </a:cubicBezTo>
                <a:cubicBezTo>
                  <a:pt x="465471" y="366748"/>
                  <a:pt x="89136" y="490379"/>
                  <a:pt x="86026" y="490379"/>
                </a:cubicBezTo>
                <a:cubicBezTo>
                  <a:pt x="82916" y="490379"/>
                  <a:pt x="436701" y="373746"/>
                  <a:pt x="463915" y="355085"/>
                </a:cubicBezTo>
                <a:cubicBezTo>
                  <a:pt x="491129" y="336424"/>
                  <a:pt x="248533" y="397073"/>
                  <a:pt x="249311" y="378412"/>
                </a:cubicBezTo>
                <a:cubicBezTo>
                  <a:pt x="250089" y="359751"/>
                  <a:pt x="455363" y="264112"/>
                  <a:pt x="468581" y="243118"/>
                </a:cubicBezTo>
                <a:cubicBezTo>
                  <a:pt x="481799" y="222124"/>
                  <a:pt x="300629" y="288216"/>
                  <a:pt x="328621" y="252449"/>
                </a:cubicBezTo>
                <a:cubicBezTo>
                  <a:pt x="356613" y="216682"/>
                  <a:pt x="609317" y="11408"/>
                  <a:pt x="631866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A397C6AB-5EDF-239D-C5F8-E2B93F5309BC}"/>
              </a:ext>
            </a:extLst>
          </p:cNvPr>
          <p:cNvSpPr/>
          <p:nvPr/>
        </p:nvSpPr>
        <p:spPr>
          <a:xfrm>
            <a:off x="2989682" y="3023073"/>
            <a:ext cx="262039" cy="849190"/>
          </a:xfrm>
          <a:custGeom>
            <a:avLst/>
            <a:gdLst>
              <a:gd name="connsiteX0" fmla="*/ 262036 w 262039"/>
              <a:gd name="connsiteY0" fmla="*/ 45 h 849190"/>
              <a:gd name="connsiteX1" fmla="*/ 117412 w 262039"/>
              <a:gd name="connsiteY1" fmla="*/ 209984 h 849190"/>
              <a:gd name="connsiteX2" fmla="*/ 70759 w 262039"/>
              <a:gd name="connsiteY2" fmla="*/ 345278 h 849190"/>
              <a:gd name="connsiteX3" fmla="*/ 108081 w 262039"/>
              <a:gd name="connsiteY3" fmla="*/ 270633 h 849190"/>
              <a:gd name="connsiteX4" fmla="*/ 779 w 262039"/>
              <a:gd name="connsiteY4" fmla="*/ 471241 h 849190"/>
              <a:gd name="connsiteX5" fmla="*/ 173396 w 262039"/>
              <a:gd name="connsiteY5" fmla="*/ 321951 h 849190"/>
              <a:gd name="connsiteX6" fmla="*/ 19440 w 262039"/>
              <a:gd name="connsiteY6" fmla="*/ 550551 h 849190"/>
              <a:gd name="connsiteX7" fmla="*/ 126742 w 262039"/>
              <a:gd name="connsiteY7" fmla="*/ 443249 h 849190"/>
              <a:gd name="connsiteX8" fmla="*/ 5445 w 262039"/>
              <a:gd name="connsiteY8" fmla="*/ 676515 h 849190"/>
              <a:gd name="connsiteX9" fmla="*/ 108081 w 262039"/>
              <a:gd name="connsiteY9" fmla="*/ 555217 h 849190"/>
              <a:gd name="connsiteX10" fmla="*/ 14775 w 262039"/>
              <a:gd name="connsiteY10" fmla="*/ 849131 h 849190"/>
              <a:gd name="connsiteX11" fmla="*/ 136073 w 262039"/>
              <a:gd name="connsiteY11" fmla="*/ 527225 h 849190"/>
              <a:gd name="connsiteX12" fmla="*/ 61428 w 262039"/>
              <a:gd name="connsiteY12" fmla="*/ 597205 h 849190"/>
              <a:gd name="connsiteX13" fmla="*/ 103416 w 262039"/>
              <a:gd name="connsiteY13" fmla="*/ 340613 h 849190"/>
              <a:gd name="connsiteX14" fmla="*/ 112747 w 262039"/>
              <a:gd name="connsiteY14" fmla="*/ 228645 h 849190"/>
              <a:gd name="connsiteX15" fmla="*/ 262036 w 262039"/>
              <a:gd name="connsiteY15" fmla="*/ 45 h 8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39" h="849190">
                <a:moveTo>
                  <a:pt x="262036" y="45"/>
                </a:moveTo>
                <a:cubicBezTo>
                  <a:pt x="262813" y="-3065"/>
                  <a:pt x="149292" y="152445"/>
                  <a:pt x="117412" y="209984"/>
                </a:cubicBezTo>
                <a:cubicBezTo>
                  <a:pt x="85532" y="267523"/>
                  <a:pt x="72314" y="335170"/>
                  <a:pt x="70759" y="345278"/>
                </a:cubicBezTo>
                <a:cubicBezTo>
                  <a:pt x="69204" y="355386"/>
                  <a:pt x="119744" y="249639"/>
                  <a:pt x="108081" y="270633"/>
                </a:cubicBezTo>
                <a:cubicBezTo>
                  <a:pt x="96418" y="291627"/>
                  <a:pt x="-10107" y="462688"/>
                  <a:pt x="779" y="471241"/>
                </a:cubicBezTo>
                <a:cubicBezTo>
                  <a:pt x="11665" y="479794"/>
                  <a:pt x="170286" y="308733"/>
                  <a:pt x="173396" y="321951"/>
                </a:cubicBezTo>
                <a:cubicBezTo>
                  <a:pt x="176506" y="335169"/>
                  <a:pt x="27216" y="530335"/>
                  <a:pt x="19440" y="550551"/>
                </a:cubicBezTo>
                <a:cubicBezTo>
                  <a:pt x="11664" y="570767"/>
                  <a:pt x="129074" y="422255"/>
                  <a:pt x="126742" y="443249"/>
                </a:cubicBezTo>
                <a:cubicBezTo>
                  <a:pt x="124410" y="464243"/>
                  <a:pt x="8555" y="657854"/>
                  <a:pt x="5445" y="676515"/>
                </a:cubicBezTo>
                <a:cubicBezTo>
                  <a:pt x="2335" y="695176"/>
                  <a:pt x="106526" y="526448"/>
                  <a:pt x="108081" y="555217"/>
                </a:cubicBezTo>
                <a:cubicBezTo>
                  <a:pt x="109636" y="583986"/>
                  <a:pt x="10110" y="853796"/>
                  <a:pt x="14775" y="849131"/>
                </a:cubicBezTo>
                <a:cubicBezTo>
                  <a:pt x="19440" y="844466"/>
                  <a:pt x="128297" y="569213"/>
                  <a:pt x="136073" y="527225"/>
                </a:cubicBezTo>
                <a:cubicBezTo>
                  <a:pt x="143848" y="485237"/>
                  <a:pt x="66871" y="628307"/>
                  <a:pt x="61428" y="597205"/>
                </a:cubicBezTo>
                <a:cubicBezTo>
                  <a:pt x="55985" y="566103"/>
                  <a:pt x="94863" y="402039"/>
                  <a:pt x="103416" y="340613"/>
                </a:cubicBezTo>
                <a:cubicBezTo>
                  <a:pt x="111969" y="279187"/>
                  <a:pt x="90198" y="279963"/>
                  <a:pt x="112747" y="228645"/>
                </a:cubicBezTo>
                <a:cubicBezTo>
                  <a:pt x="135296" y="177327"/>
                  <a:pt x="261259" y="3155"/>
                  <a:pt x="26203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022A07B-FFD4-2F20-743B-0BCABC52E088}"/>
              </a:ext>
            </a:extLst>
          </p:cNvPr>
          <p:cNvSpPr/>
          <p:nvPr/>
        </p:nvSpPr>
        <p:spPr>
          <a:xfrm>
            <a:off x="3089215" y="3624680"/>
            <a:ext cx="100322" cy="793702"/>
          </a:xfrm>
          <a:custGeom>
            <a:avLst/>
            <a:gdLst>
              <a:gd name="connsiteX0" fmla="*/ 87858 w 100322"/>
              <a:gd name="connsiteY0" fmla="*/ 263 h 793702"/>
              <a:gd name="connsiteX1" fmla="*/ 17879 w 100322"/>
              <a:gd name="connsiteY1" fmla="*/ 252189 h 793702"/>
              <a:gd name="connsiteX2" fmla="*/ 69197 w 100322"/>
              <a:gd name="connsiteY2" fmla="*/ 443467 h 793702"/>
              <a:gd name="connsiteX3" fmla="*/ 41205 w 100322"/>
              <a:gd name="connsiteY3" fmla="*/ 303508 h 793702"/>
              <a:gd name="connsiteX4" fmla="*/ 55201 w 100322"/>
              <a:gd name="connsiteY4" fmla="*/ 513447 h 793702"/>
              <a:gd name="connsiteX5" fmla="*/ 97189 w 100322"/>
              <a:gd name="connsiteY5" fmla="*/ 793365 h 793702"/>
              <a:gd name="connsiteX6" fmla="*/ 87858 w 100322"/>
              <a:gd name="connsiteY6" fmla="*/ 564765 h 793702"/>
              <a:gd name="connsiteX7" fmla="*/ 13214 w 100322"/>
              <a:gd name="connsiteY7" fmla="*/ 308173 h 793702"/>
              <a:gd name="connsiteX8" fmla="*/ 8548 w 100322"/>
              <a:gd name="connsiteY8" fmla="*/ 205536 h 793702"/>
              <a:gd name="connsiteX9" fmla="*/ 87858 w 100322"/>
              <a:gd name="connsiteY9" fmla="*/ 263 h 79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22" h="793702">
                <a:moveTo>
                  <a:pt x="87858" y="263"/>
                </a:moveTo>
                <a:cubicBezTo>
                  <a:pt x="89413" y="8038"/>
                  <a:pt x="20989" y="178322"/>
                  <a:pt x="17879" y="252189"/>
                </a:cubicBezTo>
                <a:cubicBezTo>
                  <a:pt x="14769" y="326056"/>
                  <a:pt x="65309" y="434914"/>
                  <a:pt x="69197" y="443467"/>
                </a:cubicBezTo>
                <a:cubicBezTo>
                  <a:pt x="73085" y="452020"/>
                  <a:pt x="43538" y="291845"/>
                  <a:pt x="41205" y="303508"/>
                </a:cubicBezTo>
                <a:cubicBezTo>
                  <a:pt x="38872" y="315171"/>
                  <a:pt x="45870" y="431804"/>
                  <a:pt x="55201" y="513447"/>
                </a:cubicBezTo>
                <a:cubicBezTo>
                  <a:pt x="64532" y="595090"/>
                  <a:pt x="91746" y="784812"/>
                  <a:pt x="97189" y="793365"/>
                </a:cubicBezTo>
                <a:cubicBezTo>
                  <a:pt x="102632" y="801918"/>
                  <a:pt x="101854" y="645630"/>
                  <a:pt x="87858" y="564765"/>
                </a:cubicBezTo>
                <a:cubicBezTo>
                  <a:pt x="73862" y="483900"/>
                  <a:pt x="26432" y="368044"/>
                  <a:pt x="13214" y="308173"/>
                </a:cubicBezTo>
                <a:cubicBezTo>
                  <a:pt x="-4" y="248302"/>
                  <a:pt x="-6225" y="252189"/>
                  <a:pt x="8548" y="205536"/>
                </a:cubicBezTo>
                <a:cubicBezTo>
                  <a:pt x="23321" y="158883"/>
                  <a:pt x="86303" y="-7512"/>
                  <a:pt x="87858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666E111B-DB25-7A2C-5E27-1E70166193B9}"/>
              </a:ext>
            </a:extLst>
          </p:cNvPr>
          <p:cNvSpPr/>
          <p:nvPr/>
        </p:nvSpPr>
        <p:spPr>
          <a:xfrm>
            <a:off x="2924423" y="3675933"/>
            <a:ext cx="224098" cy="882079"/>
          </a:xfrm>
          <a:custGeom>
            <a:avLst/>
            <a:gdLst>
              <a:gd name="connsiteX0" fmla="*/ 724 w 224098"/>
              <a:gd name="connsiteY0" fmla="*/ 328 h 882079"/>
              <a:gd name="connsiteX1" fmla="*/ 126687 w 224098"/>
              <a:gd name="connsiteY1" fmla="*/ 238259 h 882079"/>
              <a:gd name="connsiteX2" fmla="*/ 122022 w 224098"/>
              <a:gd name="connsiteY2" fmla="*/ 354891 h 882079"/>
              <a:gd name="connsiteX3" fmla="*/ 210663 w 224098"/>
              <a:gd name="connsiteY3" fmla="*/ 560165 h 882079"/>
              <a:gd name="connsiteX4" fmla="*/ 219993 w 224098"/>
              <a:gd name="connsiteY4" fmla="*/ 882071 h 882079"/>
              <a:gd name="connsiteX5" fmla="*/ 173340 w 224098"/>
              <a:gd name="connsiteY5" fmla="*/ 569496 h 882079"/>
              <a:gd name="connsiteX6" fmla="*/ 136018 w 224098"/>
              <a:gd name="connsiteY6" fmla="*/ 219598 h 882079"/>
              <a:gd name="connsiteX7" fmla="*/ 75369 w 224098"/>
              <a:gd name="connsiteY7" fmla="*/ 532173 h 882079"/>
              <a:gd name="connsiteX8" fmla="*/ 80034 w 224098"/>
              <a:gd name="connsiteY8" fmla="*/ 228928 h 882079"/>
              <a:gd name="connsiteX9" fmla="*/ 724 w 224098"/>
              <a:gd name="connsiteY9" fmla="*/ 415540 h 882079"/>
              <a:gd name="connsiteX10" fmla="*/ 70704 w 224098"/>
              <a:gd name="connsiteY10" fmla="*/ 191606 h 882079"/>
              <a:gd name="connsiteX11" fmla="*/ 724 w 224098"/>
              <a:gd name="connsiteY11" fmla="*/ 328 h 8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098" h="882079">
                <a:moveTo>
                  <a:pt x="724" y="328"/>
                </a:moveTo>
                <a:cubicBezTo>
                  <a:pt x="10054" y="8103"/>
                  <a:pt x="106471" y="179165"/>
                  <a:pt x="126687" y="238259"/>
                </a:cubicBezTo>
                <a:cubicBezTo>
                  <a:pt x="146903" y="297353"/>
                  <a:pt x="108026" y="301240"/>
                  <a:pt x="122022" y="354891"/>
                </a:cubicBezTo>
                <a:cubicBezTo>
                  <a:pt x="136018" y="408542"/>
                  <a:pt x="194335" y="472302"/>
                  <a:pt x="210663" y="560165"/>
                </a:cubicBezTo>
                <a:cubicBezTo>
                  <a:pt x="226992" y="648028"/>
                  <a:pt x="226213" y="880516"/>
                  <a:pt x="219993" y="882071"/>
                </a:cubicBezTo>
                <a:cubicBezTo>
                  <a:pt x="213773" y="883626"/>
                  <a:pt x="187336" y="679908"/>
                  <a:pt x="173340" y="569496"/>
                </a:cubicBezTo>
                <a:cubicBezTo>
                  <a:pt x="159344" y="459084"/>
                  <a:pt x="152346" y="225818"/>
                  <a:pt x="136018" y="219598"/>
                </a:cubicBezTo>
                <a:cubicBezTo>
                  <a:pt x="119690" y="213378"/>
                  <a:pt x="84700" y="530618"/>
                  <a:pt x="75369" y="532173"/>
                </a:cubicBezTo>
                <a:cubicBezTo>
                  <a:pt x="66038" y="533728"/>
                  <a:pt x="92475" y="248367"/>
                  <a:pt x="80034" y="228928"/>
                </a:cubicBezTo>
                <a:cubicBezTo>
                  <a:pt x="67593" y="209489"/>
                  <a:pt x="2279" y="421760"/>
                  <a:pt x="724" y="415540"/>
                </a:cubicBezTo>
                <a:cubicBezTo>
                  <a:pt x="-831" y="409320"/>
                  <a:pt x="66039" y="258475"/>
                  <a:pt x="70704" y="191606"/>
                </a:cubicBezTo>
                <a:cubicBezTo>
                  <a:pt x="75369" y="124737"/>
                  <a:pt x="-8606" y="-7447"/>
                  <a:pt x="724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94681244-2C1D-4C18-6460-D8D3DD6885F5}"/>
              </a:ext>
            </a:extLst>
          </p:cNvPr>
          <p:cNvSpPr/>
          <p:nvPr/>
        </p:nvSpPr>
        <p:spPr>
          <a:xfrm>
            <a:off x="3881377" y="1758516"/>
            <a:ext cx="1620706" cy="453377"/>
          </a:xfrm>
          <a:custGeom>
            <a:avLst/>
            <a:gdLst>
              <a:gd name="connsiteX0" fmla="*/ 0 w 1620706"/>
              <a:gd name="connsiteY0" fmla="*/ 286345 h 453377"/>
              <a:gd name="connsiteX1" fmla="*/ 694481 w 1620706"/>
              <a:gd name="connsiteY1" fmla="*/ 74142 h 453377"/>
              <a:gd name="connsiteX2" fmla="*/ 586451 w 1620706"/>
              <a:gd name="connsiteY2" fmla="*/ 108866 h 453377"/>
              <a:gd name="connsiteX3" fmla="*/ 339524 w 1620706"/>
              <a:gd name="connsiteY3" fmla="*/ 159023 h 453377"/>
              <a:gd name="connsiteX4" fmla="*/ 914400 w 1620706"/>
              <a:gd name="connsiteY4" fmla="*/ 47135 h 453377"/>
              <a:gd name="connsiteX5" fmla="*/ 821803 w 1620706"/>
              <a:gd name="connsiteY5" fmla="*/ 97292 h 453377"/>
              <a:gd name="connsiteX6" fmla="*/ 408972 w 1620706"/>
              <a:gd name="connsiteY6" fmla="*/ 278628 h 453377"/>
              <a:gd name="connsiteX7" fmla="*/ 644324 w 1620706"/>
              <a:gd name="connsiteY7" fmla="*/ 170598 h 453377"/>
              <a:gd name="connsiteX8" fmla="*/ 1030147 w 1620706"/>
              <a:gd name="connsiteY8" fmla="*/ 31702 h 453377"/>
              <a:gd name="connsiteX9" fmla="*/ 945266 w 1620706"/>
              <a:gd name="connsiteY9" fmla="*/ 93433 h 453377"/>
              <a:gd name="connsiteX10" fmla="*/ 671332 w 1620706"/>
              <a:gd name="connsiteY10" fmla="*/ 274770 h 453377"/>
              <a:gd name="connsiteX11" fmla="*/ 1022431 w 1620706"/>
              <a:gd name="connsiteY11" fmla="*/ 35560 h 453377"/>
              <a:gd name="connsiteX12" fmla="*/ 983848 w 1620706"/>
              <a:gd name="connsiteY12" fmla="*/ 97292 h 453377"/>
              <a:gd name="connsiteX13" fmla="*/ 1207626 w 1620706"/>
              <a:gd name="connsiteY13" fmla="*/ 132016 h 453377"/>
              <a:gd name="connsiteX14" fmla="*/ 1080304 w 1620706"/>
              <a:gd name="connsiteY14" fmla="*/ 108866 h 453377"/>
              <a:gd name="connsiteX15" fmla="*/ 1412112 w 1620706"/>
              <a:gd name="connsiteY15" fmla="*/ 197606 h 453377"/>
              <a:gd name="connsiteX16" fmla="*/ 1261641 w 1620706"/>
              <a:gd name="connsiteY16" fmla="*/ 232330 h 453377"/>
              <a:gd name="connsiteX17" fmla="*/ 871960 w 1620706"/>
              <a:gd name="connsiteY17" fmla="*/ 309494 h 453377"/>
              <a:gd name="connsiteX18" fmla="*/ 1419828 w 1620706"/>
              <a:gd name="connsiteY18" fmla="*/ 209180 h 453377"/>
              <a:gd name="connsiteX19" fmla="*/ 1527858 w 1620706"/>
              <a:gd name="connsiteY19" fmla="*/ 197606 h 453377"/>
              <a:gd name="connsiteX20" fmla="*/ 1466127 w 1620706"/>
              <a:gd name="connsiteY20" fmla="*/ 213038 h 453377"/>
              <a:gd name="connsiteX21" fmla="*/ 1620456 w 1620706"/>
              <a:gd name="connsiteY21" fmla="*/ 294061 h 453377"/>
              <a:gd name="connsiteX22" fmla="*/ 1504709 w 1620706"/>
              <a:gd name="connsiteY22" fmla="*/ 305636 h 453377"/>
              <a:gd name="connsiteX23" fmla="*/ 1605023 w 1620706"/>
              <a:gd name="connsiteY23" fmla="*/ 452249 h 453377"/>
              <a:gd name="connsiteX24" fmla="*/ 1473843 w 1620706"/>
              <a:gd name="connsiteY24" fmla="*/ 216897 h 453377"/>
              <a:gd name="connsiteX25" fmla="*/ 1061013 w 1620706"/>
              <a:gd name="connsiteY25" fmla="*/ 58709 h 453377"/>
              <a:gd name="connsiteX26" fmla="*/ 1053296 w 1620706"/>
              <a:gd name="connsiteY26" fmla="*/ 50993 h 453377"/>
              <a:gd name="connsiteX27" fmla="*/ 806370 w 1620706"/>
              <a:gd name="connsiteY27" fmla="*/ 23985 h 453377"/>
              <a:gd name="connsiteX28" fmla="*/ 956841 w 1620706"/>
              <a:gd name="connsiteY28" fmla="*/ 836 h 453377"/>
              <a:gd name="connsiteX29" fmla="*/ 675190 w 1620706"/>
              <a:gd name="connsiteY29" fmla="*/ 54851 h 453377"/>
              <a:gd name="connsiteX30" fmla="*/ 493853 w 1620706"/>
              <a:gd name="connsiteY30" fmla="*/ 120441 h 453377"/>
              <a:gd name="connsiteX31" fmla="*/ 690623 w 1620706"/>
              <a:gd name="connsiteY31" fmla="*/ 66426 h 453377"/>
              <a:gd name="connsiteX32" fmla="*/ 0 w 1620706"/>
              <a:gd name="connsiteY32" fmla="*/ 286345 h 45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20706" h="453377">
                <a:moveTo>
                  <a:pt x="0" y="286345"/>
                </a:moveTo>
                <a:cubicBezTo>
                  <a:pt x="643" y="287631"/>
                  <a:pt x="596739" y="103722"/>
                  <a:pt x="694481" y="74142"/>
                </a:cubicBezTo>
                <a:cubicBezTo>
                  <a:pt x="792223" y="44562"/>
                  <a:pt x="645610" y="94719"/>
                  <a:pt x="586451" y="108866"/>
                </a:cubicBezTo>
                <a:cubicBezTo>
                  <a:pt x="527292" y="123013"/>
                  <a:pt x="339524" y="159023"/>
                  <a:pt x="339524" y="159023"/>
                </a:cubicBezTo>
                <a:cubicBezTo>
                  <a:pt x="394182" y="148734"/>
                  <a:pt x="834020" y="57423"/>
                  <a:pt x="914400" y="47135"/>
                </a:cubicBezTo>
                <a:cubicBezTo>
                  <a:pt x="994780" y="36846"/>
                  <a:pt x="906041" y="58710"/>
                  <a:pt x="821803" y="97292"/>
                </a:cubicBezTo>
                <a:cubicBezTo>
                  <a:pt x="737565" y="135874"/>
                  <a:pt x="438552" y="266410"/>
                  <a:pt x="408972" y="278628"/>
                </a:cubicBezTo>
                <a:cubicBezTo>
                  <a:pt x="379392" y="290846"/>
                  <a:pt x="540795" y="211752"/>
                  <a:pt x="644324" y="170598"/>
                </a:cubicBezTo>
                <a:cubicBezTo>
                  <a:pt x="747853" y="129444"/>
                  <a:pt x="979990" y="44563"/>
                  <a:pt x="1030147" y="31702"/>
                </a:cubicBezTo>
                <a:cubicBezTo>
                  <a:pt x="1080304" y="18841"/>
                  <a:pt x="1005068" y="52922"/>
                  <a:pt x="945266" y="93433"/>
                </a:cubicBezTo>
                <a:cubicBezTo>
                  <a:pt x="885464" y="133944"/>
                  <a:pt x="658471" y="284415"/>
                  <a:pt x="671332" y="274770"/>
                </a:cubicBezTo>
                <a:cubicBezTo>
                  <a:pt x="684193" y="265125"/>
                  <a:pt x="970345" y="65140"/>
                  <a:pt x="1022431" y="35560"/>
                </a:cubicBezTo>
                <a:cubicBezTo>
                  <a:pt x="1074517" y="5980"/>
                  <a:pt x="952982" y="81216"/>
                  <a:pt x="983848" y="97292"/>
                </a:cubicBezTo>
                <a:cubicBezTo>
                  <a:pt x="1014714" y="113368"/>
                  <a:pt x="1191550" y="130087"/>
                  <a:pt x="1207626" y="132016"/>
                </a:cubicBezTo>
                <a:cubicBezTo>
                  <a:pt x="1223702" y="133945"/>
                  <a:pt x="1046223" y="97934"/>
                  <a:pt x="1080304" y="108866"/>
                </a:cubicBezTo>
                <a:cubicBezTo>
                  <a:pt x="1114385" y="119798"/>
                  <a:pt x="1381889" y="177029"/>
                  <a:pt x="1412112" y="197606"/>
                </a:cubicBezTo>
                <a:cubicBezTo>
                  <a:pt x="1442335" y="218183"/>
                  <a:pt x="1261641" y="232330"/>
                  <a:pt x="1261641" y="232330"/>
                </a:cubicBezTo>
                <a:lnTo>
                  <a:pt x="871960" y="309494"/>
                </a:lnTo>
                <a:cubicBezTo>
                  <a:pt x="898325" y="305636"/>
                  <a:pt x="1310512" y="227828"/>
                  <a:pt x="1419828" y="209180"/>
                </a:cubicBezTo>
                <a:cubicBezTo>
                  <a:pt x="1529144" y="190532"/>
                  <a:pt x="1520142" y="196963"/>
                  <a:pt x="1527858" y="197606"/>
                </a:cubicBezTo>
                <a:cubicBezTo>
                  <a:pt x="1535575" y="198249"/>
                  <a:pt x="1450694" y="196962"/>
                  <a:pt x="1466127" y="213038"/>
                </a:cubicBezTo>
                <a:cubicBezTo>
                  <a:pt x="1481560" y="229114"/>
                  <a:pt x="1614026" y="278628"/>
                  <a:pt x="1620456" y="294061"/>
                </a:cubicBezTo>
                <a:cubicBezTo>
                  <a:pt x="1626886" y="309494"/>
                  <a:pt x="1507281" y="279271"/>
                  <a:pt x="1504709" y="305636"/>
                </a:cubicBezTo>
                <a:cubicBezTo>
                  <a:pt x="1502137" y="332001"/>
                  <a:pt x="1610167" y="467039"/>
                  <a:pt x="1605023" y="452249"/>
                </a:cubicBezTo>
                <a:cubicBezTo>
                  <a:pt x="1599879" y="437459"/>
                  <a:pt x="1564511" y="282487"/>
                  <a:pt x="1473843" y="216897"/>
                </a:cubicBezTo>
                <a:cubicBezTo>
                  <a:pt x="1383175" y="151307"/>
                  <a:pt x="1131104" y="86360"/>
                  <a:pt x="1061013" y="58709"/>
                </a:cubicBezTo>
                <a:cubicBezTo>
                  <a:pt x="990922" y="31058"/>
                  <a:pt x="1095736" y="56780"/>
                  <a:pt x="1053296" y="50993"/>
                </a:cubicBezTo>
                <a:cubicBezTo>
                  <a:pt x="1010856" y="45206"/>
                  <a:pt x="822446" y="32344"/>
                  <a:pt x="806370" y="23985"/>
                </a:cubicBezTo>
                <a:cubicBezTo>
                  <a:pt x="790294" y="15625"/>
                  <a:pt x="978704" y="-4308"/>
                  <a:pt x="956841" y="836"/>
                </a:cubicBezTo>
                <a:cubicBezTo>
                  <a:pt x="934978" y="5980"/>
                  <a:pt x="752355" y="34917"/>
                  <a:pt x="675190" y="54851"/>
                </a:cubicBezTo>
                <a:cubicBezTo>
                  <a:pt x="598025" y="74785"/>
                  <a:pt x="491281" y="118512"/>
                  <a:pt x="493853" y="120441"/>
                </a:cubicBezTo>
                <a:cubicBezTo>
                  <a:pt x="496425" y="122370"/>
                  <a:pt x="771003" y="40704"/>
                  <a:pt x="690623" y="66426"/>
                </a:cubicBezTo>
                <a:lnTo>
                  <a:pt x="0" y="2863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3B4018E-A2D9-C9D6-09FD-A7F39ACADCF5}"/>
              </a:ext>
            </a:extLst>
          </p:cNvPr>
          <p:cNvSpPr/>
          <p:nvPr/>
        </p:nvSpPr>
        <p:spPr>
          <a:xfrm>
            <a:off x="5311684" y="2016916"/>
            <a:ext cx="711010" cy="1075196"/>
          </a:xfrm>
          <a:custGeom>
            <a:avLst/>
            <a:gdLst>
              <a:gd name="connsiteX0" fmla="*/ 1096 w 711010"/>
              <a:gd name="connsiteY0" fmla="*/ 62669 h 1075196"/>
              <a:gd name="connsiteX1" fmla="*/ 417784 w 711010"/>
              <a:gd name="connsiteY1" fmla="*/ 421484 h 1075196"/>
              <a:gd name="connsiteX2" fmla="*/ 325187 w 711010"/>
              <a:gd name="connsiteY2" fmla="*/ 298021 h 1075196"/>
              <a:gd name="connsiteX3" fmla="*/ 556681 w 711010"/>
              <a:gd name="connsiteY3" fmla="*/ 645261 h 1075196"/>
              <a:gd name="connsiteX4" fmla="*/ 525815 w 711010"/>
              <a:gd name="connsiteY4" fmla="*/ 541089 h 1075196"/>
              <a:gd name="connsiteX5" fmla="*/ 606838 w 711010"/>
              <a:gd name="connsiteY5" fmla="*/ 791874 h 1075196"/>
              <a:gd name="connsiteX6" fmla="*/ 711010 w 711010"/>
              <a:gd name="connsiteY6" fmla="*/ 1073525 h 1075196"/>
              <a:gd name="connsiteX7" fmla="*/ 606838 w 711010"/>
              <a:gd name="connsiteY7" fmla="*/ 911479 h 1075196"/>
              <a:gd name="connsiteX8" fmla="*/ 653136 w 711010"/>
              <a:gd name="connsiteY8" fmla="*/ 969352 h 1075196"/>
              <a:gd name="connsiteX9" fmla="*/ 541248 w 711010"/>
              <a:gd name="connsiteY9" fmla="*/ 614395 h 1075196"/>
              <a:gd name="connsiteX10" fmla="*/ 417784 w 711010"/>
              <a:gd name="connsiteY10" fmla="*/ 386760 h 1075196"/>
              <a:gd name="connsiteX11" fmla="*/ 159283 w 711010"/>
              <a:gd name="connsiteY11" fmla="*/ 937 h 1075196"/>
              <a:gd name="connsiteX12" fmla="*/ 491091 w 711010"/>
              <a:gd name="connsiteY12" fmla="*/ 506365 h 1075196"/>
              <a:gd name="connsiteX13" fmla="*/ 494949 w 711010"/>
              <a:gd name="connsiteY13" fmla="*/ 514081 h 1075196"/>
              <a:gd name="connsiteX14" fmla="*/ 302038 w 711010"/>
              <a:gd name="connsiteY14" fmla="*/ 294162 h 1075196"/>
              <a:gd name="connsiteX15" fmla="*/ 1096 w 711010"/>
              <a:gd name="connsiteY15" fmla="*/ 62669 h 107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1010" h="1075196">
                <a:moveTo>
                  <a:pt x="1096" y="62669"/>
                </a:moveTo>
                <a:cubicBezTo>
                  <a:pt x="20387" y="83889"/>
                  <a:pt x="363769" y="382259"/>
                  <a:pt x="417784" y="421484"/>
                </a:cubicBezTo>
                <a:cubicBezTo>
                  <a:pt x="471799" y="460709"/>
                  <a:pt x="302038" y="260725"/>
                  <a:pt x="325187" y="298021"/>
                </a:cubicBezTo>
                <a:cubicBezTo>
                  <a:pt x="348337" y="335317"/>
                  <a:pt x="523243" y="604750"/>
                  <a:pt x="556681" y="645261"/>
                </a:cubicBezTo>
                <a:cubicBezTo>
                  <a:pt x="590119" y="685772"/>
                  <a:pt x="517456" y="516654"/>
                  <a:pt x="525815" y="541089"/>
                </a:cubicBezTo>
                <a:cubicBezTo>
                  <a:pt x="534174" y="565524"/>
                  <a:pt x="575972" y="703135"/>
                  <a:pt x="606838" y="791874"/>
                </a:cubicBezTo>
                <a:cubicBezTo>
                  <a:pt x="637704" y="880613"/>
                  <a:pt x="711010" y="1053591"/>
                  <a:pt x="711010" y="1073525"/>
                </a:cubicBezTo>
                <a:cubicBezTo>
                  <a:pt x="711010" y="1093459"/>
                  <a:pt x="616484" y="928841"/>
                  <a:pt x="606838" y="911479"/>
                </a:cubicBezTo>
                <a:cubicBezTo>
                  <a:pt x="597192" y="894117"/>
                  <a:pt x="664068" y="1018866"/>
                  <a:pt x="653136" y="969352"/>
                </a:cubicBezTo>
                <a:cubicBezTo>
                  <a:pt x="642204" y="919838"/>
                  <a:pt x="580473" y="711494"/>
                  <a:pt x="541248" y="614395"/>
                </a:cubicBezTo>
                <a:cubicBezTo>
                  <a:pt x="502023" y="517296"/>
                  <a:pt x="481445" y="489003"/>
                  <a:pt x="417784" y="386760"/>
                </a:cubicBezTo>
                <a:cubicBezTo>
                  <a:pt x="354123" y="284517"/>
                  <a:pt x="147065" y="-18997"/>
                  <a:pt x="159283" y="937"/>
                </a:cubicBezTo>
                <a:cubicBezTo>
                  <a:pt x="171501" y="20871"/>
                  <a:pt x="491091" y="506365"/>
                  <a:pt x="491091" y="506365"/>
                </a:cubicBezTo>
                <a:cubicBezTo>
                  <a:pt x="547035" y="591889"/>
                  <a:pt x="526458" y="549448"/>
                  <a:pt x="494949" y="514081"/>
                </a:cubicBezTo>
                <a:cubicBezTo>
                  <a:pt x="463440" y="478714"/>
                  <a:pt x="381775" y="367468"/>
                  <a:pt x="302038" y="294162"/>
                </a:cubicBezTo>
                <a:cubicBezTo>
                  <a:pt x="222301" y="220856"/>
                  <a:pt x="-18195" y="41449"/>
                  <a:pt x="1096" y="6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742DD33D-8094-D48D-108A-160251BB84CC}"/>
              </a:ext>
            </a:extLst>
          </p:cNvPr>
          <p:cNvSpPr/>
          <p:nvPr/>
        </p:nvSpPr>
        <p:spPr>
          <a:xfrm>
            <a:off x="5520429" y="2180861"/>
            <a:ext cx="448040" cy="1184808"/>
          </a:xfrm>
          <a:custGeom>
            <a:avLst/>
            <a:gdLst>
              <a:gd name="connsiteX0" fmla="*/ 31012 w 448040"/>
              <a:gd name="connsiteY0" fmla="*/ 3752 h 1184808"/>
              <a:gd name="connsiteX1" fmla="*/ 176398 w 448040"/>
              <a:gd name="connsiteY1" fmla="*/ 390172 h 1184808"/>
              <a:gd name="connsiteX2" fmla="*/ 145790 w 448040"/>
              <a:gd name="connsiteY2" fmla="*/ 336608 h 1184808"/>
              <a:gd name="connsiteX3" fmla="*/ 314132 w 448040"/>
              <a:gd name="connsiteY3" fmla="*/ 612076 h 1184808"/>
              <a:gd name="connsiteX4" fmla="*/ 317958 w 448040"/>
              <a:gd name="connsiteY4" fmla="*/ 520254 h 1184808"/>
              <a:gd name="connsiteX5" fmla="*/ 367695 w 448040"/>
              <a:gd name="connsiteY5" fmla="*/ 592947 h 1184808"/>
              <a:gd name="connsiteX6" fmla="*/ 375347 w 448040"/>
              <a:gd name="connsiteY6" fmla="*/ 703899 h 1184808"/>
              <a:gd name="connsiteX7" fmla="*/ 379173 w 448040"/>
              <a:gd name="connsiteY7" fmla="*/ 899022 h 1184808"/>
              <a:gd name="connsiteX8" fmla="*/ 386825 w 448040"/>
              <a:gd name="connsiteY8" fmla="*/ 761288 h 1184808"/>
              <a:gd name="connsiteX9" fmla="*/ 448040 w 448040"/>
              <a:gd name="connsiteY9" fmla="*/ 1182142 h 1184808"/>
              <a:gd name="connsiteX10" fmla="*/ 386825 w 448040"/>
              <a:gd name="connsiteY10" fmla="*/ 914326 h 1184808"/>
              <a:gd name="connsiteX11" fmla="*/ 325609 w 448040"/>
              <a:gd name="connsiteY11" fmla="*/ 397824 h 1184808"/>
              <a:gd name="connsiteX12" fmla="*/ 337087 w 448040"/>
              <a:gd name="connsiteY12" fmla="*/ 589121 h 1184808"/>
              <a:gd name="connsiteX13" fmla="*/ 237613 w 448040"/>
              <a:gd name="connsiteY13" fmla="*/ 298349 h 1184808"/>
              <a:gd name="connsiteX14" fmla="*/ 283524 w 448040"/>
              <a:gd name="connsiteY14" fmla="*/ 558513 h 1184808"/>
              <a:gd name="connsiteX15" fmla="*/ 203179 w 448040"/>
              <a:gd name="connsiteY15" fmla="*/ 390172 h 1184808"/>
              <a:gd name="connsiteX16" fmla="*/ 404 w 448040"/>
              <a:gd name="connsiteY16" fmla="*/ 141485 h 1184808"/>
              <a:gd name="connsiteX17" fmla="*/ 149616 w 448040"/>
              <a:gd name="connsiteY17" fmla="*/ 306001 h 1184808"/>
              <a:gd name="connsiteX18" fmla="*/ 99879 w 448040"/>
              <a:gd name="connsiteY18" fmla="*/ 198875 h 1184808"/>
              <a:gd name="connsiteX19" fmla="*/ 31012 w 448040"/>
              <a:gd name="connsiteY19" fmla="*/ 3752 h 118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8040" h="1184808">
                <a:moveTo>
                  <a:pt x="31012" y="3752"/>
                </a:moveTo>
                <a:cubicBezTo>
                  <a:pt x="43765" y="35635"/>
                  <a:pt x="157268" y="334696"/>
                  <a:pt x="176398" y="390172"/>
                </a:cubicBezTo>
                <a:cubicBezTo>
                  <a:pt x="195528" y="445648"/>
                  <a:pt x="122834" y="299624"/>
                  <a:pt x="145790" y="336608"/>
                </a:cubicBezTo>
                <a:cubicBezTo>
                  <a:pt x="168746" y="373592"/>
                  <a:pt x="285437" y="581468"/>
                  <a:pt x="314132" y="612076"/>
                </a:cubicBezTo>
                <a:cubicBezTo>
                  <a:pt x="342827" y="642684"/>
                  <a:pt x="309031" y="523442"/>
                  <a:pt x="317958" y="520254"/>
                </a:cubicBezTo>
                <a:cubicBezTo>
                  <a:pt x="326885" y="517066"/>
                  <a:pt x="358130" y="562340"/>
                  <a:pt x="367695" y="592947"/>
                </a:cubicBezTo>
                <a:cubicBezTo>
                  <a:pt x="377260" y="623554"/>
                  <a:pt x="373434" y="652887"/>
                  <a:pt x="375347" y="703899"/>
                </a:cubicBezTo>
                <a:cubicBezTo>
                  <a:pt x="377260" y="754911"/>
                  <a:pt x="377260" y="889457"/>
                  <a:pt x="379173" y="899022"/>
                </a:cubicBezTo>
                <a:cubicBezTo>
                  <a:pt x="381086" y="908587"/>
                  <a:pt x="375347" y="714101"/>
                  <a:pt x="386825" y="761288"/>
                </a:cubicBezTo>
                <a:cubicBezTo>
                  <a:pt x="398303" y="808475"/>
                  <a:pt x="448040" y="1156636"/>
                  <a:pt x="448040" y="1182142"/>
                </a:cubicBezTo>
                <a:cubicBezTo>
                  <a:pt x="448040" y="1207648"/>
                  <a:pt x="407230" y="1045046"/>
                  <a:pt x="386825" y="914326"/>
                </a:cubicBezTo>
                <a:cubicBezTo>
                  <a:pt x="366420" y="783606"/>
                  <a:pt x="333899" y="452025"/>
                  <a:pt x="325609" y="397824"/>
                </a:cubicBezTo>
                <a:cubicBezTo>
                  <a:pt x="317319" y="343623"/>
                  <a:pt x="351753" y="605700"/>
                  <a:pt x="337087" y="589121"/>
                </a:cubicBezTo>
                <a:cubicBezTo>
                  <a:pt x="322421" y="572542"/>
                  <a:pt x="246540" y="303450"/>
                  <a:pt x="237613" y="298349"/>
                </a:cubicBezTo>
                <a:cubicBezTo>
                  <a:pt x="228686" y="293248"/>
                  <a:pt x="289263" y="543209"/>
                  <a:pt x="283524" y="558513"/>
                </a:cubicBezTo>
                <a:cubicBezTo>
                  <a:pt x="277785" y="573817"/>
                  <a:pt x="250366" y="459677"/>
                  <a:pt x="203179" y="390172"/>
                </a:cubicBezTo>
                <a:cubicBezTo>
                  <a:pt x="155992" y="320667"/>
                  <a:pt x="9331" y="155513"/>
                  <a:pt x="404" y="141485"/>
                </a:cubicBezTo>
                <a:cubicBezTo>
                  <a:pt x="-8523" y="127457"/>
                  <a:pt x="133037" y="296436"/>
                  <a:pt x="149616" y="306001"/>
                </a:cubicBezTo>
                <a:cubicBezTo>
                  <a:pt x="166195" y="315566"/>
                  <a:pt x="112632" y="245424"/>
                  <a:pt x="99879" y="198875"/>
                </a:cubicBezTo>
                <a:cubicBezTo>
                  <a:pt x="87126" y="152326"/>
                  <a:pt x="18259" y="-28131"/>
                  <a:pt x="31012" y="3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994FBC4-031C-034A-E319-483EEEB6C5BE}"/>
              </a:ext>
            </a:extLst>
          </p:cNvPr>
          <p:cNvSpPr/>
          <p:nvPr/>
        </p:nvSpPr>
        <p:spPr>
          <a:xfrm>
            <a:off x="5938840" y="3163983"/>
            <a:ext cx="75545" cy="1003578"/>
          </a:xfrm>
          <a:custGeom>
            <a:avLst/>
            <a:gdLst>
              <a:gd name="connsiteX0" fmla="*/ 75540 w 75545"/>
              <a:gd name="connsiteY0" fmla="*/ 71 h 1003578"/>
              <a:gd name="connsiteX1" fmla="*/ 10499 w 75545"/>
              <a:gd name="connsiteY1" fmla="*/ 221975 h 1003578"/>
              <a:gd name="connsiteX2" fmla="*/ 14325 w 75545"/>
              <a:gd name="connsiteY2" fmla="*/ 447706 h 1003578"/>
              <a:gd name="connsiteX3" fmla="*/ 6673 w 75545"/>
              <a:gd name="connsiteY3" fmla="*/ 141630 h 1003578"/>
              <a:gd name="connsiteX4" fmla="*/ 21977 w 75545"/>
              <a:gd name="connsiteY4" fmla="*/ 535702 h 1003578"/>
              <a:gd name="connsiteX5" fmla="*/ 18151 w 75545"/>
              <a:gd name="connsiteY5" fmla="*/ 466835 h 1003578"/>
              <a:gd name="connsiteX6" fmla="*/ 18151 w 75545"/>
              <a:gd name="connsiteY6" fmla="*/ 612221 h 1003578"/>
              <a:gd name="connsiteX7" fmla="*/ 33455 w 75545"/>
              <a:gd name="connsiteY7" fmla="*/ 987163 h 1003578"/>
              <a:gd name="connsiteX8" fmla="*/ 29629 w 75545"/>
              <a:gd name="connsiteY8" fmla="*/ 872385 h 1003578"/>
              <a:gd name="connsiteX9" fmla="*/ 2847 w 75545"/>
              <a:gd name="connsiteY9" fmla="*/ 302320 h 1003578"/>
              <a:gd name="connsiteX10" fmla="*/ 2847 w 75545"/>
              <a:gd name="connsiteY10" fmla="*/ 141630 h 1003578"/>
              <a:gd name="connsiteX11" fmla="*/ 6673 w 75545"/>
              <a:gd name="connsiteY11" fmla="*/ 244931 h 1003578"/>
              <a:gd name="connsiteX12" fmla="*/ 75540 w 75545"/>
              <a:gd name="connsiteY12" fmla="*/ 71 h 100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5" h="1003578">
                <a:moveTo>
                  <a:pt x="75540" y="71"/>
                </a:moveTo>
                <a:cubicBezTo>
                  <a:pt x="76178" y="-3755"/>
                  <a:pt x="20702" y="147369"/>
                  <a:pt x="10499" y="221975"/>
                </a:cubicBezTo>
                <a:cubicBezTo>
                  <a:pt x="296" y="296581"/>
                  <a:pt x="14963" y="461097"/>
                  <a:pt x="14325" y="447706"/>
                </a:cubicBezTo>
                <a:cubicBezTo>
                  <a:pt x="13687" y="434315"/>
                  <a:pt x="5398" y="126964"/>
                  <a:pt x="6673" y="141630"/>
                </a:cubicBezTo>
                <a:cubicBezTo>
                  <a:pt x="7948" y="156296"/>
                  <a:pt x="20064" y="481501"/>
                  <a:pt x="21977" y="535702"/>
                </a:cubicBezTo>
                <a:cubicBezTo>
                  <a:pt x="23890" y="589903"/>
                  <a:pt x="18789" y="454082"/>
                  <a:pt x="18151" y="466835"/>
                </a:cubicBezTo>
                <a:cubicBezTo>
                  <a:pt x="17513" y="479588"/>
                  <a:pt x="15600" y="525500"/>
                  <a:pt x="18151" y="612221"/>
                </a:cubicBezTo>
                <a:cubicBezTo>
                  <a:pt x="20702" y="698942"/>
                  <a:pt x="31542" y="943802"/>
                  <a:pt x="33455" y="987163"/>
                </a:cubicBezTo>
                <a:cubicBezTo>
                  <a:pt x="35368" y="1030524"/>
                  <a:pt x="34730" y="986526"/>
                  <a:pt x="29629" y="872385"/>
                </a:cubicBezTo>
                <a:cubicBezTo>
                  <a:pt x="24528" y="758245"/>
                  <a:pt x="7311" y="424112"/>
                  <a:pt x="2847" y="302320"/>
                </a:cubicBezTo>
                <a:cubicBezTo>
                  <a:pt x="-1617" y="180528"/>
                  <a:pt x="2209" y="151195"/>
                  <a:pt x="2847" y="141630"/>
                </a:cubicBezTo>
                <a:cubicBezTo>
                  <a:pt x="3485" y="132065"/>
                  <a:pt x="-6080" y="263423"/>
                  <a:pt x="6673" y="244931"/>
                </a:cubicBezTo>
                <a:cubicBezTo>
                  <a:pt x="19426" y="226439"/>
                  <a:pt x="74902" y="3897"/>
                  <a:pt x="7554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322160E1-22B3-65D8-008B-D2F1B8825FA0}"/>
              </a:ext>
            </a:extLst>
          </p:cNvPr>
          <p:cNvSpPr/>
          <p:nvPr/>
        </p:nvSpPr>
        <p:spPr>
          <a:xfrm>
            <a:off x="3665976" y="2792180"/>
            <a:ext cx="837005" cy="124344"/>
          </a:xfrm>
          <a:custGeom>
            <a:avLst/>
            <a:gdLst>
              <a:gd name="connsiteX0" fmla="*/ 836826 w 837005"/>
              <a:gd name="connsiteY0" fmla="*/ 104244 h 124344"/>
              <a:gd name="connsiteX1" fmla="*/ 579806 w 837005"/>
              <a:gd name="connsiteY1" fmla="*/ 20218 h 124344"/>
              <a:gd name="connsiteX2" fmla="*/ 218988 w 837005"/>
              <a:gd name="connsiteY2" fmla="*/ 20218 h 124344"/>
              <a:gd name="connsiteX3" fmla="*/ 293129 w 837005"/>
              <a:gd name="connsiteY3" fmla="*/ 5390 h 124344"/>
              <a:gd name="connsiteX4" fmla="*/ 1509 w 837005"/>
              <a:gd name="connsiteY4" fmla="*/ 124015 h 124344"/>
              <a:gd name="connsiteX5" fmla="*/ 194275 w 837005"/>
              <a:gd name="connsiteY5" fmla="*/ 39989 h 124344"/>
              <a:gd name="connsiteX6" fmla="*/ 525436 w 837005"/>
              <a:gd name="connsiteY6" fmla="*/ 15275 h 124344"/>
              <a:gd name="connsiteX7" fmla="*/ 619347 w 837005"/>
              <a:gd name="connsiteY7" fmla="*/ 15275 h 124344"/>
              <a:gd name="connsiteX8" fmla="*/ 836826 w 837005"/>
              <a:gd name="connsiteY8" fmla="*/ 104244 h 1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005" h="124344">
                <a:moveTo>
                  <a:pt x="836826" y="104244"/>
                </a:moveTo>
                <a:cubicBezTo>
                  <a:pt x="830236" y="105068"/>
                  <a:pt x="682779" y="34222"/>
                  <a:pt x="579806" y="20218"/>
                </a:cubicBezTo>
                <a:cubicBezTo>
                  <a:pt x="476833" y="6214"/>
                  <a:pt x="266767" y="22689"/>
                  <a:pt x="218988" y="20218"/>
                </a:cubicBezTo>
                <a:cubicBezTo>
                  <a:pt x="171208" y="17747"/>
                  <a:pt x="329375" y="-11910"/>
                  <a:pt x="293129" y="5390"/>
                </a:cubicBezTo>
                <a:cubicBezTo>
                  <a:pt x="256882" y="22689"/>
                  <a:pt x="17985" y="118249"/>
                  <a:pt x="1509" y="124015"/>
                </a:cubicBezTo>
                <a:cubicBezTo>
                  <a:pt x="-14967" y="129781"/>
                  <a:pt x="106954" y="58112"/>
                  <a:pt x="194275" y="39989"/>
                </a:cubicBezTo>
                <a:cubicBezTo>
                  <a:pt x="281596" y="21866"/>
                  <a:pt x="454591" y="19394"/>
                  <a:pt x="525436" y="15275"/>
                </a:cubicBezTo>
                <a:cubicBezTo>
                  <a:pt x="596281" y="11156"/>
                  <a:pt x="572391" y="-1201"/>
                  <a:pt x="619347" y="15275"/>
                </a:cubicBezTo>
                <a:cubicBezTo>
                  <a:pt x="666303" y="31751"/>
                  <a:pt x="843416" y="103420"/>
                  <a:pt x="836826" y="1042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6C07F2F7-378F-AE71-BF8E-8B13332370A6}"/>
              </a:ext>
            </a:extLst>
          </p:cNvPr>
          <p:cNvSpPr/>
          <p:nvPr/>
        </p:nvSpPr>
        <p:spPr>
          <a:xfrm>
            <a:off x="4818880" y="2817178"/>
            <a:ext cx="79549" cy="356163"/>
          </a:xfrm>
          <a:custGeom>
            <a:avLst/>
            <a:gdLst>
              <a:gd name="connsiteX0" fmla="*/ 44739 w 79549"/>
              <a:gd name="connsiteY0" fmla="*/ 163 h 356163"/>
              <a:gd name="connsiteX1" fmla="*/ 255 w 79549"/>
              <a:gd name="connsiteY1" fmla="*/ 113845 h 356163"/>
              <a:gd name="connsiteX2" fmla="*/ 69453 w 79549"/>
              <a:gd name="connsiteY2" fmla="*/ 257183 h 356163"/>
              <a:gd name="connsiteX3" fmla="*/ 44739 w 79549"/>
              <a:gd name="connsiteY3" fmla="*/ 356037 h 356163"/>
              <a:gd name="connsiteX4" fmla="*/ 79338 w 79549"/>
              <a:gd name="connsiteY4" fmla="*/ 237412 h 356163"/>
              <a:gd name="connsiteX5" fmla="*/ 24969 w 79549"/>
              <a:gd name="connsiteY5" fmla="*/ 178100 h 356163"/>
              <a:gd name="connsiteX6" fmla="*/ 24969 w 79549"/>
              <a:gd name="connsiteY6" fmla="*/ 133616 h 356163"/>
              <a:gd name="connsiteX7" fmla="*/ 10141 w 79549"/>
              <a:gd name="connsiteY7" fmla="*/ 89131 h 356163"/>
              <a:gd name="connsiteX8" fmla="*/ 44739 w 79549"/>
              <a:gd name="connsiteY8" fmla="*/ 163 h 3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49" h="356163">
                <a:moveTo>
                  <a:pt x="44739" y="163"/>
                </a:moveTo>
                <a:cubicBezTo>
                  <a:pt x="43091" y="4282"/>
                  <a:pt x="-3864" y="71008"/>
                  <a:pt x="255" y="113845"/>
                </a:cubicBezTo>
                <a:cubicBezTo>
                  <a:pt x="4374" y="156682"/>
                  <a:pt x="62039" y="216818"/>
                  <a:pt x="69453" y="257183"/>
                </a:cubicBezTo>
                <a:cubicBezTo>
                  <a:pt x="76867" y="297548"/>
                  <a:pt x="43092" y="359332"/>
                  <a:pt x="44739" y="356037"/>
                </a:cubicBezTo>
                <a:cubicBezTo>
                  <a:pt x="46386" y="352742"/>
                  <a:pt x="82633" y="267068"/>
                  <a:pt x="79338" y="237412"/>
                </a:cubicBezTo>
                <a:cubicBezTo>
                  <a:pt x="76043" y="207756"/>
                  <a:pt x="34030" y="195399"/>
                  <a:pt x="24969" y="178100"/>
                </a:cubicBezTo>
                <a:cubicBezTo>
                  <a:pt x="15908" y="160801"/>
                  <a:pt x="27440" y="148444"/>
                  <a:pt x="24969" y="133616"/>
                </a:cubicBezTo>
                <a:cubicBezTo>
                  <a:pt x="22498" y="118788"/>
                  <a:pt x="10141" y="107254"/>
                  <a:pt x="10141" y="89131"/>
                </a:cubicBezTo>
                <a:cubicBezTo>
                  <a:pt x="10141" y="71008"/>
                  <a:pt x="46387" y="-3956"/>
                  <a:pt x="44739" y="1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FAEF0652-428F-CA44-3A71-6D1578E384D8}"/>
              </a:ext>
            </a:extLst>
          </p:cNvPr>
          <p:cNvSpPr/>
          <p:nvPr/>
        </p:nvSpPr>
        <p:spPr>
          <a:xfrm>
            <a:off x="5041557" y="2999227"/>
            <a:ext cx="494938" cy="50434"/>
          </a:xfrm>
          <a:custGeom>
            <a:avLst/>
            <a:gdLst>
              <a:gd name="connsiteX0" fmla="*/ 0 w 494938"/>
              <a:gd name="connsiteY0" fmla="*/ 50421 h 50434"/>
              <a:gd name="connsiteX1" fmla="*/ 306447 w 494938"/>
              <a:gd name="connsiteY1" fmla="*/ 5936 h 50434"/>
              <a:gd name="connsiteX2" fmla="*/ 242192 w 494938"/>
              <a:gd name="connsiteY2" fmla="*/ 994 h 50434"/>
              <a:gd name="connsiteX3" fmla="*/ 494270 w 494938"/>
              <a:gd name="connsiteY3" fmla="*/ 10879 h 50434"/>
              <a:gd name="connsiteX4" fmla="*/ 306447 w 494938"/>
              <a:gd name="connsiteY4" fmla="*/ 10879 h 50434"/>
              <a:gd name="connsiteX5" fmla="*/ 0 w 494938"/>
              <a:gd name="connsiteY5" fmla="*/ 50421 h 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938" h="50434">
                <a:moveTo>
                  <a:pt x="0" y="50421"/>
                </a:moveTo>
                <a:cubicBezTo>
                  <a:pt x="0" y="49597"/>
                  <a:pt x="266082" y="14174"/>
                  <a:pt x="306447" y="5936"/>
                </a:cubicBezTo>
                <a:cubicBezTo>
                  <a:pt x="346812" y="-2302"/>
                  <a:pt x="210888" y="170"/>
                  <a:pt x="242192" y="994"/>
                </a:cubicBezTo>
                <a:cubicBezTo>
                  <a:pt x="273496" y="1818"/>
                  <a:pt x="483561" y="9232"/>
                  <a:pt x="494270" y="10879"/>
                </a:cubicBezTo>
                <a:cubicBezTo>
                  <a:pt x="504979" y="12526"/>
                  <a:pt x="384706" y="6760"/>
                  <a:pt x="306447" y="10879"/>
                </a:cubicBezTo>
                <a:cubicBezTo>
                  <a:pt x="228188" y="14998"/>
                  <a:pt x="0" y="51245"/>
                  <a:pt x="0" y="50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9E74943F-817A-D1DE-BA56-483AA53C44E5}"/>
              </a:ext>
            </a:extLst>
          </p:cNvPr>
          <p:cNvSpPr/>
          <p:nvPr/>
        </p:nvSpPr>
        <p:spPr>
          <a:xfrm>
            <a:off x="5489297" y="2599298"/>
            <a:ext cx="135848" cy="346751"/>
          </a:xfrm>
          <a:custGeom>
            <a:avLst/>
            <a:gdLst>
              <a:gd name="connsiteX0" fmla="*/ 2046 w 135848"/>
              <a:gd name="connsiteY0" fmla="*/ 564 h 346751"/>
              <a:gd name="connsiteX1" fmla="*/ 41587 w 135848"/>
              <a:gd name="connsiteY1" fmla="*/ 153787 h 346751"/>
              <a:gd name="connsiteX2" fmla="*/ 130556 w 135848"/>
              <a:gd name="connsiteY2" fmla="*/ 242756 h 346751"/>
              <a:gd name="connsiteX3" fmla="*/ 125613 w 135848"/>
              <a:gd name="connsiteY3" fmla="*/ 346553 h 346751"/>
              <a:gd name="connsiteX4" fmla="*/ 125613 w 135848"/>
              <a:gd name="connsiteY4" fmla="*/ 267470 h 346751"/>
              <a:gd name="connsiteX5" fmla="*/ 100900 w 135848"/>
              <a:gd name="connsiteY5" fmla="*/ 213100 h 346751"/>
              <a:gd name="connsiteX6" fmla="*/ 2046 w 135848"/>
              <a:gd name="connsiteY6" fmla="*/ 564 h 3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48" h="346751">
                <a:moveTo>
                  <a:pt x="2046" y="564"/>
                </a:moveTo>
                <a:cubicBezTo>
                  <a:pt x="-7839" y="-9321"/>
                  <a:pt x="20169" y="113422"/>
                  <a:pt x="41587" y="153787"/>
                </a:cubicBezTo>
                <a:cubicBezTo>
                  <a:pt x="63005" y="194152"/>
                  <a:pt x="116552" y="210628"/>
                  <a:pt x="130556" y="242756"/>
                </a:cubicBezTo>
                <a:cubicBezTo>
                  <a:pt x="144560" y="274884"/>
                  <a:pt x="126437" y="342434"/>
                  <a:pt x="125613" y="346553"/>
                </a:cubicBezTo>
                <a:cubicBezTo>
                  <a:pt x="124789" y="350672"/>
                  <a:pt x="129732" y="289712"/>
                  <a:pt x="125613" y="267470"/>
                </a:cubicBezTo>
                <a:cubicBezTo>
                  <a:pt x="121494" y="245228"/>
                  <a:pt x="118199" y="253466"/>
                  <a:pt x="100900" y="213100"/>
                </a:cubicBezTo>
                <a:cubicBezTo>
                  <a:pt x="83601" y="172735"/>
                  <a:pt x="11931" y="10449"/>
                  <a:pt x="2046" y="56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EC7C0622-3F85-DDEF-83C9-A7158D844179}"/>
              </a:ext>
            </a:extLst>
          </p:cNvPr>
          <p:cNvSpPr/>
          <p:nvPr/>
        </p:nvSpPr>
        <p:spPr>
          <a:xfrm>
            <a:off x="3898467" y="2502154"/>
            <a:ext cx="604884" cy="152286"/>
          </a:xfrm>
          <a:custGeom>
            <a:avLst/>
            <a:gdLst>
              <a:gd name="connsiteX0" fmla="*/ 1325 w 604884"/>
              <a:gd name="connsiteY0" fmla="*/ 152077 h 152286"/>
              <a:gd name="connsiteX1" fmla="*/ 342372 w 604884"/>
              <a:gd name="connsiteY1" fmla="*/ 48281 h 152286"/>
              <a:gd name="connsiteX2" fmla="*/ 599392 w 604884"/>
              <a:gd name="connsiteY2" fmla="*/ 3796 h 152286"/>
              <a:gd name="connsiteX3" fmla="*/ 475825 w 604884"/>
              <a:gd name="connsiteY3" fmla="*/ 18624 h 152286"/>
              <a:gd name="connsiteX4" fmla="*/ 1325 w 604884"/>
              <a:gd name="connsiteY4" fmla="*/ 152077 h 15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84" h="152286">
                <a:moveTo>
                  <a:pt x="1325" y="152077"/>
                </a:moveTo>
                <a:cubicBezTo>
                  <a:pt x="-20917" y="157020"/>
                  <a:pt x="242694" y="72995"/>
                  <a:pt x="342372" y="48281"/>
                </a:cubicBezTo>
                <a:cubicBezTo>
                  <a:pt x="442050" y="23567"/>
                  <a:pt x="577150" y="8739"/>
                  <a:pt x="599392" y="3796"/>
                </a:cubicBezTo>
                <a:cubicBezTo>
                  <a:pt x="621634" y="-1147"/>
                  <a:pt x="575503" y="-5266"/>
                  <a:pt x="475825" y="18624"/>
                </a:cubicBezTo>
                <a:cubicBezTo>
                  <a:pt x="376147" y="42514"/>
                  <a:pt x="23567" y="147134"/>
                  <a:pt x="1325" y="15207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6B3B5C7E-E381-BDE1-2D52-3962579C15D0}"/>
              </a:ext>
            </a:extLst>
          </p:cNvPr>
          <p:cNvSpPr/>
          <p:nvPr/>
        </p:nvSpPr>
        <p:spPr>
          <a:xfrm>
            <a:off x="3294503" y="5029172"/>
            <a:ext cx="655881" cy="661374"/>
          </a:xfrm>
          <a:custGeom>
            <a:avLst/>
            <a:gdLst>
              <a:gd name="connsiteX0" fmla="*/ 2879 w 655881"/>
              <a:gd name="connsiteY0" fmla="*/ 4646 h 661374"/>
              <a:gd name="connsiteX1" fmla="*/ 349242 w 655881"/>
              <a:gd name="connsiteY1" fmla="*/ 457228 h 661374"/>
              <a:gd name="connsiteX2" fmla="*/ 330770 w 655881"/>
              <a:gd name="connsiteY2" fmla="*/ 411046 h 661374"/>
              <a:gd name="connsiteX3" fmla="*/ 649424 w 655881"/>
              <a:gd name="connsiteY3" fmla="*/ 655810 h 661374"/>
              <a:gd name="connsiteX4" fmla="*/ 529352 w 655881"/>
              <a:gd name="connsiteY4" fmla="*/ 568064 h 661374"/>
              <a:gd name="connsiteX5" fmla="*/ 344624 w 655881"/>
              <a:gd name="connsiteY5" fmla="*/ 406428 h 661374"/>
              <a:gd name="connsiteX6" fmla="*/ 192224 w 655881"/>
              <a:gd name="connsiteY6" fmla="*/ 230937 h 661374"/>
              <a:gd name="connsiteX7" fmla="*/ 2879 w 655881"/>
              <a:gd name="connsiteY7" fmla="*/ 4646 h 66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881" h="661374">
                <a:moveTo>
                  <a:pt x="2879" y="4646"/>
                </a:moveTo>
                <a:cubicBezTo>
                  <a:pt x="29049" y="42361"/>
                  <a:pt x="294594" y="389495"/>
                  <a:pt x="349242" y="457228"/>
                </a:cubicBezTo>
                <a:cubicBezTo>
                  <a:pt x="403890" y="524961"/>
                  <a:pt x="280740" y="377949"/>
                  <a:pt x="330770" y="411046"/>
                </a:cubicBezTo>
                <a:cubicBezTo>
                  <a:pt x="380800" y="444143"/>
                  <a:pt x="616327" y="629640"/>
                  <a:pt x="649424" y="655810"/>
                </a:cubicBezTo>
                <a:cubicBezTo>
                  <a:pt x="682521" y="681980"/>
                  <a:pt x="580152" y="609628"/>
                  <a:pt x="529352" y="568064"/>
                </a:cubicBezTo>
                <a:cubicBezTo>
                  <a:pt x="478552" y="526500"/>
                  <a:pt x="400812" y="462616"/>
                  <a:pt x="344624" y="406428"/>
                </a:cubicBezTo>
                <a:cubicBezTo>
                  <a:pt x="288436" y="350240"/>
                  <a:pt x="248412" y="292513"/>
                  <a:pt x="192224" y="230937"/>
                </a:cubicBezTo>
                <a:cubicBezTo>
                  <a:pt x="136036" y="169361"/>
                  <a:pt x="-23291" y="-33069"/>
                  <a:pt x="2879" y="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7D4998B1-F48D-6B6B-DDE2-1157B480B05E}"/>
              </a:ext>
            </a:extLst>
          </p:cNvPr>
          <p:cNvSpPr/>
          <p:nvPr/>
        </p:nvSpPr>
        <p:spPr>
          <a:xfrm>
            <a:off x="4419600" y="3800173"/>
            <a:ext cx="90544" cy="343375"/>
          </a:xfrm>
          <a:custGeom>
            <a:avLst/>
            <a:gdLst>
              <a:gd name="connsiteX0" fmla="*/ 90488 w 90544"/>
              <a:gd name="connsiteY0" fmla="*/ 302 h 343375"/>
              <a:gd name="connsiteX1" fmla="*/ 57150 w 90544"/>
              <a:gd name="connsiteY1" fmla="*/ 105077 h 343375"/>
              <a:gd name="connsiteX2" fmla="*/ 76200 w 90544"/>
              <a:gd name="connsiteY2" fmla="*/ 228902 h 343375"/>
              <a:gd name="connsiteX3" fmla="*/ 0 w 90544"/>
              <a:gd name="connsiteY3" fmla="*/ 343202 h 343375"/>
              <a:gd name="connsiteX4" fmla="*/ 76200 w 90544"/>
              <a:gd name="connsiteY4" fmla="*/ 252715 h 343375"/>
              <a:gd name="connsiteX5" fmla="*/ 66675 w 90544"/>
              <a:gd name="connsiteY5" fmla="*/ 166990 h 343375"/>
              <a:gd name="connsiteX6" fmla="*/ 47625 w 90544"/>
              <a:gd name="connsiteY6" fmla="*/ 138415 h 343375"/>
              <a:gd name="connsiteX7" fmla="*/ 90488 w 90544"/>
              <a:gd name="connsiteY7" fmla="*/ 302 h 3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44" h="343375">
                <a:moveTo>
                  <a:pt x="90488" y="302"/>
                </a:moveTo>
                <a:cubicBezTo>
                  <a:pt x="92075" y="-5254"/>
                  <a:pt x="59531" y="66977"/>
                  <a:pt x="57150" y="105077"/>
                </a:cubicBezTo>
                <a:cubicBezTo>
                  <a:pt x="54769" y="143177"/>
                  <a:pt x="85725" y="189215"/>
                  <a:pt x="76200" y="228902"/>
                </a:cubicBezTo>
                <a:cubicBezTo>
                  <a:pt x="66675" y="268590"/>
                  <a:pt x="0" y="339233"/>
                  <a:pt x="0" y="343202"/>
                </a:cubicBezTo>
                <a:cubicBezTo>
                  <a:pt x="0" y="347171"/>
                  <a:pt x="65088" y="282084"/>
                  <a:pt x="76200" y="252715"/>
                </a:cubicBezTo>
                <a:cubicBezTo>
                  <a:pt x="87312" y="223346"/>
                  <a:pt x="66675" y="166990"/>
                  <a:pt x="66675" y="166990"/>
                </a:cubicBezTo>
                <a:cubicBezTo>
                  <a:pt x="61913" y="147940"/>
                  <a:pt x="44450" y="160640"/>
                  <a:pt x="47625" y="138415"/>
                </a:cubicBezTo>
                <a:cubicBezTo>
                  <a:pt x="50800" y="116190"/>
                  <a:pt x="88901" y="5858"/>
                  <a:pt x="90488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899F7F5C-3121-E2AF-202E-9864DD68FCC2}"/>
              </a:ext>
            </a:extLst>
          </p:cNvPr>
          <p:cNvSpPr/>
          <p:nvPr/>
        </p:nvSpPr>
        <p:spPr>
          <a:xfrm>
            <a:off x="5033787" y="3809716"/>
            <a:ext cx="129849" cy="286467"/>
          </a:xfrm>
          <a:custGeom>
            <a:avLst/>
            <a:gdLst>
              <a:gd name="connsiteX0" fmla="*/ 176 w 129849"/>
              <a:gd name="connsiteY0" fmla="*/ 284 h 286467"/>
              <a:gd name="connsiteX1" fmla="*/ 100188 w 129849"/>
              <a:gd name="connsiteY1" fmla="*/ 162209 h 286467"/>
              <a:gd name="connsiteX2" fmla="*/ 128763 w 129849"/>
              <a:gd name="connsiteY2" fmla="*/ 286034 h 286467"/>
              <a:gd name="connsiteX3" fmla="*/ 119238 w 129849"/>
              <a:gd name="connsiteY3" fmla="*/ 200309 h 286467"/>
              <a:gd name="connsiteX4" fmla="*/ 76376 w 129849"/>
              <a:gd name="connsiteY4" fmla="*/ 124109 h 286467"/>
              <a:gd name="connsiteX5" fmla="*/ 176 w 129849"/>
              <a:gd name="connsiteY5" fmla="*/ 284 h 2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49" h="286467">
                <a:moveTo>
                  <a:pt x="176" y="284"/>
                </a:moveTo>
                <a:cubicBezTo>
                  <a:pt x="4145" y="6634"/>
                  <a:pt x="78757" y="114584"/>
                  <a:pt x="100188" y="162209"/>
                </a:cubicBezTo>
                <a:cubicBezTo>
                  <a:pt x="121619" y="209834"/>
                  <a:pt x="125588" y="279684"/>
                  <a:pt x="128763" y="286034"/>
                </a:cubicBezTo>
                <a:cubicBezTo>
                  <a:pt x="131938" y="292384"/>
                  <a:pt x="127969" y="227297"/>
                  <a:pt x="119238" y="200309"/>
                </a:cubicBezTo>
                <a:cubicBezTo>
                  <a:pt x="110507" y="173322"/>
                  <a:pt x="92251" y="152684"/>
                  <a:pt x="76376" y="124109"/>
                </a:cubicBezTo>
                <a:cubicBezTo>
                  <a:pt x="60501" y="95534"/>
                  <a:pt x="-3793" y="-6066"/>
                  <a:pt x="176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D28E86D9-CCA5-6388-0727-85D0E131F145}"/>
              </a:ext>
            </a:extLst>
          </p:cNvPr>
          <p:cNvSpPr/>
          <p:nvPr/>
        </p:nvSpPr>
        <p:spPr>
          <a:xfrm>
            <a:off x="3729029" y="4281482"/>
            <a:ext cx="67410" cy="152420"/>
          </a:xfrm>
          <a:custGeom>
            <a:avLst/>
            <a:gdLst>
              <a:gd name="connsiteX0" fmla="*/ 9 w 67410"/>
              <a:gd name="connsiteY0" fmla="*/ 6 h 152420"/>
              <a:gd name="connsiteX1" fmla="*/ 57159 w 67410"/>
              <a:gd name="connsiteY1" fmla="*/ 95256 h 152420"/>
              <a:gd name="connsiteX2" fmla="*/ 66684 w 67410"/>
              <a:gd name="connsiteY2" fmla="*/ 152406 h 152420"/>
              <a:gd name="connsiteX3" fmla="*/ 61921 w 67410"/>
              <a:gd name="connsiteY3" fmla="*/ 90493 h 152420"/>
              <a:gd name="connsiteX4" fmla="*/ 9 w 67410"/>
              <a:gd name="connsiteY4" fmla="*/ 6 h 1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10" h="152420">
                <a:moveTo>
                  <a:pt x="9" y="6"/>
                </a:moveTo>
                <a:cubicBezTo>
                  <a:pt x="-785" y="800"/>
                  <a:pt x="46047" y="69856"/>
                  <a:pt x="57159" y="95256"/>
                </a:cubicBezTo>
                <a:cubicBezTo>
                  <a:pt x="68271" y="120656"/>
                  <a:pt x="65890" y="153200"/>
                  <a:pt x="66684" y="152406"/>
                </a:cubicBezTo>
                <a:cubicBezTo>
                  <a:pt x="67478" y="151612"/>
                  <a:pt x="69065" y="111130"/>
                  <a:pt x="61921" y="90493"/>
                </a:cubicBezTo>
                <a:cubicBezTo>
                  <a:pt x="54777" y="69856"/>
                  <a:pt x="803" y="-788"/>
                  <a:pt x="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C5843403-AE56-791E-0304-A3A05FBDD9EF}"/>
              </a:ext>
            </a:extLst>
          </p:cNvPr>
          <p:cNvSpPr/>
          <p:nvPr/>
        </p:nvSpPr>
        <p:spPr>
          <a:xfrm>
            <a:off x="5419320" y="4336109"/>
            <a:ext cx="239666" cy="348270"/>
          </a:xfrm>
          <a:custGeom>
            <a:avLst/>
            <a:gdLst>
              <a:gd name="connsiteX0" fmla="*/ 238530 w 239666"/>
              <a:gd name="connsiteY0" fmla="*/ 2529 h 348270"/>
              <a:gd name="connsiteX1" fmla="*/ 138518 w 239666"/>
              <a:gd name="connsiteY1" fmla="*/ 83491 h 348270"/>
              <a:gd name="connsiteX2" fmla="*/ 76605 w 239666"/>
              <a:gd name="connsiteY2" fmla="*/ 207316 h 348270"/>
              <a:gd name="connsiteX3" fmla="*/ 57555 w 239666"/>
              <a:gd name="connsiteY3" fmla="*/ 345429 h 348270"/>
              <a:gd name="connsiteX4" fmla="*/ 57555 w 239666"/>
              <a:gd name="connsiteY4" fmla="*/ 297804 h 348270"/>
              <a:gd name="connsiteX5" fmla="*/ 405 w 239666"/>
              <a:gd name="connsiteY5" fmla="*/ 264466 h 348270"/>
              <a:gd name="connsiteX6" fmla="*/ 90893 w 239666"/>
              <a:gd name="connsiteY6" fmla="*/ 297804 h 348270"/>
              <a:gd name="connsiteX7" fmla="*/ 67080 w 239666"/>
              <a:gd name="connsiteY7" fmla="*/ 250179 h 348270"/>
              <a:gd name="connsiteX8" fmla="*/ 95655 w 239666"/>
              <a:gd name="connsiteY8" fmla="*/ 135879 h 348270"/>
              <a:gd name="connsiteX9" fmla="*/ 67080 w 239666"/>
              <a:gd name="connsiteY9" fmla="*/ 178741 h 348270"/>
              <a:gd name="connsiteX10" fmla="*/ 238530 w 239666"/>
              <a:gd name="connsiteY10" fmla="*/ 2529 h 34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666" h="348270">
                <a:moveTo>
                  <a:pt x="238530" y="2529"/>
                </a:moveTo>
                <a:cubicBezTo>
                  <a:pt x="250436" y="-13346"/>
                  <a:pt x="165505" y="49360"/>
                  <a:pt x="138518" y="83491"/>
                </a:cubicBezTo>
                <a:cubicBezTo>
                  <a:pt x="111531" y="117622"/>
                  <a:pt x="90099" y="163660"/>
                  <a:pt x="76605" y="207316"/>
                </a:cubicBezTo>
                <a:cubicBezTo>
                  <a:pt x="63111" y="250972"/>
                  <a:pt x="60730" y="330348"/>
                  <a:pt x="57555" y="345429"/>
                </a:cubicBezTo>
                <a:cubicBezTo>
                  <a:pt x="54380" y="360510"/>
                  <a:pt x="67080" y="311298"/>
                  <a:pt x="57555" y="297804"/>
                </a:cubicBezTo>
                <a:cubicBezTo>
                  <a:pt x="48030" y="284310"/>
                  <a:pt x="-5151" y="264466"/>
                  <a:pt x="405" y="264466"/>
                </a:cubicBezTo>
                <a:cubicBezTo>
                  <a:pt x="5961" y="264466"/>
                  <a:pt x="79780" y="300185"/>
                  <a:pt x="90893" y="297804"/>
                </a:cubicBezTo>
                <a:cubicBezTo>
                  <a:pt x="102005" y="295423"/>
                  <a:pt x="66286" y="277166"/>
                  <a:pt x="67080" y="250179"/>
                </a:cubicBezTo>
                <a:cubicBezTo>
                  <a:pt x="67874" y="223192"/>
                  <a:pt x="95655" y="147785"/>
                  <a:pt x="95655" y="135879"/>
                </a:cubicBezTo>
                <a:cubicBezTo>
                  <a:pt x="95655" y="123973"/>
                  <a:pt x="44855" y="196203"/>
                  <a:pt x="67080" y="178741"/>
                </a:cubicBezTo>
                <a:cubicBezTo>
                  <a:pt x="89305" y="161279"/>
                  <a:pt x="226624" y="18404"/>
                  <a:pt x="238530" y="2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6C8337A2-C614-0484-17D7-64C14C716B26}"/>
              </a:ext>
            </a:extLst>
          </p:cNvPr>
          <p:cNvSpPr/>
          <p:nvPr/>
        </p:nvSpPr>
        <p:spPr>
          <a:xfrm>
            <a:off x="4805334" y="5338763"/>
            <a:ext cx="233399" cy="189195"/>
          </a:xfrm>
          <a:custGeom>
            <a:avLst/>
            <a:gdLst>
              <a:gd name="connsiteX0" fmla="*/ 29 w 233399"/>
              <a:gd name="connsiteY0" fmla="*/ 0 h 189195"/>
              <a:gd name="connsiteX1" fmla="*/ 161954 w 233399"/>
              <a:gd name="connsiteY1" fmla="*/ 61912 h 189195"/>
              <a:gd name="connsiteX2" fmla="*/ 128616 w 233399"/>
              <a:gd name="connsiteY2" fmla="*/ 142875 h 189195"/>
              <a:gd name="connsiteX3" fmla="*/ 228629 w 233399"/>
              <a:gd name="connsiteY3" fmla="*/ 123825 h 189195"/>
              <a:gd name="connsiteX4" fmla="*/ 176241 w 233399"/>
              <a:gd name="connsiteY4" fmla="*/ 185737 h 189195"/>
              <a:gd name="connsiteX5" fmla="*/ 233391 w 233399"/>
              <a:gd name="connsiteY5" fmla="*/ 176212 h 189195"/>
              <a:gd name="connsiteX6" fmla="*/ 171479 w 233399"/>
              <a:gd name="connsiteY6" fmla="*/ 133350 h 189195"/>
              <a:gd name="connsiteX7" fmla="*/ 176241 w 233399"/>
              <a:gd name="connsiteY7" fmla="*/ 38100 h 189195"/>
              <a:gd name="connsiteX8" fmla="*/ 176241 w 233399"/>
              <a:gd name="connsiteY8" fmla="*/ 61912 h 189195"/>
              <a:gd name="connsiteX9" fmla="*/ 29 w 233399"/>
              <a:gd name="connsiteY9" fmla="*/ 0 h 18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399" h="189195">
                <a:moveTo>
                  <a:pt x="29" y="0"/>
                </a:moveTo>
                <a:cubicBezTo>
                  <a:pt x="-2352" y="0"/>
                  <a:pt x="140523" y="38100"/>
                  <a:pt x="161954" y="61912"/>
                </a:cubicBezTo>
                <a:cubicBezTo>
                  <a:pt x="183385" y="85724"/>
                  <a:pt x="117504" y="132556"/>
                  <a:pt x="128616" y="142875"/>
                </a:cubicBezTo>
                <a:cubicBezTo>
                  <a:pt x="139728" y="153194"/>
                  <a:pt x="220692" y="116681"/>
                  <a:pt x="228629" y="123825"/>
                </a:cubicBezTo>
                <a:cubicBezTo>
                  <a:pt x="236566" y="130969"/>
                  <a:pt x="175447" y="177006"/>
                  <a:pt x="176241" y="185737"/>
                </a:cubicBezTo>
                <a:cubicBezTo>
                  <a:pt x="177035" y="194468"/>
                  <a:pt x="234185" y="184943"/>
                  <a:pt x="233391" y="176212"/>
                </a:cubicBezTo>
                <a:cubicBezTo>
                  <a:pt x="232597" y="167481"/>
                  <a:pt x="181004" y="156369"/>
                  <a:pt x="171479" y="133350"/>
                </a:cubicBezTo>
                <a:cubicBezTo>
                  <a:pt x="161954" y="110331"/>
                  <a:pt x="176241" y="38100"/>
                  <a:pt x="176241" y="38100"/>
                </a:cubicBezTo>
                <a:cubicBezTo>
                  <a:pt x="177035" y="26194"/>
                  <a:pt x="200053" y="66674"/>
                  <a:pt x="176241" y="61912"/>
                </a:cubicBezTo>
                <a:cubicBezTo>
                  <a:pt x="152429" y="57150"/>
                  <a:pt x="2410" y="0"/>
                  <a:pt x="29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BF6D6FE9-F7F5-B76C-7F6A-E96DFC5881D1}"/>
              </a:ext>
            </a:extLst>
          </p:cNvPr>
          <p:cNvSpPr/>
          <p:nvPr/>
        </p:nvSpPr>
        <p:spPr>
          <a:xfrm>
            <a:off x="2453862" y="2400742"/>
            <a:ext cx="253838" cy="1320428"/>
          </a:xfrm>
          <a:custGeom>
            <a:avLst/>
            <a:gdLst>
              <a:gd name="connsiteX0" fmla="*/ 127973 w 253838"/>
              <a:gd name="connsiteY0" fmla="*/ 5059 h 1320428"/>
              <a:gd name="connsiteX1" fmla="*/ 39956 w 253838"/>
              <a:gd name="connsiteY1" fmla="*/ 440255 h 1320428"/>
              <a:gd name="connsiteX2" fmla="*/ 103524 w 253838"/>
              <a:gd name="connsiteY2" fmla="*/ 386467 h 1320428"/>
              <a:gd name="connsiteX3" fmla="*/ 44846 w 253838"/>
              <a:gd name="connsiteY3" fmla="*/ 591840 h 1320428"/>
              <a:gd name="connsiteX4" fmla="*/ 79075 w 253838"/>
              <a:gd name="connsiteY4" fmla="*/ 513602 h 1320428"/>
              <a:gd name="connsiteX5" fmla="*/ 49736 w 253838"/>
              <a:gd name="connsiteY5" fmla="*/ 674967 h 1320428"/>
              <a:gd name="connsiteX6" fmla="*/ 93744 w 253838"/>
              <a:gd name="connsiteY6" fmla="*/ 909679 h 1320428"/>
              <a:gd name="connsiteX7" fmla="*/ 79075 w 253838"/>
              <a:gd name="connsiteY7" fmla="*/ 851001 h 1320428"/>
              <a:gd name="connsiteX8" fmla="*/ 245329 w 253838"/>
              <a:gd name="connsiteY8" fmla="*/ 1291087 h 1320428"/>
              <a:gd name="connsiteX9" fmla="*/ 206211 w 253838"/>
              <a:gd name="connsiteY9" fmla="*/ 1212849 h 1320428"/>
              <a:gd name="connsiteX10" fmla="*/ 5727 w 253838"/>
              <a:gd name="connsiteY10" fmla="*/ 674967 h 1320428"/>
              <a:gd name="connsiteX11" fmla="*/ 54626 w 253838"/>
              <a:gd name="connsiteY11" fmla="*/ 899900 h 1320428"/>
              <a:gd name="connsiteX12" fmla="*/ 54626 w 253838"/>
              <a:gd name="connsiteY12" fmla="*/ 601619 h 1320428"/>
              <a:gd name="connsiteX13" fmla="*/ 44846 w 253838"/>
              <a:gd name="connsiteY13" fmla="*/ 283780 h 1320428"/>
              <a:gd name="connsiteX14" fmla="*/ 44846 w 253838"/>
              <a:gd name="connsiteY14" fmla="*/ 435365 h 1320428"/>
              <a:gd name="connsiteX15" fmla="*/ 59516 w 253838"/>
              <a:gd name="connsiteY15" fmla="*/ 215322 h 1320428"/>
              <a:gd name="connsiteX16" fmla="*/ 127973 w 253838"/>
              <a:gd name="connsiteY16" fmla="*/ 5059 h 132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838" h="1320428">
                <a:moveTo>
                  <a:pt x="127973" y="5059"/>
                </a:moveTo>
                <a:cubicBezTo>
                  <a:pt x="124713" y="42548"/>
                  <a:pt x="44031" y="376687"/>
                  <a:pt x="39956" y="440255"/>
                </a:cubicBezTo>
                <a:cubicBezTo>
                  <a:pt x="35881" y="503823"/>
                  <a:pt x="102709" y="361203"/>
                  <a:pt x="103524" y="386467"/>
                </a:cubicBezTo>
                <a:cubicBezTo>
                  <a:pt x="104339" y="411731"/>
                  <a:pt x="48921" y="570651"/>
                  <a:pt x="44846" y="591840"/>
                </a:cubicBezTo>
                <a:cubicBezTo>
                  <a:pt x="40771" y="613029"/>
                  <a:pt x="78260" y="499748"/>
                  <a:pt x="79075" y="513602"/>
                </a:cubicBezTo>
                <a:cubicBezTo>
                  <a:pt x="79890" y="527457"/>
                  <a:pt x="47291" y="608954"/>
                  <a:pt x="49736" y="674967"/>
                </a:cubicBezTo>
                <a:cubicBezTo>
                  <a:pt x="52181" y="740980"/>
                  <a:pt x="88854" y="880340"/>
                  <a:pt x="93744" y="909679"/>
                </a:cubicBezTo>
                <a:cubicBezTo>
                  <a:pt x="98634" y="939018"/>
                  <a:pt x="53811" y="787433"/>
                  <a:pt x="79075" y="851001"/>
                </a:cubicBezTo>
                <a:cubicBezTo>
                  <a:pt x="104339" y="914569"/>
                  <a:pt x="224140" y="1230779"/>
                  <a:pt x="245329" y="1291087"/>
                </a:cubicBezTo>
                <a:cubicBezTo>
                  <a:pt x="266518" y="1351395"/>
                  <a:pt x="246145" y="1315536"/>
                  <a:pt x="206211" y="1212849"/>
                </a:cubicBezTo>
                <a:cubicBezTo>
                  <a:pt x="166277" y="1110162"/>
                  <a:pt x="30991" y="727125"/>
                  <a:pt x="5727" y="674967"/>
                </a:cubicBezTo>
                <a:cubicBezTo>
                  <a:pt x="-19537" y="622809"/>
                  <a:pt x="46476" y="912125"/>
                  <a:pt x="54626" y="899900"/>
                </a:cubicBezTo>
                <a:cubicBezTo>
                  <a:pt x="62776" y="887675"/>
                  <a:pt x="56256" y="704306"/>
                  <a:pt x="54626" y="601619"/>
                </a:cubicBezTo>
                <a:cubicBezTo>
                  <a:pt x="52996" y="498932"/>
                  <a:pt x="46476" y="311489"/>
                  <a:pt x="44846" y="283780"/>
                </a:cubicBezTo>
                <a:cubicBezTo>
                  <a:pt x="43216" y="256071"/>
                  <a:pt x="42401" y="446775"/>
                  <a:pt x="44846" y="435365"/>
                </a:cubicBezTo>
                <a:cubicBezTo>
                  <a:pt x="47291" y="423955"/>
                  <a:pt x="48921" y="282150"/>
                  <a:pt x="59516" y="215322"/>
                </a:cubicBezTo>
                <a:cubicBezTo>
                  <a:pt x="70111" y="148494"/>
                  <a:pt x="131233" y="-32430"/>
                  <a:pt x="127973" y="50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BD131529-E808-81E0-7606-9F6A6016C8F4}"/>
              </a:ext>
            </a:extLst>
          </p:cNvPr>
          <p:cNvSpPr/>
          <p:nvPr/>
        </p:nvSpPr>
        <p:spPr>
          <a:xfrm>
            <a:off x="2585026" y="1892617"/>
            <a:ext cx="1157951" cy="2018135"/>
          </a:xfrm>
          <a:custGeom>
            <a:avLst/>
            <a:gdLst>
              <a:gd name="connsiteX0" fmla="*/ 1150811 w 1157951"/>
              <a:gd name="connsiteY0" fmla="*/ 9531 h 2018135"/>
              <a:gd name="connsiteX1" fmla="*/ 299979 w 1157951"/>
              <a:gd name="connsiteY1" fmla="*/ 811464 h 2018135"/>
              <a:gd name="connsiteX2" fmla="*/ 432005 w 1157951"/>
              <a:gd name="connsiteY2" fmla="*/ 718557 h 2018135"/>
              <a:gd name="connsiteX3" fmla="*/ 241301 w 1157951"/>
              <a:gd name="connsiteY3" fmla="*/ 894592 h 2018135"/>
              <a:gd name="connsiteX4" fmla="*/ 207072 w 1157951"/>
              <a:gd name="connsiteY4" fmla="*/ 1285779 h 2018135"/>
              <a:gd name="connsiteX5" fmla="*/ 207072 w 1157951"/>
              <a:gd name="connsiteY5" fmla="*/ 1158643 h 2018135"/>
              <a:gd name="connsiteX6" fmla="*/ 172844 w 1157951"/>
              <a:gd name="connsiteY6" fmla="*/ 1437364 h 2018135"/>
              <a:gd name="connsiteX7" fmla="*/ 251081 w 1157951"/>
              <a:gd name="connsiteY7" fmla="*/ 1676966 h 2018135"/>
              <a:gd name="connsiteX8" fmla="*/ 211962 w 1157951"/>
              <a:gd name="connsiteY8" fmla="*/ 1647627 h 2018135"/>
              <a:gd name="connsiteX9" fmla="*/ 461344 w 1157951"/>
              <a:gd name="connsiteY9" fmla="*/ 2014365 h 2018135"/>
              <a:gd name="connsiteX10" fmla="*/ 290200 w 1157951"/>
              <a:gd name="connsiteY10" fmla="*/ 1848110 h 2018135"/>
              <a:gd name="connsiteX11" fmla="*/ 172844 w 1157951"/>
              <a:gd name="connsiteY11" fmla="*/ 1735644 h 2018135"/>
              <a:gd name="connsiteX12" fmla="*/ 119055 w 1157951"/>
              <a:gd name="connsiteY12" fmla="*/ 1544940 h 2018135"/>
              <a:gd name="connsiteX13" fmla="*/ 163064 w 1157951"/>
              <a:gd name="connsiteY13" fmla="*/ 1701415 h 2018135"/>
              <a:gd name="connsiteX14" fmla="*/ 70157 w 1157951"/>
              <a:gd name="connsiteY14" fmla="*/ 1295558 h 2018135"/>
              <a:gd name="connsiteX15" fmla="*/ 6589 w 1157951"/>
              <a:gd name="connsiteY15" fmla="*/ 845693 h 2018135"/>
              <a:gd name="connsiteX16" fmla="*/ 16369 w 1157951"/>
              <a:gd name="connsiteY16" fmla="*/ 1095075 h 2018135"/>
              <a:gd name="connsiteX17" fmla="*/ 133725 w 1157951"/>
              <a:gd name="connsiteY17" fmla="*/ 1452033 h 2018135"/>
              <a:gd name="connsiteX18" fmla="*/ 172844 w 1157951"/>
              <a:gd name="connsiteY18" fmla="*/ 1696525 h 2018135"/>
              <a:gd name="connsiteX19" fmla="*/ 309759 w 1157951"/>
              <a:gd name="connsiteY19" fmla="*/ 1808992 h 2018135"/>
              <a:gd name="connsiteX20" fmla="*/ 226632 w 1157951"/>
              <a:gd name="connsiteY20" fmla="*/ 1686746 h 2018135"/>
              <a:gd name="connsiteX21" fmla="*/ 177733 w 1157951"/>
              <a:gd name="connsiteY21" fmla="*/ 1359126 h 2018135"/>
              <a:gd name="connsiteX22" fmla="*/ 207072 w 1157951"/>
              <a:gd name="connsiteY22" fmla="*/ 860363 h 2018135"/>
              <a:gd name="connsiteX23" fmla="*/ 221742 w 1157951"/>
              <a:gd name="connsiteY23" fmla="*/ 659879 h 2018135"/>
              <a:gd name="connsiteX24" fmla="*/ 251081 w 1157951"/>
              <a:gd name="connsiteY24" fmla="*/ 875032 h 2018135"/>
              <a:gd name="connsiteX25" fmla="*/ 451564 w 1157951"/>
              <a:gd name="connsiteY25" fmla="*/ 645210 h 2018135"/>
              <a:gd name="connsiteX26" fmla="*/ 666717 w 1157951"/>
              <a:gd name="connsiteY26" fmla="*/ 337150 h 2018135"/>
              <a:gd name="connsiteX27" fmla="*/ 510242 w 1157951"/>
              <a:gd name="connsiteY27" fmla="*/ 601201 h 2018135"/>
              <a:gd name="connsiteX28" fmla="*/ 857421 w 1157951"/>
              <a:gd name="connsiteY28" fmla="*/ 298031 h 2018135"/>
              <a:gd name="connsiteX29" fmla="*/ 715616 w 1157951"/>
              <a:gd name="connsiteY29" fmla="*/ 366489 h 2018135"/>
              <a:gd name="connsiteX30" fmla="*/ 1150811 w 1157951"/>
              <a:gd name="connsiteY30" fmla="*/ 9531 h 20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7951" h="2018135">
                <a:moveTo>
                  <a:pt x="1150811" y="9531"/>
                </a:moveTo>
                <a:cubicBezTo>
                  <a:pt x="1081538" y="83694"/>
                  <a:pt x="419780" y="693293"/>
                  <a:pt x="299979" y="811464"/>
                </a:cubicBezTo>
                <a:cubicBezTo>
                  <a:pt x="180178" y="929635"/>
                  <a:pt x="441785" y="704702"/>
                  <a:pt x="432005" y="718557"/>
                </a:cubicBezTo>
                <a:cubicBezTo>
                  <a:pt x="422225" y="732412"/>
                  <a:pt x="278790" y="800055"/>
                  <a:pt x="241301" y="894592"/>
                </a:cubicBezTo>
                <a:cubicBezTo>
                  <a:pt x="203812" y="989129"/>
                  <a:pt x="212777" y="1241771"/>
                  <a:pt x="207072" y="1285779"/>
                </a:cubicBezTo>
                <a:cubicBezTo>
                  <a:pt x="201367" y="1329788"/>
                  <a:pt x="212777" y="1133379"/>
                  <a:pt x="207072" y="1158643"/>
                </a:cubicBezTo>
                <a:cubicBezTo>
                  <a:pt x="201367" y="1183907"/>
                  <a:pt x="165509" y="1350977"/>
                  <a:pt x="172844" y="1437364"/>
                </a:cubicBezTo>
                <a:cubicBezTo>
                  <a:pt x="180179" y="1523751"/>
                  <a:pt x="244561" y="1641922"/>
                  <a:pt x="251081" y="1676966"/>
                </a:cubicBezTo>
                <a:cubicBezTo>
                  <a:pt x="257601" y="1712010"/>
                  <a:pt x="176918" y="1591394"/>
                  <a:pt x="211962" y="1647627"/>
                </a:cubicBezTo>
                <a:cubicBezTo>
                  <a:pt x="247006" y="1703860"/>
                  <a:pt x="448304" y="1980951"/>
                  <a:pt x="461344" y="2014365"/>
                </a:cubicBezTo>
                <a:cubicBezTo>
                  <a:pt x="474384" y="2047779"/>
                  <a:pt x="290200" y="1848110"/>
                  <a:pt x="290200" y="1848110"/>
                </a:cubicBezTo>
                <a:cubicBezTo>
                  <a:pt x="242117" y="1801657"/>
                  <a:pt x="201368" y="1786172"/>
                  <a:pt x="172844" y="1735644"/>
                </a:cubicBezTo>
                <a:cubicBezTo>
                  <a:pt x="144320" y="1685116"/>
                  <a:pt x="120685" y="1550645"/>
                  <a:pt x="119055" y="1544940"/>
                </a:cubicBezTo>
                <a:cubicBezTo>
                  <a:pt x="117425" y="1539235"/>
                  <a:pt x="171214" y="1742979"/>
                  <a:pt x="163064" y="1701415"/>
                </a:cubicBezTo>
                <a:cubicBezTo>
                  <a:pt x="154914" y="1659851"/>
                  <a:pt x="96236" y="1438178"/>
                  <a:pt x="70157" y="1295558"/>
                </a:cubicBezTo>
                <a:cubicBezTo>
                  <a:pt x="44078" y="1152938"/>
                  <a:pt x="15554" y="879107"/>
                  <a:pt x="6589" y="845693"/>
                </a:cubicBezTo>
                <a:cubicBezTo>
                  <a:pt x="-2376" y="812279"/>
                  <a:pt x="-4820" y="994018"/>
                  <a:pt x="16369" y="1095075"/>
                </a:cubicBezTo>
                <a:cubicBezTo>
                  <a:pt x="37558" y="1196132"/>
                  <a:pt x="107646" y="1351791"/>
                  <a:pt x="133725" y="1452033"/>
                </a:cubicBezTo>
                <a:cubicBezTo>
                  <a:pt x="159804" y="1552275"/>
                  <a:pt x="143505" y="1637032"/>
                  <a:pt x="172844" y="1696525"/>
                </a:cubicBezTo>
                <a:cubicBezTo>
                  <a:pt x="202183" y="1756018"/>
                  <a:pt x="300795" y="1810622"/>
                  <a:pt x="309759" y="1808992"/>
                </a:cubicBezTo>
                <a:cubicBezTo>
                  <a:pt x="318723" y="1807362"/>
                  <a:pt x="248636" y="1761724"/>
                  <a:pt x="226632" y="1686746"/>
                </a:cubicBezTo>
                <a:cubicBezTo>
                  <a:pt x="204628" y="1611768"/>
                  <a:pt x="180993" y="1496856"/>
                  <a:pt x="177733" y="1359126"/>
                </a:cubicBezTo>
                <a:cubicBezTo>
                  <a:pt x="174473" y="1221396"/>
                  <a:pt x="199737" y="976904"/>
                  <a:pt x="207072" y="860363"/>
                </a:cubicBezTo>
                <a:cubicBezTo>
                  <a:pt x="214407" y="743822"/>
                  <a:pt x="214407" y="657434"/>
                  <a:pt x="221742" y="659879"/>
                </a:cubicBezTo>
                <a:cubicBezTo>
                  <a:pt x="229077" y="662324"/>
                  <a:pt x="212777" y="877477"/>
                  <a:pt x="251081" y="875032"/>
                </a:cubicBezTo>
                <a:cubicBezTo>
                  <a:pt x="289385" y="872587"/>
                  <a:pt x="382291" y="734857"/>
                  <a:pt x="451564" y="645210"/>
                </a:cubicBezTo>
                <a:cubicBezTo>
                  <a:pt x="520837" y="555563"/>
                  <a:pt x="656937" y="344485"/>
                  <a:pt x="666717" y="337150"/>
                </a:cubicBezTo>
                <a:cubicBezTo>
                  <a:pt x="676497" y="329815"/>
                  <a:pt x="478458" y="607721"/>
                  <a:pt x="510242" y="601201"/>
                </a:cubicBezTo>
                <a:cubicBezTo>
                  <a:pt x="542026" y="594681"/>
                  <a:pt x="823192" y="337150"/>
                  <a:pt x="857421" y="298031"/>
                </a:cubicBezTo>
                <a:cubicBezTo>
                  <a:pt x="891650" y="258912"/>
                  <a:pt x="667532" y="416202"/>
                  <a:pt x="715616" y="366489"/>
                </a:cubicBezTo>
                <a:cubicBezTo>
                  <a:pt x="763699" y="316776"/>
                  <a:pt x="1220084" y="-64632"/>
                  <a:pt x="1150811" y="95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FB576511-2C44-C460-8B38-0A21DC59D0BB}"/>
              </a:ext>
            </a:extLst>
          </p:cNvPr>
          <p:cNvSpPr/>
          <p:nvPr/>
        </p:nvSpPr>
        <p:spPr>
          <a:xfrm>
            <a:off x="2384636" y="1704096"/>
            <a:ext cx="1128750" cy="1154469"/>
          </a:xfrm>
          <a:custGeom>
            <a:avLst/>
            <a:gdLst>
              <a:gd name="connsiteX0" fmla="*/ 1126269 w 1128750"/>
              <a:gd name="connsiteY0" fmla="*/ 2458 h 1154469"/>
              <a:gd name="connsiteX1" fmla="*/ 187420 w 1128750"/>
              <a:gd name="connsiteY1" fmla="*/ 511001 h 1154469"/>
              <a:gd name="connsiteX2" fmla="*/ 446581 w 1128750"/>
              <a:gd name="connsiteY2" fmla="*/ 452323 h 1154469"/>
              <a:gd name="connsiteX3" fmla="*/ 6496 w 1128750"/>
              <a:gd name="connsiteY3" fmla="*/ 638137 h 1154469"/>
              <a:gd name="connsiteX4" fmla="*/ 177640 w 1128750"/>
              <a:gd name="connsiteY4" fmla="*/ 603908 h 1154469"/>
              <a:gd name="connsiteX5" fmla="*/ 94513 w 1128750"/>
              <a:gd name="connsiteY5" fmla="*/ 691925 h 1154469"/>
              <a:gd name="connsiteX6" fmla="*/ 21165 w 1128750"/>
              <a:gd name="connsiteY6" fmla="*/ 779943 h 1154469"/>
              <a:gd name="connsiteX7" fmla="*/ 89623 w 1128750"/>
              <a:gd name="connsiteY7" fmla="*/ 731044 h 1154469"/>
              <a:gd name="connsiteX8" fmla="*/ 65174 w 1128750"/>
              <a:gd name="connsiteY8" fmla="*/ 828841 h 1154469"/>
              <a:gd name="connsiteX9" fmla="*/ 118962 w 1128750"/>
              <a:gd name="connsiteY9" fmla="*/ 1151570 h 1154469"/>
              <a:gd name="connsiteX10" fmla="*/ 74953 w 1128750"/>
              <a:gd name="connsiteY10" fmla="*/ 970646 h 1154469"/>
              <a:gd name="connsiteX11" fmla="*/ 94513 w 1128750"/>
              <a:gd name="connsiteY11" fmla="*/ 682146 h 1154469"/>
              <a:gd name="connsiteX12" fmla="*/ 241208 w 1128750"/>
              <a:gd name="connsiteY12" fmla="*/ 447433 h 1154469"/>
              <a:gd name="connsiteX13" fmla="*/ 133631 w 1128750"/>
              <a:gd name="connsiteY13" fmla="*/ 569679 h 1154469"/>
              <a:gd name="connsiteX14" fmla="*/ 573717 w 1128750"/>
              <a:gd name="connsiteY14" fmla="*/ 295848 h 1154469"/>
              <a:gd name="connsiteX15" fmla="*/ 466140 w 1128750"/>
              <a:gd name="connsiteY15" fmla="*/ 315408 h 1154469"/>
              <a:gd name="connsiteX16" fmla="*/ 1126269 w 1128750"/>
              <a:gd name="connsiteY16" fmla="*/ 2458 h 11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8750" h="1154469">
                <a:moveTo>
                  <a:pt x="1126269" y="2458"/>
                </a:moveTo>
                <a:cubicBezTo>
                  <a:pt x="1079816" y="35057"/>
                  <a:pt x="300701" y="436024"/>
                  <a:pt x="187420" y="511001"/>
                </a:cubicBezTo>
                <a:cubicBezTo>
                  <a:pt x="74139" y="585979"/>
                  <a:pt x="476735" y="431134"/>
                  <a:pt x="446581" y="452323"/>
                </a:cubicBezTo>
                <a:cubicBezTo>
                  <a:pt x="416427" y="473512"/>
                  <a:pt x="51319" y="612873"/>
                  <a:pt x="6496" y="638137"/>
                </a:cubicBezTo>
                <a:cubicBezTo>
                  <a:pt x="-38328" y="663401"/>
                  <a:pt x="162971" y="594943"/>
                  <a:pt x="177640" y="603908"/>
                </a:cubicBezTo>
                <a:cubicBezTo>
                  <a:pt x="192309" y="612873"/>
                  <a:pt x="120592" y="662586"/>
                  <a:pt x="94513" y="691925"/>
                </a:cubicBezTo>
                <a:cubicBezTo>
                  <a:pt x="68434" y="721264"/>
                  <a:pt x="21980" y="773423"/>
                  <a:pt x="21165" y="779943"/>
                </a:cubicBezTo>
                <a:cubicBezTo>
                  <a:pt x="20350" y="786463"/>
                  <a:pt x="82288" y="722894"/>
                  <a:pt x="89623" y="731044"/>
                </a:cubicBezTo>
                <a:cubicBezTo>
                  <a:pt x="96958" y="739194"/>
                  <a:pt x="60284" y="758753"/>
                  <a:pt x="65174" y="828841"/>
                </a:cubicBezTo>
                <a:cubicBezTo>
                  <a:pt x="70064" y="898929"/>
                  <a:pt x="117332" y="1127936"/>
                  <a:pt x="118962" y="1151570"/>
                </a:cubicBezTo>
                <a:cubicBezTo>
                  <a:pt x="120592" y="1175204"/>
                  <a:pt x="79028" y="1048883"/>
                  <a:pt x="74953" y="970646"/>
                </a:cubicBezTo>
                <a:cubicBezTo>
                  <a:pt x="70878" y="892409"/>
                  <a:pt x="66804" y="769348"/>
                  <a:pt x="94513" y="682146"/>
                </a:cubicBezTo>
                <a:cubicBezTo>
                  <a:pt x="122222" y="594944"/>
                  <a:pt x="234688" y="466177"/>
                  <a:pt x="241208" y="447433"/>
                </a:cubicBezTo>
                <a:cubicBezTo>
                  <a:pt x="247728" y="428689"/>
                  <a:pt x="78213" y="594943"/>
                  <a:pt x="133631" y="569679"/>
                </a:cubicBezTo>
                <a:cubicBezTo>
                  <a:pt x="189049" y="544415"/>
                  <a:pt x="518299" y="338226"/>
                  <a:pt x="573717" y="295848"/>
                </a:cubicBezTo>
                <a:cubicBezTo>
                  <a:pt x="629135" y="253470"/>
                  <a:pt x="379753" y="359416"/>
                  <a:pt x="466140" y="315408"/>
                </a:cubicBezTo>
                <a:cubicBezTo>
                  <a:pt x="552527" y="271400"/>
                  <a:pt x="1172722" y="-30141"/>
                  <a:pt x="1126269" y="24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C92B3AE1-1DDA-3EE2-FEDC-2F3889AD2BC4}"/>
              </a:ext>
            </a:extLst>
          </p:cNvPr>
          <p:cNvSpPr/>
          <p:nvPr/>
        </p:nvSpPr>
        <p:spPr>
          <a:xfrm>
            <a:off x="2532390" y="1182171"/>
            <a:ext cx="548718" cy="1072057"/>
          </a:xfrm>
          <a:custGeom>
            <a:avLst/>
            <a:gdLst>
              <a:gd name="connsiteX0" fmla="*/ 548209 w 548718"/>
              <a:gd name="connsiteY0" fmla="*/ 1170 h 1072057"/>
              <a:gd name="connsiteX1" fmla="*/ 122793 w 548718"/>
              <a:gd name="connsiteY1" fmla="*/ 475485 h 1072057"/>
              <a:gd name="connsiteX2" fmla="*/ 215700 w 548718"/>
              <a:gd name="connsiteY2" fmla="*/ 426586 h 1072057"/>
              <a:gd name="connsiteX3" fmla="*/ 49445 w 548718"/>
              <a:gd name="connsiteY3" fmla="*/ 607510 h 1072057"/>
              <a:gd name="connsiteX4" fmla="*/ 171691 w 548718"/>
              <a:gd name="connsiteY4" fmla="*/ 617290 h 1072057"/>
              <a:gd name="connsiteX5" fmla="*/ 93454 w 548718"/>
              <a:gd name="connsiteY5" fmla="*/ 690638 h 1072057"/>
              <a:gd name="connsiteX6" fmla="*/ 93454 w 548718"/>
              <a:gd name="connsiteY6" fmla="*/ 807994 h 1072057"/>
              <a:gd name="connsiteX7" fmla="*/ 108123 w 548718"/>
              <a:gd name="connsiteY7" fmla="*/ 959579 h 1072057"/>
              <a:gd name="connsiteX8" fmla="*/ 78784 w 548718"/>
              <a:gd name="connsiteY8" fmla="*/ 705307 h 1072057"/>
              <a:gd name="connsiteX9" fmla="*/ 5437 w 548718"/>
              <a:gd name="connsiteY9" fmla="*/ 856892 h 1072057"/>
              <a:gd name="connsiteX10" fmla="*/ 10327 w 548718"/>
              <a:gd name="connsiteY10" fmla="*/ 1072045 h 1072057"/>
              <a:gd name="connsiteX11" fmla="*/ 49445 w 548718"/>
              <a:gd name="connsiteY11" fmla="*/ 847112 h 1072057"/>
              <a:gd name="connsiteX12" fmla="*/ 103234 w 548718"/>
              <a:gd name="connsiteY12" fmla="*/ 592841 h 1072057"/>
              <a:gd name="connsiteX13" fmla="*/ 117903 w 548718"/>
              <a:gd name="connsiteY13" fmla="*/ 480374 h 1072057"/>
              <a:gd name="connsiteX14" fmla="*/ 289047 w 548718"/>
              <a:gd name="connsiteY14" fmla="*/ 289671 h 1072057"/>
              <a:gd name="connsiteX15" fmla="*/ 210810 w 548718"/>
              <a:gd name="connsiteY15" fmla="*/ 338569 h 1072057"/>
              <a:gd name="connsiteX16" fmla="*/ 548209 w 548718"/>
              <a:gd name="connsiteY16" fmla="*/ 1170 h 107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8718" h="1072057">
                <a:moveTo>
                  <a:pt x="548209" y="1170"/>
                </a:moveTo>
                <a:cubicBezTo>
                  <a:pt x="533539" y="23989"/>
                  <a:pt x="178211" y="404582"/>
                  <a:pt x="122793" y="475485"/>
                </a:cubicBezTo>
                <a:cubicBezTo>
                  <a:pt x="67375" y="546388"/>
                  <a:pt x="227925" y="404582"/>
                  <a:pt x="215700" y="426586"/>
                </a:cubicBezTo>
                <a:cubicBezTo>
                  <a:pt x="203475" y="448590"/>
                  <a:pt x="56780" y="575726"/>
                  <a:pt x="49445" y="607510"/>
                </a:cubicBezTo>
                <a:cubicBezTo>
                  <a:pt x="42110" y="639294"/>
                  <a:pt x="164356" y="603435"/>
                  <a:pt x="171691" y="617290"/>
                </a:cubicBezTo>
                <a:cubicBezTo>
                  <a:pt x="179026" y="631145"/>
                  <a:pt x="106494" y="658854"/>
                  <a:pt x="93454" y="690638"/>
                </a:cubicBezTo>
                <a:cubicBezTo>
                  <a:pt x="80414" y="722422"/>
                  <a:pt x="91009" y="763171"/>
                  <a:pt x="93454" y="807994"/>
                </a:cubicBezTo>
                <a:cubicBezTo>
                  <a:pt x="95899" y="852817"/>
                  <a:pt x="110568" y="976694"/>
                  <a:pt x="108123" y="959579"/>
                </a:cubicBezTo>
                <a:cubicBezTo>
                  <a:pt x="105678" y="942465"/>
                  <a:pt x="95898" y="722422"/>
                  <a:pt x="78784" y="705307"/>
                </a:cubicBezTo>
                <a:cubicBezTo>
                  <a:pt x="61670" y="688193"/>
                  <a:pt x="16846" y="795769"/>
                  <a:pt x="5437" y="856892"/>
                </a:cubicBezTo>
                <a:cubicBezTo>
                  <a:pt x="-5973" y="918015"/>
                  <a:pt x="2992" y="1073675"/>
                  <a:pt x="10327" y="1072045"/>
                </a:cubicBezTo>
                <a:cubicBezTo>
                  <a:pt x="17662" y="1070415"/>
                  <a:pt x="33960" y="926979"/>
                  <a:pt x="49445" y="847112"/>
                </a:cubicBezTo>
                <a:cubicBezTo>
                  <a:pt x="64929" y="767245"/>
                  <a:pt x="91824" y="653964"/>
                  <a:pt x="103234" y="592841"/>
                </a:cubicBezTo>
                <a:cubicBezTo>
                  <a:pt x="114644" y="531718"/>
                  <a:pt x="86934" y="530902"/>
                  <a:pt x="117903" y="480374"/>
                </a:cubicBezTo>
                <a:cubicBezTo>
                  <a:pt x="148872" y="429846"/>
                  <a:pt x="273563" y="313305"/>
                  <a:pt x="289047" y="289671"/>
                </a:cubicBezTo>
                <a:cubicBezTo>
                  <a:pt x="304531" y="266037"/>
                  <a:pt x="165172" y="380948"/>
                  <a:pt x="210810" y="338569"/>
                </a:cubicBezTo>
                <a:cubicBezTo>
                  <a:pt x="256448" y="296190"/>
                  <a:pt x="562879" y="-21649"/>
                  <a:pt x="548209" y="11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F8B4BE6C-E8B7-A961-EBAD-E9A70729C5B6}"/>
              </a:ext>
            </a:extLst>
          </p:cNvPr>
          <p:cNvSpPr/>
          <p:nvPr/>
        </p:nvSpPr>
        <p:spPr>
          <a:xfrm>
            <a:off x="2361521" y="793144"/>
            <a:ext cx="1250283" cy="1314507"/>
          </a:xfrm>
          <a:custGeom>
            <a:avLst/>
            <a:gdLst>
              <a:gd name="connsiteX0" fmla="*/ 1247181 w 1250283"/>
              <a:gd name="connsiteY0" fmla="*/ 3900 h 1314507"/>
              <a:gd name="connsiteX1" fmla="*/ 396349 w 1250283"/>
              <a:gd name="connsiteY1" fmla="*/ 385307 h 1314507"/>
              <a:gd name="connsiteX2" fmla="*/ 518595 w 1250283"/>
              <a:gd name="connsiteY2" fmla="*/ 434206 h 1314507"/>
              <a:gd name="connsiteX3" fmla="*/ 347450 w 1250283"/>
              <a:gd name="connsiteY3" fmla="*/ 541782 h 1314507"/>
              <a:gd name="connsiteX4" fmla="*/ 396349 w 1250283"/>
              <a:gd name="connsiteY4" fmla="*/ 585791 h 1314507"/>
              <a:gd name="connsiteX5" fmla="*/ 186085 w 1250283"/>
              <a:gd name="connsiteY5" fmla="*/ 708037 h 1314507"/>
              <a:gd name="connsiteX6" fmla="*/ 303442 w 1250283"/>
              <a:gd name="connsiteY6" fmla="*/ 678698 h 1314507"/>
              <a:gd name="connsiteX7" fmla="*/ 132297 w 1250283"/>
              <a:gd name="connsiteY7" fmla="*/ 761825 h 1314507"/>
              <a:gd name="connsiteX8" fmla="*/ 244763 w 1250283"/>
              <a:gd name="connsiteY8" fmla="*/ 796054 h 1314507"/>
              <a:gd name="connsiteX9" fmla="*/ 146967 w 1250283"/>
              <a:gd name="connsiteY9" fmla="*/ 1050326 h 1314507"/>
              <a:gd name="connsiteX10" fmla="*/ 272 w 1250283"/>
              <a:gd name="connsiteY10" fmla="*/ 1314377 h 1314507"/>
              <a:gd name="connsiteX11" fmla="*/ 186085 w 1250283"/>
              <a:gd name="connsiteY11" fmla="*/ 1016097 h 1314507"/>
              <a:gd name="connsiteX12" fmla="*/ 283882 w 1250283"/>
              <a:gd name="connsiteY12" fmla="*/ 742266 h 1314507"/>
              <a:gd name="connsiteX13" fmla="*/ 171416 w 1250283"/>
              <a:gd name="connsiteY13" fmla="*/ 781384 h 1314507"/>
              <a:gd name="connsiteX14" fmla="*/ 494145 w 1250283"/>
              <a:gd name="connsiteY14" fmla="*/ 424426 h 1314507"/>
              <a:gd name="connsiteX15" fmla="*/ 479476 w 1250283"/>
              <a:gd name="connsiteY15" fmla="*/ 385307 h 1314507"/>
              <a:gd name="connsiteX16" fmla="*/ 704408 w 1250283"/>
              <a:gd name="connsiteY16" fmla="*/ 91917 h 1314507"/>
              <a:gd name="connsiteX17" fmla="*/ 557713 w 1250283"/>
              <a:gd name="connsiteY17" fmla="*/ 238612 h 1314507"/>
              <a:gd name="connsiteX18" fmla="*/ 851104 w 1250283"/>
              <a:gd name="connsiteY18" fmla="*/ 77247 h 1314507"/>
              <a:gd name="connsiteX19" fmla="*/ 689739 w 1250283"/>
              <a:gd name="connsiteY19" fmla="*/ 179934 h 1314507"/>
              <a:gd name="connsiteX20" fmla="*/ 1247181 w 1250283"/>
              <a:gd name="connsiteY20" fmla="*/ 3900 h 131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50283" h="1314507">
                <a:moveTo>
                  <a:pt x="1247181" y="3900"/>
                </a:moveTo>
                <a:cubicBezTo>
                  <a:pt x="1198283" y="38129"/>
                  <a:pt x="517780" y="313589"/>
                  <a:pt x="396349" y="385307"/>
                </a:cubicBezTo>
                <a:cubicBezTo>
                  <a:pt x="274918" y="457025"/>
                  <a:pt x="526745" y="408127"/>
                  <a:pt x="518595" y="434206"/>
                </a:cubicBezTo>
                <a:cubicBezTo>
                  <a:pt x="510445" y="460285"/>
                  <a:pt x="367824" y="516518"/>
                  <a:pt x="347450" y="541782"/>
                </a:cubicBezTo>
                <a:cubicBezTo>
                  <a:pt x="327076" y="567046"/>
                  <a:pt x="423243" y="558082"/>
                  <a:pt x="396349" y="585791"/>
                </a:cubicBezTo>
                <a:cubicBezTo>
                  <a:pt x="369455" y="613500"/>
                  <a:pt x="201569" y="692553"/>
                  <a:pt x="186085" y="708037"/>
                </a:cubicBezTo>
                <a:cubicBezTo>
                  <a:pt x="170601" y="723521"/>
                  <a:pt x="312407" y="669733"/>
                  <a:pt x="303442" y="678698"/>
                </a:cubicBezTo>
                <a:cubicBezTo>
                  <a:pt x="294477" y="687663"/>
                  <a:pt x="142077" y="742266"/>
                  <a:pt x="132297" y="761825"/>
                </a:cubicBezTo>
                <a:cubicBezTo>
                  <a:pt x="122517" y="781384"/>
                  <a:pt x="242318" y="747971"/>
                  <a:pt x="244763" y="796054"/>
                </a:cubicBezTo>
                <a:cubicBezTo>
                  <a:pt x="247208" y="844137"/>
                  <a:pt x="187715" y="963939"/>
                  <a:pt x="146967" y="1050326"/>
                </a:cubicBezTo>
                <a:cubicBezTo>
                  <a:pt x="106218" y="1136713"/>
                  <a:pt x="-6248" y="1320082"/>
                  <a:pt x="272" y="1314377"/>
                </a:cubicBezTo>
                <a:cubicBezTo>
                  <a:pt x="6792" y="1308672"/>
                  <a:pt x="138817" y="1111449"/>
                  <a:pt x="186085" y="1016097"/>
                </a:cubicBezTo>
                <a:cubicBezTo>
                  <a:pt x="233353" y="920745"/>
                  <a:pt x="286327" y="781385"/>
                  <a:pt x="283882" y="742266"/>
                </a:cubicBezTo>
                <a:cubicBezTo>
                  <a:pt x="281437" y="703147"/>
                  <a:pt x="136372" y="834357"/>
                  <a:pt x="171416" y="781384"/>
                </a:cubicBezTo>
                <a:cubicBezTo>
                  <a:pt x="206460" y="728411"/>
                  <a:pt x="442802" y="490439"/>
                  <a:pt x="494145" y="424426"/>
                </a:cubicBezTo>
                <a:cubicBezTo>
                  <a:pt x="545488" y="358413"/>
                  <a:pt x="444432" y="440725"/>
                  <a:pt x="479476" y="385307"/>
                </a:cubicBezTo>
                <a:cubicBezTo>
                  <a:pt x="514520" y="329889"/>
                  <a:pt x="691369" y="116366"/>
                  <a:pt x="704408" y="91917"/>
                </a:cubicBezTo>
                <a:cubicBezTo>
                  <a:pt x="717447" y="67468"/>
                  <a:pt x="533264" y="241057"/>
                  <a:pt x="557713" y="238612"/>
                </a:cubicBezTo>
                <a:cubicBezTo>
                  <a:pt x="582162" y="236167"/>
                  <a:pt x="829100" y="87027"/>
                  <a:pt x="851104" y="77247"/>
                </a:cubicBezTo>
                <a:cubicBezTo>
                  <a:pt x="873108" y="67467"/>
                  <a:pt x="627801" y="188084"/>
                  <a:pt x="689739" y="179934"/>
                </a:cubicBezTo>
                <a:cubicBezTo>
                  <a:pt x="751677" y="171784"/>
                  <a:pt x="1296079" y="-30329"/>
                  <a:pt x="1247181" y="39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72460388-FEDE-3E12-6101-6C2FB7D81785}"/>
              </a:ext>
            </a:extLst>
          </p:cNvPr>
          <p:cNvSpPr/>
          <p:nvPr/>
        </p:nvSpPr>
        <p:spPr>
          <a:xfrm>
            <a:off x="2628182" y="1422798"/>
            <a:ext cx="667595" cy="752567"/>
          </a:xfrm>
          <a:custGeom>
            <a:avLst/>
            <a:gdLst>
              <a:gd name="connsiteX0" fmla="*/ 667570 w 667595"/>
              <a:gd name="connsiteY0" fmla="*/ 145 h 752567"/>
              <a:gd name="connsiteX1" fmla="*/ 295942 w 667595"/>
              <a:gd name="connsiteY1" fmla="*/ 352214 h 752567"/>
              <a:gd name="connsiteX2" fmla="*/ 379069 w 667595"/>
              <a:gd name="connsiteY2" fmla="*/ 322875 h 752567"/>
              <a:gd name="connsiteX3" fmla="*/ 7442 w 667595"/>
              <a:gd name="connsiteY3" fmla="*/ 743401 h 752567"/>
              <a:gd name="connsiteX4" fmla="*/ 149247 w 667595"/>
              <a:gd name="connsiteY4" fmla="*/ 586926 h 752567"/>
              <a:gd name="connsiteX5" fmla="*/ 374179 w 667595"/>
              <a:gd name="connsiteY5" fmla="*/ 288646 h 752567"/>
              <a:gd name="connsiteX6" fmla="*/ 315501 w 667595"/>
              <a:gd name="connsiteY6" fmla="*/ 308205 h 752567"/>
              <a:gd name="connsiteX7" fmla="*/ 667570 w 667595"/>
              <a:gd name="connsiteY7" fmla="*/ 145 h 75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595" h="752567">
                <a:moveTo>
                  <a:pt x="667570" y="145"/>
                </a:moveTo>
                <a:cubicBezTo>
                  <a:pt x="664310" y="7480"/>
                  <a:pt x="344025" y="298426"/>
                  <a:pt x="295942" y="352214"/>
                </a:cubicBezTo>
                <a:cubicBezTo>
                  <a:pt x="247859" y="406002"/>
                  <a:pt x="427152" y="257677"/>
                  <a:pt x="379069" y="322875"/>
                </a:cubicBezTo>
                <a:cubicBezTo>
                  <a:pt x="330986" y="388073"/>
                  <a:pt x="45746" y="699393"/>
                  <a:pt x="7442" y="743401"/>
                </a:cubicBezTo>
                <a:cubicBezTo>
                  <a:pt x="-30862" y="787409"/>
                  <a:pt x="88124" y="662718"/>
                  <a:pt x="149247" y="586926"/>
                </a:cubicBezTo>
                <a:cubicBezTo>
                  <a:pt x="210370" y="511134"/>
                  <a:pt x="346470" y="335099"/>
                  <a:pt x="374179" y="288646"/>
                </a:cubicBezTo>
                <a:cubicBezTo>
                  <a:pt x="401888" y="242193"/>
                  <a:pt x="267418" y="350584"/>
                  <a:pt x="315501" y="308205"/>
                </a:cubicBezTo>
                <a:cubicBezTo>
                  <a:pt x="363584" y="265826"/>
                  <a:pt x="670830" y="-7190"/>
                  <a:pt x="667570" y="1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1BCFA42-28A1-CF09-4287-D41C462EAC96}"/>
              </a:ext>
            </a:extLst>
          </p:cNvPr>
          <p:cNvSpPr/>
          <p:nvPr/>
        </p:nvSpPr>
        <p:spPr>
          <a:xfrm>
            <a:off x="3002010" y="462338"/>
            <a:ext cx="1421878" cy="409797"/>
          </a:xfrm>
          <a:custGeom>
            <a:avLst/>
            <a:gdLst>
              <a:gd name="connsiteX0" fmla="*/ 1418405 w 1421878"/>
              <a:gd name="connsiteY0" fmla="*/ 2197 h 409797"/>
              <a:gd name="connsiteX1" fmla="*/ 489335 w 1421878"/>
              <a:gd name="connsiteY1" fmla="*/ 285807 h 409797"/>
              <a:gd name="connsiteX2" fmla="*/ 733827 w 1421878"/>
              <a:gd name="connsiteY2" fmla="*/ 251579 h 409797"/>
              <a:gd name="connsiteX3" fmla="*/ 10131 w 1421878"/>
              <a:gd name="connsiteY3" fmla="*/ 408053 h 409797"/>
              <a:gd name="connsiteX4" fmla="*/ 352420 w 1421878"/>
              <a:gd name="connsiteY4" fmla="*/ 324926 h 409797"/>
              <a:gd name="connsiteX5" fmla="*/ 944091 w 1421878"/>
              <a:gd name="connsiteY5" fmla="*/ 163561 h 409797"/>
              <a:gd name="connsiteX6" fmla="*/ 812065 w 1421878"/>
              <a:gd name="connsiteY6" fmla="*/ 153782 h 409797"/>
              <a:gd name="connsiteX7" fmla="*/ 1418405 w 1421878"/>
              <a:gd name="connsiteY7" fmla="*/ 2197 h 40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1878" h="409797">
                <a:moveTo>
                  <a:pt x="1418405" y="2197"/>
                </a:moveTo>
                <a:cubicBezTo>
                  <a:pt x="1364617" y="24201"/>
                  <a:pt x="603431" y="244243"/>
                  <a:pt x="489335" y="285807"/>
                </a:cubicBezTo>
                <a:cubicBezTo>
                  <a:pt x="375239" y="327371"/>
                  <a:pt x="813694" y="231205"/>
                  <a:pt x="733827" y="251579"/>
                </a:cubicBezTo>
                <a:cubicBezTo>
                  <a:pt x="653960" y="271953"/>
                  <a:pt x="73699" y="395829"/>
                  <a:pt x="10131" y="408053"/>
                </a:cubicBezTo>
                <a:cubicBezTo>
                  <a:pt x="-53437" y="420278"/>
                  <a:pt x="196760" y="365675"/>
                  <a:pt x="352420" y="324926"/>
                </a:cubicBezTo>
                <a:cubicBezTo>
                  <a:pt x="508080" y="284177"/>
                  <a:pt x="867484" y="192085"/>
                  <a:pt x="944091" y="163561"/>
                </a:cubicBezTo>
                <a:cubicBezTo>
                  <a:pt x="1020698" y="135037"/>
                  <a:pt x="739533" y="177416"/>
                  <a:pt x="812065" y="153782"/>
                </a:cubicBezTo>
                <a:cubicBezTo>
                  <a:pt x="884597" y="130148"/>
                  <a:pt x="1472193" y="-19807"/>
                  <a:pt x="1418405" y="21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0E1AD7C7-CE38-ECF9-90BE-F69E2950050A}"/>
              </a:ext>
            </a:extLst>
          </p:cNvPr>
          <p:cNvSpPr/>
          <p:nvPr/>
        </p:nvSpPr>
        <p:spPr>
          <a:xfrm>
            <a:off x="3950990" y="454755"/>
            <a:ext cx="1662640" cy="543746"/>
          </a:xfrm>
          <a:custGeom>
            <a:avLst/>
            <a:gdLst>
              <a:gd name="connsiteX0" fmla="*/ 0 w 1662640"/>
              <a:gd name="connsiteY0" fmla="*/ 0 h 543746"/>
              <a:gd name="connsiteX1" fmla="*/ 63568 w 1662640"/>
              <a:gd name="connsiteY1" fmla="*/ 19559 h 543746"/>
              <a:gd name="connsiteX2" fmla="*/ 919290 w 1662640"/>
              <a:gd name="connsiteY2" fmla="*/ 278721 h 543746"/>
              <a:gd name="connsiteX3" fmla="*/ 836163 w 1662640"/>
              <a:gd name="connsiteY3" fmla="*/ 229823 h 543746"/>
              <a:gd name="connsiteX4" fmla="*/ 1486512 w 1662640"/>
              <a:gd name="connsiteY4" fmla="*/ 474315 h 543746"/>
              <a:gd name="connsiteX5" fmla="*/ 1662546 w 1662640"/>
              <a:gd name="connsiteY5" fmla="*/ 542772 h 543746"/>
              <a:gd name="connsiteX6" fmla="*/ 1501181 w 1662640"/>
              <a:gd name="connsiteY6" fmla="*/ 508543 h 543746"/>
              <a:gd name="connsiteX7" fmla="*/ 948629 w 1662640"/>
              <a:gd name="connsiteY7" fmla="*/ 425416 h 543746"/>
              <a:gd name="connsiteX8" fmla="*/ 1437613 w 1662640"/>
              <a:gd name="connsiteY8" fmla="*/ 488984 h 543746"/>
              <a:gd name="connsiteX9" fmla="*/ 1325147 w 1662640"/>
              <a:gd name="connsiteY9" fmla="*/ 430306 h 543746"/>
              <a:gd name="connsiteX10" fmla="*/ 469425 w 1662640"/>
              <a:gd name="connsiteY10" fmla="*/ 176034 h 543746"/>
              <a:gd name="connsiteX11" fmla="*/ 322730 w 1662640"/>
              <a:gd name="connsiteY11" fmla="*/ 102687 h 543746"/>
              <a:gd name="connsiteX12" fmla="*/ 0 w 1662640"/>
              <a:gd name="connsiteY12" fmla="*/ 0 h 54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2640" h="543746">
                <a:moveTo>
                  <a:pt x="0" y="0"/>
                </a:moveTo>
                <a:lnTo>
                  <a:pt x="63568" y="19559"/>
                </a:lnTo>
                <a:lnTo>
                  <a:pt x="919290" y="278721"/>
                </a:lnTo>
                <a:cubicBezTo>
                  <a:pt x="1048056" y="313765"/>
                  <a:pt x="741626" y="197224"/>
                  <a:pt x="836163" y="229823"/>
                </a:cubicBezTo>
                <a:cubicBezTo>
                  <a:pt x="930700" y="262422"/>
                  <a:pt x="1348781" y="422157"/>
                  <a:pt x="1486512" y="474315"/>
                </a:cubicBezTo>
                <a:cubicBezTo>
                  <a:pt x="1624243" y="526473"/>
                  <a:pt x="1660101" y="537067"/>
                  <a:pt x="1662546" y="542772"/>
                </a:cubicBezTo>
                <a:cubicBezTo>
                  <a:pt x="1664991" y="548477"/>
                  <a:pt x="1620167" y="528102"/>
                  <a:pt x="1501181" y="508543"/>
                </a:cubicBezTo>
                <a:cubicBezTo>
                  <a:pt x="1382195" y="488984"/>
                  <a:pt x="959224" y="428676"/>
                  <a:pt x="948629" y="425416"/>
                </a:cubicBezTo>
                <a:cubicBezTo>
                  <a:pt x="938034" y="422156"/>
                  <a:pt x="1374860" y="488169"/>
                  <a:pt x="1437613" y="488984"/>
                </a:cubicBezTo>
                <a:cubicBezTo>
                  <a:pt x="1500366" y="489799"/>
                  <a:pt x="1486512" y="482464"/>
                  <a:pt x="1325147" y="430306"/>
                </a:cubicBezTo>
                <a:cubicBezTo>
                  <a:pt x="1163782" y="378148"/>
                  <a:pt x="636494" y="230637"/>
                  <a:pt x="469425" y="176034"/>
                </a:cubicBezTo>
                <a:cubicBezTo>
                  <a:pt x="302356" y="121431"/>
                  <a:pt x="393633" y="133656"/>
                  <a:pt x="322730" y="102687"/>
                </a:cubicBezTo>
                <a:cubicBezTo>
                  <a:pt x="251827" y="71718"/>
                  <a:pt x="147918" y="30969"/>
                  <a:pt x="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C71357E3-6288-9E8A-98B8-E93ED870F389}"/>
              </a:ext>
            </a:extLst>
          </p:cNvPr>
          <p:cNvSpPr/>
          <p:nvPr/>
        </p:nvSpPr>
        <p:spPr>
          <a:xfrm>
            <a:off x="3049894" y="1559718"/>
            <a:ext cx="1840850" cy="461135"/>
          </a:xfrm>
          <a:custGeom>
            <a:avLst/>
            <a:gdLst>
              <a:gd name="connsiteX0" fmla="*/ 55154 w 1840850"/>
              <a:gd name="connsiteY0" fmla="*/ 450006 h 461135"/>
              <a:gd name="connsiteX1" fmla="*/ 1028232 w 1840850"/>
              <a:gd name="connsiteY1" fmla="*/ 210404 h 461135"/>
              <a:gd name="connsiteX2" fmla="*/ 1468318 w 1840850"/>
              <a:gd name="connsiteY2" fmla="*/ 269082 h 461135"/>
              <a:gd name="connsiteX3" fmla="*/ 1248275 w 1840850"/>
              <a:gd name="connsiteY3" fmla="*/ 205514 h 461135"/>
              <a:gd name="connsiteX4" fmla="*/ 1639462 w 1840850"/>
              <a:gd name="connsiteY4" fmla="*/ 185955 h 461135"/>
              <a:gd name="connsiteX5" fmla="*/ 1839946 w 1840850"/>
              <a:gd name="connsiteY5" fmla="*/ 259302 h 461135"/>
              <a:gd name="connsiteX6" fmla="*/ 1566115 w 1840850"/>
              <a:gd name="connsiteY6" fmla="*/ 176175 h 461135"/>
              <a:gd name="connsiteX7" fmla="*/ 866867 w 1840850"/>
              <a:gd name="connsiteY7" fmla="*/ 141 h 461135"/>
              <a:gd name="connsiteX8" fmla="*/ 1306953 w 1840850"/>
              <a:gd name="connsiteY8" fmla="*/ 146836 h 461135"/>
              <a:gd name="connsiteX9" fmla="*/ 1478097 w 1840850"/>
              <a:gd name="connsiteY9" fmla="*/ 171285 h 461135"/>
              <a:gd name="connsiteX10" fmla="*/ 1218936 w 1840850"/>
              <a:gd name="connsiteY10" fmla="*/ 181065 h 461135"/>
              <a:gd name="connsiteX11" fmla="*/ 412112 w 1840850"/>
              <a:gd name="connsiteY11" fmla="*/ 205514 h 461135"/>
              <a:gd name="connsiteX12" fmla="*/ 1106470 w 1840850"/>
              <a:gd name="connsiteY12" fmla="*/ 215294 h 461135"/>
              <a:gd name="connsiteX13" fmla="*/ 690833 w 1840850"/>
              <a:gd name="connsiteY13" fmla="*/ 273972 h 461135"/>
              <a:gd name="connsiteX14" fmla="*/ 182290 w 1840850"/>
              <a:gd name="connsiteY14" fmla="*/ 405998 h 461135"/>
              <a:gd name="connsiteX15" fmla="*/ 55154 w 1840850"/>
              <a:gd name="connsiteY15" fmla="*/ 450006 h 46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0850" h="461135">
                <a:moveTo>
                  <a:pt x="55154" y="450006"/>
                </a:moveTo>
                <a:cubicBezTo>
                  <a:pt x="196144" y="417407"/>
                  <a:pt x="792705" y="240558"/>
                  <a:pt x="1028232" y="210404"/>
                </a:cubicBezTo>
                <a:cubicBezTo>
                  <a:pt x="1263759" y="180250"/>
                  <a:pt x="1431644" y="269897"/>
                  <a:pt x="1468318" y="269082"/>
                </a:cubicBezTo>
                <a:cubicBezTo>
                  <a:pt x="1504992" y="268267"/>
                  <a:pt x="1219751" y="219369"/>
                  <a:pt x="1248275" y="205514"/>
                </a:cubicBezTo>
                <a:cubicBezTo>
                  <a:pt x="1276799" y="191659"/>
                  <a:pt x="1540850" y="176990"/>
                  <a:pt x="1639462" y="185955"/>
                </a:cubicBezTo>
                <a:cubicBezTo>
                  <a:pt x="1738074" y="194920"/>
                  <a:pt x="1852171" y="260932"/>
                  <a:pt x="1839946" y="259302"/>
                </a:cubicBezTo>
                <a:cubicBezTo>
                  <a:pt x="1827721" y="257672"/>
                  <a:pt x="1728295" y="219368"/>
                  <a:pt x="1566115" y="176175"/>
                </a:cubicBezTo>
                <a:cubicBezTo>
                  <a:pt x="1403935" y="132982"/>
                  <a:pt x="910061" y="5031"/>
                  <a:pt x="866867" y="141"/>
                </a:cubicBezTo>
                <a:cubicBezTo>
                  <a:pt x="823673" y="-4749"/>
                  <a:pt x="1205081" y="118312"/>
                  <a:pt x="1306953" y="146836"/>
                </a:cubicBezTo>
                <a:cubicBezTo>
                  <a:pt x="1408825" y="175360"/>
                  <a:pt x="1492767" y="165580"/>
                  <a:pt x="1478097" y="171285"/>
                </a:cubicBezTo>
                <a:cubicBezTo>
                  <a:pt x="1463428" y="176990"/>
                  <a:pt x="1218936" y="181065"/>
                  <a:pt x="1218936" y="181065"/>
                </a:cubicBezTo>
                <a:lnTo>
                  <a:pt x="412112" y="205514"/>
                </a:lnTo>
                <a:cubicBezTo>
                  <a:pt x="393368" y="211219"/>
                  <a:pt x="1060017" y="203884"/>
                  <a:pt x="1106470" y="215294"/>
                </a:cubicBezTo>
                <a:cubicBezTo>
                  <a:pt x="1152923" y="226704"/>
                  <a:pt x="844863" y="242188"/>
                  <a:pt x="690833" y="273972"/>
                </a:cubicBezTo>
                <a:cubicBezTo>
                  <a:pt x="536803" y="305756"/>
                  <a:pt x="289052" y="375844"/>
                  <a:pt x="182290" y="405998"/>
                </a:cubicBezTo>
                <a:cubicBezTo>
                  <a:pt x="75529" y="436152"/>
                  <a:pt x="-85836" y="482605"/>
                  <a:pt x="55154" y="4500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0955DE27-7F50-4BA6-E856-6FFCFF811A91}"/>
              </a:ext>
            </a:extLst>
          </p:cNvPr>
          <p:cNvSpPr/>
          <p:nvPr/>
        </p:nvSpPr>
        <p:spPr>
          <a:xfrm>
            <a:off x="4272840" y="1520504"/>
            <a:ext cx="1416229" cy="617487"/>
          </a:xfrm>
          <a:custGeom>
            <a:avLst/>
            <a:gdLst>
              <a:gd name="connsiteX0" fmla="*/ 880 w 1416229"/>
              <a:gd name="connsiteY0" fmla="*/ 14906 h 617487"/>
              <a:gd name="connsiteX1" fmla="*/ 905500 w 1416229"/>
              <a:gd name="connsiteY1" fmla="*/ 5126 h 617487"/>
              <a:gd name="connsiteX2" fmla="*/ 817483 w 1416229"/>
              <a:gd name="connsiteY2" fmla="*/ 107813 h 617487"/>
              <a:gd name="connsiteX3" fmla="*/ 1262458 w 1416229"/>
              <a:gd name="connsiteY3" fmla="*/ 88253 h 617487"/>
              <a:gd name="connsiteX4" fmla="*/ 1081534 w 1416229"/>
              <a:gd name="connsiteY4" fmla="*/ 215389 h 617487"/>
              <a:gd name="connsiteX5" fmla="*/ 1296687 w 1416229"/>
              <a:gd name="connsiteY5" fmla="*/ 386533 h 617487"/>
              <a:gd name="connsiteX6" fmla="*/ 1414043 w 1416229"/>
              <a:gd name="connsiteY6" fmla="*/ 616356 h 617487"/>
              <a:gd name="connsiteX7" fmla="*/ 1355365 w 1416229"/>
              <a:gd name="connsiteY7" fmla="*/ 464771 h 617487"/>
              <a:gd name="connsiteX8" fmla="*/ 1145102 w 1416229"/>
              <a:gd name="connsiteY8" fmla="*/ 244728 h 617487"/>
              <a:gd name="connsiteX9" fmla="*/ 1130433 w 1416229"/>
              <a:gd name="connsiteY9" fmla="*/ 122482 h 617487"/>
              <a:gd name="connsiteX10" fmla="*/ 1017966 w 1416229"/>
              <a:gd name="connsiteY10" fmla="*/ 63804 h 617487"/>
              <a:gd name="connsiteX11" fmla="*/ 837042 w 1416229"/>
              <a:gd name="connsiteY11" fmla="*/ 102923 h 617487"/>
              <a:gd name="connsiteX12" fmla="*/ 1066865 w 1416229"/>
              <a:gd name="connsiteY12" fmla="*/ 54024 h 617487"/>
              <a:gd name="connsiteX13" fmla="*/ 744135 w 1416229"/>
              <a:gd name="connsiteY13" fmla="*/ 10016 h 617487"/>
              <a:gd name="connsiteX14" fmla="*/ 880 w 1416229"/>
              <a:gd name="connsiteY14" fmla="*/ 14906 h 6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6229" h="617487">
                <a:moveTo>
                  <a:pt x="880" y="14906"/>
                </a:moveTo>
                <a:cubicBezTo>
                  <a:pt x="27774" y="14091"/>
                  <a:pt x="769400" y="-10358"/>
                  <a:pt x="905500" y="5126"/>
                </a:cubicBezTo>
                <a:cubicBezTo>
                  <a:pt x="1041600" y="20610"/>
                  <a:pt x="757990" y="93959"/>
                  <a:pt x="817483" y="107813"/>
                </a:cubicBezTo>
                <a:cubicBezTo>
                  <a:pt x="876976" y="121667"/>
                  <a:pt x="1218450" y="70324"/>
                  <a:pt x="1262458" y="88253"/>
                </a:cubicBezTo>
                <a:cubicBezTo>
                  <a:pt x="1306467" y="106182"/>
                  <a:pt x="1075829" y="165676"/>
                  <a:pt x="1081534" y="215389"/>
                </a:cubicBezTo>
                <a:cubicBezTo>
                  <a:pt x="1087239" y="265102"/>
                  <a:pt x="1241269" y="319705"/>
                  <a:pt x="1296687" y="386533"/>
                </a:cubicBezTo>
                <a:cubicBezTo>
                  <a:pt x="1352105" y="453361"/>
                  <a:pt x="1404263" y="603316"/>
                  <a:pt x="1414043" y="616356"/>
                </a:cubicBezTo>
                <a:cubicBezTo>
                  <a:pt x="1423823" y="629396"/>
                  <a:pt x="1400188" y="526709"/>
                  <a:pt x="1355365" y="464771"/>
                </a:cubicBezTo>
                <a:cubicBezTo>
                  <a:pt x="1310542" y="402833"/>
                  <a:pt x="1182591" y="301776"/>
                  <a:pt x="1145102" y="244728"/>
                </a:cubicBezTo>
                <a:cubicBezTo>
                  <a:pt x="1107613" y="187680"/>
                  <a:pt x="1151622" y="152636"/>
                  <a:pt x="1130433" y="122482"/>
                </a:cubicBezTo>
                <a:cubicBezTo>
                  <a:pt x="1109244" y="92328"/>
                  <a:pt x="1066864" y="67064"/>
                  <a:pt x="1017966" y="63804"/>
                </a:cubicBezTo>
                <a:cubicBezTo>
                  <a:pt x="969068" y="60544"/>
                  <a:pt x="828892" y="104553"/>
                  <a:pt x="837042" y="102923"/>
                </a:cubicBezTo>
                <a:cubicBezTo>
                  <a:pt x="845192" y="101293"/>
                  <a:pt x="1082349" y="69508"/>
                  <a:pt x="1066865" y="54024"/>
                </a:cubicBezTo>
                <a:cubicBezTo>
                  <a:pt x="1051381" y="38540"/>
                  <a:pt x="917724" y="18981"/>
                  <a:pt x="744135" y="10016"/>
                </a:cubicBezTo>
                <a:cubicBezTo>
                  <a:pt x="570546" y="1051"/>
                  <a:pt x="-26014" y="15721"/>
                  <a:pt x="880" y="149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070A09BA-D1E9-C672-C746-C1E00518D3B6}"/>
              </a:ext>
            </a:extLst>
          </p:cNvPr>
          <p:cNvSpPr/>
          <p:nvPr/>
        </p:nvSpPr>
        <p:spPr>
          <a:xfrm>
            <a:off x="5451501" y="979500"/>
            <a:ext cx="657412" cy="1592628"/>
          </a:xfrm>
          <a:custGeom>
            <a:avLst/>
            <a:gdLst>
              <a:gd name="connsiteX0" fmla="*/ 10450 w 657412"/>
              <a:gd name="connsiteY0" fmla="*/ 13137 h 1592628"/>
              <a:gd name="connsiteX1" fmla="*/ 54458 w 657412"/>
              <a:gd name="connsiteY1" fmla="*/ 71816 h 1592628"/>
              <a:gd name="connsiteX2" fmla="*/ 289171 w 657412"/>
              <a:gd name="connsiteY2" fmla="*/ 360316 h 1592628"/>
              <a:gd name="connsiteX3" fmla="*/ 284281 w 657412"/>
              <a:gd name="connsiteY3" fmla="*/ 306528 h 1592628"/>
              <a:gd name="connsiteX4" fmla="*/ 328289 w 657412"/>
              <a:gd name="connsiteY4" fmla="*/ 648817 h 1592628"/>
              <a:gd name="connsiteX5" fmla="*/ 342959 w 657412"/>
              <a:gd name="connsiteY5" fmla="*/ 472782 h 1592628"/>
              <a:gd name="connsiteX6" fmla="*/ 499434 w 657412"/>
              <a:gd name="connsiteY6" fmla="*/ 810181 h 1592628"/>
              <a:gd name="connsiteX7" fmla="*/ 509213 w 657412"/>
              <a:gd name="connsiteY7" fmla="*/ 751503 h 1592628"/>
              <a:gd name="connsiteX8" fmla="*/ 602120 w 657412"/>
              <a:gd name="connsiteY8" fmla="*/ 991105 h 1592628"/>
              <a:gd name="connsiteX9" fmla="*/ 626570 w 657412"/>
              <a:gd name="connsiteY9" fmla="*/ 1299165 h 1592628"/>
              <a:gd name="connsiteX10" fmla="*/ 616790 w 657412"/>
              <a:gd name="connsiteY10" fmla="*/ 1592556 h 1592628"/>
              <a:gd name="connsiteX11" fmla="*/ 631459 w 657412"/>
              <a:gd name="connsiteY11" fmla="*/ 1323614 h 1592628"/>
              <a:gd name="connsiteX12" fmla="*/ 626570 w 657412"/>
              <a:gd name="connsiteY12" fmla="*/ 971546 h 1592628"/>
              <a:gd name="connsiteX13" fmla="*/ 631459 w 657412"/>
              <a:gd name="connsiteY13" fmla="*/ 1030224 h 1592628"/>
              <a:gd name="connsiteX14" fmla="*/ 259832 w 657412"/>
              <a:gd name="connsiteY14" fmla="*/ 326087 h 1592628"/>
              <a:gd name="connsiteX15" fmla="*/ 201154 w 657412"/>
              <a:gd name="connsiteY15" fmla="*/ 145163 h 1592628"/>
              <a:gd name="connsiteX16" fmla="*/ 206043 w 657412"/>
              <a:gd name="connsiteY16" fmla="*/ 272299 h 1592628"/>
              <a:gd name="connsiteX17" fmla="*/ 10450 w 657412"/>
              <a:gd name="connsiteY17" fmla="*/ 13137 h 15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7412" h="1592628">
                <a:moveTo>
                  <a:pt x="10450" y="13137"/>
                </a:moveTo>
                <a:cubicBezTo>
                  <a:pt x="-14814" y="-20277"/>
                  <a:pt x="8005" y="13953"/>
                  <a:pt x="54458" y="71816"/>
                </a:cubicBezTo>
                <a:cubicBezTo>
                  <a:pt x="100911" y="129679"/>
                  <a:pt x="250867" y="321197"/>
                  <a:pt x="289171" y="360316"/>
                </a:cubicBezTo>
                <a:cubicBezTo>
                  <a:pt x="327475" y="399435"/>
                  <a:pt x="277761" y="258444"/>
                  <a:pt x="284281" y="306528"/>
                </a:cubicBezTo>
                <a:cubicBezTo>
                  <a:pt x="290801" y="354612"/>
                  <a:pt x="318509" y="621108"/>
                  <a:pt x="328289" y="648817"/>
                </a:cubicBezTo>
                <a:cubicBezTo>
                  <a:pt x="338069" y="676526"/>
                  <a:pt x="314435" y="445888"/>
                  <a:pt x="342959" y="472782"/>
                </a:cubicBezTo>
                <a:cubicBezTo>
                  <a:pt x="371483" y="499676"/>
                  <a:pt x="471725" y="763728"/>
                  <a:pt x="499434" y="810181"/>
                </a:cubicBezTo>
                <a:cubicBezTo>
                  <a:pt x="527143" y="856634"/>
                  <a:pt x="492099" y="721349"/>
                  <a:pt x="509213" y="751503"/>
                </a:cubicBezTo>
                <a:cubicBezTo>
                  <a:pt x="526327" y="781657"/>
                  <a:pt x="582560" y="899828"/>
                  <a:pt x="602120" y="991105"/>
                </a:cubicBezTo>
                <a:cubicBezTo>
                  <a:pt x="621680" y="1082382"/>
                  <a:pt x="624125" y="1198923"/>
                  <a:pt x="626570" y="1299165"/>
                </a:cubicBezTo>
                <a:cubicBezTo>
                  <a:pt x="629015" y="1399407"/>
                  <a:pt x="615975" y="1588481"/>
                  <a:pt x="616790" y="1592556"/>
                </a:cubicBezTo>
                <a:cubicBezTo>
                  <a:pt x="617605" y="1596631"/>
                  <a:pt x="629829" y="1427116"/>
                  <a:pt x="631459" y="1323614"/>
                </a:cubicBezTo>
                <a:cubicBezTo>
                  <a:pt x="633089" y="1220112"/>
                  <a:pt x="626570" y="1020444"/>
                  <a:pt x="626570" y="971546"/>
                </a:cubicBezTo>
                <a:cubicBezTo>
                  <a:pt x="626570" y="922648"/>
                  <a:pt x="692582" y="1137800"/>
                  <a:pt x="631459" y="1030224"/>
                </a:cubicBezTo>
                <a:cubicBezTo>
                  <a:pt x="570336" y="922648"/>
                  <a:pt x="331550" y="473597"/>
                  <a:pt x="259832" y="326087"/>
                </a:cubicBezTo>
                <a:cubicBezTo>
                  <a:pt x="188115" y="178577"/>
                  <a:pt x="210119" y="154128"/>
                  <a:pt x="201154" y="145163"/>
                </a:cubicBezTo>
                <a:cubicBezTo>
                  <a:pt x="192189" y="136198"/>
                  <a:pt x="232937" y="288598"/>
                  <a:pt x="206043" y="272299"/>
                </a:cubicBezTo>
                <a:cubicBezTo>
                  <a:pt x="179149" y="256000"/>
                  <a:pt x="35714" y="46551"/>
                  <a:pt x="10450" y="131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DC16C8E7-4050-B52F-6247-36FE7C14AE31}"/>
              </a:ext>
            </a:extLst>
          </p:cNvPr>
          <p:cNvSpPr/>
          <p:nvPr/>
        </p:nvSpPr>
        <p:spPr>
          <a:xfrm>
            <a:off x="5936084" y="2113021"/>
            <a:ext cx="284662" cy="1941349"/>
          </a:xfrm>
          <a:custGeom>
            <a:avLst/>
            <a:gdLst>
              <a:gd name="connsiteX0" fmla="*/ 181105 w 284662"/>
              <a:gd name="connsiteY0" fmla="*/ 23839 h 1941349"/>
              <a:gd name="connsiteX1" fmla="*/ 176215 w 284662"/>
              <a:gd name="connsiteY1" fmla="*/ 77627 h 1941349"/>
              <a:gd name="connsiteX2" fmla="*/ 181105 w 284662"/>
              <a:gd name="connsiteY2" fmla="*/ 302560 h 1941349"/>
              <a:gd name="connsiteX3" fmla="*/ 264233 w 284662"/>
              <a:gd name="connsiteY3" fmla="*/ 473704 h 1941349"/>
              <a:gd name="connsiteX4" fmla="*/ 225114 w 284662"/>
              <a:gd name="connsiteY4" fmla="*/ 551942 h 1941349"/>
              <a:gd name="connsiteX5" fmla="*/ 264233 w 284662"/>
              <a:gd name="connsiteY5" fmla="*/ 815993 h 1941349"/>
              <a:gd name="connsiteX6" fmla="*/ 230004 w 284662"/>
              <a:gd name="connsiteY6" fmla="*/ 698637 h 1941349"/>
              <a:gd name="connsiteX7" fmla="*/ 283792 w 284662"/>
              <a:gd name="connsiteY7" fmla="*/ 943129 h 1941349"/>
              <a:gd name="connsiteX8" fmla="*/ 215334 w 284662"/>
              <a:gd name="connsiteY8" fmla="*/ 1177841 h 1941349"/>
              <a:gd name="connsiteX9" fmla="*/ 274012 w 284662"/>
              <a:gd name="connsiteY9" fmla="*/ 1060485 h 1941349"/>
              <a:gd name="connsiteX10" fmla="*/ 244673 w 284662"/>
              <a:gd name="connsiteY10" fmla="*/ 1275638 h 1941349"/>
              <a:gd name="connsiteX11" fmla="*/ 220224 w 284662"/>
              <a:gd name="connsiteY11" fmla="*/ 1471231 h 1941349"/>
              <a:gd name="connsiteX12" fmla="*/ 239783 w 284662"/>
              <a:gd name="connsiteY12" fmla="*/ 1363655 h 1941349"/>
              <a:gd name="connsiteX13" fmla="*/ 146876 w 284662"/>
              <a:gd name="connsiteY13" fmla="*/ 1730393 h 1941349"/>
              <a:gd name="connsiteX14" fmla="*/ 137097 w 284662"/>
              <a:gd name="connsiteY14" fmla="*/ 1784181 h 1941349"/>
              <a:gd name="connsiteX15" fmla="*/ 166436 w 284662"/>
              <a:gd name="connsiteY15" fmla="*/ 1730393 h 1941349"/>
              <a:gd name="connsiteX16" fmla="*/ 181 w 284662"/>
              <a:gd name="connsiteY16" fmla="*/ 1940656 h 1941349"/>
              <a:gd name="connsiteX17" fmla="*/ 137097 w 284662"/>
              <a:gd name="connsiteY17" fmla="*/ 1774401 h 1941349"/>
              <a:gd name="connsiteX18" fmla="*/ 278902 w 284662"/>
              <a:gd name="connsiteY18" fmla="*/ 1202290 h 1941349"/>
              <a:gd name="connsiteX19" fmla="*/ 254453 w 284662"/>
              <a:gd name="connsiteY19" fmla="*/ 1270748 h 1941349"/>
              <a:gd name="connsiteX20" fmla="*/ 230004 w 284662"/>
              <a:gd name="connsiteY20" fmla="*/ 654628 h 1941349"/>
              <a:gd name="connsiteX21" fmla="*/ 239783 w 284662"/>
              <a:gd name="connsiteY21" fmla="*/ 767095 h 1941349"/>
              <a:gd name="connsiteX22" fmla="*/ 259343 w 284662"/>
              <a:gd name="connsiteY22" fmla="*/ 522603 h 1941349"/>
              <a:gd name="connsiteX23" fmla="*/ 234894 w 284662"/>
              <a:gd name="connsiteY23" fmla="*/ 439475 h 1941349"/>
              <a:gd name="connsiteX24" fmla="*/ 181105 w 284662"/>
              <a:gd name="connsiteY24" fmla="*/ 23839 h 19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662" h="1941349">
                <a:moveTo>
                  <a:pt x="181105" y="23839"/>
                </a:moveTo>
                <a:cubicBezTo>
                  <a:pt x="171325" y="-36469"/>
                  <a:pt x="176215" y="31174"/>
                  <a:pt x="176215" y="77627"/>
                </a:cubicBezTo>
                <a:cubicBezTo>
                  <a:pt x="176215" y="124080"/>
                  <a:pt x="166435" y="236547"/>
                  <a:pt x="181105" y="302560"/>
                </a:cubicBezTo>
                <a:cubicBezTo>
                  <a:pt x="195775" y="368573"/>
                  <a:pt x="256898" y="432140"/>
                  <a:pt x="264233" y="473704"/>
                </a:cubicBezTo>
                <a:cubicBezTo>
                  <a:pt x="271568" y="515268"/>
                  <a:pt x="225114" y="494894"/>
                  <a:pt x="225114" y="551942"/>
                </a:cubicBezTo>
                <a:cubicBezTo>
                  <a:pt x="225114" y="608990"/>
                  <a:pt x="263418" y="791544"/>
                  <a:pt x="264233" y="815993"/>
                </a:cubicBezTo>
                <a:cubicBezTo>
                  <a:pt x="265048" y="840442"/>
                  <a:pt x="226744" y="677448"/>
                  <a:pt x="230004" y="698637"/>
                </a:cubicBezTo>
                <a:cubicBezTo>
                  <a:pt x="233264" y="719826"/>
                  <a:pt x="286237" y="863262"/>
                  <a:pt x="283792" y="943129"/>
                </a:cubicBezTo>
                <a:cubicBezTo>
                  <a:pt x="281347" y="1022996"/>
                  <a:pt x="216964" y="1158282"/>
                  <a:pt x="215334" y="1177841"/>
                </a:cubicBezTo>
                <a:cubicBezTo>
                  <a:pt x="213704" y="1197400"/>
                  <a:pt x="269122" y="1044186"/>
                  <a:pt x="274012" y="1060485"/>
                </a:cubicBezTo>
                <a:cubicBezTo>
                  <a:pt x="278902" y="1076784"/>
                  <a:pt x="253638" y="1207180"/>
                  <a:pt x="244673" y="1275638"/>
                </a:cubicBezTo>
                <a:cubicBezTo>
                  <a:pt x="235708" y="1344096"/>
                  <a:pt x="221039" y="1456562"/>
                  <a:pt x="220224" y="1471231"/>
                </a:cubicBezTo>
                <a:cubicBezTo>
                  <a:pt x="219409" y="1485901"/>
                  <a:pt x="252008" y="1320461"/>
                  <a:pt x="239783" y="1363655"/>
                </a:cubicBezTo>
                <a:cubicBezTo>
                  <a:pt x="227558" y="1406849"/>
                  <a:pt x="163990" y="1660305"/>
                  <a:pt x="146876" y="1730393"/>
                </a:cubicBezTo>
                <a:cubicBezTo>
                  <a:pt x="129762" y="1800481"/>
                  <a:pt x="133837" y="1784181"/>
                  <a:pt x="137097" y="1784181"/>
                </a:cubicBezTo>
                <a:cubicBezTo>
                  <a:pt x="140357" y="1784181"/>
                  <a:pt x="189255" y="1704314"/>
                  <a:pt x="166436" y="1730393"/>
                </a:cubicBezTo>
                <a:cubicBezTo>
                  <a:pt x="143617" y="1756472"/>
                  <a:pt x="5071" y="1933321"/>
                  <a:pt x="181" y="1940656"/>
                </a:cubicBezTo>
                <a:cubicBezTo>
                  <a:pt x="-4709" y="1947991"/>
                  <a:pt x="90644" y="1897462"/>
                  <a:pt x="137097" y="1774401"/>
                </a:cubicBezTo>
                <a:cubicBezTo>
                  <a:pt x="183550" y="1651340"/>
                  <a:pt x="259343" y="1286232"/>
                  <a:pt x="278902" y="1202290"/>
                </a:cubicBezTo>
                <a:cubicBezTo>
                  <a:pt x="298461" y="1118348"/>
                  <a:pt x="262603" y="1362025"/>
                  <a:pt x="254453" y="1270748"/>
                </a:cubicBezTo>
                <a:cubicBezTo>
                  <a:pt x="246303" y="1179471"/>
                  <a:pt x="232449" y="738570"/>
                  <a:pt x="230004" y="654628"/>
                </a:cubicBezTo>
                <a:cubicBezTo>
                  <a:pt x="227559" y="570686"/>
                  <a:pt x="234893" y="789099"/>
                  <a:pt x="239783" y="767095"/>
                </a:cubicBezTo>
                <a:cubicBezTo>
                  <a:pt x="244673" y="745091"/>
                  <a:pt x="260158" y="577206"/>
                  <a:pt x="259343" y="522603"/>
                </a:cubicBezTo>
                <a:cubicBezTo>
                  <a:pt x="258528" y="468000"/>
                  <a:pt x="253638" y="526677"/>
                  <a:pt x="234894" y="439475"/>
                </a:cubicBezTo>
                <a:cubicBezTo>
                  <a:pt x="216150" y="352273"/>
                  <a:pt x="190885" y="84147"/>
                  <a:pt x="181105" y="238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D99E68DA-C59F-8B24-BD39-AC9D6B83B26A}"/>
              </a:ext>
            </a:extLst>
          </p:cNvPr>
          <p:cNvSpPr/>
          <p:nvPr/>
        </p:nvSpPr>
        <p:spPr>
          <a:xfrm>
            <a:off x="5613378" y="1818245"/>
            <a:ext cx="371786" cy="1236710"/>
          </a:xfrm>
          <a:custGeom>
            <a:avLst/>
            <a:gdLst>
              <a:gd name="connsiteX0" fmla="*/ 58836 w 371786"/>
              <a:gd name="connsiteY0" fmla="*/ 20335 h 1236710"/>
              <a:gd name="connsiteX1" fmla="*/ 332667 w 371786"/>
              <a:gd name="connsiteY1" fmla="*/ 773370 h 1236710"/>
              <a:gd name="connsiteX2" fmla="*/ 298438 w 371786"/>
              <a:gd name="connsiteY2" fmla="*/ 680463 h 1236710"/>
              <a:gd name="connsiteX3" fmla="*/ 371786 w 371786"/>
              <a:gd name="connsiteY3" fmla="*/ 900506 h 1236710"/>
              <a:gd name="connsiteX4" fmla="*/ 298438 w 371786"/>
              <a:gd name="connsiteY4" fmla="*/ 1233015 h 1236710"/>
              <a:gd name="connsiteX5" fmla="*/ 366896 w 371786"/>
              <a:gd name="connsiteY5" fmla="*/ 1061871 h 1236710"/>
              <a:gd name="connsiteX6" fmla="*/ 298438 w 371786"/>
              <a:gd name="connsiteY6" fmla="*/ 802709 h 1236710"/>
              <a:gd name="connsiteX7" fmla="*/ 161523 w 371786"/>
              <a:gd name="connsiteY7" fmla="*/ 440861 h 1236710"/>
              <a:gd name="connsiteX8" fmla="*/ 269099 w 371786"/>
              <a:gd name="connsiteY8" fmla="*/ 988523 h 1236710"/>
              <a:gd name="connsiteX9" fmla="*/ 195751 w 371786"/>
              <a:gd name="connsiteY9" fmla="*/ 528878 h 1236710"/>
              <a:gd name="connsiteX10" fmla="*/ 158 w 371786"/>
              <a:gd name="connsiteY10" fmla="*/ 157250 h 1236710"/>
              <a:gd name="connsiteX11" fmla="*/ 161523 w 371786"/>
              <a:gd name="connsiteY11" fmla="*/ 489759 h 1236710"/>
              <a:gd name="connsiteX12" fmla="*/ 102844 w 371786"/>
              <a:gd name="connsiteY12" fmla="*/ 235488 h 1236710"/>
              <a:gd name="connsiteX13" fmla="*/ 58836 w 371786"/>
              <a:gd name="connsiteY13" fmla="*/ 20335 h 12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786" h="1236710">
                <a:moveTo>
                  <a:pt x="58836" y="20335"/>
                </a:moveTo>
                <a:cubicBezTo>
                  <a:pt x="97140" y="109982"/>
                  <a:pt x="292733" y="663349"/>
                  <a:pt x="332667" y="773370"/>
                </a:cubicBezTo>
                <a:cubicBezTo>
                  <a:pt x="372601" y="883391"/>
                  <a:pt x="291918" y="659274"/>
                  <a:pt x="298438" y="680463"/>
                </a:cubicBezTo>
                <a:cubicBezTo>
                  <a:pt x="304958" y="701652"/>
                  <a:pt x="371786" y="808414"/>
                  <a:pt x="371786" y="900506"/>
                </a:cubicBezTo>
                <a:cubicBezTo>
                  <a:pt x="371786" y="992598"/>
                  <a:pt x="299253" y="1206121"/>
                  <a:pt x="298438" y="1233015"/>
                </a:cubicBezTo>
                <a:cubicBezTo>
                  <a:pt x="297623" y="1259909"/>
                  <a:pt x="366896" y="1133589"/>
                  <a:pt x="366896" y="1061871"/>
                </a:cubicBezTo>
                <a:cubicBezTo>
                  <a:pt x="366896" y="990153"/>
                  <a:pt x="332667" y="906211"/>
                  <a:pt x="298438" y="802709"/>
                </a:cubicBezTo>
                <a:cubicBezTo>
                  <a:pt x="264209" y="699207"/>
                  <a:pt x="166413" y="409892"/>
                  <a:pt x="161523" y="440861"/>
                </a:cubicBezTo>
                <a:cubicBezTo>
                  <a:pt x="156633" y="471830"/>
                  <a:pt x="263394" y="973854"/>
                  <a:pt x="269099" y="988523"/>
                </a:cubicBezTo>
                <a:cubicBezTo>
                  <a:pt x="274804" y="1003192"/>
                  <a:pt x="240574" y="667423"/>
                  <a:pt x="195751" y="528878"/>
                </a:cubicBezTo>
                <a:cubicBezTo>
                  <a:pt x="150928" y="390333"/>
                  <a:pt x="5863" y="163770"/>
                  <a:pt x="158" y="157250"/>
                </a:cubicBezTo>
                <a:cubicBezTo>
                  <a:pt x="-5547" y="150730"/>
                  <a:pt x="144409" y="476719"/>
                  <a:pt x="161523" y="489759"/>
                </a:cubicBezTo>
                <a:cubicBezTo>
                  <a:pt x="178637" y="502799"/>
                  <a:pt x="116699" y="308835"/>
                  <a:pt x="102844" y="235488"/>
                </a:cubicBezTo>
                <a:cubicBezTo>
                  <a:pt x="88989" y="162141"/>
                  <a:pt x="20532" y="-69312"/>
                  <a:pt x="58836" y="203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657F2D06-5682-9F99-375A-C0262C569B6B}"/>
              </a:ext>
            </a:extLst>
          </p:cNvPr>
          <p:cNvSpPr/>
          <p:nvPr/>
        </p:nvSpPr>
        <p:spPr>
          <a:xfrm>
            <a:off x="5877559" y="2829084"/>
            <a:ext cx="142620" cy="1294463"/>
          </a:xfrm>
          <a:custGeom>
            <a:avLst/>
            <a:gdLst>
              <a:gd name="connsiteX0" fmla="*/ 28 w 142620"/>
              <a:gd name="connsiteY0" fmla="*/ 202617 h 1294463"/>
              <a:gd name="connsiteX1" fmla="*/ 88045 w 142620"/>
              <a:gd name="connsiteY1" fmla="*/ 647592 h 1294463"/>
              <a:gd name="connsiteX2" fmla="*/ 97825 w 142620"/>
              <a:gd name="connsiteY2" fmla="*/ 564465 h 1294463"/>
              <a:gd name="connsiteX3" fmla="*/ 63596 w 142620"/>
              <a:gd name="connsiteY3" fmla="*/ 799177 h 1294463"/>
              <a:gd name="connsiteX4" fmla="*/ 132054 w 142620"/>
              <a:gd name="connsiteY4" fmla="*/ 706270 h 1294463"/>
              <a:gd name="connsiteX5" fmla="*/ 107605 w 142620"/>
              <a:gd name="connsiteY5" fmla="*/ 940982 h 1294463"/>
              <a:gd name="connsiteX6" fmla="*/ 83155 w 142620"/>
              <a:gd name="connsiteY6" fmla="*/ 1288161 h 1294463"/>
              <a:gd name="connsiteX7" fmla="*/ 102715 w 142620"/>
              <a:gd name="connsiteY7" fmla="*/ 1117017 h 1294463"/>
              <a:gd name="connsiteX8" fmla="*/ 141834 w 142620"/>
              <a:gd name="connsiteY8" fmla="*/ 540015 h 1294463"/>
              <a:gd name="connsiteX9" fmla="*/ 63596 w 142620"/>
              <a:gd name="connsiteY9" fmla="*/ 2133 h 1294463"/>
              <a:gd name="connsiteX10" fmla="*/ 102715 w 142620"/>
              <a:gd name="connsiteY10" fmla="*/ 745389 h 1294463"/>
              <a:gd name="connsiteX11" fmla="*/ 83155 w 142620"/>
              <a:gd name="connsiteY11" fmla="*/ 393320 h 1294463"/>
              <a:gd name="connsiteX12" fmla="*/ 78266 w 142620"/>
              <a:gd name="connsiteY12" fmla="*/ 486227 h 1294463"/>
              <a:gd name="connsiteX13" fmla="*/ 28 w 142620"/>
              <a:gd name="connsiteY13" fmla="*/ 202617 h 12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620" h="1294463">
                <a:moveTo>
                  <a:pt x="28" y="202617"/>
                </a:moveTo>
                <a:cubicBezTo>
                  <a:pt x="1658" y="229511"/>
                  <a:pt x="71745" y="587284"/>
                  <a:pt x="88045" y="647592"/>
                </a:cubicBezTo>
                <a:cubicBezTo>
                  <a:pt x="104345" y="707900"/>
                  <a:pt x="101900" y="539201"/>
                  <a:pt x="97825" y="564465"/>
                </a:cubicBezTo>
                <a:cubicBezTo>
                  <a:pt x="93750" y="589729"/>
                  <a:pt x="57891" y="775543"/>
                  <a:pt x="63596" y="799177"/>
                </a:cubicBezTo>
                <a:cubicBezTo>
                  <a:pt x="69301" y="822811"/>
                  <a:pt x="124719" y="682636"/>
                  <a:pt x="132054" y="706270"/>
                </a:cubicBezTo>
                <a:cubicBezTo>
                  <a:pt x="139389" y="729904"/>
                  <a:pt x="115755" y="844000"/>
                  <a:pt x="107605" y="940982"/>
                </a:cubicBezTo>
                <a:cubicBezTo>
                  <a:pt x="99455" y="1037964"/>
                  <a:pt x="83970" y="1258822"/>
                  <a:pt x="83155" y="1288161"/>
                </a:cubicBezTo>
                <a:cubicBezTo>
                  <a:pt x="82340" y="1317500"/>
                  <a:pt x="92935" y="1241708"/>
                  <a:pt x="102715" y="1117017"/>
                </a:cubicBezTo>
                <a:cubicBezTo>
                  <a:pt x="112495" y="992326"/>
                  <a:pt x="148354" y="725829"/>
                  <a:pt x="141834" y="540015"/>
                </a:cubicBezTo>
                <a:cubicBezTo>
                  <a:pt x="135314" y="354201"/>
                  <a:pt x="70116" y="-32096"/>
                  <a:pt x="63596" y="2133"/>
                </a:cubicBezTo>
                <a:cubicBezTo>
                  <a:pt x="57076" y="36362"/>
                  <a:pt x="99455" y="680191"/>
                  <a:pt x="102715" y="745389"/>
                </a:cubicBezTo>
                <a:cubicBezTo>
                  <a:pt x="105975" y="810587"/>
                  <a:pt x="87230" y="436514"/>
                  <a:pt x="83155" y="393320"/>
                </a:cubicBezTo>
                <a:cubicBezTo>
                  <a:pt x="79080" y="350126"/>
                  <a:pt x="88861" y="516381"/>
                  <a:pt x="78266" y="486227"/>
                </a:cubicBezTo>
                <a:cubicBezTo>
                  <a:pt x="67672" y="456073"/>
                  <a:pt x="-1602" y="175723"/>
                  <a:pt x="28" y="2026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F017E277-EC15-2F4B-508A-91A88B463ACA}"/>
              </a:ext>
            </a:extLst>
          </p:cNvPr>
          <p:cNvSpPr/>
          <p:nvPr/>
        </p:nvSpPr>
        <p:spPr>
          <a:xfrm>
            <a:off x="2801829" y="2141117"/>
            <a:ext cx="980870" cy="1854264"/>
          </a:xfrm>
          <a:custGeom>
            <a:avLst/>
            <a:gdLst>
              <a:gd name="connsiteX0" fmla="*/ 978760 w 980870"/>
              <a:gd name="connsiteY0" fmla="*/ 8525 h 1854264"/>
              <a:gd name="connsiteX1" fmla="*/ 278255 w 980870"/>
              <a:gd name="connsiteY1" fmla="*/ 650209 h 1854264"/>
              <a:gd name="connsiteX2" fmla="*/ 427982 w 980870"/>
              <a:gd name="connsiteY2" fmla="*/ 596736 h 1854264"/>
              <a:gd name="connsiteX3" fmla="*/ 192 w 980870"/>
              <a:gd name="connsiteY3" fmla="*/ 955009 h 1854264"/>
              <a:gd name="connsiteX4" fmla="*/ 486803 w 980870"/>
              <a:gd name="connsiteY4" fmla="*/ 751809 h 1854264"/>
              <a:gd name="connsiteX5" fmla="*/ 219434 w 980870"/>
              <a:gd name="connsiteY5" fmla="*/ 1131472 h 1854264"/>
              <a:gd name="connsiteX6" fmla="*/ 379855 w 980870"/>
              <a:gd name="connsiteY6" fmla="*/ 1045915 h 1854264"/>
              <a:gd name="connsiteX7" fmla="*/ 214087 w 980870"/>
              <a:gd name="connsiteY7" fmla="*/ 1350715 h 1854264"/>
              <a:gd name="connsiteX8" fmla="*/ 347771 w 980870"/>
              <a:gd name="connsiteY8" fmla="*/ 1286546 h 1854264"/>
              <a:gd name="connsiteX9" fmla="*/ 219434 w 980870"/>
              <a:gd name="connsiteY9" fmla="*/ 1559262 h 1854264"/>
              <a:gd name="connsiteX10" fmla="*/ 272908 w 980870"/>
              <a:gd name="connsiteY10" fmla="*/ 1516483 h 1854264"/>
              <a:gd name="connsiteX11" fmla="*/ 256866 w 980870"/>
              <a:gd name="connsiteY11" fmla="*/ 1853367 h 1854264"/>
              <a:gd name="connsiteX12" fmla="*/ 288950 w 980870"/>
              <a:gd name="connsiteY12" fmla="*/ 1398841 h 1854264"/>
              <a:gd name="connsiteX13" fmla="*/ 406592 w 980870"/>
              <a:gd name="connsiteY13" fmla="*/ 837367 h 1854264"/>
              <a:gd name="connsiteX14" fmla="*/ 192 w 980870"/>
              <a:gd name="connsiteY14" fmla="*/ 933620 h 1854264"/>
              <a:gd name="connsiteX15" fmla="*/ 465413 w 980870"/>
              <a:gd name="connsiteY15" fmla="*/ 484441 h 1854264"/>
              <a:gd name="connsiteX16" fmla="*/ 486803 w 980870"/>
              <a:gd name="connsiteY16" fmla="*/ 404230 h 1854264"/>
              <a:gd name="connsiteX17" fmla="*/ 727434 w 980870"/>
              <a:gd name="connsiteY17" fmla="*/ 227767 h 1854264"/>
              <a:gd name="connsiteX18" fmla="*/ 502845 w 980870"/>
              <a:gd name="connsiteY18" fmla="*/ 275894 h 1854264"/>
              <a:gd name="connsiteX19" fmla="*/ 978760 w 980870"/>
              <a:gd name="connsiteY19" fmla="*/ 8525 h 18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0870" h="1854264">
                <a:moveTo>
                  <a:pt x="978760" y="8525"/>
                </a:moveTo>
                <a:cubicBezTo>
                  <a:pt x="941328" y="70911"/>
                  <a:pt x="370051" y="552174"/>
                  <a:pt x="278255" y="650209"/>
                </a:cubicBezTo>
                <a:cubicBezTo>
                  <a:pt x="186459" y="748244"/>
                  <a:pt x="474326" y="545936"/>
                  <a:pt x="427982" y="596736"/>
                </a:cubicBezTo>
                <a:cubicBezTo>
                  <a:pt x="381638" y="647536"/>
                  <a:pt x="-9611" y="929164"/>
                  <a:pt x="192" y="955009"/>
                </a:cubicBezTo>
                <a:cubicBezTo>
                  <a:pt x="9995" y="980854"/>
                  <a:pt x="450263" y="722399"/>
                  <a:pt x="486803" y="751809"/>
                </a:cubicBezTo>
                <a:cubicBezTo>
                  <a:pt x="523343" y="781219"/>
                  <a:pt x="237259" y="1082454"/>
                  <a:pt x="219434" y="1131472"/>
                </a:cubicBezTo>
                <a:cubicBezTo>
                  <a:pt x="201609" y="1180490"/>
                  <a:pt x="380746" y="1009375"/>
                  <a:pt x="379855" y="1045915"/>
                </a:cubicBezTo>
                <a:cubicBezTo>
                  <a:pt x="378964" y="1082455"/>
                  <a:pt x="219434" y="1310610"/>
                  <a:pt x="214087" y="1350715"/>
                </a:cubicBezTo>
                <a:cubicBezTo>
                  <a:pt x="208740" y="1390820"/>
                  <a:pt x="346880" y="1251788"/>
                  <a:pt x="347771" y="1286546"/>
                </a:cubicBezTo>
                <a:cubicBezTo>
                  <a:pt x="348662" y="1321304"/>
                  <a:pt x="231911" y="1520939"/>
                  <a:pt x="219434" y="1559262"/>
                </a:cubicBezTo>
                <a:cubicBezTo>
                  <a:pt x="206957" y="1597585"/>
                  <a:pt x="266669" y="1467466"/>
                  <a:pt x="272908" y="1516483"/>
                </a:cubicBezTo>
                <a:cubicBezTo>
                  <a:pt x="279147" y="1565500"/>
                  <a:pt x="254192" y="1872974"/>
                  <a:pt x="256866" y="1853367"/>
                </a:cubicBezTo>
                <a:cubicBezTo>
                  <a:pt x="259540" y="1833760"/>
                  <a:pt x="263996" y="1568174"/>
                  <a:pt x="288950" y="1398841"/>
                </a:cubicBezTo>
                <a:cubicBezTo>
                  <a:pt x="313904" y="1229508"/>
                  <a:pt x="454718" y="914904"/>
                  <a:pt x="406592" y="837367"/>
                </a:cubicBezTo>
                <a:cubicBezTo>
                  <a:pt x="358466" y="759830"/>
                  <a:pt x="-9611" y="992441"/>
                  <a:pt x="192" y="933620"/>
                </a:cubicBezTo>
                <a:cubicBezTo>
                  <a:pt x="9995" y="874799"/>
                  <a:pt x="384311" y="572673"/>
                  <a:pt x="465413" y="484441"/>
                </a:cubicBezTo>
                <a:cubicBezTo>
                  <a:pt x="546515" y="396209"/>
                  <a:pt x="443133" y="447009"/>
                  <a:pt x="486803" y="404230"/>
                </a:cubicBezTo>
                <a:cubicBezTo>
                  <a:pt x="530473" y="361451"/>
                  <a:pt x="724760" y="249156"/>
                  <a:pt x="727434" y="227767"/>
                </a:cubicBezTo>
                <a:cubicBezTo>
                  <a:pt x="730108" y="206378"/>
                  <a:pt x="461848" y="306196"/>
                  <a:pt x="502845" y="275894"/>
                </a:cubicBezTo>
                <a:cubicBezTo>
                  <a:pt x="543841" y="245592"/>
                  <a:pt x="1016192" y="-53861"/>
                  <a:pt x="978760" y="85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4915BFDF-DAB4-6B3D-2E9B-C7D185D86870}"/>
              </a:ext>
            </a:extLst>
          </p:cNvPr>
          <p:cNvSpPr/>
          <p:nvPr/>
        </p:nvSpPr>
        <p:spPr>
          <a:xfrm>
            <a:off x="3067727" y="3358137"/>
            <a:ext cx="125760" cy="1194715"/>
          </a:xfrm>
          <a:custGeom>
            <a:avLst/>
            <a:gdLst>
              <a:gd name="connsiteX0" fmla="*/ 113957 w 125760"/>
              <a:gd name="connsiteY0" fmla="*/ 10 h 1194715"/>
              <a:gd name="connsiteX1" fmla="*/ 55136 w 125760"/>
              <a:gd name="connsiteY1" fmla="*/ 374326 h 1194715"/>
              <a:gd name="connsiteX2" fmla="*/ 124652 w 125760"/>
              <a:gd name="connsiteY2" fmla="*/ 866284 h 1194715"/>
              <a:gd name="connsiteX3" fmla="*/ 97915 w 125760"/>
              <a:gd name="connsiteY3" fmla="*/ 689821 h 1194715"/>
              <a:gd name="connsiteX4" fmla="*/ 97915 w 125760"/>
              <a:gd name="connsiteY4" fmla="*/ 1192474 h 1194715"/>
              <a:gd name="connsiteX5" fmla="*/ 92568 w 125760"/>
              <a:gd name="connsiteY5" fmla="*/ 850242 h 1194715"/>
              <a:gd name="connsiteX6" fmla="*/ 1662 w 125760"/>
              <a:gd name="connsiteY6" fmla="*/ 288768 h 1194715"/>
              <a:gd name="connsiteX7" fmla="*/ 33747 w 125760"/>
              <a:gd name="connsiteY7" fmla="*/ 491968 h 1194715"/>
              <a:gd name="connsiteX8" fmla="*/ 33747 w 125760"/>
              <a:gd name="connsiteY8" fmla="*/ 385021 h 1194715"/>
              <a:gd name="connsiteX9" fmla="*/ 113957 w 125760"/>
              <a:gd name="connsiteY9" fmla="*/ 10 h 11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60" h="1194715">
                <a:moveTo>
                  <a:pt x="113957" y="10"/>
                </a:moveTo>
                <a:cubicBezTo>
                  <a:pt x="117522" y="-1773"/>
                  <a:pt x="53353" y="229947"/>
                  <a:pt x="55136" y="374326"/>
                </a:cubicBezTo>
                <a:cubicBezTo>
                  <a:pt x="56918" y="518705"/>
                  <a:pt x="117522" y="813701"/>
                  <a:pt x="124652" y="866284"/>
                </a:cubicBezTo>
                <a:cubicBezTo>
                  <a:pt x="131782" y="918867"/>
                  <a:pt x="102371" y="635456"/>
                  <a:pt x="97915" y="689821"/>
                </a:cubicBezTo>
                <a:cubicBezTo>
                  <a:pt x="93459" y="744186"/>
                  <a:pt x="98806" y="1165737"/>
                  <a:pt x="97915" y="1192474"/>
                </a:cubicBezTo>
                <a:cubicBezTo>
                  <a:pt x="97024" y="1219211"/>
                  <a:pt x="108610" y="1000860"/>
                  <a:pt x="92568" y="850242"/>
                </a:cubicBezTo>
                <a:cubicBezTo>
                  <a:pt x="76526" y="699624"/>
                  <a:pt x="11466" y="348480"/>
                  <a:pt x="1662" y="288768"/>
                </a:cubicBezTo>
                <a:cubicBezTo>
                  <a:pt x="-8142" y="229056"/>
                  <a:pt x="28400" y="475926"/>
                  <a:pt x="33747" y="491968"/>
                </a:cubicBezTo>
                <a:cubicBezTo>
                  <a:pt x="39094" y="508010"/>
                  <a:pt x="13249" y="467014"/>
                  <a:pt x="33747" y="385021"/>
                </a:cubicBezTo>
                <a:cubicBezTo>
                  <a:pt x="54245" y="303028"/>
                  <a:pt x="110392" y="1793"/>
                  <a:pt x="113957" y="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3C479EF0-B6A1-4C89-0702-83209082EFA4}"/>
              </a:ext>
            </a:extLst>
          </p:cNvPr>
          <p:cNvSpPr/>
          <p:nvPr/>
        </p:nvSpPr>
        <p:spPr>
          <a:xfrm>
            <a:off x="2930062" y="3475761"/>
            <a:ext cx="196410" cy="1161090"/>
          </a:xfrm>
          <a:custGeom>
            <a:avLst/>
            <a:gdLst>
              <a:gd name="connsiteX0" fmla="*/ 296 w 196410"/>
              <a:gd name="connsiteY0" fmla="*/ 28 h 1161090"/>
              <a:gd name="connsiteX1" fmla="*/ 101896 w 196410"/>
              <a:gd name="connsiteY1" fmla="*/ 614976 h 1161090"/>
              <a:gd name="connsiteX2" fmla="*/ 117938 w 196410"/>
              <a:gd name="connsiteY2" fmla="*/ 673797 h 1161090"/>
              <a:gd name="connsiteX3" fmla="*/ 128633 w 196410"/>
              <a:gd name="connsiteY3" fmla="*/ 497334 h 1161090"/>
              <a:gd name="connsiteX4" fmla="*/ 192801 w 196410"/>
              <a:gd name="connsiteY4" fmla="*/ 1155060 h 1161090"/>
              <a:gd name="connsiteX5" fmla="*/ 176759 w 196410"/>
              <a:gd name="connsiteY5" fmla="*/ 802134 h 1161090"/>
              <a:gd name="connsiteX6" fmla="*/ 80506 w 196410"/>
              <a:gd name="connsiteY6" fmla="*/ 433165 h 1161090"/>
              <a:gd name="connsiteX7" fmla="*/ 69812 w 196410"/>
              <a:gd name="connsiteY7" fmla="*/ 588239 h 1161090"/>
              <a:gd name="connsiteX8" fmla="*/ 296 w 196410"/>
              <a:gd name="connsiteY8" fmla="*/ 28 h 116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10" h="1161090">
                <a:moveTo>
                  <a:pt x="296" y="28"/>
                </a:moveTo>
                <a:cubicBezTo>
                  <a:pt x="5643" y="4484"/>
                  <a:pt x="82289" y="502681"/>
                  <a:pt x="101896" y="614976"/>
                </a:cubicBezTo>
                <a:cubicBezTo>
                  <a:pt x="121503" y="727271"/>
                  <a:pt x="113482" y="693404"/>
                  <a:pt x="117938" y="673797"/>
                </a:cubicBezTo>
                <a:cubicBezTo>
                  <a:pt x="122394" y="654190"/>
                  <a:pt x="116156" y="417123"/>
                  <a:pt x="128633" y="497334"/>
                </a:cubicBezTo>
                <a:cubicBezTo>
                  <a:pt x="141110" y="577545"/>
                  <a:pt x="184780" y="1104260"/>
                  <a:pt x="192801" y="1155060"/>
                </a:cubicBezTo>
                <a:cubicBezTo>
                  <a:pt x="200822" y="1205860"/>
                  <a:pt x="195475" y="922450"/>
                  <a:pt x="176759" y="802134"/>
                </a:cubicBezTo>
                <a:cubicBezTo>
                  <a:pt x="158043" y="681818"/>
                  <a:pt x="98331" y="468814"/>
                  <a:pt x="80506" y="433165"/>
                </a:cubicBezTo>
                <a:cubicBezTo>
                  <a:pt x="62682" y="397516"/>
                  <a:pt x="76050" y="659537"/>
                  <a:pt x="69812" y="588239"/>
                </a:cubicBezTo>
                <a:cubicBezTo>
                  <a:pt x="63574" y="516941"/>
                  <a:pt x="-5051" y="-4428"/>
                  <a:pt x="296" y="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C91EE14-53B2-D899-FE8B-2785F49488FF}"/>
              </a:ext>
            </a:extLst>
          </p:cNvPr>
          <p:cNvSpPr/>
          <p:nvPr/>
        </p:nvSpPr>
        <p:spPr>
          <a:xfrm>
            <a:off x="3523798" y="1248361"/>
            <a:ext cx="858896" cy="288281"/>
          </a:xfrm>
          <a:custGeom>
            <a:avLst/>
            <a:gdLst>
              <a:gd name="connsiteX0" fmla="*/ 1530 w 858896"/>
              <a:gd name="connsiteY0" fmla="*/ 275639 h 288281"/>
              <a:gd name="connsiteX1" fmla="*/ 490360 w 858896"/>
              <a:gd name="connsiteY1" fmla="*/ 120364 h 288281"/>
              <a:gd name="connsiteX2" fmla="*/ 329334 w 858896"/>
              <a:gd name="connsiteY2" fmla="*/ 154869 h 288281"/>
              <a:gd name="connsiteX3" fmla="*/ 685893 w 858896"/>
              <a:gd name="connsiteY3" fmla="*/ 22597 h 288281"/>
              <a:gd name="connsiteX4" fmla="*/ 628383 w 858896"/>
              <a:gd name="connsiteY4" fmla="*/ 5345 h 288281"/>
              <a:gd name="connsiteX5" fmla="*/ 812413 w 858896"/>
              <a:gd name="connsiteY5" fmla="*/ 80107 h 288281"/>
              <a:gd name="connsiteX6" fmla="*/ 783659 w 858896"/>
              <a:gd name="connsiteY6" fmla="*/ 137616 h 288281"/>
              <a:gd name="connsiteX7" fmla="*/ 858421 w 858896"/>
              <a:gd name="connsiteY7" fmla="*/ 287141 h 288281"/>
              <a:gd name="connsiteX8" fmla="*/ 812413 w 858896"/>
              <a:gd name="connsiteY8" fmla="*/ 200877 h 288281"/>
              <a:gd name="connsiteX9" fmla="*/ 749153 w 858896"/>
              <a:gd name="connsiteY9" fmla="*/ 97360 h 288281"/>
              <a:gd name="connsiteX10" fmla="*/ 703145 w 858896"/>
              <a:gd name="connsiteY10" fmla="*/ 45601 h 288281"/>
              <a:gd name="connsiteX11" fmla="*/ 542119 w 858896"/>
              <a:gd name="connsiteY11" fmla="*/ 103111 h 288281"/>
              <a:gd name="connsiteX12" fmla="*/ 513364 w 858896"/>
              <a:gd name="connsiteY12" fmla="*/ 269888 h 288281"/>
              <a:gd name="connsiteX13" fmla="*/ 501862 w 858896"/>
              <a:gd name="connsiteY13" fmla="*/ 154869 h 288281"/>
              <a:gd name="connsiteX14" fmla="*/ 340836 w 858896"/>
              <a:gd name="connsiteY14" fmla="*/ 172122 h 288281"/>
              <a:gd name="connsiteX15" fmla="*/ 1530 w 858896"/>
              <a:gd name="connsiteY15" fmla="*/ 275639 h 2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896" h="288281">
                <a:moveTo>
                  <a:pt x="1530" y="275639"/>
                </a:moveTo>
                <a:cubicBezTo>
                  <a:pt x="26451" y="267013"/>
                  <a:pt x="435726" y="140492"/>
                  <a:pt x="490360" y="120364"/>
                </a:cubicBezTo>
                <a:cubicBezTo>
                  <a:pt x="544994" y="100236"/>
                  <a:pt x="296745" y="171163"/>
                  <a:pt x="329334" y="154869"/>
                </a:cubicBezTo>
                <a:cubicBezTo>
                  <a:pt x="361923" y="138574"/>
                  <a:pt x="636052" y="47518"/>
                  <a:pt x="685893" y="22597"/>
                </a:cubicBezTo>
                <a:cubicBezTo>
                  <a:pt x="735734" y="-2324"/>
                  <a:pt x="607296" y="-4240"/>
                  <a:pt x="628383" y="5345"/>
                </a:cubicBezTo>
                <a:cubicBezTo>
                  <a:pt x="649470" y="14930"/>
                  <a:pt x="786534" y="58062"/>
                  <a:pt x="812413" y="80107"/>
                </a:cubicBezTo>
                <a:cubicBezTo>
                  <a:pt x="838292" y="102152"/>
                  <a:pt x="775991" y="103110"/>
                  <a:pt x="783659" y="137616"/>
                </a:cubicBezTo>
                <a:cubicBezTo>
                  <a:pt x="791327" y="172122"/>
                  <a:pt x="853629" y="276598"/>
                  <a:pt x="858421" y="287141"/>
                </a:cubicBezTo>
                <a:cubicBezTo>
                  <a:pt x="863213" y="297684"/>
                  <a:pt x="830624" y="232507"/>
                  <a:pt x="812413" y="200877"/>
                </a:cubicBezTo>
                <a:cubicBezTo>
                  <a:pt x="794202" y="169247"/>
                  <a:pt x="767364" y="123239"/>
                  <a:pt x="749153" y="97360"/>
                </a:cubicBezTo>
                <a:cubicBezTo>
                  <a:pt x="730942" y="71481"/>
                  <a:pt x="737651" y="44642"/>
                  <a:pt x="703145" y="45601"/>
                </a:cubicBezTo>
                <a:cubicBezTo>
                  <a:pt x="668639" y="46560"/>
                  <a:pt x="573749" y="65730"/>
                  <a:pt x="542119" y="103111"/>
                </a:cubicBezTo>
                <a:cubicBezTo>
                  <a:pt x="510489" y="140492"/>
                  <a:pt x="520074" y="261262"/>
                  <a:pt x="513364" y="269888"/>
                </a:cubicBezTo>
                <a:cubicBezTo>
                  <a:pt x="506654" y="278514"/>
                  <a:pt x="530617" y="171163"/>
                  <a:pt x="501862" y="154869"/>
                </a:cubicBezTo>
                <a:cubicBezTo>
                  <a:pt x="473107" y="138575"/>
                  <a:pt x="418474" y="153911"/>
                  <a:pt x="340836" y="172122"/>
                </a:cubicBezTo>
                <a:cubicBezTo>
                  <a:pt x="263198" y="190333"/>
                  <a:pt x="-23391" y="284265"/>
                  <a:pt x="1530" y="2756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56FD681-1ADA-E70F-6A5B-D07080D921A6}"/>
              </a:ext>
            </a:extLst>
          </p:cNvPr>
          <p:cNvSpPr/>
          <p:nvPr/>
        </p:nvSpPr>
        <p:spPr>
          <a:xfrm>
            <a:off x="4114810" y="1207150"/>
            <a:ext cx="1062711" cy="317861"/>
          </a:xfrm>
          <a:custGeom>
            <a:avLst/>
            <a:gdLst>
              <a:gd name="connsiteX0" fmla="*/ 20118 w 1062711"/>
              <a:gd name="connsiteY0" fmla="*/ 109816 h 317861"/>
              <a:gd name="connsiteX1" fmla="*/ 554956 w 1062711"/>
              <a:gd name="connsiteY1" fmla="*/ 75310 h 317861"/>
              <a:gd name="connsiteX2" fmla="*/ 520450 w 1062711"/>
              <a:gd name="connsiteY2" fmla="*/ 58058 h 317861"/>
              <a:gd name="connsiteX3" fmla="*/ 848254 w 1062711"/>
              <a:gd name="connsiteY3" fmla="*/ 109816 h 317861"/>
              <a:gd name="connsiteX4" fmla="*/ 773492 w 1062711"/>
              <a:gd name="connsiteY4" fmla="*/ 75310 h 317861"/>
              <a:gd name="connsiteX5" fmla="*/ 951771 w 1062711"/>
              <a:gd name="connsiteY5" fmla="*/ 155824 h 317861"/>
              <a:gd name="connsiteX6" fmla="*/ 1061039 w 1062711"/>
              <a:gd name="connsiteY6" fmla="*/ 316850 h 317861"/>
              <a:gd name="connsiteX7" fmla="*/ 1015032 w 1062711"/>
              <a:gd name="connsiteY7" fmla="*/ 213333 h 317861"/>
              <a:gd name="connsiteX8" fmla="*/ 974775 w 1062711"/>
              <a:gd name="connsiteY8" fmla="*/ 548 h 317861"/>
              <a:gd name="connsiteX9" fmla="*/ 980526 w 1062711"/>
              <a:gd name="connsiteY9" fmla="*/ 150073 h 317861"/>
              <a:gd name="connsiteX10" fmla="*/ 865507 w 1062711"/>
              <a:gd name="connsiteY10" fmla="*/ 92563 h 317861"/>
              <a:gd name="connsiteX11" fmla="*/ 641220 w 1062711"/>
              <a:gd name="connsiteY11" fmla="*/ 17801 h 317861"/>
              <a:gd name="connsiteX12" fmla="*/ 445688 w 1062711"/>
              <a:gd name="connsiteY12" fmla="*/ 12050 h 317861"/>
              <a:gd name="connsiteX13" fmla="*/ 543454 w 1062711"/>
              <a:gd name="connsiteY13" fmla="*/ 46556 h 317861"/>
              <a:gd name="connsiteX14" fmla="*/ 158141 w 1062711"/>
              <a:gd name="connsiteY14" fmla="*/ 69559 h 317861"/>
              <a:gd name="connsiteX15" fmla="*/ 20118 w 1062711"/>
              <a:gd name="connsiteY15" fmla="*/ 109816 h 31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2711" h="317861">
                <a:moveTo>
                  <a:pt x="20118" y="109816"/>
                </a:moveTo>
                <a:cubicBezTo>
                  <a:pt x="86254" y="110774"/>
                  <a:pt x="554956" y="75310"/>
                  <a:pt x="554956" y="75310"/>
                </a:cubicBezTo>
                <a:cubicBezTo>
                  <a:pt x="638345" y="66684"/>
                  <a:pt x="471567" y="52307"/>
                  <a:pt x="520450" y="58058"/>
                </a:cubicBezTo>
                <a:cubicBezTo>
                  <a:pt x="569333" y="63809"/>
                  <a:pt x="806080" y="106941"/>
                  <a:pt x="848254" y="109816"/>
                </a:cubicBezTo>
                <a:cubicBezTo>
                  <a:pt x="890428" y="112691"/>
                  <a:pt x="773492" y="75310"/>
                  <a:pt x="773492" y="75310"/>
                </a:cubicBezTo>
                <a:cubicBezTo>
                  <a:pt x="790745" y="82978"/>
                  <a:pt x="903847" y="115567"/>
                  <a:pt x="951771" y="155824"/>
                </a:cubicBezTo>
                <a:cubicBezTo>
                  <a:pt x="999695" y="196081"/>
                  <a:pt x="1050496" y="307265"/>
                  <a:pt x="1061039" y="316850"/>
                </a:cubicBezTo>
                <a:cubicBezTo>
                  <a:pt x="1071582" y="326435"/>
                  <a:pt x="1029409" y="266050"/>
                  <a:pt x="1015032" y="213333"/>
                </a:cubicBezTo>
                <a:cubicBezTo>
                  <a:pt x="1000655" y="160616"/>
                  <a:pt x="980526" y="11091"/>
                  <a:pt x="974775" y="548"/>
                </a:cubicBezTo>
                <a:cubicBezTo>
                  <a:pt x="969024" y="-9995"/>
                  <a:pt x="998737" y="134737"/>
                  <a:pt x="980526" y="150073"/>
                </a:cubicBezTo>
                <a:cubicBezTo>
                  <a:pt x="962315" y="165409"/>
                  <a:pt x="922058" y="114608"/>
                  <a:pt x="865507" y="92563"/>
                </a:cubicBezTo>
                <a:cubicBezTo>
                  <a:pt x="808956" y="70518"/>
                  <a:pt x="711190" y="31220"/>
                  <a:pt x="641220" y="17801"/>
                </a:cubicBezTo>
                <a:cubicBezTo>
                  <a:pt x="571250" y="4382"/>
                  <a:pt x="461982" y="7258"/>
                  <a:pt x="445688" y="12050"/>
                </a:cubicBezTo>
                <a:cubicBezTo>
                  <a:pt x="429394" y="16842"/>
                  <a:pt x="591379" y="36971"/>
                  <a:pt x="543454" y="46556"/>
                </a:cubicBezTo>
                <a:cubicBezTo>
                  <a:pt x="495530" y="56141"/>
                  <a:pt x="252073" y="59016"/>
                  <a:pt x="158141" y="69559"/>
                </a:cubicBezTo>
                <a:cubicBezTo>
                  <a:pt x="64209" y="80102"/>
                  <a:pt x="-46018" y="108858"/>
                  <a:pt x="20118" y="1098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BA945E20-B86E-0A94-3A28-DA19AA1F0383}"/>
              </a:ext>
            </a:extLst>
          </p:cNvPr>
          <p:cNvSpPr/>
          <p:nvPr/>
        </p:nvSpPr>
        <p:spPr>
          <a:xfrm>
            <a:off x="3349580" y="1198983"/>
            <a:ext cx="273042" cy="314143"/>
          </a:xfrm>
          <a:custGeom>
            <a:avLst/>
            <a:gdLst>
              <a:gd name="connsiteX0" fmla="*/ 95295 w 273042"/>
              <a:gd name="connsiteY0" fmla="*/ 156742 h 314143"/>
              <a:gd name="connsiteX1" fmla="*/ 174670 w 273042"/>
              <a:gd name="connsiteY1" fmla="*/ 93242 h 314143"/>
              <a:gd name="connsiteX2" fmla="*/ 177845 w 273042"/>
              <a:gd name="connsiteY2" fmla="*/ 153567 h 314143"/>
              <a:gd name="connsiteX3" fmla="*/ 114345 w 273042"/>
              <a:gd name="connsiteY3" fmla="*/ 242467 h 314143"/>
              <a:gd name="connsiteX4" fmla="*/ 54020 w 273042"/>
              <a:gd name="connsiteY4" fmla="*/ 185317 h 314143"/>
              <a:gd name="connsiteX5" fmla="*/ 31795 w 273042"/>
              <a:gd name="connsiteY5" fmla="*/ 105942 h 314143"/>
              <a:gd name="connsiteX6" fmla="*/ 41320 w 273042"/>
              <a:gd name="connsiteY6" fmla="*/ 55142 h 314143"/>
              <a:gd name="connsiteX7" fmla="*/ 139745 w 273042"/>
              <a:gd name="connsiteY7" fmla="*/ 1167 h 314143"/>
              <a:gd name="connsiteX8" fmla="*/ 234995 w 273042"/>
              <a:gd name="connsiteY8" fmla="*/ 20217 h 314143"/>
              <a:gd name="connsiteX9" fmla="*/ 257220 w 273042"/>
              <a:gd name="connsiteY9" fmla="*/ 45617 h 314143"/>
              <a:gd name="connsiteX10" fmla="*/ 269920 w 273042"/>
              <a:gd name="connsiteY10" fmla="*/ 134517 h 314143"/>
              <a:gd name="connsiteX11" fmla="*/ 196895 w 273042"/>
              <a:gd name="connsiteY11" fmla="*/ 217067 h 314143"/>
              <a:gd name="connsiteX12" fmla="*/ 127045 w 273042"/>
              <a:gd name="connsiteY12" fmla="*/ 277392 h 314143"/>
              <a:gd name="connsiteX13" fmla="*/ 63545 w 273042"/>
              <a:gd name="connsiteY13" fmla="*/ 251992 h 314143"/>
              <a:gd name="connsiteX14" fmla="*/ 45 w 273042"/>
              <a:gd name="connsiteY14" fmla="*/ 131342 h 314143"/>
              <a:gd name="connsiteX15" fmla="*/ 54020 w 273042"/>
              <a:gd name="connsiteY15" fmla="*/ 296442 h 314143"/>
              <a:gd name="connsiteX16" fmla="*/ 88945 w 273042"/>
              <a:gd name="connsiteY16" fmla="*/ 309142 h 314143"/>
              <a:gd name="connsiteX17" fmla="*/ 196895 w 273042"/>
              <a:gd name="connsiteY17" fmla="*/ 293267 h 314143"/>
              <a:gd name="connsiteX18" fmla="*/ 257220 w 273042"/>
              <a:gd name="connsiteY18" fmla="*/ 213892 h 314143"/>
              <a:gd name="connsiteX19" fmla="*/ 247695 w 273042"/>
              <a:gd name="connsiteY19" fmla="*/ 105942 h 314143"/>
              <a:gd name="connsiteX20" fmla="*/ 200070 w 273042"/>
              <a:gd name="connsiteY20" fmla="*/ 48792 h 314143"/>
              <a:gd name="connsiteX21" fmla="*/ 146095 w 273042"/>
              <a:gd name="connsiteY21" fmla="*/ 42442 h 314143"/>
              <a:gd name="connsiteX22" fmla="*/ 79420 w 273042"/>
              <a:gd name="connsiteY22" fmla="*/ 220242 h 314143"/>
              <a:gd name="connsiteX23" fmla="*/ 117520 w 273042"/>
              <a:gd name="connsiteY23" fmla="*/ 220242 h 314143"/>
              <a:gd name="connsiteX24" fmla="*/ 95295 w 273042"/>
              <a:gd name="connsiteY24" fmla="*/ 156742 h 31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3042" h="314143">
                <a:moveTo>
                  <a:pt x="95295" y="156742"/>
                </a:moveTo>
                <a:cubicBezTo>
                  <a:pt x="104820" y="135575"/>
                  <a:pt x="160912" y="93771"/>
                  <a:pt x="174670" y="93242"/>
                </a:cubicBezTo>
                <a:cubicBezTo>
                  <a:pt x="188428" y="92713"/>
                  <a:pt x="187899" y="128696"/>
                  <a:pt x="177845" y="153567"/>
                </a:cubicBezTo>
                <a:cubicBezTo>
                  <a:pt x="167791" y="178438"/>
                  <a:pt x="134982" y="237175"/>
                  <a:pt x="114345" y="242467"/>
                </a:cubicBezTo>
                <a:cubicBezTo>
                  <a:pt x="93708" y="247759"/>
                  <a:pt x="67778" y="208071"/>
                  <a:pt x="54020" y="185317"/>
                </a:cubicBezTo>
                <a:cubicBezTo>
                  <a:pt x="40262" y="162563"/>
                  <a:pt x="33912" y="127638"/>
                  <a:pt x="31795" y="105942"/>
                </a:cubicBezTo>
                <a:cubicBezTo>
                  <a:pt x="29678" y="84246"/>
                  <a:pt x="23328" y="72604"/>
                  <a:pt x="41320" y="55142"/>
                </a:cubicBezTo>
                <a:cubicBezTo>
                  <a:pt x="59312" y="37680"/>
                  <a:pt x="107466" y="6988"/>
                  <a:pt x="139745" y="1167"/>
                </a:cubicBezTo>
                <a:cubicBezTo>
                  <a:pt x="172024" y="-4654"/>
                  <a:pt x="215416" y="12809"/>
                  <a:pt x="234995" y="20217"/>
                </a:cubicBezTo>
                <a:cubicBezTo>
                  <a:pt x="254574" y="27625"/>
                  <a:pt x="251399" y="26567"/>
                  <a:pt x="257220" y="45617"/>
                </a:cubicBezTo>
                <a:cubicBezTo>
                  <a:pt x="263041" y="64667"/>
                  <a:pt x="279974" y="105942"/>
                  <a:pt x="269920" y="134517"/>
                </a:cubicBezTo>
                <a:cubicBezTo>
                  <a:pt x="259866" y="163092"/>
                  <a:pt x="220707" y="193255"/>
                  <a:pt x="196895" y="217067"/>
                </a:cubicBezTo>
                <a:cubicBezTo>
                  <a:pt x="173083" y="240879"/>
                  <a:pt x="149270" y="271571"/>
                  <a:pt x="127045" y="277392"/>
                </a:cubicBezTo>
                <a:cubicBezTo>
                  <a:pt x="104820" y="283213"/>
                  <a:pt x="84712" y="276334"/>
                  <a:pt x="63545" y="251992"/>
                </a:cubicBezTo>
                <a:cubicBezTo>
                  <a:pt x="42378" y="227650"/>
                  <a:pt x="1632" y="123934"/>
                  <a:pt x="45" y="131342"/>
                </a:cubicBezTo>
                <a:cubicBezTo>
                  <a:pt x="-1542" y="138750"/>
                  <a:pt x="39203" y="266809"/>
                  <a:pt x="54020" y="296442"/>
                </a:cubicBezTo>
                <a:cubicBezTo>
                  <a:pt x="68837" y="326075"/>
                  <a:pt x="65133" y="309671"/>
                  <a:pt x="88945" y="309142"/>
                </a:cubicBezTo>
                <a:cubicBezTo>
                  <a:pt x="112757" y="308613"/>
                  <a:pt x="168849" y="309142"/>
                  <a:pt x="196895" y="293267"/>
                </a:cubicBezTo>
                <a:cubicBezTo>
                  <a:pt x="224941" y="277392"/>
                  <a:pt x="248753" y="245113"/>
                  <a:pt x="257220" y="213892"/>
                </a:cubicBezTo>
                <a:cubicBezTo>
                  <a:pt x="265687" y="182671"/>
                  <a:pt x="257220" y="133459"/>
                  <a:pt x="247695" y="105942"/>
                </a:cubicBezTo>
                <a:cubicBezTo>
                  <a:pt x="238170" y="78425"/>
                  <a:pt x="217003" y="59375"/>
                  <a:pt x="200070" y="48792"/>
                </a:cubicBezTo>
                <a:cubicBezTo>
                  <a:pt x="183137" y="38209"/>
                  <a:pt x="166203" y="13867"/>
                  <a:pt x="146095" y="42442"/>
                </a:cubicBezTo>
                <a:cubicBezTo>
                  <a:pt x="125987" y="71017"/>
                  <a:pt x="84182" y="190609"/>
                  <a:pt x="79420" y="220242"/>
                </a:cubicBezTo>
                <a:cubicBezTo>
                  <a:pt x="74658" y="249875"/>
                  <a:pt x="110641" y="228709"/>
                  <a:pt x="117520" y="220242"/>
                </a:cubicBezTo>
                <a:cubicBezTo>
                  <a:pt x="124399" y="211775"/>
                  <a:pt x="85770" y="177909"/>
                  <a:pt x="95295" y="1567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E16118F-B977-95A5-171B-A70812042B5D}"/>
              </a:ext>
            </a:extLst>
          </p:cNvPr>
          <p:cNvSpPr/>
          <p:nvPr/>
        </p:nvSpPr>
        <p:spPr>
          <a:xfrm>
            <a:off x="3358515" y="1240507"/>
            <a:ext cx="333603" cy="306745"/>
          </a:xfrm>
          <a:custGeom>
            <a:avLst/>
            <a:gdLst>
              <a:gd name="connsiteX0" fmla="*/ 314960 w 333603"/>
              <a:gd name="connsiteY0" fmla="*/ 918 h 306745"/>
              <a:gd name="connsiteX1" fmla="*/ 327660 w 333603"/>
              <a:gd name="connsiteY1" fmla="*/ 96168 h 306745"/>
              <a:gd name="connsiteX2" fmla="*/ 324485 w 333603"/>
              <a:gd name="connsiteY2" fmla="*/ 181893 h 306745"/>
              <a:gd name="connsiteX3" fmla="*/ 222885 w 333603"/>
              <a:gd name="connsiteY3" fmla="*/ 280318 h 306745"/>
              <a:gd name="connsiteX4" fmla="*/ 165735 w 333603"/>
              <a:gd name="connsiteY4" fmla="*/ 305718 h 306745"/>
              <a:gd name="connsiteX5" fmla="*/ 80010 w 333603"/>
              <a:gd name="connsiteY5" fmla="*/ 299368 h 306745"/>
              <a:gd name="connsiteX6" fmla="*/ 635 w 333603"/>
              <a:gd name="connsiteY6" fmla="*/ 277143 h 306745"/>
              <a:gd name="connsiteX7" fmla="*/ 124460 w 333603"/>
              <a:gd name="connsiteY7" fmla="*/ 299368 h 306745"/>
              <a:gd name="connsiteX8" fmla="*/ 156210 w 333603"/>
              <a:gd name="connsiteY8" fmla="*/ 270793 h 306745"/>
              <a:gd name="connsiteX9" fmla="*/ 238760 w 333603"/>
              <a:gd name="connsiteY9" fmla="*/ 223168 h 306745"/>
              <a:gd name="connsiteX10" fmla="*/ 283210 w 333603"/>
              <a:gd name="connsiteY10" fmla="*/ 156493 h 306745"/>
              <a:gd name="connsiteX11" fmla="*/ 314960 w 333603"/>
              <a:gd name="connsiteY11" fmla="*/ 918 h 30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03" h="306745">
                <a:moveTo>
                  <a:pt x="314960" y="918"/>
                </a:moveTo>
                <a:cubicBezTo>
                  <a:pt x="322368" y="-9136"/>
                  <a:pt x="326073" y="66006"/>
                  <a:pt x="327660" y="96168"/>
                </a:cubicBezTo>
                <a:cubicBezTo>
                  <a:pt x="329247" y="126330"/>
                  <a:pt x="341948" y="151201"/>
                  <a:pt x="324485" y="181893"/>
                </a:cubicBezTo>
                <a:cubicBezTo>
                  <a:pt x="307022" y="212585"/>
                  <a:pt x="249343" y="259680"/>
                  <a:pt x="222885" y="280318"/>
                </a:cubicBezTo>
                <a:cubicBezTo>
                  <a:pt x="196427" y="300956"/>
                  <a:pt x="189547" y="302543"/>
                  <a:pt x="165735" y="305718"/>
                </a:cubicBezTo>
                <a:cubicBezTo>
                  <a:pt x="141922" y="308893"/>
                  <a:pt x="107527" y="304130"/>
                  <a:pt x="80010" y="299368"/>
                </a:cubicBezTo>
                <a:cubicBezTo>
                  <a:pt x="52493" y="294606"/>
                  <a:pt x="-6773" y="277143"/>
                  <a:pt x="635" y="277143"/>
                </a:cubicBezTo>
                <a:cubicBezTo>
                  <a:pt x="8043" y="277143"/>
                  <a:pt x="98531" y="300426"/>
                  <a:pt x="124460" y="299368"/>
                </a:cubicBezTo>
                <a:cubicBezTo>
                  <a:pt x="150389" y="298310"/>
                  <a:pt x="137160" y="283493"/>
                  <a:pt x="156210" y="270793"/>
                </a:cubicBezTo>
                <a:cubicBezTo>
                  <a:pt x="175260" y="258093"/>
                  <a:pt x="217594" y="242218"/>
                  <a:pt x="238760" y="223168"/>
                </a:cubicBezTo>
                <a:cubicBezTo>
                  <a:pt x="259926" y="204118"/>
                  <a:pt x="267864" y="188243"/>
                  <a:pt x="283210" y="156493"/>
                </a:cubicBezTo>
                <a:cubicBezTo>
                  <a:pt x="298556" y="124743"/>
                  <a:pt x="307552" y="10972"/>
                  <a:pt x="314960" y="9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C21A34F1-1AF6-CF57-7A89-D69B9DE987AE}"/>
              </a:ext>
            </a:extLst>
          </p:cNvPr>
          <p:cNvSpPr/>
          <p:nvPr/>
        </p:nvSpPr>
        <p:spPr>
          <a:xfrm>
            <a:off x="3267841" y="1144754"/>
            <a:ext cx="165358" cy="378993"/>
          </a:xfrm>
          <a:custGeom>
            <a:avLst/>
            <a:gdLst>
              <a:gd name="connsiteX0" fmla="*/ 164334 w 165358"/>
              <a:gd name="connsiteY0" fmla="*/ 1421 h 378993"/>
              <a:gd name="connsiteX1" fmla="*/ 75434 w 165358"/>
              <a:gd name="connsiteY1" fmla="*/ 77621 h 378993"/>
              <a:gd name="connsiteX2" fmla="*/ 59559 w 165358"/>
              <a:gd name="connsiteY2" fmla="*/ 150646 h 378993"/>
              <a:gd name="connsiteX3" fmla="*/ 72259 w 165358"/>
              <a:gd name="connsiteY3" fmla="*/ 296696 h 378993"/>
              <a:gd name="connsiteX4" fmla="*/ 135759 w 165358"/>
              <a:gd name="connsiteY4" fmla="*/ 376071 h 378993"/>
              <a:gd name="connsiteX5" fmla="*/ 107184 w 165358"/>
              <a:gd name="connsiteY5" fmla="*/ 347496 h 378993"/>
              <a:gd name="connsiteX6" fmla="*/ 18284 w 165358"/>
              <a:gd name="connsiteY6" fmla="*/ 214146 h 378993"/>
              <a:gd name="connsiteX7" fmla="*/ 8759 w 165358"/>
              <a:gd name="connsiteY7" fmla="*/ 147471 h 378993"/>
              <a:gd name="connsiteX8" fmla="*/ 164334 w 165358"/>
              <a:gd name="connsiteY8" fmla="*/ 1421 h 37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58" h="378993">
                <a:moveTo>
                  <a:pt x="164334" y="1421"/>
                </a:moveTo>
                <a:cubicBezTo>
                  <a:pt x="175447" y="-10221"/>
                  <a:pt x="92896" y="52750"/>
                  <a:pt x="75434" y="77621"/>
                </a:cubicBezTo>
                <a:cubicBezTo>
                  <a:pt x="57972" y="102492"/>
                  <a:pt x="60088" y="114134"/>
                  <a:pt x="59559" y="150646"/>
                </a:cubicBezTo>
                <a:cubicBezTo>
                  <a:pt x="59030" y="187158"/>
                  <a:pt x="59559" y="259125"/>
                  <a:pt x="72259" y="296696"/>
                </a:cubicBezTo>
                <a:cubicBezTo>
                  <a:pt x="84959" y="334267"/>
                  <a:pt x="129938" y="367604"/>
                  <a:pt x="135759" y="376071"/>
                </a:cubicBezTo>
                <a:cubicBezTo>
                  <a:pt x="141580" y="384538"/>
                  <a:pt x="126763" y="374483"/>
                  <a:pt x="107184" y="347496"/>
                </a:cubicBezTo>
                <a:cubicBezTo>
                  <a:pt x="87605" y="320509"/>
                  <a:pt x="34688" y="247484"/>
                  <a:pt x="18284" y="214146"/>
                </a:cubicBezTo>
                <a:cubicBezTo>
                  <a:pt x="1880" y="180808"/>
                  <a:pt x="-8174" y="180808"/>
                  <a:pt x="8759" y="147471"/>
                </a:cubicBezTo>
                <a:cubicBezTo>
                  <a:pt x="25692" y="114134"/>
                  <a:pt x="153221" y="13063"/>
                  <a:pt x="164334" y="14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69F85CB0-51DD-38DC-23C9-A0704D5EB845}"/>
              </a:ext>
            </a:extLst>
          </p:cNvPr>
          <p:cNvSpPr/>
          <p:nvPr/>
        </p:nvSpPr>
        <p:spPr>
          <a:xfrm>
            <a:off x="3694194" y="1313363"/>
            <a:ext cx="364235" cy="188412"/>
          </a:xfrm>
          <a:custGeom>
            <a:avLst/>
            <a:gdLst>
              <a:gd name="connsiteX0" fmla="*/ 363456 w 364235"/>
              <a:gd name="connsiteY0" fmla="*/ 1087 h 188412"/>
              <a:gd name="connsiteX1" fmla="*/ 87231 w 364235"/>
              <a:gd name="connsiteY1" fmla="*/ 115387 h 188412"/>
              <a:gd name="connsiteX2" fmla="*/ 4681 w 364235"/>
              <a:gd name="connsiteY2" fmla="*/ 188412 h 188412"/>
              <a:gd name="connsiteX3" fmla="*/ 11031 w 364235"/>
              <a:gd name="connsiteY3" fmla="*/ 115387 h 188412"/>
              <a:gd name="connsiteX4" fmla="*/ 17381 w 364235"/>
              <a:gd name="connsiteY4" fmla="*/ 55062 h 188412"/>
              <a:gd name="connsiteX5" fmla="*/ 80881 w 364235"/>
              <a:gd name="connsiteY5" fmla="*/ 131262 h 188412"/>
              <a:gd name="connsiteX6" fmla="*/ 71356 w 364235"/>
              <a:gd name="connsiteY6" fmla="*/ 20137 h 188412"/>
              <a:gd name="connsiteX7" fmla="*/ 166606 w 364235"/>
              <a:gd name="connsiteY7" fmla="*/ 55062 h 188412"/>
              <a:gd name="connsiteX8" fmla="*/ 363456 w 364235"/>
              <a:gd name="connsiteY8" fmla="*/ 1087 h 1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235" h="188412">
                <a:moveTo>
                  <a:pt x="363456" y="1087"/>
                </a:moveTo>
                <a:cubicBezTo>
                  <a:pt x="350227" y="11141"/>
                  <a:pt x="147027" y="84166"/>
                  <a:pt x="87231" y="115387"/>
                </a:cubicBezTo>
                <a:cubicBezTo>
                  <a:pt x="27435" y="146608"/>
                  <a:pt x="17381" y="188412"/>
                  <a:pt x="4681" y="188412"/>
                </a:cubicBezTo>
                <a:cubicBezTo>
                  <a:pt x="-8019" y="188412"/>
                  <a:pt x="8914" y="137612"/>
                  <a:pt x="11031" y="115387"/>
                </a:cubicBezTo>
                <a:cubicBezTo>
                  <a:pt x="13148" y="93162"/>
                  <a:pt x="5739" y="52416"/>
                  <a:pt x="17381" y="55062"/>
                </a:cubicBezTo>
                <a:cubicBezTo>
                  <a:pt x="29023" y="57708"/>
                  <a:pt x="71885" y="137083"/>
                  <a:pt x="80881" y="131262"/>
                </a:cubicBezTo>
                <a:cubicBezTo>
                  <a:pt x="89877" y="125441"/>
                  <a:pt x="57068" y="32837"/>
                  <a:pt x="71356" y="20137"/>
                </a:cubicBezTo>
                <a:cubicBezTo>
                  <a:pt x="85643" y="7437"/>
                  <a:pt x="115277" y="56120"/>
                  <a:pt x="166606" y="55062"/>
                </a:cubicBezTo>
                <a:cubicBezTo>
                  <a:pt x="217935" y="54004"/>
                  <a:pt x="376685" y="-8967"/>
                  <a:pt x="363456" y="10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27A7F8DC-9D9A-996C-37E8-B7E1155949F0}"/>
              </a:ext>
            </a:extLst>
          </p:cNvPr>
          <p:cNvSpPr/>
          <p:nvPr/>
        </p:nvSpPr>
        <p:spPr>
          <a:xfrm>
            <a:off x="3303901" y="1054081"/>
            <a:ext cx="488843" cy="101786"/>
          </a:xfrm>
          <a:custGeom>
            <a:avLst/>
            <a:gdLst>
              <a:gd name="connsiteX0" fmla="*/ 1274 w 488843"/>
              <a:gd name="connsiteY0" fmla="*/ 101619 h 101786"/>
              <a:gd name="connsiteX1" fmla="*/ 198124 w 488843"/>
              <a:gd name="connsiteY1" fmla="*/ 15894 h 101786"/>
              <a:gd name="connsiteX2" fmla="*/ 223524 w 488843"/>
              <a:gd name="connsiteY2" fmla="*/ 19 h 101786"/>
              <a:gd name="connsiteX3" fmla="*/ 480699 w 488843"/>
              <a:gd name="connsiteY3" fmla="*/ 12719 h 101786"/>
              <a:gd name="connsiteX4" fmla="*/ 414024 w 488843"/>
              <a:gd name="connsiteY4" fmla="*/ 15894 h 101786"/>
              <a:gd name="connsiteX5" fmla="*/ 306074 w 488843"/>
              <a:gd name="connsiteY5" fmla="*/ 38119 h 101786"/>
              <a:gd name="connsiteX6" fmla="*/ 1274 w 488843"/>
              <a:gd name="connsiteY6" fmla="*/ 101619 h 10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43" h="101786">
                <a:moveTo>
                  <a:pt x="1274" y="101619"/>
                </a:moveTo>
                <a:cubicBezTo>
                  <a:pt x="-16718" y="97915"/>
                  <a:pt x="161082" y="32827"/>
                  <a:pt x="198124" y="15894"/>
                </a:cubicBezTo>
                <a:cubicBezTo>
                  <a:pt x="235166" y="-1039"/>
                  <a:pt x="176428" y="548"/>
                  <a:pt x="223524" y="19"/>
                </a:cubicBezTo>
                <a:cubicBezTo>
                  <a:pt x="270620" y="-510"/>
                  <a:pt x="448949" y="10073"/>
                  <a:pt x="480699" y="12719"/>
                </a:cubicBezTo>
                <a:cubicBezTo>
                  <a:pt x="512449" y="15365"/>
                  <a:pt x="443128" y="11661"/>
                  <a:pt x="414024" y="15894"/>
                </a:cubicBezTo>
                <a:cubicBezTo>
                  <a:pt x="384920" y="20127"/>
                  <a:pt x="375395" y="29652"/>
                  <a:pt x="306074" y="38119"/>
                </a:cubicBezTo>
                <a:cubicBezTo>
                  <a:pt x="236753" y="46586"/>
                  <a:pt x="19266" y="105323"/>
                  <a:pt x="1274" y="1016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ADF8A91F-C276-04C8-560C-ED8D64072031}"/>
              </a:ext>
            </a:extLst>
          </p:cNvPr>
          <p:cNvSpPr/>
          <p:nvPr/>
        </p:nvSpPr>
        <p:spPr>
          <a:xfrm>
            <a:off x="3318900" y="1101659"/>
            <a:ext cx="637578" cy="168197"/>
          </a:xfrm>
          <a:custGeom>
            <a:avLst/>
            <a:gdLst>
              <a:gd name="connsiteX0" fmla="*/ 2150 w 637578"/>
              <a:gd name="connsiteY0" fmla="*/ 127066 h 168197"/>
              <a:gd name="connsiteX1" fmla="*/ 237100 w 637578"/>
              <a:gd name="connsiteY1" fmla="*/ 66741 h 168197"/>
              <a:gd name="connsiteX2" fmla="*/ 430775 w 637578"/>
              <a:gd name="connsiteY2" fmla="*/ 114366 h 168197"/>
              <a:gd name="connsiteX3" fmla="*/ 367275 w 637578"/>
              <a:gd name="connsiteY3" fmla="*/ 117541 h 168197"/>
              <a:gd name="connsiteX4" fmla="*/ 583175 w 637578"/>
              <a:gd name="connsiteY4" fmla="*/ 161991 h 168197"/>
              <a:gd name="connsiteX5" fmla="*/ 630800 w 637578"/>
              <a:gd name="connsiteY5" fmla="*/ 165166 h 168197"/>
              <a:gd name="connsiteX6" fmla="*/ 468875 w 637578"/>
              <a:gd name="connsiteY6" fmla="*/ 136591 h 168197"/>
              <a:gd name="connsiteX7" fmla="*/ 354575 w 637578"/>
              <a:gd name="connsiteY7" fmla="*/ 34991 h 168197"/>
              <a:gd name="connsiteX8" fmla="*/ 275200 w 637578"/>
              <a:gd name="connsiteY8" fmla="*/ 66 h 168197"/>
              <a:gd name="connsiteX9" fmla="*/ 129150 w 637578"/>
              <a:gd name="connsiteY9" fmla="*/ 28641 h 168197"/>
              <a:gd name="connsiteX10" fmla="*/ 2150 w 637578"/>
              <a:gd name="connsiteY10" fmla="*/ 127066 h 1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578" h="168197">
                <a:moveTo>
                  <a:pt x="2150" y="127066"/>
                </a:moveTo>
                <a:cubicBezTo>
                  <a:pt x="20142" y="133416"/>
                  <a:pt x="165663" y="68858"/>
                  <a:pt x="237100" y="66741"/>
                </a:cubicBezTo>
                <a:cubicBezTo>
                  <a:pt x="308537" y="64624"/>
                  <a:pt x="409079" y="105899"/>
                  <a:pt x="430775" y="114366"/>
                </a:cubicBezTo>
                <a:cubicBezTo>
                  <a:pt x="452471" y="122833"/>
                  <a:pt x="341875" y="109604"/>
                  <a:pt x="367275" y="117541"/>
                </a:cubicBezTo>
                <a:cubicBezTo>
                  <a:pt x="392675" y="125478"/>
                  <a:pt x="539254" y="154054"/>
                  <a:pt x="583175" y="161991"/>
                </a:cubicBezTo>
                <a:cubicBezTo>
                  <a:pt x="627096" y="169929"/>
                  <a:pt x="649850" y="169399"/>
                  <a:pt x="630800" y="165166"/>
                </a:cubicBezTo>
                <a:cubicBezTo>
                  <a:pt x="611750" y="160933"/>
                  <a:pt x="514913" y="158287"/>
                  <a:pt x="468875" y="136591"/>
                </a:cubicBezTo>
                <a:cubicBezTo>
                  <a:pt x="422838" y="114895"/>
                  <a:pt x="386854" y="57745"/>
                  <a:pt x="354575" y="34991"/>
                </a:cubicBezTo>
                <a:cubicBezTo>
                  <a:pt x="322296" y="12237"/>
                  <a:pt x="312771" y="1124"/>
                  <a:pt x="275200" y="66"/>
                </a:cubicBezTo>
                <a:cubicBezTo>
                  <a:pt x="237629" y="-992"/>
                  <a:pt x="174658" y="10649"/>
                  <a:pt x="129150" y="28641"/>
                </a:cubicBezTo>
                <a:cubicBezTo>
                  <a:pt x="83642" y="46633"/>
                  <a:pt x="-15842" y="120716"/>
                  <a:pt x="2150" y="1270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5308ECAB-D0F3-967C-5D24-C3045F2CC667}"/>
              </a:ext>
            </a:extLst>
          </p:cNvPr>
          <p:cNvSpPr/>
          <p:nvPr/>
        </p:nvSpPr>
        <p:spPr>
          <a:xfrm>
            <a:off x="3713976" y="923483"/>
            <a:ext cx="271558" cy="172383"/>
          </a:xfrm>
          <a:custGeom>
            <a:avLst/>
            <a:gdLst>
              <a:gd name="connsiteX0" fmla="*/ 270649 w 271558"/>
              <a:gd name="connsiteY0" fmla="*/ 6792 h 172383"/>
              <a:gd name="connsiteX1" fmla="*/ 115074 w 271558"/>
              <a:gd name="connsiteY1" fmla="*/ 29017 h 172383"/>
              <a:gd name="connsiteX2" fmla="*/ 3949 w 271558"/>
              <a:gd name="connsiteY2" fmla="*/ 171892 h 172383"/>
              <a:gd name="connsiteX3" fmla="*/ 26174 w 271558"/>
              <a:gd name="connsiteY3" fmla="*/ 73467 h 172383"/>
              <a:gd name="connsiteX4" fmla="*/ 38874 w 271558"/>
              <a:gd name="connsiteY4" fmla="*/ 6792 h 172383"/>
              <a:gd name="connsiteX5" fmla="*/ 270649 w 271558"/>
              <a:gd name="connsiteY5" fmla="*/ 6792 h 17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58" h="172383">
                <a:moveTo>
                  <a:pt x="270649" y="6792"/>
                </a:moveTo>
                <a:cubicBezTo>
                  <a:pt x="283349" y="10496"/>
                  <a:pt x="159524" y="1500"/>
                  <a:pt x="115074" y="29017"/>
                </a:cubicBezTo>
                <a:cubicBezTo>
                  <a:pt x="70624" y="56534"/>
                  <a:pt x="18766" y="164484"/>
                  <a:pt x="3949" y="171892"/>
                </a:cubicBezTo>
                <a:cubicBezTo>
                  <a:pt x="-10868" y="179300"/>
                  <a:pt x="20353" y="100984"/>
                  <a:pt x="26174" y="73467"/>
                </a:cubicBezTo>
                <a:cubicBezTo>
                  <a:pt x="31995" y="45950"/>
                  <a:pt x="-7693" y="20021"/>
                  <a:pt x="38874" y="6792"/>
                </a:cubicBezTo>
                <a:cubicBezTo>
                  <a:pt x="85441" y="-6437"/>
                  <a:pt x="257949" y="3088"/>
                  <a:pt x="270649" y="67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87AC2AD0-7D33-46C4-4B32-140BEAE02F45}"/>
              </a:ext>
            </a:extLst>
          </p:cNvPr>
          <p:cNvSpPr/>
          <p:nvPr/>
        </p:nvSpPr>
        <p:spPr>
          <a:xfrm>
            <a:off x="3701977" y="953772"/>
            <a:ext cx="471331" cy="371424"/>
          </a:xfrm>
          <a:custGeom>
            <a:avLst/>
            <a:gdLst>
              <a:gd name="connsiteX0" fmla="*/ 276298 w 471331"/>
              <a:gd name="connsiteY0" fmla="*/ 163828 h 371424"/>
              <a:gd name="connsiteX1" fmla="*/ 209623 w 471331"/>
              <a:gd name="connsiteY1" fmla="*/ 217803 h 371424"/>
              <a:gd name="connsiteX2" fmla="*/ 165173 w 471331"/>
              <a:gd name="connsiteY2" fmla="*/ 182878 h 371424"/>
              <a:gd name="connsiteX3" fmla="*/ 152473 w 471331"/>
              <a:gd name="connsiteY3" fmla="*/ 109853 h 371424"/>
              <a:gd name="connsiteX4" fmla="*/ 203273 w 471331"/>
              <a:gd name="connsiteY4" fmla="*/ 74928 h 371424"/>
              <a:gd name="connsiteX5" fmla="*/ 276298 w 471331"/>
              <a:gd name="connsiteY5" fmla="*/ 100328 h 371424"/>
              <a:gd name="connsiteX6" fmla="*/ 330273 w 471331"/>
              <a:gd name="connsiteY6" fmla="*/ 147953 h 371424"/>
              <a:gd name="connsiteX7" fmla="*/ 342973 w 471331"/>
              <a:gd name="connsiteY7" fmla="*/ 176528 h 371424"/>
              <a:gd name="connsiteX8" fmla="*/ 308048 w 471331"/>
              <a:gd name="connsiteY8" fmla="*/ 243203 h 371424"/>
              <a:gd name="connsiteX9" fmla="*/ 238198 w 471331"/>
              <a:gd name="connsiteY9" fmla="*/ 274953 h 371424"/>
              <a:gd name="connsiteX10" fmla="*/ 142948 w 471331"/>
              <a:gd name="connsiteY10" fmla="*/ 249553 h 371424"/>
              <a:gd name="connsiteX11" fmla="*/ 92148 w 471331"/>
              <a:gd name="connsiteY11" fmla="*/ 182878 h 371424"/>
              <a:gd name="connsiteX12" fmla="*/ 104848 w 471331"/>
              <a:gd name="connsiteY12" fmla="*/ 119378 h 371424"/>
              <a:gd name="connsiteX13" fmla="*/ 152473 w 471331"/>
              <a:gd name="connsiteY13" fmla="*/ 71753 h 371424"/>
              <a:gd name="connsiteX14" fmla="*/ 215973 w 471331"/>
              <a:gd name="connsiteY14" fmla="*/ 49528 h 371424"/>
              <a:gd name="connsiteX15" fmla="*/ 323923 w 471331"/>
              <a:gd name="connsiteY15" fmla="*/ 65403 h 371424"/>
              <a:gd name="connsiteX16" fmla="*/ 371548 w 471331"/>
              <a:gd name="connsiteY16" fmla="*/ 135253 h 371424"/>
              <a:gd name="connsiteX17" fmla="*/ 400123 w 471331"/>
              <a:gd name="connsiteY17" fmla="*/ 192403 h 371424"/>
              <a:gd name="connsiteX18" fmla="*/ 400123 w 471331"/>
              <a:gd name="connsiteY18" fmla="*/ 287653 h 371424"/>
              <a:gd name="connsiteX19" fmla="*/ 358848 w 471331"/>
              <a:gd name="connsiteY19" fmla="*/ 325753 h 371424"/>
              <a:gd name="connsiteX20" fmla="*/ 235023 w 471331"/>
              <a:gd name="connsiteY20" fmla="*/ 338453 h 371424"/>
              <a:gd name="connsiteX21" fmla="*/ 152473 w 471331"/>
              <a:gd name="connsiteY21" fmla="*/ 338453 h 371424"/>
              <a:gd name="connsiteX22" fmla="*/ 73 w 471331"/>
              <a:gd name="connsiteY22" fmla="*/ 265428 h 371424"/>
              <a:gd name="connsiteX23" fmla="*/ 133423 w 471331"/>
              <a:gd name="connsiteY23" fmla="*/ 347978 h 371424"/>
              <a:gd name="connsiteX24" fmla="*/ 219148 w 471331"/>
              <a:gd name="connsiteY24" fmla="*/ 370203 h 371424"/>
              <a:gd name="connsiteX25" fmla="*/ 355673 w 471331"/>
              <a:gd name="connsiteY25" fmla="*/ 319403 h 371424"/>
              <a:gd name="connsiteX26" fmla="*/ 469973 w 471331"/>
              <a:gd name="connsiteY26" fmla="*/ 236853 h 371424"/>
              <a:gd name="connsiteX27" fmla="*/ 412823 w 471331"/>
              <a:gd name="connsiteY27" fmla="*/ 87628 h 371424"/>
              <a:gd name="connsiteX28" fmla="*/ 327098 w 471331"/>
              <a:gd name="connsiteY28" fmla="*/ 5078 h 371424"/>
              <a:gd name="connsiteX29" fmla="*/ 127073 w 471331"/>
              <a:gd name="connsiteY29" fmla="*/ 20953 h 371424"/>
              <a:gd name="connsiteX30" fmla="*/ 34998 w 471331"/>
              <a:gd name="connsiteY30" fmla="*/ 119378 h 371424"/>
              <a:gd name="connsiteX31" fmla="*/ 57223 w 471331"/>
              <a:gd name="connsiteY31" fmla="*/ 214628 h 371424"/>
              <a:gd name="connsiteX32" fmla="*/ 123898 w 471331"/>
              <a:gd name="connsiteY32" fmla="*/ 278128 h 371424"/>
              <a:gd name="connsiteX33" fmla="*/ 206448 w 471331"/>
              <a:gd name="connsiteY33" fmla="*/ 306703 h 371424"/>
              <a:gd name="connsiteX34" fmla="*/ 333448 w 471331"/>
              <a:gd name="connsiteY34" fmla="*/ 268603 h 371424"/>
              <a:gd name="connsiteX35" fmla="*/ 377898 w 471331"/>
              <a:gd name="connsiteY35" fmla="*/ 198753 h 371424"/>
              <a:gd name="connsiteX36" fmla="*/ 355673 w 471331"/>
              <a:gd name="connsiteY36" fmla="*/ 119378 h 371424"/>
              <a:gd name="connsiteX37" fmla="*/ 308048 w 471331"/>
              <a:gd name="connsiteY37" fmla="*/ 71753 h 371424"/>
              <a:gd name="connsiteX38" fmla="*/ 196923 w 471331"/>
              <a:gd name="connsiteY38" fmla="*/ 59053 h 371424"/>
              <a:gd name="connsiteX39" fmla="*/ 133423 w 471331"/>
              <a:gd name="connsiteY39" fmla="*/ 113028 h 371424"/>
              <a:gd name="connsiteX40" fmla="*/ 130248 w 471331"/>
              <a:gd name="connsiteY40" fmla="*/ 195578 h 371424"/>
              <a:gd name="connsiteX41" fmla="*/ 203273 w 471331"/>
              <a:gd name="connsiteY41" fmla="*/ 268603 h 371424"/>
              <a:gd name="connsiteX42" fmla="*/ 276298 w 471331"/>
              <a:gd name="connsiteY42" fmla="*/ 163828 h 37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71331" h="371424">
                <a:moveTo>
                  <a:pt x="276298" y="163828"/>
                </a:moveTo>
                <a:cubicBezTo>
                  <a:pt x="277356" y="155361"/>
                  <a:pt x="228144" y="214628"/>
                  <a:pt x="209623" y="217803"/>
                </a:cubicBezTo>
                <a:cubicBezTo>
                  <a:pt x="191102" y="220978"/>
                  <a:pt x="174698" y="200870"/>
                  <a:pt x="165173" y="182878"/>
                </a:cubicBezTo>
                <a:cubicBezTo>
                  <a:pt x="155648" y="164886"/>
                  <a:pt x="146123" y="127845"/>
                  <a:pt x="152473" y="109853"/>
                </a:cubicBezTo>
                <a:cubicBezTo>
                  <a:pt x="158823" y="91861"/>
                  <a:pt x="182636" y="76515"/>
                  <a:pt x="203273" y="74928"/>
                </a:cubicBezTo>
                <a:cubicBezTo>
                  <a:pt x="223910" y="73341"/>
                  <a:pt x="255131" y="88157"/>
                  <a:pt x="276298" y="100328"/>
                </a:cubicBezTo>
                <a:cubicBezTo>
                  <a:pt x="297465" y="112499"/>
                  <a:pt x="319161" y="135253"/>
                  <a:pt x="330273" y="147953"/>
                </a:cubicBezTo>
                <a:cubicBezTo>
                  <a:pt x="341385" y="160653"/>
                  <a:pt x="346677" y="160653"/>
                  <a:pt x="342973" y="176528"/>
                </a:cubicBezTo>
                <a:cubicBezTo>
                  <a:pt x="339269" y="192403"/>
                  <a:pt x="325511" y="226799"/>
                  <a:pt x="308048" y="243203"/>
                </a:cubicBezTo>
                <a:cubicBezTo>
                  <a:pt x="290586" y="259607"/>
                  <a:pt x="265715" y="273895"/>
                  <a:pt x="238198" y="274953"/>
                </a:cubicBezTo>
                <a:cubicBezTo>
                  <a:pt x="210681" y="276011"/>
                  <a:pt x="167290" y="264899"/>
                  <a:pt x="142948" y="249553"/>
                </a:cubicBezTo>
                <a:cubicBezTo>
                  <a:pt x="118606" y="234207"/>
                  <a:pt x="98498" y="204574"/>
                  <a:pt x="92148" y="182878"/>
                </a:cubicBezTo>
                <a:cubicBezTo>
                  <a:pt x="85798" y="161182"/>
                  <a:pt x="94794" y="137899"/>
                  <a:pt x="104848" y="119378"/>
                </a:cubicBezTo>
                <a:cubicBezTo>
                  <a:pt x="114902" y="100857"/>
                  <a:pt x="133952" y="83395"/>
                  <a:pt x="152473" y="71753"/>
                </a:cubicBezTo>
                <a:cubicBezTo>
                  <a:pt x="170994" y="60111"/>
                  <a:pt x="187398" y="50586"/>
                  <a:pt x="215973" y="49528"/>
                </a:cubicBezTo>
                <a:cubicBezTo>
                  <a:pt x="244548" y="48470"/>
                  <a:pt x="297994" y="51116"/>
                  <a:pt x="323923" y="65403"/>
                </a:cubicBezTo>
                <a:cubicBezTo>
                  <a:pt x="349852" y="79690"/>
                  <a:pt x="358848" y="114086"/>
                  <a:pt x="371548" y="135253"/>
                </a:cubicBezTo>
                <a:cubicBezTo>
                  <a:pt x="384248" y="156420"/>
                  <a:pt x="395361" y="167003"/>
                  <a:pt x="400123" y="192403"/>
                </a:cubicBezTo>
                <a:cubicBezTo>
                  <a:pt x="404885" y="217803"/>
                  <a:pt x="407002" y="265428"/>
                  <a:pt x="400123" y="287653"/>
                </a:cubicBezTo>
                <a:cubicBezTo>
                  <a:pt x="393244" y="309878"/>
                  <a:pt x="386365" y="317286"/>
                  <a:pt x="358848" y="325753"/>
                </a:cubicBezTo>
                <a:cubicBezTo>
                  <a:pt x="331331" y="334220"/>
                  <a:pt x="269419" y="336336"/>
                  <a:pt x="235023" y="338453"/>
                </a:cubicBezTo>
                <a:cubicBezTo>
                  <a:pt x="200627" y="340570"/>
                  <a:pt x="191631" y="350624"/>
                  <a:pt x="152473" y="338453"/>
                </a:cubicBezTo>
                <a:cubicBezTo>
                  <a:pt x="113315" y="326282"/>
                  <a:pt x="3248" y="263841"/>
                  <a:pt x="73" y="265428"/>
                </a:cubicBezTo>
                <a:cubicBezTo>
                  <a:pt x="-3102" y="267015"/>
                  <a:pt x="96911" y="330516"/>
                  <a:pt x="133423" y="347978"/>
                </a:cubicBezTo>
                <a:cubicBezTo>
                  <a:pt x="169935" y="365440"/>
                  <a:pt x="182106" y="374965"/>
                  <a:pt x="219148" y="370203"/>
                </a:cubicBezTo>
                <a:cubicBezTo>
                  <a:pt x="256190" y="365441"/>
                  <a:pt x="313869" y="341628"/>
                  <a:pt x="355673" y="319403"/>
                </a:cubicBezTo>
                <a:cubicBezTo>
                  <a:pt x="397477" y="297178"/>
                  <a:pt x="460448" y="275482"/>
                  <a:pt x="469973" y="236853"/>
                </a:cubicBezTo>
                <a:cubicBezTo>
                  <a:pt x="479498" y="198224"/>
                  <a:pt x="436636" y="126257"/>
                  <a:pt x="412823" y="87628"/>
                </a:cubicBezTo>
                <a:cubicBezTo>
                  <a:pt x="389010" y="48999"/>
                  <a:pt x="374723" y="16190"/>
                  <a:pt x="327098" y="5078"/>
                </a:cubicBezTo>
                <a:cubicBezTo>
                  <a:pt x="279473" y="-6034"/>
                  <a:pt x="175756" y="1903"/>
                  <a:pt x="127073" y="20953"/>
                </a:cubicBezTo>
                <a:cubicBezTo>
                  <a:pt x="78390" y="40003"/>
                  <a:pt x="46640" y="87099"/>
                  <a:pt x="34998" y="119378"/>
                </a:cubicBezTo>
                <a:cubicBezTo>
                  <a:pt x="23356" y="151657"/>
                  <a:pt x="42406" y="188170"/>
                  <a:pt x="57223" y="214628"/>
                </a:cubicBezTo>
                <a:cubicBezTo>
                  <a:pt x="72040" y="241086"/>
                  <a:pt x="99027" y="262782"/>
                  <a:pt x="123898" y="278128"/>
                </a:cubicBezTo>
                <a:cubicBezTo>
                  <a:pt x="148769" y="293474"/>
                  <a:pt x="171523" y="308291"/>
                  <a:pt x="206448" y="306703"/>
                </a:cubicBezTo>
                <a:cubicBezTo>
                  <a:pt x="241373" y="305115"/>
                  <a:pt x="304873" y="286595"/>
                  <a:pt x="333448" y="268603"/>
                </a:cubicBezTo>
                <a:cubicBezTo>
                  <a:pt x="362023" y="250611"/>
                  <a:pt x="374194" y="223624"/>
                  <a:pt x="377898" y="198753"/>
                </a:cubicBezTo>
                <a:cubicBezTo>
                  <a:pt x="381602" y="173882"/>
                  <a:pt x="367315" y="140545"/>
                  <a:pt x="355673" y="119378"/>
                </a:cubicBezTo>
                <a:cubicBezTo>
                  <a:pt x="344031" y="98211"/>
                  <a:pt x="334506" y="81807"/>
                  <a:pt x="308048" y="71753"/>
                </a:cubicBezTo>
                <a:cubicBezTo>
                  <a:pt x="281590" y="61699"/>
                  <a:pt x="226027" y="52174"/>
                  <a:pt x="196923" y="59053"/>
                </a:cubicBezTo>
                <a:cubicBezTo>
                  <a:pt x="167819" y="65932"/>
                  <a:pt x="144535" y="90274"/>
                  <a:pt x="133423" y="113028"/>
                </a:cubicBezTo>
                <a:cubicBezTo>
                  <a:pt x="122311" y="135782"/>
                  <a:pt x="118606" y="169649"/>
                  <a:pt x="130248" y="195578"/>
                </a:cubicBezTo>
                <a:cubicBezTo>
                  <a:pt x="141890" y="221507"/>
                  <a:pt x="177344" y="268074"/>
                  <a:pt x="203273" y="268603"/>
                </a:cubicBezTo>
                <a:cubicBezTo>
                  <a:pt x="229202" y="269132"/>
                  <a:pt x="275240" y="172295"/>
                  <a:pt x="276298" y="1638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636CFB74-92F3-A2EB-FBA2-53A2AC34D12B}"/>
              </a:ext>
            </a:extLst>
          </p:cNvPr>
          <p:cNvSpPr/>
          <p:nvPr/>
        </p:nvSpPr>
        <p:spPr>
          <a:xfrm>
            <a:off x="3909715" y="866005"/>
            <a:ext cx="355134" cy="212686"/>
          </a:xfrm>
          <a:custGeom>
            <a:avLst/>
            <a:gdLst>
              <a:gd name="connsiteX0" fmla="*/ 5060 w 355134"/>
              <a:gd name="connsiteY0" fmla="*/ 96020 h 212686"/>
              <a:gd name="connsiteX1" fmla="*/ 166985 w 355134"/>
              <a:gd name="connsiteY1" fmla="*/ 51570 h 212686"/>
              <a:gd name="connsiteX2" fmla="*/ 198735 w 355134"/>
              <a:gd name="connsiteY2" fmla="*/ 3945 h 212686"/>
              <a:gd name="connsiteX3" fmla="*/ 344785 w 355134"/>
              <a:gd name="connsiteY3" fmla="*/ 10295 h 212686"/>
              <a:gd name="connsiteX4" fmla="*/ 328910 w 355134"/>
              <a:gd name="connsiteY4" fmla="*/ 70620 h 212686"/>
              <a:gd name="connsiteX5" fmla="*/ 214610 w 355134"/>
              <a:gd name="connsiteY5" fmla="*/ 210320 h 212686"/>
              <a:gd name="connsiteX6" fmla="*/ 259060 w 355134"/>
              <a:gd name="connsiteY6" fmla="*/ 156345 h 212686"/>
              <a:gd name="connsiteX7" fmla="*/ 198735 w 355134"/>
              <a:gd name="connsiteY7" fmla="*/ 127770 h 212686"/>
              <a:gd name="connsiteX8" fmla="*/ 268585 w 355134"/>
              <a:gd name="connsiteY8" fmla="*/ 64270 h 212686"/>
              <a:gd name="connsiteX9" fmla="*/ 227310 w 355134"/>
              <a:gd name="connsiteY9" fmla="*/ 64270 h 212686"/>
              <a:gd name="connsiteX10" fmla="*/ 59035 w 355134"/>
              <a:gd name="connsiteY10" fmla="*/ 67445 h 212686"/>
              <a:gd name="connsiteX11" fmla="*/ 5060 w 355134"/>
              <a:gd name="connsiteY11" fmla="*/ 96020 h 2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134" h="212686">
                <a:moveTo>
                  <a:pt x="5060" y="96020"/>
                </a:moveTo>
                <a:cubicBezTo>
                  <a:pt x="23052" y="93374"/>
                  <a:pt x="134706" y="66916"/>
                  <a:pt x="166985" y="51570"/>
                </a:cubicBezTo>
                <a:cubicBezTo>
                  <a:pt x="199264" y="36224"/>
                  <a:pt x="169102" y="10824"/>
                  <a:pt x="198735" y="3945"/>
                </a:cubicBezTo>
                <a:cubicBezTo>
                  <a:pt x="228368" y="-2934"/>
                  <a:pt x="323089" y="-817"/>
                  <a:pt x="344785" y="10295"/>
                </a:cubicBezTo>
                <a:cubicBezTo>
                  <a:pt x="366481" y="21407"/>
                  <a:pt x="350606" y="37282"/>
                  <a:pt x="328910" y="70620"/>
                </a:cubicBezTo>
                <a:cubicBezTo>
                  <a:pt x="307214" y="103958"/>
                  <a:pt x="226252" y="196033"/>
                  <a:pt x="214610" y="210320"/>
                </a:cubicBezTo>
                <a:cubicBezTo>
                  <a:pt x="202968" y="224607"/>
                  <a:pt x="261706" y="170103"/>
                  <a:pt x="259060" y="156345"/>
                </a:cubicBezTo>
                <a:cubicBezTo>
                  <a:pt x="256414" y="142587"/>
                  <a:pt x="197148" y="143116"/>
                  <a:pt x="198735" y="127770"/>
                </a:cubicBezTo>
                <a:cubicBezTo>
                  <a:pt x="200323" y="112424"/>
                  <a:pt x="263823" y="74853"/>
                  <a:pt x="268585" y="64270"/>
                </a:cubicBezTo>
                <a:cubicBezTo>
                  <a:pt x="273348" y="53687"/>
                  <a:pt x="227310" y="64270"/>
                  <a:pt x="227310" y="64270"/>
                </a:cubicBezTo>
                <a:lnTo>
                  <a:pt x="59035" y="67445"/>
                </a:lnTo>
                <a:cubicBezTo>
                  <a:pt x="19877" y="72737"/>
                  <a:pt x="-12932" y="98666"/>
                  <a:pt x="5060" y="960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8CE3A6CC-B675-6F8E-5548-E87AEE11C449}"/>
              </a:ext>
            </a:extLst>
          </p:cNvPr>
          <p:cNvSpPr/>
          <p:nvPr/>
        </p:nvSpPr>
        <p:spPr>
          <a:xfrm>
            <a:off x="4171349" y="873322"/>
            <a:ext cx="443108" cy="415858"/>
          </a:xfrm>
          <a:custGeom>
            <a:avLst/>
            <a:gdLst>
              <a:gd name="connsiteX0" fmla="*/ 273651 w 443108"/>
              <a:gd name="connsiteY0" fmla="*/ 260153 h 415858"/>
              <a:gd name="connsiteX1" fmla="*/ 235551 w 443108"/>
              <a:gd name="connsiteY1" fmla="*/ 199828 h 415858"/>
              <a:gd name="connsiteX2" fmla="*/ 267301 w 443108"/>
              <a:gd name="connsiteY2" fmla="*/ 149028 h 415858"/>
              <a:gd name="connsiteX3" fmla="*/ 346676 w 443108"/>
              <a:gd name="connsiteY3" fmla="*/ 196653 h 415858"/>
              <a:gd name="connsiteX4" fmla="*/ 346676 w 443108"/>
              <a:gd name="connsiteY4" fmla="*/ 276028 h 415858"/>
              <a:gd name="connsiteX5" fmla="*/ 311751 w 443108"/>
              <a:gd name="connsiteY5" fmla="*/ 301428 h 415858"/>
              <a:gd name="connsiteX6" fmla="*/ 206976 w 443108"/>
              <a:gd name="connsiteY6" fmla="*/ 269678 h 415858"/>
              <a:gd name="connsiteX7" fmla="*/ 146651 w 443108"/>
              <a:gd name="connsiteY7" fmla="*/ 215703 h 415858"/>
              <a:gd name="connsiteX8" fmla="*/ 187926 w 443108"/>
              <a:gd name="connsiteY8" fmla="*/ 136328 h 415858"/>
              <a:gd name="connsiteX9" fmla="*/ 276826 w 443108"/>
              <a:gd name="connsiteY9" fmla="*/ 98228 h 415858"/>
              <a:gd name="connsiteX10" fmla="*/ 349851 w 443108"/>
              <a:gd name="connsiteY10" fmla="*/ 136328 h 415858"/>
              <a:gd name="connsiteX11" fmla="*/ 394301 w 443108"/>
              <a:gd name="connsiteY11" fmla="*/ 203003 h 415858"/>
              <a:gd name="connsiteX12" fmla="*/ 387951 w 443108"/>
              <a:gd name="connsiteY12" fmla="*/ 295078 h 415858"/>
              <a:gd name="connsiteX13" fmla="*/ 299051 w 443108"/>
              <a:gd name="connsiteY13" fmla="*/ 364928 h 415858"/>
              <a:gd name="connsiteX14" fmla="*/ 165701 w 443108"/>
              <a:gd name="connsiteY14" fmla="*/ 310953 h 415858"/>
              <a:gd name="connsiteX15" fmla="*/ 89501 w 443108"/>
              <a:gd name="connsiteY15" fmla="*/ 237928 h 415858"/>
              <a:gd name="connsiteX16" fmla="*/ 127601 w 443108"/>
              <a:gd name="connsiteY16" fmla="*/ 149028 h 415858"/>
              <a:gd name="connsiteX17" fmla="*/ 184751 w 443108"/>
              <a:gd name="connsiteY17" fmla="*/ 69653 h 415858"/>
              <a:gd name="connsiteX18" fmla="*/ 295876 w 443108"/>
              <a:gd name="connsiteY18" fmla="*/ 56953 h 415858"/>
              <a:gd name="connsiteX19" fmla="*/ 375251 w 443108"/>
              <a:gd name="connsiteY19" fmla="*/ 104578 h 415858"/>
              <a:gd name="connsiteX20" fmla="*/ 438751 w 443108"/>
              <a:gd name="connsiteY20" fmla="*/ 228403 h 415858"/>
              <a:gd name="connsiteX21" fmla="*/ 422876 w 443108"/>
              <a:gd name="connsiteY21" fmla="*/ 317303 h 415858"/>
              <a:gd name="connsiteX22" fmla="*/ 305401 w 443108"/>
              <a:gd name="connsiteY22" fmla="*/ 399853 h 415858"/>
              <a:gd name="connsiteX23" fmla="*/ 114901 w 443108"/>
              <a:gd name="connsiteY23" fmla="*/ 403028 h 415858"/>
              <a:gd name="connsiteX24" fmla="*/ 35526 w 443108"/>
              <a:gd name="connsiteY24" fmla="*/ 263328 h 415858"/>
              <a:gd name="connsiteX25" fmla="*/ 32351 w 443108"/>
              <a:gd name="connsiteY25" fmla="*/ 250628 h 415858"/>
              <a:gd name="connsiteX26" fmla="*/ 601 w 443108"/>
              <a:gd name="connsiteY26" fmla="*/ 126803 h 415858"/>
              <a:gd name="connsiteX27" fmla="*/ 64101 w 443108"/>
              <a:gd name="connsiteY27" fmla="*/ 53778 h 415858"/>
              <a:gd name="connsiteX28" fmla="*/ 102201 w 443108"/>
              <a:gd name="connsiteY28" fmla="*/ 6153 h 415858"/>
              <a:gd name="connsiteX29" fmla="*/ 299051 w 443108"/>
              <a:gd name="connsiteY29" fmla="*/ 6153 h 415858"/>
              <a:gd name="connsiteX30" fmla="*/ 172051 w 443108"/>
              <a:gd name="connsiteY30" fmla="*/ 56953 h 415858"/>
              <a:gd name="connsiteX31" fmla="*/ 73626 w 443108"/>
              <a:gd name="connsiteY31" fmla="*/ 136328 h 415858"/>
              <a:gd name="connsiteX32" fmla="*/ 86326 w 443108"/>
              <a:gd name="connsiteY32" fmla="*/ 269678 h 415858"/>
              <a:gd name="connsiteX33" fmla="*/ 156176 w 443108"/>
              <a:gd name="connsiteY33" fmla="*/ 403028 h 415858"/>
              <a:gd name="connsiteX34" fmla="*/ 308576 w 443108"/>
              <a:gd name="connsiteY34" fmla="*/ 377628 h 415858"/>
              <a:gd name="connsiteX35" fmla="*/ 403826 w 443108"/>
              <a:gd name="connsiteY35" fmla="*/ 314128 h 415858"/>
              <a:gd name="connsiteX36" fmla="*/ 419701 w 443108"/>
              <a:gd name="connsiteY36" fmla="*/ 193478 h 415858"/>
              <a:gd name="connsiteX37" fmla="*/ 302226 w 443108"/>
              <a:gd name="connsiteY37" fmla="*/ 79178 h 415858"/>
              <a:gd name="connsiteX38" fmla="*/ 187926 w 443108"/>
              <a:gd name="connsiteY38" fmla="*/ 88703 h 415858"/>
              <a:gd name="connsiteX39" fmla="*/ 133951 w 443108"/>
              <a:gd name="connsiteY39" fmla="*/ 187128 h 415858"/>
              <a:gd name="connsiteX40" fmla="*/ 153001 w 443108"/>
              <a:gd name="connsiteY40" fmla="*/ 260153 h 415858"/>
              <a:gd name="connsiteX41" fmla="*/ 219676 w 443108"/>
              <a:gd name="connsiteY41" fmla="*/ 310953 h 415858"/>
              <a:gd name="connsiteX42" fmla="*/ 305401 w 443108"/>
              <a:gd name="connsiteY42" fmla="*/ 310953 h 415858"/>
              <a:gd name="connsiteX43" fmla="*/ 384776 w 443108"/>
              <a:gd name="connsiteY43" fmla="*/ 260153 h 415858"/>
              <a:gd name="connsiteX44" fmla="*/ 349851 w 443108"/>
              <a:gd name="connsiteY44" fmla="*/ 171253 h 415858"/>
              <a:gd name="connsiteX45" fmla="*/ 302226 w 443108"/>
              <a:gd name="connsiteY45" fmla="*/ 123628 h 415858"/>
              <a:gd name="connsiteX46" fmla="*/ 226026 w 443108"/>
              <a:gd name="connsiteY46" fmla="*/ 161728 h 415858"/>
              <a:gd name="connsiteX47" fmla="*/ 273651 w 443108"/>
              <a:gd name="connsiteY47" fmla="*/ 260153 h 41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3108" h="415858">
                <a:moveTo>
                  <a:pt x="273651" y="260153"/>
                </a:moveTo>
                <a:cubicBezTo>
                  <a:pt x="275239" y="266503"/>
                  <a:pt x="236609" y="218349"/>
                  <a:pt x="235551" y="199828"/>
                </a:cubicBezTo>
                <a:cubicBezTo>
                  <a:pt x="234493" y="181307"/>
                  <a:pt x="248780" y="149557"/>
                  <a:pt x="267301" y="149028"/>
                </a:cubicBezTo>
                <a:cubicBezTo>
                  <a:pt x="285822" y="148499"/>
                  <a:pt x="333447" y="175486"/>
                  <a:pt x="346676" y="196653"/>
                </a:cubicBezTo>
                <a:cubicBezTo>
                  <a:pt x="359905" y="217820"/>
                  <a:pt x="352497" y="258566"/>
                  <a:pt x="346676" y="276028"/>
                </a:cubicBezTo>
                <a:cubicBezTo>
                  <a:pt x="340855" y="293490"/>
                  <a:pt x="335034" y="302486"/>
                  <a:pt x="311751" y="301428"/>
                </a:cubicBezTo>
                <a:cubicBezTo>
                  <a:pt x="288468" y="300370"/>
                  <a:pt x="234493" y="283966"/>
                  <a:pt x="206976" y="269678"/>
                </a:cubicBezTo>
                <a:cubicBezTo>
                  <a:pt x="179459" y="255390"/>
                  <a:pt x="149826" y="237928"/>
                  <a:pt x="146651" y="215703"/>
                </a:cubicBezTo>
                <a:cubicBezTo>
                  <a:pt x="143476" y="193478"/>
                  <a:pt x="166230" y="155907"/>
                  <a:pt x="187926" y="136328"/>
                </a:cubicBezTo>
                <a:cubicBezTo>
                  <a:pt x="209622" y="116749"/>
                  <a:pt x="249839" y="98228"/>
                  <a:pt x="276826" y="98228"/>
                </a:cubicBezTo>
                <a:cubicBezTo>
                  <a:pt x="303813" y="98228"/>
                  <a:pt x="330272" y="118866"/>
                  <a:pt x="349851" y="136328"/>
                </a:cubicBezTo>
                <a:cubicBezTo>
                  <a:pt x="369430" y="153790"/>
                  <a:pt x="387951" y="176545"/>
                  <a:pt x="394301" y="203003"/>
                </a:cubicBezTo>
                <a:cubicBezTo>
                  <a:pt x="400651" y="229461"/>
                  <a:pt x="403826" y="268091"/>
                  <a:pt x="387951" y="295078"/>
                </a:cubicBezTo>
                <a:cubicBezTo>
                  <a:pt x="372076" y="322066"/>
                  <a:pt x="336093" y="362282"/>
                  <a:pt x="299051" y="364928"/>
                </a:cubicBezTo>
                <a:cubicBezTo>
                  <a:pt x="262009" y="367574"/>
                  <a:pt x="200626" y="332120"/>
                  <a:pt x="165701" y="310953"/>
                </a:cubicBezTo>
                <a:cubicBezTo>
                  <a:pt x="130776" y="289786"/>
                  <a:pt x="95851" y="264915"/>
                  <a:pt x="89501" y="237928"/>
                </a:cubicBezTo>
                <a:cubicBezTo>
                  <a:pt x="83151" y="210941"/>
                  <a:pt x="111726" y="177074"/>
                  <a:pt x="127601" y="149028"/>
                </a:cubicBezTo>
                <a:cubicBezTo>
                  <a:pt x="143476" y="120982"/>
                  <a:pt x="156705" y="84999"/>
                  <a:pt x="184751" y="69653"/>
                </a:cubicBezTo>
                <a:cubicBezTo>
                  <a:pt x="212797" y="54307"/>
                  <a:pt x="264126" y="51132"/>
                  <a:pt x="295876" y="56953"/>
                </a:cubicBezTo>
                <a:cubicBezTo>
                  <a:pt x="327626" y="62774"/>
                  <a:pt x="351439" y="76003"/>
                  <a:pt x="375251" y="104578"/>
                </a:cubicBezTo>
                <a:cubicBezTo>
                  <a:pt x="399063" y="133153"/>
                  <a:pt x="430814" y="192949"/>
                  <a:pt x="438751" y="228403"/>
                </a:cubicBezTo>
                <a:cubicBezTo>
                  <a:pt x="446688" y="263857"/>
                  <a:pt x="445101" y="288728"/>
                  <a:pt x="422876" y="317303"/>
                </a:cubicBezTo>
                <a:cubicBezTo>
                  <a:pt x="400651" y="345878"/>
                  <a:pt x="356730" y="385565"/>
                  <a:pt x="305401" y="399853"/>
                </a:cubicBezTo>
                <a:cubicBezTo>
                  <a:pt x="254072" y="414141"/>
                  <a:pt x="159880" y="425782"/>
                  <a:pt x="114901" y="403028"/>
                </a:cubicBezTo>
                <a:cubicBezTo>
                  <a:pt x="69922" y="380274"/>
                  <a:pt x="35526" y="263328"/>
                  <a:pt x="35526" y="263328"/>
                </a:cubicBezTo>
                <a:cubicBezTo>
                  <a:pt x="21768" y="237928"/>
                  <a:pt x="32351" y="250628"/>
                  <a:pt x="32351" y="250628"/>
                </a:cubicBezTo>
                <a:cubicBezTo>
                  <a:pt x="26530" y="227874"/>
                  <a:pt x="-4691" y="159611"/>
                  <a:pt x="601" y="126803"/>
                </a:cubicBezTo>
                <a:cubicBezTo>
                  <a:pt x="5893" y="93995"/>
                  <a:pt x="47168" y="73886"/>
                  <a:pt x="64101" y="53778"/>
                </a:cubicBezTo>
                <a:cubicBezTo>
                  <a:pt x="81034" y="33670"/>
                  <a:pt x="63043" y="14090"/>
                  <a:pt x="102201" y="6153"/>
                </a:cubicBezTo>
                <a:cubicBezTo>
                  <a:pt x="141359" y="-1784"/>
                  <a:pt x="287409" y="-2314"/>
                  <a:pt x="299051" y="6153"/>
                </a:cubicBezTo>
                <a:cubicBezTo>
                  <a:pt x="310693" y="14620"/>
                  <a:pt x="209622" y="35257"/>
                  <a:pt x="172051" y="56953"/>
                </a:cubicBezTo>
                <a:cubicBezTo>
                  <a:pt x="134480" y="78649"/>
                  <a:pt x="87913" y="100874"/>
                  <a:pt x="73626" y="136328"/>
                </a:cubicBezTo>
                <a:cubicBezTo>
                  <a:pt x="59338" y="171782"/>
                  <a:pt x="72568" y="225228"/>
                  <a:pt x="86326" y="269678"/>
                </a:cubicBezTo>
                <a:cubicBezTo>
                  <a:pt x="100084" y="314128"/>
                  <a:pt x="119134" y="385036"/>
                  <a:pt x="156176" y="403028"/>
                </a:cubicBezTo>
                <a:cubicBezTo>
                  <a:pt x="193218" y="421020"/>
                  <a:pt x="267301" y="392445"/>
                  <a:pt x="308576" y="377628"/>
                </a:cubicBezTo>
                <a:cubicBezTo>
                  <a:pt x="349851" y="362811"/>
                  <a:pt x="385305" y="344819"/>
                  <a:pt x="403826" y="314128"/>
                </a:cubicBezTo>
                <a:cubicBezTo>
                  <a:pt x="422347" y="283437"/>
                  <a:pt x="436634" y="232636"/>
                  <a:pt x="419701" y="193478"/>
                </a:cubicBezTo>
                <a:cubicBezTo>
                  <a:pt x="402768" y="154320"/>
                  <a:pt x="340855" y="96640"/>
                  <a:pt x="302226" y="79178"/>
                </a:cubicBezTo>
                <a:cubicBezTo>
                  <a:pt x="263597" y="61716"/>
                  <a:pt x="215972" y="70711"/>
                  <a:pt x="187926" y="88703"/>
                </a:cubicBezTo>
                <a:cubicBezTo>
                  <a:pt x="159880" y="106695"/>
                  <a:pt x="139772" y="158553"/>
                  <a:pt x="133951" y="187128"/>
                </a:cubicBezTo>
                <a:cubicBezTo>
                  <a:pt x="128130" y="215703"/>
                  <a:pt x="138714" y="239516"/>
                  <a:pt x="153001" y="260153"/>
                </a:cubicBezTo>
                <a:cubicBezTo>
                  <a:pt x="167288" y="280790"/>
                  <a:pt x="194276" y="302486"/>
                  <a:pt x="219676" y="310953"/>
                </a:cubicBezTo>
                <a:cubicBezTo>
                  <a:pt x="245076" y="319420"/>
                  <a:pt x="277884" y="319420"/>
                  <a:pt x="305401" y="310953"/>
                </a:cubicBezTo>
                <a:cubicBezTo>
                  <a:pt x="332918" y="302486"/>
                  <a:pt x="377368" y="283436"/>
                  <a:pt x="384776" y="260153"/>
                </a:cubicBezTo>
                <a:cubicBezTo>
                  <a:pt x="392184" y="236870"/>
                  <a:pt x="363609" y="194007"/>
                  <a:pt x="349851" y="171253"/>
                </a:cubicBezTo>
                <a:cubicBezTo>
                  <a:pt x="336093" y="148499"/>
                  <a:pt x="322863" y="125215"/>
                  <a:pt x="302226" y="123628"/>
                </a:cubicBezTo>
                <a:cubicBezTo>
                  <a:pt x="281589" y="122041"/>
                  <a:pt x="233434" y="142678"/>
                  <a:pt x="226026" y="161728"/>
                </a:cubicBezTo>
                <a:cubicBezTo>
                  <a:pt x="218618" y="180778"/>
                  <a:pt x="272063" y="253803"/>
                  <a:pt x="273651" y="2601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BE58602D-69A2-1F6D-8391-1E83586C1F55}"/>
              </a:ext>
            </a:extLst>
          </p:cNvPr>
          <p:cNvSpPr/>
          <p:nvPr/>
        </p:nvSpPr>
        <p:spPr>
          <a:xfrm>
            <a:off x="4355536" y="898918"/>
            <a:ext cx="371520" cy="229529"/>
          </a:xfrm>
          <a:custGeom>
            <a:avLst/>
            <a:gdLst>
              <a:gd name="connsiteX0" fmla="*/ 564 w 371520"/>
              <a:gd name="connsiteY0" fmla="*/ 44057 h 229529"/>
              <a:gd name="connsiteX1" fmla="*/ 159314 w 371520"/>
              <a:gd name="connsiteY1" fmla="*/ 5957 h 229529"/>
              <a:gd name="connsiteX2" fmla="*/ 251389 w 371520"/>
              <a:gd name="connsiteY2" fmla="*/ 12307 h 229529"/>
              <a:gd name="connsiteX3" fmla="*/ 356164 w 371520"/>
              <a:gd name="connsiteY3" fmla="*/ 120257 h 229529"/>
              <a:gd name="connsiteX4" fmla="*/ 356164 w 371520"/>
              <a:gd name="connsiteY4" fmla="*/ 88507 h 229529"/>
              <a:gd name="connsiteX5" fmla="*/ 216464 w 371520"/>
              <a:gd name="connsiteY5" fmla="*/ 228207 h 229529"/>
              <a:gd name="connsiteX6" fmla="*/ 260914 w 371520"/>
              <a:gd name="connsiteY6" fmla="*/ 155182 h 229529"/>
              <a:gd name="connsiteX7" fmla="*/ 276789 w 371520"/>
              <a:gd name="connsiteY7" fmla="*/ 94857 h 229529"/>
              <a:gd name="connsiteX8" fmla="*/ 210114 w 371520"/>
              <a:gd name="connsiteY8" fmla="*/ 126607 h 229529"/>
              <a:gd name="connsiteX9" fmla="*/ 229164 w 371520"/>
              <a:gd name="connsiteY9" fmla="*/ 47232 h 229529"/>
              <a:gd name="connsiteX10" fmla="*/ 219639 w 371520"/>
              <a:gd name="connsiteY10" fmla="*/ 34532 h 229529"/>
              <a:gd name="connsiteX11" fmla="*/ 564 w 371520"/>
              <a:gd name="connsiteY11" fmla="*/ 44057 h 22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520" h="229529">
                <a:moveTo>
                  <a:pt x="564" y="44057"/>
                </a:moveTo>
                <a:cubicBezTo>
                  <a:pt x="-9490" y="39294"/>
                  <a:pt x="117510" y="11249"/>
                  <a:pt x="159314" y="5957"/>
                </a:cubicBezTo>
                <a:cubicBezTo>
                  <a:pt x="201118" y="665"/>
                  <a:pt x="218581" y="-6743"/>
                  <a:pt x="251389" y="12307"/>
                </a:cubicBezTo>
                <a:cubicBezTo>
                  <a:pt x="284197" y="31357"/>
                  <a:pt x="338702" y="107557"/>
                  <a:pt x="356164" y="120257"/>
                </a:cubicBezTo>
                <a:cubicBezTo>
                  <a:pt x="373627" y="132957"/>
                  <a:pt x="379447" y="70515"/>
                  <a:pt x="356164" y="88507"/>
                </a:cubicBezTo>
                <a:cubicBezTo>
                  <a:pt x="332881" y="106499"/>
                  <a:pt x="232339" y="217095"/>
                  <a:pt x="216464" y="228207"/>
                </a:cubicBezTo>
                <a:cubicBezTo>
                  <a:pt x="200589" y="239320"/>
                  <a:pt x="250860" y="177407"/>
                  <a:pt x="260914" y="155182"/>
                </a:cubicBezTo>
                <a:cubicBezTo>
                  <a:pt x="270968" y="132957"/>
                  <a:pt x="285256" y="99620"/>
                  <a:pt x="276789" y="94857"/>
                </a:cubicBezTo>
                <a:cubicBezTo>
                  <a:pt x="268322" y="90094"/>
                  <a:pt x="218051" y="134544"/>
                  <a:pt x="210114" y="126607"/>
                </a:cubicBezTo>
                <a:cubicBezTo>
                  <a:pt x="202177" y="118670"/>
                  <a:pt x="229164" y="47232"/>
                  <a:pt x="229164" y="47232"/>
                </a:cubicBezTo>
                <a:cubicBezTo>
                  <a:pt x="230752" y="31886"/>
                  <a:pt x="251918" y="36649"/>
                  <a:pt x="219639" y="34532"/>
                </a:cubicBezTo>
                <a:cubicBezTo>
                  <a:pt x="187360" y="32415"/>
                  <a:pt x="10618" y="48820"/>
                  <a:pt x="564" y="440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61CC1143-B937-D4A3-979B-4B99D2CA9285}"/>
              </a:ext>
            </a:extLst>
          </p:cNvPr>
          <p:cNvSpPr/>
          <p:nvPr/>
        </p:nvSpPr>
        <p:spPr>
          <a:xfrm>
            <a:off x="4264025" y="823862"/>
            <a:ext cx="486070" cy="433446"/>
          </a:xfrm>
          <a:custGeom>
            <a:avLst/>
            <a:gdLst>
              <a:gd name="connsiteX0" fmla="*/ 0 w 486070"/>
              <a:gd name="connsiteY0" fmla="*/ 90538 h 433446"/>
              <a:gd name="connsiteX1" fmla="*/ 320675 w 486070"/>
              <a:gd name="connsiteY1" fmla="*/ 36563 h 433446"/>
              <a:gd name="connsiteX2" fmla="*/ 447675 w 486070"/>
              <a:gd name="connsiteY2" fmla="*/ 157213 h 433446"/>
              <a:gd name="connsiteX3" fmla="*/ 425450 w 486070"/>
              <a:gd name="connsiteY3" fmla="*/ 211188 h 433446"/>
              <a:gd name="connsiteX4" fmla="*/ 374650 w 486070"/>
              <a:gd name="connsiteY4" fmla="*/ 265163 h 433446"/>
              <a:gd name="connsiteX5" fmla="*/ 381000 w 486070"/>
              <a:gd name="connsiteY5" fmla="*/ 382638 h 433446"/>
              <a:gd name="connsiteX6" fmla="*/ 403225 w 486070"/>
              <a:gd name="connsiteY6" fmla="*/ 433438 h 433446"/>
              <a:gd name="connsiteX7" fmla="*/ 409575 w 486070"/>
              <a:gd name="connsiteY7" fmla="*/ 385813 h 433446"/>
              <a:gd name="connsiteX8" fmla="*/ 403225 w 486070"/>
              <a:gd name="connsiteY8" fmla="*/ 290563 h 433446"/>
              <a:gd name="connsiteX9" fmla="*/ 485775 w 486070"/>
              <a:gd name="connsiteY9" fmla="*/ 198488 h 433446"/>
              <a:gd name="connsiteX10" fmla="*/ 425450 w 486070"/>
              <a:gd name="connsiteY10" fmla="*/ 77838 h 433446"/>
              <a:gd name="connsiteX11" fmla="*/ 292100 w 486070"/>
              <a:gd name="connsiteY11" fmla="*/ 1638 h 433446"/>
              <a:gd name="connsiteX12" fmla="*/ 323850 w 486070"/>
              <a:gd name="connsiteY12" fmla="*/ 30213 h 433446"/>
              <a:gd name="connsiteX13" fmla="*/ 0 w 486070"/>
              <a:gd name="connsiteY13" fmla="*/ 90538 h 4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6070" h="433446">
                <a:moveTo>
                  <a:pt x="0" y="90538"/>
                </a:moveTo>
                <a:cubicBezTo>
                  <a:pt x="-529" y="91596"/>
                  <a:pt x="246063" y="25451"/>
                  <a:pt x="320675" y="36563"/>
                </a:cubicBezTo>
                <a:cubicBezTo>
                  <a:pt x="395287" y="47675"/>
                  <a:pt x="430212" y="128109"/>
                  <a:pt x="447675" y="157213"/>
                </a:cubicBezTo>
                <a:cubicBezTo>
                  <a:pt x="465138" y="186317"/>
                  <a:pt x="437621" y="193196"/>
                  <a:pt x="425450" y="211188"/>
                </a:cubicBezTo>
                <a:cubicBezTo>
                  <a:pt x="413279" y="229180"/>
                  <a:pt x="382058" y="236588"/>
                  <a:pt x="374650" y="265163"/>
                </a:cubicBezTo>
                <a:cubicBezTo>
                  <a:pt x="367242" y="293738"/>
                  <a:pt x="376238" y="354592"/>
                  <a:pt x="381000" y="382638"/>
                </a:cubicBezTo>
                <a:cubicBezTo>
                  <a:pt x="385762" y="410684"/>
                  <a:pt x="398463" y="432909"/>
                  <a:pt x="403225" y="433438"/>
                </a:cubicBezTo>
                <a:cubicBezTo>
                  <a:pt x="407988" y="433967"/>
                  <a:pt x="409575" y="409625"/>
                  <a:pt x="409575" y="385813"/>
                </a:cubicBezTo>
                <a:cubicBezTo>
                  <a:pt x="409575" y="362001"/>
                  <a:pt x="390525" y="321784"/>
                  <a:pt x="403225" y="290563"/>
                </a:cubicBezTo>
                <a:cubicBezTo>
                  <a:pt x="415925" y="259342"/>
                  <a:pt x="482071" y="233942"/>
                  <a:pt x="485775" y="198488"/>
                </a:cubicBezTo>
                <a:cubicBezTo>
                  <a:pt x="489479" y="163034"/>
                  <a:pt x="457729" y="110646"/>
                  <a:pt x="425450" y="77838"/>
                </a:cubicBezTo>
                <a:cubicBezTo>
                  <a:pt x="393171" y="45030"/>
                  <a:pt x="309033" y="9575"/>
                  <a:pt x="292100" y="1638"/>
                </a:cubicBezTo>
                <a:cubicBezTo>
                  <a:pt x="275167" y="-6299"/>
                  <a:pt x="371475" y="16455"/>
                  <a:pt x="323850" y="30213"/>
                </a:cubicBezTo>
                <a:cubicBezTo>
                  <a:pt x="276225" y="43971"/>
                  <a:pt x="529" y="89480"/>
                  <a:pt x="0" y="905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8028BDE0-B1EB-1123-99DD-A4545E55B2FA}"/>
              </a:ext>
            </a:extLst>
          </p:cNvPr>
          <p:cNvSpPr/>
          <p:nvPr/>
        </p:nvSpPr>
        <p:spPr>
          <a:xfrm>
            <a:off x="4661485" y="1028258"/>
            <a:ext cx="440813" cy="303031"/>
          </a:xfrm>
          <a:custGeom>
            <a:avLst/>
            <a:gdLst>
              <a:gd name="connsiteX0" fmla="*/ 253415 w 440813"/>
              <a:gd name="connsiteY0" fmla="*/ 140142 h 303031"/>
              <a:gd name="connsiteX1" fmla="*/ 196265 w 440813"/>
              <a:gd name="connsiteY1" fmla="*/ 216342 h 303031"/>
              <a:gd name="connsiteX2" fmla="*/ 139115 w 440813"/>
              <a:gd name="connsiteY2" fmla="*/ 171892 h 303031"/>
              <a:gd name="connsiteX3" fmla="*/ 180390 w 440813"/>
              <a:gd name="connsiteY3" fmla="*/ 76642 h 303031"/>
              <a:gd name="connsiteX4" fmla="*/ 316915 w 440813"/>
              <a:gd name="connsiteY4" fmla="*/ 181417 h 303031"/>
              <a:gd name="connsiteX5" fmla="*/ 326440 w 440813"/>
              <a:gd name="connsiteY5" fmla="*/ 235392 h 303031"/>
              <a:gd name="connsiteX6" fmla="*/ 281990 w 440813"/>
              <a:gd name="connsiteY6" fmla="*/ 286192 h 303031"/>
              <a:gd name="connsiteX7" fmla="*/ 126415 w 440813"/>
              <a:gd name="connsiteY7" fmla="*/ 225867 h 303031"/>
              <a:gd name="connsiteX8" fmla="*/ 88315 w 440813"/>
              <a:gd name="connsiteY8" fmla="*/ 165542 h 303031"/>
              <a:gd name="connsiteX9" fmla="*/ 101015 w 440813"/>
              <a:gd name="connsiteY9" fmla="*/ 70292 h 303031"/>
              <a:gd name="connsiteX10" fmla="*/ 243890 w 440813"/>
              <a:gd name="connsiteY10" fmla="*/ 82992 h 303031"/>
              <a:gd name="connsiteX11" fmla="*/ 342315 w 440813"/>
              <a:gd name="connsiteY11" fmla="*/ 146492 h 303031"/>
              <a:gd name="connsiteX12" fmla="*/ 374065 w 440813"/>
              <a:gd name="connsiteY12" fmla="*/ 206817 h 303031"/>
              <a:gd name="connsiteX13" fmla="*/ 370890 w 440813"/>
              <a:gd name="connsiteY13" fmla="*/ 302067 h 303031"/>
              <a:gd name="connsiteX14" fmla="*/ 53390 w 440813"/>
              <a:gd name="connsiteY14" fmla="*/ 251267 h 303031"/>
              <a:gd name="connsiteX15" fmla="*/ 15290 w 440813"/>
              <a:gd name="connsiteY15" fmla="*/ 175067 h 303031"/>
              <a:gd name="connsiteX16" fmla="*/ 8940 w 440813"/>
              <a:gd name="connsiteY16" fmla="*/ 70292 h 303031"/>
              <a:gd name="connsiteX17" fmla="*/ 135940 w 440813"/>
              <a:gd name="connsiteY17" fmla="*/ 442 h 303031"/>
              <a:gd name="connsiteX18" fmla="*/ 285165 w 440813"/>
              <a:gd name="connsiteY18" fmla="*/ 44892 h 303031"/>
              <a:gd name="connsiteX19" fmla="*/ 383590 w 440813"/>
              <a:gd name="connsiteY19" fmla="*/ 130617 h 303031"/>
              <a:gd name="connsiteX20" fmla="*/ 421690 w 440813"/>
              <a:gd name="connsiteY20" fmla="*/ 200467 h 303031"/>
              <a:gd name="connsiteX21" fmla="*/ 440740 w 440813"/>
              <a:gd name="connsiteY21" fmla="*/ 283017 h 303031"/>
              <a:gd name="connsiteX22" fmla="*/ 415340 w 440813"/>
              <a:gd name="connsiteY22" fmla="*/ 213167 h 303031"/>
              <a:gd name="connsiteX23" fmla="*/ 313740 w 440813"/>
              <a:gd name="connsiteY23" fmla="*/ 102042 h 303031"/>
              <a:gd name="connsiteX24" fmla="*/ 196265 w 440813"/>
              <a:gd name="connsiteY24" fmla="*/ 35367 h 303031"/>
              <a:gd name="connsiteX25" fmla="*/ 101015 w 440813"/>
              <a:gd name="connsiteY25" fmla="*/ 41717 h 303031"/>
              <a:gd name="connsiteX26" fmla="*/ 72440 w 440813"/>
              <a:gd name="connsiteY26" fmla="*/ 121092 h 303031"/>
              <a:gd name="connsiteX27" fmla="*/ 91490 w 440813"/>
              <a:gd name="connsiteY27" fmla="*/ 200467 h 303031"/>
              <a:gd name="connsiteX28" fmla="*/ 151815 w 440813"/>
              <a:gd name="connsiteY28" fmla="*/ 254442 h 303031"/>
              <a:gd name="connsiteX29" fmla="*/ 256590 w 440813"/>
              <a:gd name="connsiteY29" fmla="*/ 279842 h 303031"/>
              <a:gd name="connsiteX30" fmla="*/ 310565 w 440813"/>
              <a:gd name="connsiteY30" fmla="*/ 251267 h 303031"/>
              <a:gd name="connsiteX31" fmla="*/ 326440 w 440813"/>
              <a:gd name="connsiteY31" fmla="*/ 184592 h 303031"/>
              <a:gd name="connsiteX32" fmla="*/ 189915 w 440813"/>
              <a:gd name="connsiteY32" fmla="*/ 57592 h 303031"/>
              <a:gd name="connsiteX33" fmla="*/ 158165 w 440813"/>
              <a:gd name="connsiteY33" fmla="*/ 102042 h 303031"/>
              <a:gd name="connsiteX34" fmla="*/ 193090 w 440813"/>
              <a:gd name="connsiteY34" fmla="*/ 168717 h 303031"/>
              <a:gd name="connsiteX35" fmla="*/ 253415 w 440813"/>
              <a:gd name="connsiteY35" fmla="*/ 140142 h 3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0813" h="303031">
                <a:moveTo>
                  <a:pt x="253415" y="140142"/>
                </a:moveTo>
                <a:cubicBezTo>
                  <a:pt x="253944" y="148080"/>
                  <a:pt x="215315" y="211050"/>
                  <a:pt x="196265" y="216342"/>
                </a:cubicBezTo>
                <a:cubicBezTo>
                  <a:pt x="177215" y="221634"/>
                  <a:pt x="141761" y="195175"/>
                  <a:pt x="139115" y="171892"/>
                </a:cubicBezTo>
                <a:cubicBezTo>
                  <a:pt x="136469" y="148609"/>
                  <a:pt x="150757" y="75055"/>
                  <a:pt x="180390" y="76642"/>
                </a:cubicBezTo>
                <a:cubicBezTo>
                  <a:pt x="210023" y="78229"/>
                  <a:pt x="292573" y="154959"/>
                  <a:pt x="316915" y="181417"/>
                </a:cubicBezTo>
                <a:cubicBezTo>
                  <a:pt x="341257" y="207875"/>
                  <a:pt x="332261" y="217930"/>
                  <a:pt x="326440" y="235392"/>
                </a:cubicBezTo>
                <a:cubicBezTo>
                  <a:pt x="320619" y="252854"/>
                  <a:pt x="315327" y="287779"/>
                  <a:pt x="281990" y="286192"/>
                </a:cubicBezTo>
                <a:cubicBezTo>
                  <a:pt x="248653" y="284605"/>
                  <a:pt x="158694" y="245975"/>
                  <a:pt x="126415" y="225867"/>
                </a:cubicBezTo>
                <a:cubicBezTo>
                  <a:pt x="94136" y="205759"/>
                  <a:pt x="92548" y="191471"/>
                  <a:pt x="88315" y="165542"/>
                </a:cubicBezTo>
                <a:cubicBezTo>
                  <a:pt x="84082" y="139613"/>
                  <a:pt x="75086" y="84050"/>
                  <a:pt x="101015" y="70292"/>
                </a:cubicBezTo>
                <a:cubicBezTo>
                  <a:pt x="126944" y="56534"/>
                  <a:pt x="203673" y="70292"/>
                  <a:pt x="243890" y="82992"/>
                </a:cubicBezTo>
                <a:cubicBezTo>
                  <a:pt x="284107" y="95692"/>
                  <a:pt x="320619" y="125854"/>
                  <a:pt x="342315" y="146492"/>
                </a:cubicBezTo>
                <a:cubicBezTo>
                  <a:pt x="364011" y="167130"/>
                  <a:pt x="369303" y="180888"/>
                  <a:pt x="374065" y="206817"/>
                </a:cubicBezTo>
                <a:cubicBezTo>
                  <a:pt x="378827" y="232746"/>
                  <a:pt x="424336" y="294659"/>
                  <a:pt x="370890" y="302067"/>
                </a:cubicBezTo>
                <a:cubicBezTo>
                  <a:pt x="317444" y="309475"/>
                  <a:pt x="112657" y="272434"/>
                  <a:pt x="53390" y="251267"/>
                </a:cubicBezTo>
                <a:cubicBezTo>
                  <a:pt x="-5877" y="230100"/>
                  <a:pt x="22698" y="205229"/>
                  <a:pt x="15290" y="175067"/>
                </a:cubicBezTo>
                <a:cubicBezTo>
                  <a:pt x="7882" y="144905"/>
                  <a:pt x="-11168" y="99396"/>
                  <a:pt x="8940" y="70292"/>
                </a:cubicBezTo>
                <a:cubicBezTo>
                  <a:pt x="29048" y="41188"/>
                  <a:pt x="89902" y="4675"/>
                  <a:pt x="135940" y="442"/>
                </a:cubicBezTo>
                <a:cubicBezTo>
                  <a:pt x="181977" y="-3791"/>
                  <a:pt x="243890" y="23196"/>
                  <a:pt x="285165" y="44892"/>
                </a:cubicBezTo>
                <a:cubicBezTo>
                  <a:pt x="326440" y="66588"/>
                  <a:pt x="360836" y="104688"/>
                  <a:pt x="383590" y="130617"/>
                </a:cubicBezTo>
                <a:cubicBezTo>
                  <a:pt x="406344" y="156546"/>
                  <a:pt x="412165" y="175067"/>
                  <a:pt x="421690" y="200467"/>
                </a:cubicBezTo>
                <a:cubicBezTo>
                  <a:pt x="431215" y="225867"/>
                  <a:pt x="441798" y="280900"/>
                  <a:pt x="440740" y="283017"/>
                </a:cubicBezTo>
                <a:cubicBezTo>
                  <a:pt x="439682" y="285134"/>
                  <a:pt x="436507" y="243329"/>
                  <a:pt x="415340" y="213167"/>
                </a:cubicBezTo>
                <a:cubicBezTo>
                  <a:pt x="394173" y="183005"/>
                  <a:pt x="350253" y="131675"/>
                  <a:pt x="313740" y="102042"/>
                </a:cubicBezTo>
                <a:cubicBezTo>
                  <a:pt x="277227" y="72409"/>
                  <a:pt x="231719" y="45421"/>
                  <a:pt x="196265" y="35367"/>
                </a:cubicBezTo>
                <a:cubicBezTo>
                  <a:pt x="160811" y="25313"/>
                  <a:pt x="121652" y="27430"/>
                  <a:pt x="101015" y="41717"/>
                </a:cubicBezTo>
                <a:cubicBezTo>
                  <a:pt x="80378" y="56004"/>
                  <a:pt x="74027" y="94634"/>
                  <a:pt x="72440" y="121092"/>
                </a:cubicBezTo>
                <a:cubicBezTo>
                  <a:pt x="70852" y="147550"/>
                  <a:pt x="78261" y="178242"/>
                  <a:pt x="91490" y="200467"/>
                </a:cubicBezTo>
                <a:cubicBezTo>
                  <a:pt x="104719" y="222692"/>
                  <a:pt x="124298" y="241213"/>
                  <a:pt x="151815" y="254442"/>
                </a:cubicBezTo>
                <a:cubicBezTo>
                  <a:pt x="179332" y="267671"/>
                  <a:pt x="230132" y="280371"/>
                  <a:pt x="256590" y="279842"/>
                </a:cubicBezTo>
                <a:cubicBezTo>
                  <a:pt x="283048" y="279313"/>
                  <a:pt x="298923" y="267142"/>
                  <a:pt x="310565" y="251267"/>
                </a:cubicBezTo>
                <a:cubicBezTo>
                  <a:pt x="322207" y="235392"/>
                  <a:pt x="346548" y="216871"/>
                  <a:pt x="326440" y="184592"/>
                </a:cubicBezTo>
                <a:cubicBezTo>
                  <a:pt x="306332" y="152313"/>
                  <a:pt x="217961" y="71350"/>
                  <a:pt x="189915" y="57592"/>
                </a:cubicBezTo>
                <a:cubicBezTo>
                  <a:pt x="161869" y="43834"/>
                  <a:pt x="157636" y="83521"/>
                  <a:pt x="158165" y="102042"/>
                </a:cubicBezTo>
                <a:cubicBezTo>
                  <a:pt x="158694" y="120563"/>
                  <a:pt x="183036" y="159192"/>
                  <a:pt x="193090" y="168717"/>
                </a:cubicBezTo>
                <a:cubicBezTo>
                  <a:pt x="203144" y="178242"/>
                  <a:pt x="252886" y="132204"/>
                  <a:pt x="253415" y="1401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5010D42F-8A00-79BA-83C6-8F1CEF25B3C3}"/>
              </a:ext>
            </a:extLst>
          </p:cNvPr>
          <p:cNvSpPr/>
          <p:nvPr/>
        </p:nvSpPr>
        <p:spPr>
          <a:xfrm>
            <a:off x="3624471" y="1225350"/>
            <a:ext cx="276384" cy="136731"/>
          </a:xfrm>
          <a:custGeom>
            <a:avLst/>
            <a:gdLst>
              <a:gd name="connsiteX0" fmla="*/ 1379 w 276384"/>
              <a:gd name="connsiteY0" fmla="*/ 200 h 136731"/>
              <a:gd name="connsiteX1" fmla="*/ 125204 w 276384"/>
              <a:gd name="connsiteY1" fmla="*/ 82750 h 136731"/>
              <a:gd name="connsiteX2" fmla="*/ 271254 w 276384"/>
              <a:gd name="connsiteY2" fmla="*/ 136725 h 136731"/>
              <a:gd name="connsiteX3" fmla="*/ 233154 w 276384"/>
              <a:gd name="connsiteY3" fmla="*/ 85925 h 136731"/>
              <a:gd name="connsiteX4" fmla="*/ 134729 w 276384"/>
              <a:gd name="connsiteY4" fmla="*/ 22425 h 136731"/>
              <a:gd name="connsiteX5" fmla="*/ 207754 w 276384"/>
              <a:gd name="connsiteY5" fmla="*/ 108150 h 136731"/>
              <a:gd name="connsiteX6" fmla="*/ 1379 w 276384"/>
              <a:gd name="connsiteY6" fmla="*/ 200 h 13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84" h="136731">
                <a:moveTo>
                  <a:pt x="1379" y="200"/>
                </a:moveTo>
                <a:cubicBezTo>
                  <a:pt x="-12379" y="-4033"/>
                  <a:pt x="80225" y="59996"/>
                  <a:pt x="125204" y="82750"/>
                </a:cubicBezTo>
                <a:cubicBezTo>
                  <a:pt x="170183" y="105504"/>
                  <a:pt x="253262" y="136196"/>
                  <a:pt x="271254" y="136725"/>
                </a:cubicBezTo>
                <a:cubicBezTo>
                  <a:pt x="289246" y="137254"/>
                  <a:pt x="255908" y="104975"/>
                  <a:pt x="233154" y="85925"/>
                </a:cubicBezTo>
                <a:cubicBezTo>
                  <a:pt x="210400" y="66875"/>
                  <a:pt x="138962" y="18721"/>
                  <a:pt x="134729" y="22425"/>
                </a:cubicBezTo>
                <a:cubicBezTo>
                  <a:pt x="130496" y="26129"/>
                  <a:pt x="232625" y="113971"/>
                  <a:pt x="207754" y="108150"/>
                </a:cubicBezTo>
                <a:cubicBezTo>
                  <a:pt x="182883" y="102329"/>
                  <a:pt x="15137" y="4433"/>
                  <a:pt x="1379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BE8EB999-B3AC-CA7C-131A-A6F7DC564964}"/>
              </a:ext>
            </a:extLst>
          </p:cNvPr>
          <p:cNvSpPr/>
          <p:nvPr/>
        </p:nvSpPr>
        <p:spPr>
          <a:xfrm>
            <a:off x="5395486" y="5449571"/>
            <a:ext cx="163589" cy="576539"/>
          </a:xfrm>
          <a:custGeom>
            <a:avLst/>
            <a:gdLst>
              <a:gd name="connsiteX0" fmla="*/ 42469 w 163589"/>
              <a:gd name="connsiteY0" fmla="*/ 495 h 576539"/>
              <a:gd name="connsiteX1" fmla="*/ 48525 w 163589"/>
              <a:gd name="connsiteY1" fmla="*/ 291165 h 576539"/>
              <a:gd name="connsiteX2" fmla="*/ 163582 w 163589"/>
              <a:gd name="connsiteY2" fmla="*/ 575780 h 576539"/>
              <a:gd name="connsiteX3" fmla="*/ 42469 w 163589"/>
              <a:gd name="connsiteY3" fmla="*/ 369889 h 576539"/>
              <a:gd name="connsiteX4" fmla="*/ 80 w 163589"/>
              <a:gd name="connsiteY4" fmla="*/ 224554 h 576539"/>
              <a:gd name="connsiteX5" fmla="*/ 42469 w 163589"/>
              <a:gd name="connsiteY5" fmla="*/ 495 h 5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89" h="576539">
                <a:moveTo>
                  <a:pt x="42469" y="495"/>
                </a:moveTo>
                <a:cubicBezTo>
                  <a:pt x="50543" y="11597"/>
                  <a:pt x="28340" y="195284"/>
                  <a:pt x="48525" y="291165"/>
                </a:cubicBezTo>
                <a:cubicBezTo>
                  <a:pt x="68710" y="387046"/>
                  <a:pt x="164591" y="562659"/>
                  <a:pt x="163582" y="575780"/>
                </a:cubicBezTo>
                <a:cubicBezTo>
                  <a:pt x="162573" y="588901"/>
                  <a:pt x="69719" y="428427"/>
                  <a:pt x="42469" y="369889"/>
                </a:cubicBezTo>
                <a:cubicBezTo>
                  <a:pt x="15219" y="311351"/>
                  <a:pt x="2098" y="281073"/>
                  <a:pt x="80" y="224554"/>
                </a:cubicBezTo>
                <a:cubicBezTo>
                  <a:pt x="-1939" y="168035"/>
                  <a:pt x="34395" y="-10607"/>
                  <a:pt x="42469" y="4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35ACD64D-D562-4A75-35B8-76DF57F527D9}"/>
              </a:ext>
            </a:extLst>
          </p:cNvPr>
          <p:cNvSpPr/>
          <p:nvPr/>
        </p:nvSpPr>
        <p:spPr>
          <a:xfrm>
            <a:off x="3451643" y="5177558"/>
            <a:ext cx="252870" cy="1365336"/>
          </a:xfrm>
          <a:custGeom>
            <a:avLst/>
            <a:gdLst>
              <a:gd name="connsiteX0" fmla="*/ 66 w 252870"/>
              <a:gd name="connsiteY0" fmla="*/ 5 h 1365336"/>
              <a:gd name="connsiteX1" fmla="*/ 212013 w 252870"/>
              <a:gd name="connsiteY1" fmla="*/ 811459 h 1365336"/>
              <a:gd name="connsiteX2" fmla="*/ 212013 w 252870"/>
              <a:gd name="connsiteY2" fmla="*/ 1356466 h 1365336"/>
              <a:gd name="connsiteX3" fmla="*/ 236235 w 252870"/>
              <a:gd name="connsiteY3" fmla="*/ 1126352 h 1365336"/>
              <a:gd name="connsiteX4" fmla="*/ 236235 w 252870"/>
              <a:gd name="connsiteY4" fmla="*/ 823570 h 1365336"/>
              <a:gd name="connsiteX5" fmla="*/ 66 w 252870"/>
              <a:gd name="connsiteY5" fmla="*/ 5 h 136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870" h="1365336">
                <a:moveTo>
                  <a:pt x="66" y="5"/>
                </a:moveTo>
                <a:cubicBezTo>
                  <a:pt x="-3971" y="-2014"/>
                  <a:pt x="176689" y="585382"/>
                  <a:pt x="212013" y="811459"/>
                </a:cubicBezTo>
                <a:cubicBezTo>
                  <a:pt x="247338" y="1037536"/>
                  <a:pt x="207976" y="1303984"/>
                  <a:pt x="212013" y="1356466"/>
                </a:cubicBezTo>
                <a:cubicBezTo>
                  <a:pt x="216050" y="1408948"/>
                  <a:pt x="232198" y="1215168"/>
                  <a:pt x="236235" y="1126352"/>
                </a:cubicBezTo>
                <a:cubicBezTo>
                  <a:pt x="240272" y="1037536"/>
                  <a:pt x="271559" y="1011294"/>
                  <a:pt x="236235" y="823570"/>
                </a:cubicBezTo>
                <a:cubicBezTo>
                  <a:pt x="200911" y="635846"/>
                  <a:pt x="4103" y="2024"/>
                  <a:pt x="66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59C25E44-A970-F017-BF33-9AF869244F3A}"/>
              </a:ext>
            </a:extLst>
          </p:cNvPr>
          <p:cNvSpPr/>
          <p:nvPr/>
        </p:nvSpPr>
        <p:spPr>
          <a:xfrm>
            <a:off x="3261033" y="6072532"/>
            <a:ext cx="349916" cy="1359458"/>
          </a:xfrm>
          <a:custGeom>
            <a:avLst/>
            <a:gdLst>
              <a:gd name="connsiteX0" fmla="*/ 348122 w 349916"/>
              <a:gd name="connsiteY0" fmla="*/ 1264 h 1359458"/>
              <a:gd name="connsiteX1" fmla="*/ 124064 w 349916"/>
              <a:gd name="connsiteY1" fmla="*/ 740051 h 1359458"/>
              <a:gd name="connsiteX2" fmla="*/ 69563 w 349916"/>
              <a:gd name="connsiteY2" fmla="*/ 1030721 h 1359458"/>
              <a:gd name="connsiteX3" fmla="*/ 2951 w 349916"/>
              <a:gd name="connsiteY3" fmla="*/ 1351669 h 1359458"/>
              <a:gd name="connsiteX4" fmla="*/ 15062 w 349916"/>
              <a:gd name="connsiteY4" fmla="*/ 1230557 h 1359458"/>
              <a:gd name="connsiteX5" fmla="*/ 45341 w 349916"/>
              <a:gd name="connsiteY5" fmla="*/ 903553 h 1359458"/>
              <a:gd name="connsiteX6" fmla="*/ 220954 w 349916"/>
              <a:gd name="connsiteY6" fmla="*/ 570493 h 1359458"/>
              <a:gd name="connsiteX7" fmla="*/ 348122 w 349916"/>
              <a:gd name="connsiteY7" fmla="*/ 1264 h 13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916" h="1359458">
                <a:moveTo>
                  <a:pt x="348122" y="1264"/>
                </a:moveTo>
                <a:cubicBezTo>
                  <a:pt x="331974" y="29524"/>
                  <a:pt x="170490" y="568475"/>
                  <a:pt x="124064" y="740051"/>
                </a:cubicBezTo>
                <a:cubicBezTo>
                  <a:pt x="77638" y="911627"/>
                  <a:pt x="89749" y="928785"/>
                  <a:pt x="69563" y="1030721"/>
                </a:cubicBezTo>
                <a:cubicBezTo>
                  <a:pt x="49377" y="1132657"/>
                  <a:pt x="12034" y="1318363"/>
                  <a:pt x="2951" y="1351669"/>
                </a:cubicBezTo>
                <a:cubicBezTo>
                  <a:pt x="-6132" y="1384975"/>
                  <a:pt x="7997" y="1305243"/>
                  <a:pt x="15062" y="1230557"/>
                </a:cubicBezTo>
                <a:cubicBezTo>
                  <a:pt x="22127" y="1155871"/>
                  <a:pt x="11026" y="1013564"/>
                  <a:pt x="45341" y="903553"/>
                </a:cubicBezTo>
                <a:cubicBezTo>
                  <a:pt x="79656" y="793542"/>
                  <a:pt x="174528" y="714819"/>
                  <a:pt x="220954" y="570493"/>
                </a:cubicBezTo>
                <a:cubicBezTo>
                  <a:pt x="267380" y="426167"/>
                  <a:pt x="364270" y="-26996"/>
                  <a:pt x="348122" y="1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B32A10DA-5920-6C21-1249-5CAA5898AADF}"/>
              </a:ext>
            </a:extLst>
          </p:cNvPr>
          <p:cNvSpPr/>
          <p:nvPr/>
        </p:nvSpPr>
        <p:spPr>
          <a:xfrm>
            <a:off x="3451045" y="6841263"/>
            <a:ext cx="316381" cy="553124"/>
          </a:xfrm>
          <a:custGeom>
            <a:avLst/>
            <a:gdLst>
              <a:gd name="connsiteX0" fmla="*/ 315556 w 316381"/>
              <a:gd name="connsiteY0" fmla="*/ 159044 h 553124"/>
              <a:gd name="connsiteX1" fmla="*/ 188388 w 316381"/>
              <a:gd name="connsiteY1" fmla="*/ 455770 h 553124"/>
              <a:gd name="connsiteX2" fmla="*/ 109665 w 316381"/>
              <a:gd name="connsiteY2" fmla="*/ 552660 h 553124"/>
              <a:gd name="connsiteX3" fmla="*/ 91498 w 316381"/>
              <a:gd name="connsiteY3" fmla="*/ 425492 h 553124"/>
              <a:gd name="connsiteX4" fmla="*/ 664 w 316381"/>
              <a:gd name="connsiteY4" fmla="*/ 504215 h 553124"/>
              <a:gd name="connsiteX5" fmla="*/ 49109 w 316381"/>
              <a:gd name="connsiteY5" fmla="*/ 340713 h 553124"/>
              <a:gd name="connsiteX6" fmla="*/ 24886 w 316381"/>
              <a:gd name="connsiteY6" fmla="*/ 1598 h 553124"/>
              <a:gd name="connsiteX7" fmla="*/ 30942 w 316381"/>
              <a:gd name="connsiteY7" fmla="*/ 492104 h 553124"/>
              <a:gd name="connsiteX8" fmla="*/ 109665 w 316381"/>
              <a:gd name="connsiteY8" fmla="*/ 498160 h 553124"/>
              <a:gd name="connsiteX9" fmla="*/ 121776 w 316381"/>
              <a:gd name="connsiteY9" fmla="*/ 516326 h 553124"/>
              <a:gd name="connsiteX10" fmla="*/ 315556 w 316381"/>
              <a:gd name="connsiteY10" fmla="*/ 159044 h 55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381" h="553124">
                <a:moveTo>
                  <a:pt x="315556" y="159044"/>
                </a:moveTo>
                <a:cubicBezTo>
                  <a:pt x="326658" y="148951"/>
                  <a:pt x="222703" y="390167"/>
                  <a:pt x="188388" y="455770"/>
                </a:cubicBezTo>
                <a:cubicBezTo>
                  <a:pt x="154073" y="521373"/>
                  <a:pt x="125813" y="557706"/>
                  <a:pt x="109665" y="552660"/>
                </a:cubicBezTo>
                <a:cubicBezTo>
                  <a:pt x="93517" y="547614"/>
                  <a:pt x="109665" y="433566"/>
                  <a:pt x="91498" y="425492"/>
                </a:cubicBezTo>
                <a:cubicBezTo>
                  <a:pt x="73331" y="417418"/>
                  <a:pt x="7729" y="518345"/>
                  <a:pt x="664" y="504215"/>
                </a:cubicBezTo>
                <a:cubicBezTo>
                  <a:pt x="-6401" y="490085"/>
                  <a:pt x="45072" y="424483"/>
                  <a:pt x="49109" y="340713"/>
                </a:cubicBezTo>
                <a:cubicBezTo>
                  <a:pt x="53146" y="256944"/>
                  <a:pt x="27914" y="-23634"/>
                  <a:pt x="24886" y="1598"/>
                </a:cubicBezTo>
                <a:cubicBezTo>
                  <a:pt x="21858" y="26830"/>
                  <a:pt x="16812" y="409344"/>
                  <a:pt x="30942" y="492104"/>
                </a:cubicBezTo>
                <a:cubicBezTo>
                  <a:pt x="45072" y="574864"/>
                  <a:pt x="94526" y="494123"/>
                  <a:pt x="109665" y="498160"/>
                </a:cubicBezTo>
                <a:cubicBezTo>
                  <a:pt x="124804" y="502197"/>
                  <a:pt x="88470" y="566790"/>
                  <a:pt x="121776" y="516326"/>
                </a:cubicBezTo>
                <a:cubicBezTo>
                  <a:pt x="155082" y="465862"/>
                  <a:pt x="304454" y="169137"/>
                  <a:pt x="315556" y="1590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87BF99F-D894-5575-FDFB-6603CEA6F967}"/>
              </a:ext>
            </a:extLst>
          </p:cNvPr>
          <p:cNvSpPr/>
          <p:nvPr/>
        </p:nvSpPr>
        <p:spPr>
          <a:xfrm>
            <a:off x="2694004" y="6182797"/>
            <a:ext cx="842483" cy="2704659"/>
          </a:xfrm>
          <a:custGeom>
            <a:avLst/>
            <a:gdLst>
              <a:gd name="connsiteX0" fmla="*/ 842483 w 842483"/>
              <a:gd name="connsiteY0" fmla="*/ 0 h 2704659"/>
              <a:gd name="connsiteX1" fmla="*/ 703204 w 842483"/>
              <a:gd name="connsiteY1" fmla="*/ 496562 h 2704659"/>
              <a:gd name="connsiteX2" fmla="*/ 515479 w 842483"/>
              <a:gd name="connsiteY2" fmla="*/ 781177 h 2704659"/>
              <a:gd name="connsiteX3" fmla="*/ 406478 w 842483"/>
              <a:gd name="connsiteY3" fmla="*/ 1223237 h 2704659"/>
              <a:gd name="connsiteX4" fmla="*/ 467034 w 842483"/>
              <a:gd name="connsiteY4" fmla="*/ 1071847 h 2704659"/>
              <a:gd name="connsiteX5" fmla="*/ 267199 w 842483"/>
              <a:gd name="connsiteY5" fmla="*/ 1635020 h 2704659"/>
              <a:gd name="connsiteX6" fmla="*/ 327755 w 842483"/>
              <a:gd name="connsiteY6" fmla="*/ 1519963 h 2704659"/>
              <a:gd name="connsiteX7" fmla="*/ 194531 w 842483"/>
              <a:gd name="connsiteY7" fmla="*/ 2071026 h 2704659"/>
              <a:gd name="connsiteX8" fmla="*/ 158197 w 842483"/>
              <a:gd name="connsiteY8" fmla="*/ 2240583 h 2704659"/>
              <a:gd name="connsiteX9" fmla="*/ 206642 w 842483"/>
              <a:gd name="connsiteY9" fmla="*/ 2173971 h 2704659"/>
              <a:gd name="connsiteX10" fmla="*/ 751 w 842483"/>
              <a:gd name="connsiteY10" fmla="*/ 2700811 h 2704659"/>
              <a:gd name="connsiteX11" fmla="*/ 140030 w 842483"/>
              <a:gd name="connsiteY11" fmla="*/ 2385918 h 2704659"/>
              <a:gd name="connsiteX12" fmla="*/ 212698 w 842483"/>
              <a:gd name="connsiteY12" fmla="*/ 1895412 h 2704659"/>
              <a:gd name="connsiteX13" fmla="*/ 473090 w 842483"/>
              <a:gd name="connsiteY13" fmla="*/ 1162681 h 2704659"/>
              <a:gd name="connsiteX14" fmla="*/ 551813 w 842483"/>
              <a:gd name="connsiteY14" fmla="*/ 896233 h 2704659"/>
              <a:gd name="connsiteX15" fmla="*/ 630536 w 842483"/>
              <a:gd name="connsiteY15" fmla="*/ 678231 h 2704659"/>
              <a:gd name="connsiteX16" fmla="*/ 842483 w 842483"/>
              <a:gd name="connsiteY16" fmla="*/ 0 h 27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2483" h="2704659">
                <a:moveTo>
                  <a:pt x="842483" y="0"/>
                </a:moveTo>
                <a:cubicBezTo>
                  <a:pt x="800094" y="183183"/>
                  <a:pt x="757705" y="366366"/>
                  <a:pt x="703204" y="496562"/>
                </a:cubicBezTo>
                <a:cubicBezTo>
                  <a:pt x="648703" y="626758"/>
                  <a:pt x="564933" y="660065"/>
                  <a:pt x="515479" y="781177"/>
                </a:cubicBezTo>
                <a:cubicBezTo>
                  <a:pt x="466025" y="902290"/>
                  <a:pt x="414552" y="1174792"/>
                  <a:pt x="406478" y="1223237"/>
                </a:cubicBezTo>
                <a:cubicBezTo>
                  <a:pt x="398404" y="1271682"/>
                  <a:pt x="490247" y="1003217"/>
                  <a:pt x="467034" y="1071847"/>
                </a:cubicBezTo>
                <a:cubicBezTo>
                  <a:pt x="443821" y="1140478"/>
                  <a:pt x="290412" y="1560334"/>
                  <a:pt x="267199" y="1635020"/>
                </a:cubicBezTo>
                <a:cubicBezTo>
                  <a:pt x="243986" y="1709706"/>
                  <a:pt x="339866" y="1447295"/>
                  <a:pt x="327755" y="1519963"/>
                </a:cubicBezTo>
                <a:cubicBezTo>
                  <a:pt x="315644" y="1592631"/>
                  <a:pt x="222791" y="1950923"/>
                  <a:pt x="194531" y="2071026"/>
                </a:cubicBezTo>
                <a:cubicBezTo>
                  <a:pt x="166271" y="2191129"/>
                  <a:pt x="156179" y="2223426"/>
                  <a:pt x="158197" y="2240583"/>
                </a:cubicBezTo>
                <a:cubicBezTo>
                  <a:pt x="160215" y="2257740"/>
                  <a:pt x="232883" y="2097266"/>
                  <a:pt x="206642" y="2173971"/>
                </a:cubicBezTo>
                <a:cubicBezTo>
                  <a:pt x="180401" y="2250676"/>
                  <a:pt x="11853" y="2665487"/>
                  <a:pt x="751" y="2700811"/>
                </a:cubicBezTo>
                <a:cubicBezTo>
                  <a:pt x="-10351" y="2736135"/>
                  <a:pt x="104706" y="2520151"/>
                  <a:pt x="140030" y="2385918"/>
                </a:cubicBezTo>
                <a:cubicBezTo>
                  <a:pt x="175354" y="2251685"/>
                  <a:pt x="157188" y="2099285"/>
                  <a:pt x="212698" y="1895412"/>
                </a:cubicBezTo>
                <a:cubicBezTo>
                  <a:pt x="268208" y="1691539"/>
                  <a:pt x="416571" y="1329211"/>
                  <a:pt x="473090" y="1162681"/>
                </a:cubicBezTo>
                <a:cubicBezTo>
                  <a:pt x="529609" y="996151"/>
                  <a:pt x="525572" y="976975"/>
                  <a:pt x="551813" y="896233"/>
                </a:cubicBezTo>
                <a:cubicBezTo>
                  <a:pt x="578054" y="815491"/>
                  <a:pt x="630536" y="678231"/>
                  <a:pt x="630536" y="678231"/>
                </a:cubicBezTo>
                <a:lnTo>
                  <a:pt x="84248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85E6F422-EBA4-AB8C-2248-700CDF3A1271}"/>
              </a:ext>
            </a:extLst>
          </p:cNvPr>
          <p:cNvSpPr/>
          <p:nvPr/>
        </p:nvSpPr>
        <p:spPr>
          <a:xfrm>
            <a:off x="2149424" y="6310006"/>
            <a:ext cx="1381101" cy="3119448"/>
          </a:xfrm>
          <a:custGeom>
            <a:avLst/>
            <a:gdLst>
              <a:gd name="connsiteX0" fmla="*/ 1374952 w 1381101"/>
              <a:gd name="connsiteY0" fmla="*/ 12071 h 3119448"/>
              <a:gd name="connsiteX1" fmla="*/ 1138783 w 1381101"/>
              <a:gd name="connsiteY1" fmla="*/ 217962 h 3119448"/>
              <a:gd name="connsiteX2" fmla="*/ 1120616 w 1381101"/>
              <a:gd name="connsiteY2" fmla="*/ 357242 h 3119448"/>
              <a:gd name="connsiteX3" fmla="*/ 932891 w 1381101"/>
              <a:gd name="connsiteY3" fmla="*/ 435965 h 3119448"/>
              <a:gd name="connsiteX4" fmla="*/ 981336 w 1381101"/>
              <a:gd name="connsiteY4" fmla="*/ 508632 h 3119448"/>
              <a:gd name="connsiteX5" fmla="*/ 848112 w 1381101"/>
              <a:gd name="connsiteY5" fmla="*/ 666079 h 3119448"/>
              <a:gd name="connsiteX6" fmla="*/ 829946 w 1381101"/>
              <a:gd name="connsiteY6" fmla="*/ 787191 h 3119448"/>
              <a:gd name="connsiteX7" fmla="*/ 720944 w 1381101"/>
              <a:gd name="connsiteY7" fmla="*/ 865915 h 3119448"/>
              <a:gd name="connsiteX8" fmla="*/ 733055 w 1381101"/>
              <a:gd name="connsiteY8" fmla="*/ 1180807 h 3119448"/>
              <a:gd name="connsiteX9" fmla="*/ 654332 w 1381101"/>
              <a:gd name="connsiteY9" fmla="*/ 1156585 h 3119448"/>
              <a:gd name="connsiteX10" fmla="*/ 539275 w 1381101"/>
              <a:gd name="connsiteY10" fmla="*/ 1398810 h 3119448"/>
              <a:gd name="connsiteX11" fmla="*/ 617999 w 1381101"/>
              <a:gd name="connsiteY11" fmla="*/ 1368532 h 3119448"/>
              <a:gd name="connsiteX12" fmla="*/ 460552 w 1381101"/>
              <a:gd name="connsiteY12" fmla="*/ 1604701 h 3119448"/>
              <a:gd name="connsiteX13" fmla="*/ 442385 w 1381101"/>
              <a:gd name="connsiteY13" fmla="*/ 1780315 h 3119448"/>
              <a:gd name="connsiteX14" fmla="*/ 484775 w 1381101"/>
              <a:gd name="connsiteY14" fmla="*/ 1713703 h 3119448"/>
              <a:gd name="connsiteX15" fmla="*/ 327328 w 1381101"/>
              <a:gd name="connsiteY15" fmla="*/ 1986206 h 3119448"/>
              <a:gd name="connsiteX16" fmla="*/ 363662 w 1381101"/>
              <a:gd name="connsiteY16" fmla="*/ 1980150 h 3119448"/>
              <a:gd name="connsiteX17" fmla="*/ 163826 w 1381101"/>
              <a:gd name="connsiteY17" fmla="*/ 2506990 h 3119448"/>
              <a:gd name="connsiteX18" fmla="*/ 324 w 1381101"/>
              <a:gd name="connsiteY18" fmla="*/ 3112553 h 3119448"/>
              <a:gd name="connsiteX19" fmla="*/ 206216 w 1381101"/>
              <a:gd name="connsiteY19" fmla="*/ 2761326 h 3119448"/>
              <a:gd name="connsiteX20" fmla="*/ 430274 w 1381101"/>
              <a:gd name="connsiteY20" fmla="*/ 1695536 h 3119448"/>
              <a:gd name="connsiteX21" fmla="*/ 733055 w 1381101"/>
              <a:gd name="connsiteY21" fmla="*/ 944638 h 3119448"/>
              <a:gd name="connsiteX22" fmla="*/ 854168 w 1381101"/>
              <a:gd name="connsiteY22" fmla="*/ 605522 h 3119448"/>
              <a:gd name="connsiteX23" fmla="*/ 1374952 w 1381101"/>
              <a:gd name="connsiteY23" fmla="*/ 12071 h 31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1101" h="3119448">
                <a:moveTo>
                  <a:pt x="1374952" y="12071"/>
                </a:moveTo>
                <a:cubicBezTo>
                  <a:pt x="1422388" y="-52522"/>
                  <a:pt x="1181172" y="160434"/>
                  <a:pt x="1138783" y="217962"/>
                </a:cubicBezTo>
                <a:cubicBezTo>
                  <a:pt x="1096394" y="275491"/>
                  <a:pt x="1154931" y="320908"/>
                  <a:pt x="1120616" y="357242"/>
                </a:cubicBezTo>
                <a:cubicBezTo>
                  <a:pt x="1086301" y="393576"/>
                  <a:pt x="956104" y="410733"/>
                  <a:pt x="932891" y="435965"/>
                </a:cubicBezTo>
                <a:cubicBezTo>
                  <a:pt x="909678" y="461197"/>
                  <a:pt x="995466" y="470280"/>
                  <a:pt x="981336" y="508632"/>
                </a:cubicBezTo>
                <a:cubicBezTo>
                  <a:pt x="967206" y="546984"/>
                  <a:pt x="873344" y="619653"/>
                  <a:pt x="848112" y="666079"/>
                </a:cubicBezTo>
                <a:cubicBezTo>
                  <a:pt x="822880" y="712506"/>
                  <a:pt x="851141" y="753885"/>
                  <a:pt x="829946" y="787191"/>
                </a:cubicBezTo>
                <a:cubicBezTo>
                  <a:pt x="808751" y="820497"/>
                  <a:pt x="737092" y="800312"/>
                  <a:pt x="720944" y="865915"/>
                </a:cubicBezTo>
                <a:cubicBezTo>
                  <a:pt x="704796" y="931518"/>
                  <a:pt x="744157" y="1132362"/>
                  <a:pt x="733055" y="1180807"/>
                </a:cubicBezTo>
                <a:cubicBezTo>
                  <a:pt x="721953" y="1229252"/>
                  <a:pt x="686629" y="1120251"/>
                  <a:pt x="654332" y="1156585"/>
                </a:cubicBezTo>
                <a:cubicBezTo>
                  <a:pt x="622035" y="1192919"/>
                  <a:pt x="545330" y="1363486"/>
                  <a:pt x="539275" y="1398810"/>
                </a:cubicBezTo>
                <a:cubicBezTo>
                  <a:pt x="533220" y="1434134"/>
                  <a:pt x="631119" y="1334217"/>
                  <a:pt x="617999" y="1368532"/>
                </a:cubicBezTo>
                <a:cubicBezTo>
                  <a:pt x="604878" y="1402847"/>
                  <a:pt x="489821" y="1536071"/>
                  <a:pt x="460552" y="1604701"/>
                </a:cubicBezTo>
                <a:cubicBezTo>
                  <a:pt x="431283" y="1673332"/>
                  <a:pt x="438348" y="1762148"/>
                  <a:pt x="442385" y="1780315"/>
                </a:cubicBezTo>
                <a:cubicBezTo>
                  <a:pt x="446422" y="1798482"/>
                  <a:pt x="503951" y="1679388"/>
                  <a:pt x="484775" y="1713703"/>
                </a:cubicBezTo>
                <a:cubicBezTo>
                  <a:pt x="465599" y="1748018"/>
                  <a:pt x="327328" y="1986206"/>
                  <a:pt x="327328" y="1986206"/>
                </a:cubicBezTo>
                <a:cubicBezTo>
                  <a:pt x="307143" y="2030614"/>
                  <a:pt x="390912" y="1893353"/>
                  <a:pt x="363662" y="1980150"/>
                </a:cubicBezTo>
                <a:cubicBezTo>
                  <a:pt x="336412" y="2066947"/>
                  <a:pt x="224382" y="2318256"/>
                  <a:pt x="163826" y="2506990"/>
                </a:cubicBezTo>
                <a:cubicBezTo>
                  <a:pt x="103270" y="2695724"/>
                  <a:pt x="-6741" y="3070164"/>
                  <a:pt x="324" y="3112553"/>
                </a:cubicBezTo>
                <a:cubicBezTo>
                  <a:pt x="7389" y="3154942"/>
                  <a:pt x="134558" y="2997495"/>
                  <a:pt x="206216" y="2761326"/>
                </a:cubicBezTo>
                <a:cubicBezTo>
                  <a:pt x="277874" y="2525157"/>
                  <a:pt x="342467" y="1998317"/>
                  <a:pt x="430274" y="1695536"/>
                </a:cubicBezTo>
                <a:cubicBezTo>
                  <a:pt x="518080" y="1392755"/>
                  <a:pt x="662406" y="1126307"/>
                  <a:pt x="733055" y="944638"/>
                </a:cubicBezTo>
                <a:cubicBezTo>
                  <a:pt x="803704" y="762969"/>
                  <a:pt x="754250" y="756913"/>
                  <a:pt x="854168" y="605522"/>
                </a:cubicBezTo>
                <a:cubicBezTo>
                  <a:pt x="954086" y="454131"/>
                  <a:pt x="1327516" y="76664"/>
                  <a:pt x="1374952" y="120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6EA2120-6503-EE1F-E7A2-B76542BDDCDA}"/>
              </a:ext>
            </a:extLst>
          </p:cNvPr>
          <p:cNvSpPr/>
          <p:nvPr/>
        </p:nvSpPr>
        <p:spPr>
          <a:xfrm>
            <a:off x="4903847" y="5800848"/>
            <a:ext cx="680961" cy="2970441"/>
          </a:xfrm>
          <a:custGeom>
            <a:avLst/>
            <a:gdLst>
              <a:gd name="connsiteX0" fmla="*/ 637054 w 680961"/>
              <a:gd name="connsiteY0" fmla="*/ 445 h 2970441"/>
              <a:gd name="connsiteX1" fmla="*/ 673387 w 680961"/>
              <a:gd name="connsiteY1" fmla="*/ 236614 h 2970441"/>
              <a:gd name="connsiteX2" fmla="*/ 467496 w 680961"/>
              <a:gd name="connsiteY2" fmla="*/ 666564 h 2970441"/>
              <a:gd name="connsiteX3" fmla="*/ 564386 w 680961"/>
              <a:gd name="connsiteY3" fmla="*/ 527284 h 2970441"/>
              <a:gd name="connsiteX4" fmla="*/ 352439 w 680961"/>
              <a:gd name="connsiteY4" fmla="*/ 951178 h 2970441"/>
              <a:gd name="connsiteX5" fmla="*/ 267660 w 680961"/>
              <a:gd name="connsiteY5" fmla="*/ 1381128 h 2970441"/>
              <a:gd name="connsiteX6" fmla="*/ 358495 w 680961"/>
              <a:gd name="connsiteY6" fmla="*/ 1157070 h 2970441"/>
              <a:gd name="connsiteX7" fmla="*/ 237382 w 680961"/>
              <a:gd name="connsiteY7" fmla="*/ 1702077 h 2970441"/>
              <a:gd name="connsiteX8" fmla="*/ 13324 w 680961"/>
              <a:gd name="connsiteY8" fmla="*/ 2907147 h 2970441"/>
              <a:gd name="connsiteX9" fmla="*/ 61769 w 680961"/>
              <a:gd name="connsiteY9" fmla="*/ 2604365 h 2970441"/>
              <a:gd name="connsiteX10" fmla="*/ 358495 w 680961"/>
              <a:gd name="connsiteY10" fmla="*/ 933012 h 2970441"/>
              <a:gd name="connsiteX11" fmla="*/ 467496 w 680961"/>
              <a:gd name="connsiteY11" fmla="*/ 721065 h 2970441"/>
              <a:gd name="connsiteX12" fmla="*/ 606776 w 680961"/>
              <a:gd name="connsiteY12" fmla="*/ 381949 h 2970441"/>
              <a:gd name="connsiteX13" fmla="*/ 643109 w 680961"/>
              <a:gd name="connsiteY13" fmla="*/ 182114 h 2970441"/>
              <a:gd name="connsiteX14" fmla="*/ 637054 w 680961"/>
              <a:gd name="connsiteY14" fmla="*/ 445 h 297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961" h="2970441">
                <a:moveTo>
                  <a:pt x="637054" y="445"/>
                </a:moveTo>
                <a:cubicBezTo>
                  <a:pt x="642100" y="9528"/>
                  <a:pt x="701647" y="125594"/>
                  <a:pt x="673387" y="236614"/>
                </a:cubicBezTo>
                <a:cubicBezTo>
                  <a:pt x="645127" y="347634"/>
                  <a:pt x="485663" y="618119"/>
                  <a:pt x="467496" y="666564"/>
                </a:cubicBezTo>
                <a:cubicBezTo>
                  <a:pt x="449329" y="715009"/>
                  <a:pt x="583562" y="479848"/>
                  <a:pt x="564386" y="527284"/>
                </a:cubicBezTo>
                <a:cubicBezTo>
                  <a:pt x="545210" y="574720"/>
                  <a:pt x="401893" y="808871"/>
                  <a:pt x="352439" y="951178"/>
                </a:cubicBezTo>
                <a:cubicBezTo>
                  <a:pt x="302985" y="1093485"/>
                  <a:pt x="266651" y="1346813"/>
                  <a:pt x="267660" y="1381128"/>
                </a:cubicBezTo>
                <a:cubicBezTo>
                  <a:pt x="268669" y="1415443"/>
                  <a:pt x="363541" y="1103578"/>
                  <a:pt x="358495" y="1157070"/>
                </a:cubicBezTo>
                <a:cubicBezTo>
                  <a:pt x="353449" y="1210562"/>
                  <a:pt x="294910" y="1410398"/>
                  <a:pt x="237382" y="1702077"/>
                </a:cubicBezTo>
                <a:cubicBezTo>
                  <a:pt x="179854" y="1993756"/>
                  <a:pt x="42593" y="2756766"/>
                  <a:pt x="13324" y="2907147"/>
                </a:cubicBezTo>
                <a:cubicBezTo>
                  <a:pt x="-15945" y="3057528"/>
                  <a:pt x="4241" y="2933387"/>
                  <a:pt x="61769" y="2604365"/>
                </a:cubicBezTo>
                <a:cubicBezTo>
                  <a:pt x="119297" y="2275343"/>
                  <a:pt x="290874" y="1246895"/>
                  <a:pt x="358495" y="933012"/>
                </a:cubicBezTo>
                <a:cubicBezTo>
                  <a:pt x="426116" y="619129"/>
                  <a:pt x="426116" y="812909"/>
                  <a:pt x="467496" y="721065"/>
                </a:cubicBezTo>
                <a:cubicBezTo>
                  <a:pt x="508876" y="629221"/>
                  <a:pt x="577507" y="471774"/>
                  <a:pt x="606776" y="381949"/>
                </a:cubicBezTo>
                <a:cubicBezTo>
                  <a:pt x="636045" y="292124"/>
                  <a:pt x="635035" y="240652"/>
                  <a:pt x="643109" y="182114"/>
                </a:cubicBezTo>
                <a:cubicBezTo>
                  <a:pt x="651183" y="123576"/>
                  <a:pt x="632008" y="-8638"/>
                  <a:pt x="637054" y="4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D30D72D5-225D-8148-1F87-221D66BFA341}"/>
              </a:ext>
            </a:extLst>
          </p:cNvPr>
          <p:cNvSpPr/>
          <p:nvPr/>
        </p:nvSpPr>
        <p:spPr>
          <a:xfrm>
            <a:off x="4756386" y="7527272"/>
            <a:ext cx="344570" cy="2075480"/>
          </a:xfrm>
          <a:custGeom>
            <a:avLst/>
            <a:gdLst>
              <a:gd name="connsiteX0" fmla="*/ 336398 w 344570"/>
              <a:gd name="connsiteY0" fmla="*/ 72543 h 2075480"/>
              <a:gd name="connsiteX1" fmla="*/ 33617 w 344570"/>
              <a:gd name="connsiteY1" fmla="*/ 1350280 h 2075480"/>
              <a:gd name="connsiteX2" fmla="*/ 9394 w 344570"/>
              <a:gd name="connsiteY2" fmla="*/ 2046678 h 2075480"/>
              <a:gd name="connsiteX3" fmla="*/ 21505 w 344570"/>
              <a:gd name="connsiteY3" fmla="*/ 1780230 h 2075480"/>
              <a:gd name="connsiteX4" fmla="*/ 239508 w 344570"/>
              <a:gd name="connsiteY4" fmla="*/ 332935 h 2075480"/>
              <a:gd name="connsiteX5" fmla="*/ 336398 w 344570"/>
              <a:gd name="connsiteY5" fmla="*/ 72543 h 207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570" h="2075480">
                <a:moveTo>
                  <a:pt x="336398" y="72543"/>
                </a:moveTo>
                <a:cubicBezTo>
                  <a:pt x="302083" y="242101"/>
                  <a:pt x="88118" y="1021258"/>
                  <a:pt x="33617" y="1350280"/>
                </a:cubicBezTo>
                <a:cubicBezTo>
                  <a:pt x="-20884" y="1679302"/>
                  <a:pt x="11413" y="1975020"/>
                  <a:pt x="9394" y="2046678"/>
                </a:cubicBezTo>
                <a:cubicBezTo>
                  <a:pt x="7375" y="2118336"/>
                  <a:pt x="-16847" y="2065854"/>
                  <a:pt x="21505" y="1780230"/>
                </a:cubicBezTo>
                <a:cubicBezTo>
                  <a:pt x="59857" y="1494606"/>
                  <a:pt x="190054" y="618559"/>
                  <a:pt x="239508" y="332935"/>
                </a:cubicBezTo>
                <a:cubicBezTo>
                  <a:pt x="288962" y="47311"/>
                  <a:pt x="370713" y="-97015"/>
                  <a:pt x="336398" y="725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D5A8A75A-6D75-01E4-D3A2-02E53D259F8C}"/>
              </a:ext>
            </a:extLst>
          </p:cNvPr>
          <p:cNvSpPr/>
          <p:nvPr/>
        </p:nvSpPr>
        <p:spPr>
          <a:xfrm>
            <a:off x="569187" y="6278698"/>
            <a:ext cx="2991896" cy="1830451"/>
          </a:xfrm>
          <a:custGeom>
            <a:avLst/>
            <a:gdLst>
              <a:gd name="connsiteX0" fmla="*/ 2985467 w 2991896"/>
              <a:gd name="connsiteY0" fmla="*/ 13101 h 1830451"/>
              <a:gd name="connsiteX1" fmla="*/ 2821965 w 2991896"/>
              <a:gd name="connsiteY1" fmla="*/ 7045 h 1830451"/>
              <a:gd name="connsiteX2" fmla="*/ 2634241 w 2991896"/>
              <a:gd name="connsiteY2" fmla="*/ 79713 h 1830451"/>
              <a:gd name="connsiteX3" fmla="*/ 2785632 w 2991896"/>
              <a:gd name="connsiteY3" fmla="*/ 212936 h 1830451"/>
              <a:gd name="connsiteX4" fmla="*/ 2567629 w 2991896"/>
              <a:gd name="connsiteY4" fmla="*/ 206881 h 1830451"/>
              <a:gd name="connsiteX5" fmla="*/ 2507073 w 2991896"/>
              <a:gd name="connsiteY5" fmla="*/ 255326 h 1830451"/>
              <a:gd name="connsiteX6" fmla="*/ 2676630 w 2991896"/>
              <a:gd name="connsiteY6" fmla="*/ 400661 h 1830451"/>
              <a:gd name="connsiteX7" fmla="*/ 2573685 w 2991896"/>
              <a:gd name="connsiteY7" fmla="*/ 340105 h 1830451"/>
              <a:gd name="connsiteX8" fmla="*/ 2379904 w 2991896"/>
              <a:gd name="connsiteY8" fmla="*/ 334049 h 1830451"/>
              <a:gd name="connsiteX9" fmla="*/ 1647173 w 2991896"/>
              <a:gd name="connsiteY9" fmla="*/ 594441 h 1830451"/>
              <a:gd name="connsiteX10" fmla="*/ 2216402 w 2991896"/>
              <a:gd name="connsiteY10" fmla="*/ 485440 h 1830451"/>
              <a:gd name="connsiteX11" fmla="*/ 1798564 w 2991896"/>
              <a:gd name="connsiteY11" fmla="*/ 782166 h 1830451"/>
              <a:gd name="connsiteX12" fmla="*/ 2089234 w 2991896"/>
              <a:gd name="connsiteY12" fmla="*/ 479384 h 1830451"/>
              <a:gd name="connsiteX13" fmla="*/ 1580561 w 2991896"/>
              <a:gd name="connsiteY13" fmla="*/ 594441 h 1830451"/>
              <a:gd name="connsiteX14" fmla="*/ 611661 w 2991896"/>
              <a:gd name="connsiteY14" fmla="*/ 1018335 h 1830451"/>
              <a:gd name="connsiteX15" fmla="*/ 750940 w 2991896"/>
              <a:gd name="connsiteY15" fmla="*/ 957779 h 1830451"/>
              <a:gd name="connsiteX16" fmla="*/ 405769 w 2991896"/>
              <a:gd name="connsiteY16" fmla="*/ 1224227 h 1830451"/>
              <a:gd name="connsiteX17" fmla="*/ 139322 w 2991896"/>
              <a:gd name="connsiteY17" fmla="*/ 1672343 h 1830451"/>
              <a:gd name="connsiteX18" fmla="*/ 284657 w 2991896"/>
              <a:gd name="connsiteY18" fmla="*/ 1460396 h 1830451"/>
              <a:gd name="connsiteX19" fmla="*/ 42 w 2991896"/>
              <a:gd name="connsiteY19" fmla="*/ 1829789 h 1830451"/>
              <a:gd name="connsiteX20" fmla="*/ 266490 w 2991896"/>
              <a:gd name="connsiteY20" fmla="*/ 1351395 h 1830451"/>
              <a:gd name="connsiteX21" fmla="*/ 666161 w 2991896"/>
              <a:gd name="connsiteY21" fmla="*/ 897223 h 1830451"/>
              <a:gd name="connsiteX22" fmla="*/ 526882 w 2991896"/>
              <a:gd name="connsiteY22" fmla="*/ 1036502 h 1830451"/>
              <a:gd name="connsiteX23" fmla="*/ 1877287 w 2991896"/>
              <a:gd name="connsiteY23" fmla="*/ 461217 h 1830451"/>
              <a:gd name="connsiteX24" fmla="*/ 1616895 w 2991896"/>
              <a:gd name="connsiteY24" fmla="*/ 545996 h 1830451"/>
              <a:gd name="connsiteX25" fmla="*/ 2349626 w 2991896"/>
              <a:gd name="connsiteY25" fmla="*/ 364327 h 1830451"/>
              <a:gd name="connsiteX26" fmla="*/ 2513128 w 2991896"/>
              <a:gd name="connsiteY26" fmla="*/ 188714 h 1830451"/>
              <a:gd name="connsiteX27" fmla="*/ 2676630 w 2991896"/>
              <a:gd name="connsiteY27" fmla="*/ 176603 h 1830451"/>
              <a:gd name="connsiteX28" fmla="*/ 2591851 w 2991896"/>
              <a:gd name="connsiteY28" fmla="*/ 97879 h 1830451"/>
              <a:gd name="connsiteX29" fmla="*/ 2985467 w 2991896"/>
              <a:gd name="connsiteY29" fmla="*/ 13101 h 183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91896" h="1830451">
                <a:moveTo>
                  <a:pt x="2985467" y="13101"/>
                </a:moveTo>
                <a:cubicBezTo>
                  <a:pt x="3023819" y="-2038"/>
                  <a:pt x="2880503" y="-4057"/>
                  <a:pt x="2821965" y="7045"/>
                </a:cubicBezTo>
                <a:cubicBezTo>
                  <a:pt x="2763427" y="18147"/>
                  <a:pt x="2640296" y="45398"/>
                  <a:pt x="2634241" y="79713"/>
                </a:cubicBezTo>
                <a:cubicBezTo>
                  <a:pt x="2628186" y="114028"/>
                  <a:pt x="2796734" y="191741"/>
                  <a:pt x="2785632" y="212936"/>
                </a:cubicBezTo>
                <a:cubicBezTo>
                  <a:pt x="2774530" y="234131"/>
                  <a:pt x="2614055" y="199816"/>
                  <a:pt x="2567629" y="206881"/>
                </a:cubicBezTo>
                <a:cubicBezTo>
                  <a:pt x="2521203" y="213946"/>
                  <a:pt x="2488906" y="223029"/>
                  <a:pt x="2507073" y="255326"/>
                </a:cubicBezTo>
                <a:cubicBezTo>
                  <a:pt x="2525240" y="287623"/>
                  <a:pt x="2665528" y="386531"/>
                  <a:pt x="2676630" y="400661"/>
                </a:cubicBezTo>
                <a:cubicBezTo>
                  <a:pt x="2687732" y="414791"/>
                  <a:pt x="2623139" y="351207"/>
                  <a:pt x="2573685" y="340105"/>
                </a:cubicBezTo>
                <a:cubicBezTo>
                  <a:pt x="2524231" y="329003"/>
                  <a:pt x="2534323" y="291660"/>
                  <a:pt x="2379904" y="334049"/>
                </a:cubicBezTo>
                <a:cubicBezTo>
                  <a:pt x="2225485" y="376438"/>
                  <a:pt x="1674423" y="569209"/>
                  <a:pt x="1647173" y="594441"/>
                </a:cubicBezTo>
                <a:cubicBezTo>
                  <a:pt x="1619923" y="619673"/>
                  <a:pt x="2191170" y="454153"/>
                  <a:pt x="2216402" y="485440"/>
                </a:cubicBezTo>
                <a:cubicBezTo>
                  <a:pt x="2241634" y="516727"/>
                  <a:pt x="1819759" y="783175"/>
                  <a:pt x="1798564" y="782166"/>
                </a:cubicBezTo>
                <a:cubicBezTo>
                  <a:pt x="1777369" y="781157"/>
                  <a:pt x="2125568" y="510672"/>
                  <a:pt x="2089234" y="479384"/>
                </a:cubicBezTo>
                <a:cubicBezTo>
                  <a:pt x="2052900" y="448097"/>
                  <a:pt x="1826823" y="504616"/>
                  <a:pt x="1580561" y="594441"/>
                </a:cubicBezTo>
                <a:cubicBezTo>
                  <a:pt x="1334299" y="684266"/>
                  <a:pt x="749931" y="957779"/>
                  <a:pt x="611661" y="1018335"/>
                </a:cubicBezTo>
                <a:cubicBezTo>
                  <a:pt x="473391" y="1078891"/>
                  <a:pt x="785255" y="923464"/>
                  <a:pt x="750940" y="957779"/>
                </a:cubicBezTo>
                <a:cubicBezTo>
                  <a:pt x="716625" y="992094"/>
                  <a:pt x="507705" y="1105133"/>
                  <a:pt x="405769" y="1224227"/>
                </a:cubicBezTo>
                <a:cubicBezTo>
                  <a:pt x="303833" y="1343321"/>
                  <a:pt x="159507" y="1632982"/>
                  <a:pt x="139322" y="1672343"/>
                </a:cubicBezTo>
                <a:cubicBezTo>
                  <a:pt x="119137" y="1711704"/>
                  <a:pt x="307870" y="1434155"/>
                  <a:pt x="284657" y="1460396"/>
                </a:cubicBezTo>
                <a:cubicBezTo>
                  <a:pt x="261444" y="1486637"/>
                  <a:pt x="3070" y="1847956"/>
                  <a:pt x="42" y="1829789"/>
                </a:cubicBezTo>
                <a:cubicBezTo>
                  <a:pt x="-2986" y="1811622"/>
                  <a:pt x="155470" y="1506823"/>
                  <a:pt x="266490" y="1351395"/>
                </a:cubicBezTo>
                <a:cubicBezTo>
                  <a:pt x="377510" y="1195967"/>
                  <a:pt x="622762" y="949705"/>
                  <a:pt x="666161" y="897223"/>
                </a:cubicBezTo>
                <a:cubicBezTo>
                  <a:pt x="709560" y="844741"/>
                  <a:pt x="325028" y="1109170"/>
                  <a:pt x="526882" y="1036502"/>
                </a:cubicBezTo>
                <a:cubicBezTo>
                  <a:pt x="728736" y="963834"/>
                  <a:pt x="1695618" y="542968"/>
                  <a:pt x="1877287" y="461217"/>
                </a:cubicBezTo>
                <a:cubicBezTo>
                  <a:pt x="2058956" y="379466"/>
                  <a:pt x="1538172" y="562144"/>
                  <a:pt x="1616895" y="545996"/>
                </a:cubicBezTo>
                <a:cubicBezTo>
                  <a:pt x="1695618" y="529848"/>
                  <a:pt x="2200254" y="423874"/>
                  <a:pt x="2349626" y="364327"/>
                </a:cubicBezTo>
                <a:cubicBezTo>
                  <a:pt x="2498998" y="304780"/>
                  <a:pt x="2458627" y="220001"/>
                  <a:pt x="2513128" y="188714"/>
                </a:cubicBezTo>
                <a:cubicBezTo>
                  <a:pt x="2567629" y="157427"/>
                  <a:pt x="2663509" y="191742"/>
                  <a:pt x="2676630" y="176603"/>
                </a:cubicBezTo>
                <a:cubicBezTo>
                  <a:pt x="2689750" y="161464"/>
                  <a:pt x="2539369" y="121092"/>
                  <a:pt x="2591851" y="97879"/>
                </a:cubicBezTo>
                <a:cubicBezTo>
                  <a:pt x="2644333" y="74666"/>
                  <a:pt x="2947115" y="28240"/>
                  <a:pt x="2985467" y="1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26F4014A-444B-607A-A4D3-AA91DCD14E5F}"/>
              </a:ext>
            </a:extLst>
          </p:cNvPr>
          <p:cNvSpPr/>
          <p:nvPr/>
        </p:nvSpPr>
        <p:spPr>
          <a:xfrm>
            <a:off x="484318" y="8078069"/>
            <a:ext cx="164125" cy="1488005"/>
          </a:xfrm>
          <a:custGeom>
            <a:avLst/>
            <a:gdLst>
              <a:gd name="connsiteX0" fmla="*/ 163634 w 164125"/>
              <a:gd name="connsiteY0" fmla="*/ 140 h 1488005"/>
              <a:gd name="connsiteX1" fmla="*/ 60689 w 164125"/>
              <a:gd name="connsiteY1" fmla="*/ 569369 h 1488005"/>
              <a:gd name="connsiteX2" fmla="*/ 60689 w 164125"/>
              <a:gd name="connsiteY2" fmla="*/ 860040 h 1488005"/>
              <a:gd name="connsiteX3" fmla="*/ 18299 w 164125"/>
              <a:gd name="connsiteY3" fmla="*/ 1477714 h 1488005"/>
              <a:gd name="connsiteX4" fmla="*/ 30410 w 164125"/>
              <a:gd name="connsiteY4" fmla="*/ 1193099 h 1488005"/>
              <a:gd name="connsiteX5" fmla="*/ 6188 w 164125"/>
              <a:gd name="connsiteY5" fmla="*/ 514869 h 1488005"/>
              <a:gd name="connsiteX6" fmla="*/ 12244 w 164125"/>
              <a:gd name="connsiteY6" fmla="*/ 623870 h 1488005"/>
              <a:gd name="connsiteX7" fmla="*/ 163634 w 164125"/>
              <a:gd name="connsiteY7" fmla="*/ 140 h 14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125" h="1488005">
                <a:moveTo>
                  <a:pt x="163634" y="140"/>
                </a:moveTo>
                <a:cubicBezTo>
                  <a:pt x="171708" y="-8944"/>
                  <a:pt x="77846" y="426052"/>
                  <a:pt x="60689" y="569369"/>
                </a:cubicBezTo>
                <a:cubicBezTo>
                  <a:pt x="43531" y="712686"/>
                  <a:pt x="67754" y="708649"/>
                  <a:pt x="60689" y="860040"/>
                </a:cubicBezTo>
                <a:cubicBezTo>
                  <a:pt x="53624" y="1011431"/>
                  <a:pt x="23345" y="1422204"/>
                  <a:pt x="18299" y="1477714"/>
                </a:cubicBezTo>
                <a:cubicBezTo>
                  <a:pt x="13252" y="1533224"/>
                  <a:pt x="32428" y="1353573"/>
                  <a:pt x="30410" y="1193099"/>
                </a:cubicBezTo>
                <a:cubicBezTo>
                  <a:pt x="28392" y="1032625"/>
                  <a:pt x="9216" y="609741"/>
                  <a:pt x="6188" y="514869"/>
                </a:cubicBezTo>
                <a:cubicBezTo>
                  <a:pt x="3160" y="419998"/>
                  <a:pt x="-8951" y="707639"/>
                  <a:pt x="12244" y="623870"/>
                </a:cubicBezTo>
                <a:cubicBezTo>
                  <a:pt x="33439" y="540101"/>
                  <a:pt x="155560" y="9224"/>
                  <a:pt x="163634" y="1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3B111BC4-B3E4-1E17-7059-20E1DFCBB65D}"/>
              </a:ext>
            </a:extLst>
          </p:cNvPr>
          <p:cNvSpPr/>
          <p:nvPr/>
        </p:nvSpPr>
        <p:spPr>
          <a:xfrm>
            <a:off x="1441833" y="7127449"/>
            <a:ext cx="1234756" cy="1937893"/>
          </a:xfrm>
          <a:custGeom>
            <a:avLst/>
            <a:gdLst>
              <a:gd name="connsiteX0" fmla="*/ 1234755 w 1234756"/>
              <a:gd name="connsiteY0" fmla="*/ 26 h 1937893"/>
              <a:gd name="connsiteX1" fmla="*/ 374856 w 1234756"/>
              <a:gd name="connsiteY1" fmla="*/ 841759 h 1937893"/>
              <a:gd name="connsiteX2" fmla="*/ 538358 w 1234756"/>
              <a:gd name="connsiteY2" fmla="*/ 829648 h 1937893"/>
              <a:gd name="connsiteX3" fmla="*/ 102352 w 1234756"/>
              <a:gd name="connsiteY3" fmla="*/ 1483656 h 1937893"/>
              <a:gd name="connsiteX4" fmla="*/ 23629 w 1234756"/>
              <a:gd name="connsiteY4" fmla="*/ 1937828 h 1937893"/>
              <a:gd name="connsiteX5" fmla="*/ 84186 w 1234756"/>
              <a:gd name="connsiteY5" fmla="*/ 1507878 h 1937893"/>
              <a:gd name="connsiteX6" fmla="*/ 865362 w 1234756"/>
              <a:gd name="connsiteY6" fmla="*/ 436032 h 1937893"/>
              <a:gd name="connsiteX7" fmla="*/ 368800 w 1234756"/>
              <a:gd name="connsiteY7" fmla="*/ 872037 h 1937893"/>
              <a:gd name="connsiteX8" fmla="*/ 1234755 w 1234756"/>
              <a:gd name="connsiteY8" fmla="*/ 26 h 193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756" h="1937893">
                <a:moveTo>
                  <a:pt x="1234755" y="26"/>
                </a:moveTo>
                <a:cubicBezTo>
                  <a:pt x="1235764" y="-5020"/>
                  <a:pt x="490922" y="703489"/>
                  <a:pt x="374856" y="841759"/>
                </a:cubicBezTo>
                <a:cubicBezTo>
                  <a:pt x="258790" y="980029"/>
                  <a:pt x="583775" y="722665"/>
                  <a:pt x="538358" y="829648"/>
                </a:cubicBezTo>
                <a:cubicBezTo>
                  <a:pt x="492941" y="936631"/>
                  <a:pt x="188140" y="1298959"/>
                  <a:pt x="102352" y="1483656"/>
                </a:cubicBezTo>
                <a:cubicBezTo>
                  <a:pt x="16564" y="1668353"/>
                  <a:pt x="26657" y="1933791"/>
                  <a:pt x="23629" y="1937828"/>
                </a:cubicBezTo>
                <a:cubicBezTo>
                  <a:pt x="20601" y="1941865"/>
                  <a:pt x="-56103" y="1758177"/>
                  <a:pt x="84186" y="1507878"/>
                </a:cubicBezTo>
                <a:cubicBezTo>
                  <a:pt x="224475" y="1257579"/>
                  <a:pt x="817926" y="542005"/>
                  <a:pt x="865362" y="436032"/>
                </a:cubicBezTo>
                <a:cubicBezTo>
                  <a:pt x="912798" y="330059"/>
                  <a:pt x="305216" y="942686"/>
                  <a:pt x="368800" y="872037"/>
                </a:cubicBezTo>
                <a:cubicBezTo>
                  <a:pt x="432384" y="801388"/>
                  <a:pt x="1233746" y="5072"/>
                  <a:pt x="1234755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8681B600-52F8-2A01-D6F2-5C99F3A22516}"/>
              </a:ext>
            </a:extLst>
          </p:cNvPr>
          <p:cNvSpPr/>
          <p:nvPr/>
        </p:nvSpPr>
        <p:spPr>
          <a:xfrm>
            <a:off x="917093" y="7646448"/>
            <a:ext cx="125277" cy="1740729"/>
          </a:xfrm>
          <a:custGeom>
            <a:avLst/>
            <a:gdLst>
              <a:gd name="connsiteX0" fmla="*/ 15474 w 125277"/>
              <a:gd name="connsiteY0" fmla="*/ 1812 h 1740729"/>
              <a:gd name="connsiteX1" fmla="*/ 27585 w 125277"/>
              <a:gd name="connsiteY1" fmla="*/ 734543 h 1740729"/>
              <a:gd name="connsiteX2" fmla="*/ 124475 w 125277"/>
              <a:gd name="connsiteY2" fmla="*/ 619486 h 1740729"/>
              <a:gd name="connsiteX3" fmla="*/ 69975 w 125277"/>
              <a:gd name="connsiteY3" fmla="*/ 1176604 h 1740729"/>
              <a:gd name="connsiteX4" fmla="*/ 3363 w 125277"/>
              <a:gd name="connsiteY4" fmla="*/ 1739777 h 1740729"/>
              <a:gd name="connsiteX5" fmla="*/ 15474 w 125277"/>
              <a:gd name="connsiteY5" fmla="*/ 1279549 h 1740729"/>
              <a:gd name="connsiteX6" fmla="*/ 63919 w 125277"/>
              <a:gd name="connsiteY6" fmla="*/ 177425 h 1740729"/>
              <a:gd name="connsiteX7" fmla="*/ 51808 w 125277"/>
              <a:gd name="connsiteY7" fmla="*/ 516540 h 1740729"/>
              <a:gd name="connsiteX8" fmla="*/ 15474 w 125277"/>
              <a:gd name="connsiteY8" fmla="*/ 1812 h 174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277" h="1740729">
                <a:moveTo>
                  <a:pt x="15474" y="1812"/>
                </a:moveTo>
                <a:cubicBezTo>
                  <a:pt x="11437" y="38146"/>
                  <a:pt x="9418" y="631597"/>
                  <a:pt x="27585" y="734543"/>
                </a:cubicBezTo>
                <a:cubicBezTo>
                  <a:pt x="45752" y="837489"/>
                  <a:pt x="117410" y="545809"/>
                  <a:pt x="124475" y="619486"/>
                </a:cubicBezTo>
                <a:cubicBezTo>
                  <a:pt x="131540" y="693163"/>
                  <a:pt x="90160" y="989889"/>
                  <a:pt x="69975" y="1176604"/>
                </a:cubicBezTo>
                <a:cubicBezTo>
                  <a:pt x="49790" y="1363319"/>
                  <a:pt x="12446" y="1722620"/>
                  <a:pt x="3363" y="1739777"/>
                </a:cubicBezTo>
                <a:cubicBezTo>
                  <a:pt x="-5720" y="1756934"/>
                  <a:pt x="5381" y="1539941"/>
                  <a:pt x="15474" y="1279549"/>
                </a:cubicBezTo>
                <a:cubicBezTo>
                  <a:pt x="25567" y="1019157"/>
                  <a:pt x="57863" y="304593"/>
                  <a:pt x="63919" y="177425"/>
                </a:cubicBezTo>
                <a:cubicBezTo>
                  <a:pt x="69975" y="50257"/>
                  <a:pt x="65938" y="545809"/>
                  <a:pt x="51808" y="516540"/>
                </a:cubicBezTo>
                <a:cubicBezTo>
                  <a:pt x="37678" y="487271"/>
                  <a:pt x="19511" y="-34522"/>
                  <a:pt x="15474" y="18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A5D097F8-FAA5-F671-1AB0-53C2592228C6}"/>
              </a:ext>
            </a:extLst>
          </p:cNvPr>
          <p:cNvSpPr/>
          <p:nvPr/>
        </p:nvSpPr>
        <p:spPr>
          <a:xfrm>
            <a:off x="5140962" y="5811302"/>
            <a:ext cx="739398" cy="3335681"/>
          </a:xfrm>
          <a:custGeom>
            <a:avLst/>
            <a:gdLst>
              <a:gd name="connsiteX0" fmla="*/ 448384 w 739398"/>
              <a:gd name="connsiteY0" fmla="*/ 2102 h 3335681"/>
              <a:gd name="connsiteX1" fmla="*/ 593719 w 739398"/>
              <a:gd name="connsiteY1" fmla="*/ 323050 h 3335681"/>
              <a:gd name="connsiteX2" fmla="*/ 739054 w 739398"/>
              <a:gd name="connsiteY2" fmla="*/ 510775 h 3335681"/>
              <a:gd name="connsiteX3" fmla="*/ 636108 w 739398"/>
              <a:gd name="connsiteY3" fmla="*/ 565275 h 3335681"/>
              <a:gd name="connsiteX4" fmla="*/ 702720 w 739398"/>
              <a:gd name="connsiteY4" fmla="*/ 656110 h 3335681"/>
              <a:gd name="connsiteX5" fmla="*/ 569496 w 739398"/>
              <a:gd name="connsiteY5" fmla="*/ 795389 h 3335681"/>
              <a:gd name="connsiteX6" fmla="*/ 617941 w 739398"/>
              <a:gd name="connsiteY6" fmla="*/ 916502 h 3335681"/>
              <a:gd name="connsiteX7" fmla="*/ 508940 w 739398"/>
              <a:gd name="connsiteY7" fmla="*/ 983114 h 3335681"/>
              <a:gd name="connsiteX8" fmla="*/ 599774 w 739398"/>
              <a:gd name="connsiteY8" fmla="*/ 1152672 h 3335681"/>
              <a:gd name="connsiteX9" fmla="*/ 466551 w 739398"/>
              <a:gd name="connsiteY9" fmla="*/ 1195061 h 3335681"/>
              <a:gd name="connsiteX10" fmla="*/ 399939 w 739398"/>
              <a:gd name="connsiteY10" fmla="*/ 1352507 h 3335681"/>
              <a:gd name="connsiteX11" fmla="*/ 424161 w 739398"/>
              <a:gd name="connsiteY11" fmla="*/ 1449397 h 3335681"/>
              <a:gd name="connsiteX12" fmla="*/ 327271 w 739398"/>
              <a:gd name="connsiteY12" fmla="*/ 1576566 h 3335681"/>
              <a:gd name="connsiteX13" fmla="*/ 442328 w 739398"/>
              <a:gd name="connsiteY13" fmla="*/ 1631066 h 3335681"/>
              <a:gd name="connsiteX14" fmla="*/ 309104 w 739398"/>
              <a:gd name="connsiteY14" fmla="*/ 1770346 h 3335681"/>
              <a:gd name="connsiteX15" fmla="*/ 163769 w 739398"/>
              <a:gd name="connsiteY15" fmla="*/ 1873291 h 3335681"/>
              <a:gd name="connsiteX16" fmla="*/ 333327 w 739398"/>
              <a:gd name="connsiteY16" fmla="*/ 1945959 h 3335681"/>
              <a:gd name="connsiteX17" fmla="*/ 230381 w 739398"/>
              <a:gd name="connsiteY17" fmla="*/ 2073127 h 3335681"/>
              <a:gd name="connsiteX18" fmla="*/ 169825 w 739398"/>
              <a:gd name="connsiteY18" fmla="*/ 2170017 h 3335681"/>
              <a:gd name="connsiteX19" fmla="*/ 284882 w 739398"/>
              <a:gd name="connsiteY19" fmla="*/ 2260852 h 3335681"/>
              <a:gd name="connsiteX20" fmla="*/ 103213 w 739398"/>
              <a:gd name="connsiteY20" fmla="*/ 2472799 h 3335681"/>
              <a:gd name="connsiteX21" fmla="*/ 321215 w 739398"/>
              <a:gd name="connsiteY21" fmla="*/ 2533355 h 3335681"/>
              <a:gd name="connsiteX22" fmla="*/ 91102 w 739398"/>
              <a:gd name="connsiteY22" fmla="*/ 2678690 h 3335681"/>
              <a:gd name="connsiteX23" fmla="*/ 206159 w 739398"/>
              <a:gd name="connsiteY23" fmla="*/ 2842192 h 3335681"/>
              <a:gd name="connsiteX24" fmla="*/ 97157 w 739398"/>
              <a:gd name="connsiteY24" fmla="*/ 3023861 h 3335681"/>
              <a:gd name="connsiteX25" fmla="*/ 267 w 739398"/>
              <a:gd name="connsiteY25" fmla="*/ 3102584 h 3335681"/>
              <a:gd name="connsiteX26" fmla="*/ 127435 w 739398"/>
              <a:gd name="connsiteY26" fmla="*/ 3332698 h 3335681"/>
              <a:gd name="connsiteX27" fmla="*/ 181936 w 739398"/>
              <a:gd name="connsiteY27" fmla="*/ 2920915 h 3335681"/>
              <a:gd name="connsiteX28" fmla="*/ 642164 w 739398"/>
              <a:gd name="connsiteY28" fmla="*/ 407829 h 3335681"/>
              <a:gd name="connsiteX29" fmla="*/ 593719 w 739398"/>
              <a:gd name="connsiteY29" fmla="*/ 492608 h 3335681"/>
              <a:gd name="connsiteX30" fmla="*/ 448384 w 739398"/>
              <a:gd name="connsiteY30" fmla="*/ 2102 h 33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9398" h="3335681">
                <a:moveTo>
                  <a:pt x="448384" y="2102"/>
                </a:moveTo>
                <a:cubicBezTo>
                  <a:pt x="448384" y="-26158"/>
                  <a:pt x="545274" y="238271"/>
                  <a:pt x="593719" y="323050"/>
                </a:cubicBezTo>
                <a:cubicBezTo>
                  <a:pt x="642164" y="407829"/>
                  <a:pt x="731989" y="470404"/>
                  <a:pt x="739054" y="510775"/>
                </a:cubicBezTo>
                <a:cubicBezTo>
                  <a:pt x="746119" y="551146"/>
                  <a:pt x="642164" y="541052"/>
                  <a:pt x="636108" y="565275"/>
                </a:cubicBezTo>
                <a:cubicBezTo>
                  <a:pt x="630052" y="589498"/>
                  <a:pt x="713822" y="617758"/>
                  <a:pt x="702720" y="656110"/>
                </a:cubicBezTo>
                <a:cubicBezTo>
                  <a:pt x="691618" y="694462"/>
                  <a:pt x="583626" y="751990"/>
                  <a:pt x="569496" y="795389"/>
                </a:cubicBezTo>
                <a:cubicBezTo>
                  <a:pt x="555366" y="838788"/>
                  <a:pt x="628034" y="885215"/>
                  <a:pt x="617941" y="916502"/>
                </a:cubicBezTo>
                <a:cubicBezTo>
                  <a:pt x="607848" y="947789"/>
                  <a:pt x="511968" y="943752"/>
                  <a:pt x="508940" y="983114"/>
                </a:cubicBezTo>
                <a:cubicBezTo>
                  <a:pt x="505912" y="1022476"/>
                  <a:pt x="606839" y="1117347"/>
                  <a:pt x="599774" y="1152672"/>
                </a:cubicBezTo>
                <a:cubicBezTo>
                  <a:pt x="592709" y="1187997"/>
                  <a:pt x="499857" y="1161755"/>
                  <a:pt x="466551" y="1195061"/>
                </a:cubicBezTo>
                <a:cubicBezTo>
                  <a:pt x="433245" y="1228367"/>
                  <a:pt x="407004" y="1310118"/>
                  <a:pt x="399939" y="1352507"/>
                </a:cubicBezTo>
                <a:cubicBezTo>
                  <a:pt x="392874" y="1394896"/>
                  <a:pt x="436272" y="1412054"/>
                  <a:pt x="424161" y="1449397"/>
                </a:cubicBezTo>
                <a:cubicBezTo>
                  <a:pt x="412050" y="1486740"/>
                  <a:pt x="324243" y="1546288"/>
                  <a:pt x="327271" y="1576566"/>
                </a:cubicBezTo>
                <a:cubicBezTo>
                  <a:pt x="330299" y="1606844"/>
                  <a:pt x="445356" y="1598769"/>
                  <a:pt x="442328" y="1631066"/>
                </a:cubicBezTo>
                <a:cubicBezTo>
                  <a:pt x="439300" y="1663363"/>
                  <a:pt x="355530" y="1729975"/>
                  <a:pt x="309104" y="1770346"/>
                </a:cubicBezTo>
                <a:cubicBezTo>
                  <a:pt x="262678" y="1810717"/>
                  <a:pt x="159732" y="1844022"/>
                  <a:pt x="163769" y="1873291"/>
                </a:cubicBezTo>
                <a:cubicBezTo>
                  <a:pt x="167806" y="1902560"/>
                  <a:pt x="322225" y="1912653"/>
                  <a:pt x="333327" y="1945959"/>
                </a:cubicBezTo>
                <a:cubicBezTo>
                  <a:pt x="344429" y="1979265"/>
                  <a:pt x="257631" y="2035784"/>
                  <a:pt x="230381" y="2073127"/>
                </a:cubicBezTo>
                <a:cubicBezTo>
                  <a:pt x="203131" y="2110470"/>
                  <a:pt x="160742" y="2138730"/>
                  <a:pt x="169825" y="2170017"/>
                </a:cubicBezTo>
                <a:cubicBezTo>
                  <a:pt x="178908" y="2201304"/>
                  <a:pt x="295984" y="2210388"/>
                  <a:pt x="284882" y="2260852"/>
                </a:cubicBezTo>
                <a:cubicBezTo>
                  <a:pt x="273780" y="2311316"/>
                  <a:pt x="97157" y="2427382"/>
                  <a:pt x="103213" y="2472799"/>
                </a:cubicBezTo>
                <a:cubicBezTo>
                  <a:pt x="109268" y="2518216"/>
                  <a:pt x="323233" y="2499040"/>
                  <a:pt x="321215" y="2533355"/>
                </a:cubicBezTo>
                <a:cubicBezTo>
                  <a:pt x="319197" y="2567670"/>
                  <a:pt x="110278" y="2627217"/>
                  <a:pt x="91102" y="2678690"/>
                </a:cubicBezTo>
                <a:cubicBezTo>
                  <a:pt x="71926" y="2730163"/>
                  <a:pt x="205150" y="2784664"/>
                  <a:pt x="206159" y="2842192"/>
                </a:cubicBezTo>
                <a:cubicBezTo>
                  <a:pt x="207168" y="2899720"/>
                  <a:pt x="131472" y="2980462"/>
                  <a:pt x="97157" y="3023861"/>
                </a:cubicBezTo>
                <a:cubicBezTo>
                  <a:pt x="62842" y="3067260"/>
                  <a:pt x="-4779" y="3051111"/>
                  <a:pt x="267" y="3102584"/>
                </a:cubicBezTo>
                <a:cubicBezTo>
                  <a:pt x="5313" y="3154057"/>
                  <a:pt x="97157" y="3362976"/>
                  <a:pt x="127435" y="3332698"/>
                </a:cubicBezTo>
                <a:cubicBezTo>
                  <a:pt x="157713" y="3302420"/>
                  <a:pt x="96148" y="3408393"/>
                  <a:pt x="181936" y="2920915"/>
                </a:cubicBezTo>
                <a:cubicBezTo>
                  <a:pt x="267724" y="2433437"/>
                  <a:pt x="573534" y="812547"/>
                  <a:pt x="642164" y="407829"/>
                </a:cubicBezTo>
                <a:cubicBezTo>
                  <a:pt x="710794" y="3111"/>
                  <a:pt x="620969" y="558211"/>
                  <a:pt x="593719" y="492608"/>
                </a:cubicBezTo>
                <a:cubicBezTo>
                  <a:pt x="566469" y="427005"/>
                  <a:pt x="448384" y="30362"/>
                  <a:pt x="448384" y="2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A4365E3D-58C9-4400-897C-4D32AB72D6EC}"/>
              </a:ext>
            </a:extLst>
          </p:cNvPr>
          <p:cNvSpPr/>
          <p:nvPr/>
        </p:nvSpPr>
        <p:spPr>
          <a:xfrm>
            <a:off x="5535766" y="6418471"/>
            <a:ext cx="1002089" cy="1054878"/>
          </a:xfrm>
          <a:custGeom>
            <a:avLst/>
            <a:gdLst>
              <a:gd name="connsiteX0" fmla="*/ 961924 w 1002089"/>
              <a:gd name="connsiteY0" fmla="*/ 12607 h 1054878"/>
              <a:gd name="connsiteX1" fmla="*/ 368472 w 1002089"/>
              <a:gd name="connsiteY1" fmla="*/ 285110 h 1054878"/>
              <a:gd name="connsiteX2" fmla="*/ 422973 w 1002089"/>
              <a:gd name="connsiteY2" fmla="*/ 242721 h 1054878"/>
              <a:gd name="connsiteX3" fmla="*/ 5135 w 1002089"/>
              <a:gd name="connsiteY3" fmla="*/ 1048120 h 1054878"/>
              <a:gd name="connsiteX4" fmla="*/ 211026 w 1002089"/>
              <a:gd name="connsiteY4" fmla="*/ 600003 h 1054878"/>
              <a:gd name="connsiteX5" fmla="*/ 519863 w 1002089"/>
              <a:gd name="connsiteY5" fmla="*/ 97386 h 1054878"/>
              <a:gd name="connsiteX6" fmla="*/ 392695 w 1002089"/>
              <a:gd name="connsiteY6" fmla="*/ 218499 h 1054878"/>
              <a:gd name="connsiteX7" fmla="*/ 889257 w 1002089"/>
              <a:gd name="connsiteY7" fmla="*/ 61052 h 1054878"/>
              <a:gd name="connsiteX8" fmla="*/ 961924 w 1002089"/>
              <a:gd name="connsiteY8" fmla="*/ 12607 h 105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089" h="1054878">
                <a:moveTo>
                  <a:pt x="961924" y="12607"/>
                </a:moveTo>
                <a:cubicBezTo>
                  <a:pt x="875127" y="49950"/>
                  <a:pt x="458297" y="246758"/>
                  <a:pt x="368472" y="285110"/>
                </a:cubicBezTo>
                <a:cubicBezTo>
                  <a:pt x="278647" y="323462"/>
                  <a:pt x="483529" y="115553"/>
                  <a:pt x="422973" y="242721"/>
                </a:cubicBezTo>
                <a:cubicBezTo>
                  <a:pt x="362417" y="369889"/>
                  <a:pt x="40459" y="988573"/>
                  <a:pt x="5135" y="1048120"/>
                </a:cubicBezTo>
                <a:cubicBezTo>
                  <a:pt x="-30189" y="1107667"/>
                  <a:pt x="125238" y="758459"/>
                  <a:pt x="211026" y="600003"/>
                </a:cubicBezTo>
                <a:cubicBezTo>
                  <a:pt x="296814" y="441547"/>
                  <a:pt x="489585" y="160970"/>
                  <a:pt x="519863" y="97386"/>
                </a:cubicBezTo>
                <a:cubicBezTo>
                  <a:pt x="550141" y="33802"/>
                  <a:pt x="331129" y="224555"/>
                  <a:pt x="392695" y="218499"/>
                </a:cubicBezTo>
                <a:cubicBezTo>
                  <a:pt x="454261" y="212443"/>
                  <a:pt x="797413" y="92339"/>
                  <a:pt x="889257" y="61052"/>
                </a:cubicBezTo>
                <a:cubicBezTo>
                  <a:pt x="981101" y="29765"/>
                  <a:pt x="1048721" y="-24736"/>
                  <a:pt x="961924" y="126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4183DCF1-DE77-1C31-DE9F-E3D9B5C85375}"/>
              </a:ext>
            </a:extLst>
          </p:cNvPr>
          <p:cNvSpPr/>
          <p:nvPr/>
        </p:nvSpPr>
        <p:spPr>
          <a:xfrm>
            <a:off x="5913913" y="6287208"/>
            <a:ext cx="2296478" cy="1064850"/>
          </a:xfrm>
          <a:custGeom>
            <a:avLst/>
            <a:gdLst>
              <a:gd name="connsiteX0" fmla="*/ 8492 w 2296478"/>
              <a:gd name="connsiteY0" fmla="*/ 4591 h 1064850"/>
              <a:gd name="connsiteX1" fmla="*/ 111438 w 2296478"/>
              <a:gd name="connsiteY1" fmla="*/ 34869 h 1064850"/>
              <a:gd name="connsiteX2" fmla="*/ 1165117 w 2296478"/>
              <a:gd name="connsiteY2" fmla="*/ 422429 h 1064850"/>
              <a:gd name="connsiteX3" fmla="*/ 1134839 w 2296478"/>
              <a:gd name="connsiteY3" fmla="*/ 386095 h 1064850"/>
              <a:gd name="connsiteX4" fmla="*/ 1758569 w 2296478"/>
              <a:gd name="connsiteY4" fmla="*/ 658599 h 1064850"/>
              <a:gd name="connsiteX5" fmla="*/ 1649568 w 2296478"/>
              <a:gd name="connsiteY5" fmla="*/ 622265 h 1064850"/>
              <a:gd name="connsiteX6" fmla="*/ 2121907 w 2296478"/>
              <a:gd name="connsiteY6" fmla="*/ 803934 h 1064850"/>
              <a:gd name="connsiteX7" fmla="*/ 2261186 w 2296478"/>
              <a:gd name="connsiteY7" fmla="*/ 1064326 h 1064850"/>
              <a:gd name="connsiteX8" fmla="*/ 2164296 w 2296478"/>
              <a:gd name="connsiteY8" fmla="*/ 852379 h 1064850"/>
              <a:gd name="connsiteX9" fmla="*/ 965282 w 2296478"/>
              <a:gd name="connsiteY9" fmla="*/ 258927 h 1064850"/>
              <a:gd name="connsiteX10" fmla="*/ 1074283 w 2296478"/>
              <a:gd name="connsiteY10" fmla="*/ 313428 h 1064850"/>
              <a:gd name="connsiteX11" fmla="*/ 1207507 w 2296478"/>
              <a:gd name="connsiteY11" fmla="*/ 355817 h 1064850"/>
              <a:gd name="connsiteX12" fmla="*/ 795724 w 2296478"/>
              <a:gd name="connsiteY12" fmla="*/ 216538 h 1064850"/>
              <a:gd name="connsiteX13" fmla="*/ 8492 w 2296478"/>
              <a:gd name="connsiteY13" fmla="*/ 4591 h 106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6478" h="1064850">
                <a:moveTo>
                  <a:pt x="8492" y="4591"/>
                </a:moveTo>
                <a:cubicBezTo>
                  <a:pt x="-36421" y="-15090"/>
                  <a:pt x="111438" y="34869"/>
                  <a:pt x="111438" y="34869"/>
                </a:cubicBezTo>
                <a:lnTo>
                  <a:pt x="1165117" y="422429"/>
                </a:lnTo>
                <a:cubicBezTo>
                  <a:pt x="1335684" y="480967"/>
                  <a:pt x="1035930" y="346733"/>
                  <a:pt x="1134839" y="386095"/>
                </a:cubicBezTo>
                <a:cubicBezTo>
                  <a:pt x="1233748" y="425457"/>
                  <a:pt x="1672781" y="619237"/>
                  <a:pt x="1758569" y="658599"/>
                </a:cubicBezTo>
                <a:cubicBezTo>
                  <a:pt x="1844357" y="697961"/>
                  <a:pt x="1589012" y="598043"/>
                  <a:pt x="1649568" y="622265"/>
                </a:cubicBezTo>
                <a:cubicBezTo>
                  <a:pt x="1710124" y="646488"/>
                  <a:pt x="2019971" y="730257"/>
                  <a:pt x="2121907" y="803934"/>
                </a:cubicBezTo>
                <a:cubicBezTo>
                  <a:pt x="2223843" y="877611"/>
                  <a:pt x="2254121" y="1056252"/>
                  <a:pt x="2261186" y="1064326"/>
                </a:cubicBezTo>
                <a:cubicBezTo>
                  <a:pt x="2268251" y="1072400"/>
                  <a:pt x="2380280" y="986612"/>
                  <a:pt x="2164296" y="852379"/>
                </a:cubicBezTo>
                <a:cubicBezTo>
                  <a:pt x="1948312" y="718146"/>
                  <a:pt x="1146951" y="348752"/>
                  <a:pt x="965282" y="258927"/>
                </a:cubicBezTo>
                <a:cubicBezTo>
                  <a:pt x="783613" y="169102"/>
                  <a:pt x="1033912" y="297280"/>
                  <a:pt x="1074283" y="313428"/>
                </a:cubicBezTo>
                <a:cubicBezTo>
                  <a:pt x="1114654" y="329576"/>
                  <a:pt x="1207507" y="355817"/>
                  <a:pt x="1207507" y="355817"/>
                </a:cubicBezTo>
                <a:cubicBezTo>
                  <a:pt x="1161081" y="339669"/>
                  <a:pt x="1003634" y="277094"/>
                  <a:pt x="795724" y="216538"/>
                </a:cubicBezTo>
                <a:cubicBezTo>
                  <a:pt x="587814" y="155982"/>
                  <a:pt x="273930" y="74230"/>
                  <a:pt x="8492" y="45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37983418-CC39-64F9-13C2-CBDB7D80070A}"/>
              </a:ext>
            </a:extLst>
          </p:cNvPr>
          <p:cNvSpPr/>
          <p:nvPr/>
        </p:nvSpPr>
        <p:spPr>
          <a:xfrm>
            <a:off x="8095925" y="7114614"/>
            <a:ext cx="967462" cy="2650300"/>
          </a:xfrm>
          <a:custGeom>
            <a:avLst/>
            <a:gdLst>
              <a:gd name="connsiteX0" fmla="*/ 6507 w 967462"/>
              <a:gd name="connsiteY0" fmla="*/ 24973 h 2650300"/>
              <a:gd name="connsiteX1" fmla="*/ 206343 w 967462"/>
              <a:gd name="connsiteY1" fmla="*/ 364088 h 2650300"/>
              <a:gd name="connsiteX2" fmla="*/ 624181 w 967462"/>
              <a:gd name="connsiteY2" fmla="*/ 1339044 h 2650300"/>
              <a:gd name="connsiteX3" fmla="*/ 957241 w 967462"/>
              <a:gd name="connsiteY3" fmla="*/ 2604671 h 2650300"/>
              <a:gd name="connsiteX4" fmla="*/ 811905 w 967462"/>
              <a:gd name="connsiteY4" fmla="*/ 2168665 h 2650300"/>
              <a:gd name="connsiteX5" fmla="*/ 127619 w 967462"/>
              <a:gd name="connsiteY5" fmla="*/ 267198 h 2650300"/>
              <a:gd name="connsiteX6" fmla="*/ 6507 w 967462"/>
              <a:gd name="connsiteY6" fmla="*/ 24973 h 265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462" h="2650300">
                <a:moveTo>
                  <a:pt x="6507" y="24973"/>
                </a:moveTo>
                <a:cubicBezTo>
                  <a:pt x="19628" y="41121"/>
                  <a:pt x="103397" y="145076"/>
                  <a:pt x="206343" y="364088"/>
                </a:cubicBezTo>
                <a:cubicBezTo>
                  <a:pt x="309289" y="583100"/>
                  <a:pt x="499031" y="965613"/>
                  <a:pt x="624181" y="1339044"/>
                </a:cubicBezTo>
                <a:cubicBezTo>
                  <a:pt x="749331" y="1712475"/>
                  <a:pt x="925954" y="2466401"/>
                  <a:pt x="957241" y="2604671"/>
                </a:cubicBezTo>
                <a:cubicBezTo>
                  <a:pt x="988528" y="2742941"/>
                  <a:pt x="950175" y="2558244"/>
                  <a:pt x="811905" y="2168665"/>
                </a:cubicBezTo>
                <a:cubicBezTo>
                  <a:pt x="673635" y="1779086"/>
                  <a:pt x="268917" y="625489"/>
                  <a:pt x="127619" y="267198"/>
                </a:cubicBezTo>
                <a:cubicBezTo>
                  <a:pt x="-13679" y="-91093"/>
                  <a:pt x="-6614" y="8825"/>
                  <a:pt x="6507" y="249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A31F5366-AC77-B719-2510-3EC89CAD096D}"/>
              </a:ext>
            </a:extLst>
          </p:cNvPr>
          <p:cNvSpPr/>
          <p:nvPr/>
        </p:nvSpPr>
        <p:spPr>
          <a:xfrm>
            <a:off x="7443579" y="7050289"/>
            <a:ext cx="673435" cy="2626806"/>
          </a:xfrm>
          <a:custGeom>
            <a:avLst/>
            <a:gdLst>
              <a:gd name="connsiteX0" fmla="*/ 495351 w 673435"/>
              <a:gd name="connsiteY0" fmla="*/ 22686 h 2626806"/>
              <a:gd name="connsiteX1" fmla="*/ 574074 w 673435"/>
              <a:gd name="connsiteY1" fmla="*/ 119576 h 2626806"/>
              <a:gd name="connsiteX2" fmla="*/ 616463 w 673435"/>
              <a:gd name="connsiteY2" fmla="*/ 513192 h 2626806"/>
              <a:gd name="connsiteX3" fmla="*/ 204681 w 673435"/>
              <a:gd name="connsiteY3" fmla="*/ 1918098 h 2626806"/>
              <a:gd name="connsiteX4" fmla="*/ 4845 w 673435"/>
              <a:gd name="connsiteY4" fmla="*/ 2620551 h 2626806"/>
              <a:gd name="connsiteX5" fmla="*/ 113846 w 673435"/>
              <a:gd name="connsiteY5" fmla="*/ 2154267 h 2626806"/>
              <a:gd name="connsiteX6" fmla="*/ 652797 w 673435"/>
              <a:gd name="connsiteY6" fmla="*/ 458691 h 2626806"/>
              <a:gd name="connsiteX7" fmla="*/ 555907 w 673435"/>
              <a:gd name="connsiteY7" fmla="*/ 46908 h 2626806"/>
              <a:gd name="connsiteX8" fmla="*/ 495351 w 673435"/>
              <a:gd name="connsiteY8" fmla="*/ 22686 h 262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435" h="2626806">
                <a:moveTo>
                  <a:pt x="495351" y="22686"/>
                </a:moveTo>
                <a:cubicBezTo>
                  <a:pt x="498379" y="34797"/>
                  <a:pt x="553889" y="37825"/>
                  <a:pt x="574074" y="119576"/>
                </a:cubicBezTo>
                <a:cubicBezTo>
                  <a:pt x="594259" y="201327"/>
                  <a:pt x="678029" y="213438"/>
                  <a:pt x="616463" y="513192"/>
                </a:cubicBezTo>
                <a:cubicBezTo>
                  <a:pt x="554898" y="812946"/>
                  <a:pt x="306617" y="1566871"/>
                  <a:pt x="204681" y="1918098"/>
                </a:cubicBezTo>
                <a:cubicBezTo>
                  <a:pt x="102745" y="2269325"/>
                  <a:pt x="19984" y="2581190"/>
                  <a:pt x="4845" y="2620551"/>
                </a:cubicBezTo>
                <a:cubicBezTo>
                  <a:pt x="-10294" y="2659913"/>
                  <a:pt x="5854" y="2514577"/>
                  <a:pt x="113846" y="2154267"/>
                </a:cubicBezTo>
                <a:cubicBezTo>
                  <a:pt x="221838" y="1793957"/>
                  <a:pt x="579120" y="809917"/>
                  <a:pt x="652797" y="458691"/>
                </a:cubicBezTo>
                <a:cubicBezTo>
                  <a:pt x="726474" y="107465"/>
                  <a:pt x="581139" y="126641"/>
                  <a:pt x="555907" y="46908"/>
                </a:cubicBezTo>
                <a:cubicBezTo>
                  <a:pt x="530675" y="-32825"/>
                  <a:pt x="492323" y="10575"/>
                  <a:pt x="495351" y="226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E4BE2126-241C-3066-C246-79E614885F6A}"/>
              </a:ext>
            </a:extLst>
          </p:cNvPr>
          <p:cNvSpPr/>
          <p:nvPr/>
        </p:nvSpPr>
        <p:spPr>
          <a:xfrm>
            <a:off x="7274645" y="7308996"/>
            <a:ext cx="186542" cy="2490261"/>
          </a:xfrm>
          <a:custGeom>
            <a:avLst/>
            <a:gdLst>
              <a:gd name="connsiteX0" fmla="*/ 185890 w 186542"/>
              <a:gd name="connsiteY0" fmla="*/ 148 h 2490261"/>
              <a:gd name="connsiteX1" fmla="*/ 64778 w 186542"/>
              <a:gd name="connsiteY1" fmla="*/ 684434 h 2490261"/>
              <a:gd name="connsiteX2" fmla="*/ 58722 w 186542"/>
              <a:gd name="connsiteY2" fmla="*/ 1532223 h 2490261"/>
              <a:gd name="connsiteX3" fmla="*/ 76889 w 186542"/>
              <a:gd name="connsiteY3" fmla="*/ 2046951 h 2490261"/>
              <a:gd name="connsiteX4" fmla="*/ 28444 w 186542"/>
              <a:gd name="connsiteY4" fmla="*/ 2489012 h 2490261"/>
              <a:gd name="connsiteX5" fmla="*/ 46611 w 186542"/>
              <a:gd name="connsiteY5" fmla="*/ 1907672 h 2490261"/>
              <a:gd name="connsiteX6" fmla="*/ 4221 w 186542"/>
              <a:gd name="connsiteY6" fmla="*/ 635989 h 2490261"/>
              <a:gd name="connsiteX7" fmla="*/ 185890 w 186542"/>
              <a:gd name="connsiteY7" fmla="*/ 148 h 24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542" h="2490261">
                <a:moveTo>
                  <a:pt x="185890" y="148"/>
                </a:moveTo>
                <a:cubicBezTo>
                  <a:pt x="195983" y="8222"/>
                  <a:pt x="85973" y="429088"/>
                  <a:pt x="64778" y="684434"/>
                </a:cubicBezTo>
                <a:cubicBezTo>
                  <a:pt x="43583" y="939780"/>
                  <a:pt x="56703" y="1305137"/>
                  <a:pt x="58722" y="1532223"/>
                </a:cubicBezTo>
                <a:cubicBezTo>
                  <a:pt x="60740" y="1759309"/>
                  <a:pt x="81935" y="1887486"/>
                  <a:pt x="76889" y="2046951"/>
                </a:cubicBezTo>
                <a:cubicBezTo>
                  <a:pt x="71843" y="2206416"/>
                  <a:pt x="33490" y="2512225"/>
                  <a:pt x="28444" y="2489012"/>
                </a:cubicBezTo>
                <a:cubicBezTo>
                  <a:pt x="23398" y="2465799"/>
                  <a:pt x="50648" y="2216509"/>
                  <a:pt x="46611" y="1907672"/>
                </a:cubicBezTo>
                <a:cubicBezTo>
                  <a:pt x="42574" y="1598835"/>
                  <a:pt x="-15964" y="957947"/>
                  <a:pt x="4221" y="635989"/>
                </a:cubicBezTo>
                <a:cubicBezTo>
                  <a:pt x="24406" y="314031"/>
                  <a:pt x="175797" y="-7926"/>
                  <a:pt x="185890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2EDDC0C2-4647-40B9-278B-E0890411A1E3}"/>
              </a:ext>
            </a:extLst>
          </p:cNvPr>
          <p:cNvSpPr/>
          <p:nvPr/>
        </p:nvSpPr>
        <p:spPr>
          <a:xfrm>
            <a:off x="7918344" y="7521153"/>
            <a:ext cx="307215" cy="1555165"/>
          </a:xfrm>
          <a:custGeom>
            <a:avLst/>
            <a:gdLst>
              <a:gd name="connsiteX0" fmla="*/ 293089 w 307215"/>
              <a:gd name="connsiteY0" fmla="*/ 42328 h 1555165"/>
              <a:gd name="connsiteX1" fmla="*/ 293089 w 307215"/>
              <a:gd name="connsiteY1" fmla="*/ 96828 h 1555165"/>
              <a:gd name="connsiteX2" fmla="*/ 159865 w 307215"/>
              <a:gd name="connsiteY2" fmla="*/ 660002 h 1555165"/>
              <a:gd name="connsiteX3" fmla="*/ 8475 w 307215"/>
              <a:gd name="connsiteY3" fmla="*/ 1550179 h 1555165"/>
              <a:gd name="connsiteX4" fmla="*/ 38753 w 307215"/>
              <a:gd name="connsiteY4" fmla="*/ 999117 h 1555165"/>
              <a:gd name="connsiteX5" fmla="*/ 202255 w 307215"/>
              <a:gd name="connsiteY5" fmla="*/ 538889 h 1555165"/>
              <a:gd name="connsiteX6" fmla="*/ 293089 w 307215"/>
              <a:gd name="connsiteY6" fmla="*/ 42328 h 155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15" h="1555165">
                <a:moveTo>
                  <a:pt x="293089" y="42328"/>
                </a:moveTo>
                <a:cubicBezTo>
                  <a:pt x="308228" y="-31349"/>
                  <a:pt x="315293" y="-6118"/>
                  <a:pt x="293089" y="96828"/>
                </a:cubicBezTo>
                <a:cubicBezTo>
                  <a:pt x="270885" y="199774"/>
                  <a:pt x="207301" y="417777"/>
                  <a:pt x="159865" y="660002"/>
                </a:cubicBezTo>
                <a:cubicBezTo>
                  <a:pt x="112429" y="902227"/>
                  <a:pt x="28660" y="1493660"/>
                  <a:pt x="8475" y="1550179"/>
                </a:cubicBezTo>
                <a:cubicBezTo>
                  <a:pt x="-11710" y="1606698"/>
                  <a:pt x="6456" y="1167665"/>
                  <a:pt x="38753" y="999117"/>
                </a:cubicBezTo>
                <a:cubicBezTo>
                  <a:pt x="71050" y="830569"/>
                  <a:pt x="153810" y="699363"/>
                  <a:pt x="202255" y="538889"/>
                </a:cubicBezTo>
                <a:cubicBezTo>
                  <a:pt x="250700" y="378415"/>
                  <a:pt x="277950" y="116005"/>
                  <a:pt x="293089" y="423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CB960729-A8CA-31D5-BDB4-9DD7ECA97C0C}"/>
              </a:ext>
            </a:extLst>
          </p:cNvPr>
          <p:cNvSpPr/>
          <p:nvPr/>
        </p:nvSpPr>
        <p:spPr>
          <a:xfrm>
            <a:off x="7920357" y="8065515"/>
            <a:ext cx="454474" cy="2004999"/>
          </a:xfrm>
          <a:custGeom>
            <a:avLst/>
            <a:gdLst>
              <a:gd name="connsiteX0" fmla="*/ 333466 w 454474"/>
              <a:gd name="connsiteY0" fmla="*/ 73251 h 2004999"/>
              <a:gd name="connsiteX1" fmla="*/ 339521 w 454474"/>
              <a:gd name="connsiteY1" fmla="*/ 133807 h 2004999"/>
              <a:gd name="connsiteX2" fmla="*/ 248687 w 454474"/>
              <a:gd name="connsiteY2" fmla="*/ 1096652 h 2004999"/>
              <a:gd name="connsiteX3" fmla="*/ 121518 w 454474"/>
              <a:gd name="connsiteY3" fmla="*/ 1472101 h 2004999"/>
              <a:gd name="connsiteX4" fmla="*/ 406 w 454474"/>
              <a:gd name="connsiteY4" fmla="*/ 2004996 h 2004999"/>
              <a:gd name="connsiteX5" fmla="*/ 163908 w 454474"/>
              <a:gd name="connsiteY5" fmla="*/ 1478157 h 2004999"/>
              <a:gd name="connsiteX6" fmla="*/ 448522 w 454474"/>
              <a:gd name="connsiteY6" fmla="*/ 188308 h 2004999"/>
              <a:gd name="connsiteX7" fmla="*/ 357688 w 454474"/>
              <a:gd name="connsiteY7" fmla="*/ 521367 h 2004999"/>
              <a:gd name="connsiteX8" fmla="*/ 363744 w 454474"/>
              <a:gd name="connsiteY8" fmla="*/ 30861 h 2004999"/>
              <a:gd name="connsiteX9" fmla="*/ 333466 w 454474"/>
              <a:gd name="connsiteY9" fmla="*/ 73251 h 20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474" h="2004999">
                <a:moveTo>
                  <a:pt x="333466" y="73251"/>
                </a:moveTo>
                <a:cubicBezTo>
                  <a:pt x="329429" y="90409"/>
                  <a:pt x="353651" y="-36760"/>
                  <a:pt x="339521" y="133807"/>
                </a:cubicBezTo>
                <a:cubicBezTo>
                  <a:pt x="325391" y="304374"/>
                  <a:pt x="285021" y="873603"/>
                  <a:pt x="248687" y="1096652"/>
                </a:cubicBezTo>
                <a:cubicBezTo>
                  <a:pt x="212353" y="1319701"/>
                  <a:pt x="162898" y="1320710"/>
                  <a:pt x="121518" y="1472101"/>
                </a:cubicBezTo>
                <a:cubicBezTo>
                  <a:pt x="80138" y="1623492"/>
                  <a:pt x="-6659" y="2003987"/>
                  <a:pt x="406" y="2004996"/>
                </a:cubicBezTo>
                <a:cubicBezTo>
                  <a:pt x="7471" y="2006005"/>
                  <a:pt x="89222" y="1780938"/>
                  <a:pt x="163908" y="1478157"/>
                </a:cubicBezTo>
                <a:cubicBezTo>
                  <a:pt x="238594" y="1175376"/>
                  <a:pt x="416225" y="347773"/>
                  <a:pt x="448522" y="188308"/>
                </a:cubicBezTo>
                <a:cubicBezTo>
                  <a:pt x="480819" y="28843"/>
                  <a:pt x="371818" y="547608"/>
                  <a:pt x="357688" y="521367"/>
                </a:cubicBezTo>
                <a:cubicBezTo>
                  <a:pt x="343558" y="495126"/>
                  <a:pt x="368790" y="113621"/>
                  <a:pt x="363744" y="30861"/>
                </a:cubicBezTo>
                <a:cubicBezTo>
                  <a:pt x="358698" y="-51899"/>
                  <a:pt x="337503" y="56093"/>
                  <a:pt x="333466" y="732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26D2CA0D-4859-57B6-A9BB-22EF3AB3A1B9}"/>
              </a:ext>
            </a:extLst>
          </p:cNvPr>
          <p:cNvSpPr/>
          <p:nvPr/>
        </p:nvSpPr>
        <p:spPr>
          <a:xfrm>
            <a:off x="8170132" y="8460409"/>
            <a:ext cx="279619" cy="1669894"/>
          </a:xfrm>
          <a:custGeom>
            <a:avLst/>
            <a:gdLst>
              <a:gd name="connsiteX0" fmla="*/ 277471 w 279619"/>
              <a:gd name="connsiteY0" fmla="*/ 11416 h 1669894"/>
              <a:gd name="connsiteX1" fmla="*/ 29190 w 279619"/>
              <a:gd name="connsiteY1" fmla="*/ 974261 h 1669894"/>
              <a:gd name="connsiteX2" fmla="*/ 11023 w 279619"/>
              <a:gd name="connsiteY2" fmla="*/ 1640380 h 1669894"/>
              <a:gd name="connsiteX3" fmla="*/ 11023 w 279619"/>
              <a:gd name="connsiteY3" fmla="*/ 1428433 h 1669894"/>
              <a:gd name="connsiteX4" fmla="*/ 150302 w 279619"/>
              <a:gd name="connsiteY4" fmla="*/ 332365 h 1669894"/>
              <a:gd name="connsiteX5" fmla="*/ 150302 w 279619"/>
              <a:gd name="connsiteY5" fmla="*/ 435310 h 1669894"/>
              <a:gd name="connsiteX6" fmla="*/ 277471 w 279619"/>
              <a:gd name="connsiteY6" fmla="*/ 11416 h 16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19" h="1669894">
                <a:moveTo>
                  <a:pt x="277471" y="11416"/>
                </a:moveTo>
                <a:cubicBezTo>
                  <a:pt x="257286" y="101241"/>
                  <a:pt x="73598" y="702767"/>
                  <a:pt x="29190" y="974261"/>
                </a:cubicBezTo>
                <a:cubicBezTo>
                  <a:pt x="-15218" y="1245755"/>
                  <a:pt x="14051" y="1564685"/>
                  <a:pt x="11023" y="1640380"/>
                </a:cubicBezTo>
                <a:cubicBezTo>
                  <a:pt x="7995" y="1716075"/>
                  <a:pt x="-12190" y="1646435"/>
                  <a:pt x="11023" y="1428433"/>
                </a:cubicBezTo>
                <a:cubicBezTo>
                  <a:pt x="34236" y="1210431"/>
                  <a:pt x="127089" y="497886"/>
                  <a:pt x="150302" y="332365"/>
                </a:cubicBezTo>
                <a:cubicBezTo>
                  <a:pt x="173515" y="166845"/>
                  <a:pt x="131126" y="480727"/>
                  <a:pt x="150302" y="435310"/>
                </a:cubicBezTo>
                <a:cubicBezTo>
                  <a:pt x="169478" y="389893"/>
                  <a:pt x="297656" y="-78409"/>
                  <a:pt x="277471" y="114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00B20A68-CA6E-0E79-8009-FBEC6D5A1A48}"/>
              </a:ext>
            </a:extLst>
          </p:cNvPr>
          <p:cNvSpPr/>
          <p:nvPr/>
        </p:nvSpPr>
        <p:spPr>
          <a:xfrm>
            <a:off x="8470477" y="8142168"/>
            <a:ext cx="219742" cy="1895796"/>
          </a:xfrm>
          <a:custGeom>
            <a:avLst/>
            <a:gdLst>
              <a:gd name="connsiteX0" fmla="*/ 7404 w 219742"/>
              <a:gd name="connsiteY0" fmla="*/ 105599 h 1895796"/>
              <a:gd name="connsiteX1" fmla="*/ 31626 w 219742"/>
              <a:gd name="connsiteY1" fmla="*/ 154044 h 1895796"/>
              <a:gd name="connsiteX2" fmla="*/ 195128 w 219742"/>
              <a:gd name="connsiteY2" fmla="*/ 1280391 h 1895796"/>
              <a:gd name="connsiteX3" fmla="*/ 219351 w 219742"/>
              <a:gd name="connsiteY3" fmla="*/ 1892009 h 1895796"/>
              <a:gd name="connsiteX4" fmla="*/ 207240 w 219742"/>
              <a:gd name="connsiteY4" fmla="*/ 1498394 h 1895796"/>
              <a:gd name="connsiteX5" fmla="*/ 170906 w 219742"/>
              <a:gd name="connsiteY5" fmla="*/ 705106 h 1895796"/>
              <a:gd name="connsiteX6" fmla="*/ 37682 w 219742"/>
              <a:gd name="connsiteY6" fmla="*/ 2653 h 1895796"/>
              <a:gd name="connsiteX7" fmla="*/ 122461 w 219742"/>
              <a:gd name="connsiteY7" fmla="*/ 450770 h 1895796"/>
              <a:gd name="connsiteX8" fmla="*/ 7404 w 219742"/>
              <a:gd name="connsiteY8" fmla="*/ 105599 h 189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42" h="1895796">
                <a:moveTo>
                  <a:pt x="7404" y="105599"/>
                </a:moveTo>
                <a:cubicBezTo>
                  <a:pt x="-7735" y="56145"/>
                  <a:pt x="339" y="-41755"/>
                  <a:pt x="31626" y="154044"/>
                </a:cubicBezTo>
                <a:cubicBezTo>
                  <a:pt x="62913" y="349843"/>
                  <a:pt x="163841" y="990730"/>
                  <a:pt x="195128" y="1280391"/>
                </a:cubicBezTo>
                <a:cubicBezTo>
                  <a:pt x="226415" y="1570052"/>
                  <a:pt x="217332" y="1855675"/>
                  <a:pt x="219351" y="1892009"/>
                </a:cubicBezTo>
                <a:cubicBezTo>
                  <a:pt x="221370" y="1928343"/>
                  <a:pt x="215314" y="1696211"/>
                  <a:pt x="207240" y="1498394"/>
                </a:cubicBezTo>
                <a:cubicBezTo>
                  <a:pt x="199166" y="1300577"/>
                  <a:pt x="199166" y="954396"/>
                  <a:pt x="170906" y="705106"/>
                </a:cubicBezTo>
                <a:cubicBezTo>
                  <a:pt x="142646" y="455816"/>
                  <a:pt x="45756" y="45042"/>
                  <a:pt x="37682" y="2653"/>
                </a:cubicBezTo>
                <a:cubicBezTo>
                  <a:pt x="29608" y="-39736"/>
                  <a:pt x="125489" y="439668"/>
                  <a:pt x="122461" y="450770"/>
                </a:cubicBezTo>
                <a:cubicBezTo>
                  <a:pt x="119433" y="461872"/>
                  <a:pt x="22543" y="155053"/>
                  <a:pt x="7404" y="1055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AA0B00BA-BC18-2C8B-21CE-4870B6F6352C}"/>
              </a:ext>
            </a:extLst>
          </p:cNvPr>
          <p:cNvSpPr/>
          <p:nvPr/>
        </p:nvSpPr>
        <p:spPr>
          <a:xfrm>
            <a:off x="3991347" y="6565136"/>
            <a:ext cx="1070917" cy="1114985"/>
          </a:xfrm>
          <a:custGeom>
            <a:avLst/>
            <a:gdLst>
              <a:gd name="connsiteX0" fmla="*/ 981345 w 1070917"/>
              <a:gd name="connsiteY0" fmla="*/ 87381 h 1114985"/>
              <a:gd name="connsiteX1" fmla="*/ 539556 w 1070917"/>
              <a:gd name="connsiteY1" fmla="*/ 611363 h 1114985"/>
              <a:gd name="connsiteX2" fmla="*/ 544693 w 1070917"/>
              <a:gd name="connsiteY2" fmla="*/ 724379 h 1114985"/>
              <a:gd name="connsiteX3" fmla="*/ 179961 w 1070917"/>
              <a:gd name="connsiteY3" fmla="*/ 888765 h 1114985"/>
              <a:gd name="connsiteX4" fmla="*/ 163 w 1070917"/>
              <a:gd name="connsiteY4" fmla="*/ 1114797 h 1114985"/>
              <a:gd name="connsiteX5" fmla="*/ 154275 w 1070917"/>
              <a:gd name="connsiteY5" fmla="*/ 924725 h 1114985"/>
              <a:gd name="connsiteX6" fmla="*/ 467637 w 1070917"/>
              <a:gd name="connsiteY6" fmla="*/ 770612 h 1114985"/>
              <a:gd name="connsiteX7" fmla="*/ 477911 w 1070917"/>
              <a:gd name="connsiteY7" fmla="*/ 637048 h 1114985"/>
              <a:gd name="connsiteX8" fmla="*/ 1022442 w 1070917"/>
              <a:gd name="connsiteY8" fmla="*/ 56558 h 1114985"/>
              <a:gd name="connsiteX9" fmla="*/ 981345 w 1070917"/>
              <a:gd name="connsiteY9" fmla="*/ 87381 h 111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0917" h="1114985">
                <a:moveTo>
                  <a:pt x="981345" y="87381"/>
                </a:moveTo>
                <a:cubicBezTo>
                  <a:pt x="900864" y="179848"/>
                  <a:pt x="612331" y="505197"/>
                  <a:pt x="539556" y="611363"/>
                </a:cubicBezTo>
                <a:cubicBezTo>
                  <a:pt x="466781" y="717529"/>
                  <a:pt x="604625" y="678145"/>
                  <a:pt x="544693" y="724379"/>
                </a:cubicBezTo>
                <a:cubicBezTo>
                  <a:pt x="484761" y="770613"/>
                  <a:pt x="270716" y="823695"/>
                  <a:pt x="179961" y="888765"/>
                </a:cubicBezTo>
                <a:cubicBezTo>
                  <a:pt x="89206" y="953835"/>
                  <a:pt x="4444" y="1108804"/>
                  <a:pt x="163" y="1114797"/>
                </a:cubicBezTo>
                <a:cubicBezTo>
                  <a:pt x="-4118" y="1120790"/>
                  <a:pt x="76363" y="982089"/>
                  <a:pt x="154275" y="924725"/>
                </a:cubicBezTo>
                <a:cubicBezTo>
                  <a:pt x="232187" y="867361"/>
                  <a:pt x="413698" y="818558"/>
                  <a:pt x="467637" y="770612"/>
                </a:cubicBezTo>
                <a:cubicBezTo>
                  <a:pt x="521576" y="722666"/>
                  <a:pt x="385444" y="756057"/>
                  <a:pt x="477911" y="637048"/>
                </a:cubicBezTo>
                <a:cubicBezTo>
                  <a:pt x="570378" y="518039"/>
                  <a:pt x="930831" y="150738"/>
                  <a:pt x="1022442" y="56558"/>
                </a:cubicBezTo>
                <a:cubicBezTo>
                  <a:pt x="1114053" y="-37622"/>
                  <a:pt x="1061826" y="-5086"/>
                  <a:pt x="981345" y="873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587C2FBD-15C5-9B4D-007E-3960B414C77E}"/>
              </a:ext>
            </a:extLst>
          </p:cNvPr>
          <p:cNvSpPr/>
          <p:nvPr/>
        </p:nvSpPr>
        <p:spPr>
          <a:xfrm>
            <a:off x="3995176" y="6358212"/>
            <a:ext cx="927640" cy="1358931"/>
          </a:xfrm>
          <a:custGeom>
            <a:avLst/>
            <a:gdLst>
              <a:gd name="connsiteX0" fmla="*/ 926145 w 927640"/>
              <a:gd name="connsiteY0" fmla="*/ 1491 h 1358931"/>
              <a:gd name="connsiteX1" fmla="*/ 371341 w 927640"/>
              <a:gd name="connsiteY1" fmla="*/ 705271 h 1358931"/>
              <a:gd name="connsiteX2" fmla="*/ 417575 w 927640"/>
              <a:gd name="connsiteY2" fmla="*/ 628215 h 1358931"/>
              <a:gd name="connsiteX3" fmla="*/ 37431 w 927640"/>
              <a:gd name="connsiteY3" fmla="*/ 926166 h 1358931"/>
              <a:gd name="connsiteX4" fmla="*/ 11745 w 927640"/>
              <a:gd name="connsiteY4" fmla="*/ 1023770 h 1358931"/>
              <a:gd name="connsiteX5" fmla="*/ 16882 w 927640"/>
              <a:gd name="connsiteY5" fmla="*/ 1357680 h 1358931"/>
              <a:gd name="connsiteX6" fmla="*/ 16882 w 927640"/>
              <a:gd name="connsiteY6" fmla="*/ 1131649 h 1358931"/>
              <a:gd name="connsiteX7" fmla="*/ 32294 w 927640"/>
              <a:gd name="connsiteY7" fmla="*/ 977536 h 1358931"/>
              <a:gd name="connsiteX8" fmla="*/ 325107 w 927640"/>
              <a:gd name="connsiteY8" fmla="*/ 730957 h 1358931"/>
              <a:gd name="connsiteX9" fmla="*/ 222366 w 927640"/>
              <a:gd name="connsiteY9" fmla="*/ 838835 h 1358931"/>
              <a:gd name="connsiteX10" fmla="*/ 705251 w 927640"/>
              <a:gd name="connsiteY10" fmla="*/ 381635 h 1358931"/>
              <a:gd name="connsiteX11" fmla="*/ 540864 w 927640"/>
              <a:gd name="connsiteY11" fmla="*/ 515199 h 1358931"/>
              <a:gd name="connsiteX12" fmla="*/ 926145 w 927640"/>
              <a:gd name="connsiteY12" fmla="*/ 1491 h 13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640" h="1358931">
                <a:moveTo>
                  <a:pt x="926145" y="1491"/>
                </a:moveTo>
                <a:cubicBezTo>
                  <a:pt x="897891" y="33170"/>
                  <a:pt x="456103" y="600817"/>
                  <a:pt x="371341" y="705271"/>
                </a:cubicBezTo>
                <a:cubicBezTo>
                  <a:pt x="286579" y="809725"/>
                  <a:pt x="473227" y="591399"/>
                  <a:pt x="417575" y="628215"/>
                </a:cubicBezTo>
                <a:cubicBezTo>
                  <a:pt x="361923" y="665031"/>
                  <a:pt x="105069" y="860240"/>
                  <a:pt x="37431" y="926166"/>
                </a:cubicBezTo>
                <a:cubicBezTo>
                  <a:pt x="-30207" y="992092"/>
                  <a:pt x="15170" y="951851"/>
                  <a:pt x="11745" y="1023770"/>
                </a:cubicBezTo>
                <a:cubicBezTo>
                  <a:pt x="8320" y="1095689"/>
                  <a:pt x="16026" y="1339700"/>
                  <a:pt x="16882" y="1357680"/>
                </a:cubicBezTo>
                <a:cubicBezTo>
                  <a:pt x="17738" y="1375660"/>
                  <a:pt x="14313" y="1195006"/>
                  <a:pt x="16882" y="1131649"/>
                </a:cubicBezTo>
                <a:cubicBezTo>
                  <a:pt x="19451" y="1068292"/>
                  <a:pt x="-19077" y="1044318"/>
                  <a:pt x="32294" y="977536"/>
                </a:cubicBezTo>
                <a:cubicBezTo>
                  <a:pt x="83665" y="910754"/>
                  <a:pt x="293428" y="754074"/>
                  <a:pt x="325107" y="730957"/>
                </a:cubicBezTo>
                <a:cubicBezTo>
                  <a:pt x="356786" y="707840"/>
                  <a:pt x="159009" y="897055"/>
                  <a:pt x="222366" y="838835"/>
                </a:cubicBezTo>
                <a:cubicBezTo>
                  <a:pt x="285723" y="780615"/>
                  <a:pt x="652168" y="435574"/>
                  <a:pt x="705251" y="381635"/>
                </a:cubicBezTo>
                <a:cubicBezTo>
                  <a:pt x="758334" y="327696"/>
                  <a:pt x="508329" y="577700"/>
                  <a:pt x="540864" y="515199"/>
                </a:cubicBezTo>
                <a:cubicBezTo>
                  <a:pt x="573399" y="452698"/>
                  <a:pt x="954399" y="-30188"/>
                  <a:pt x="926145" y="14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7C407A82-E520-496A-3D4F-1045A160D975}"/>
              </a:ext>
            </a:extLst>
          </p:cNvPr>
          <p:cNvSpPr/>
          <p:nvPr/>
        </p:nvSpPr>
        <p:spPr>
          <a:xfrm>
            <a:off x="4717515" y="6294903"/>
            <a:ext cx="378468" cy="1447052"/>
          </a:xfrm>
          <a:custGeom>
            <a:avLst/>
            <a:gdLst>
              <a:gd name="connsiteX0" fmla="*/ 198669 w 378468"/>
              <a:gd name="connsiteY0" fmla="*/ 3155 h 1447052"/>
              <a:gd name="connsiteX1" fmla="*/ 162710 w 378468"/>
              <a:gd name="connsiteY1" fmla="*/ 511726 h 1447052"/>
              <a:gd name="connsiteX2" fmla="*/ 65105 w 378468"/>
              <a:gd name="connsiteY2" fmla="*/ 1051119 h 1447052"/>
              <a:gd name="connsiteX3" fmla="*/ 111339 w 378468"/>
              <a:gd name="connsiteY3" fmla="*/ 958652 h 1447052"/>
              <a:gd name="connsiteX4" fmla="*/ 3460 w 378468"/>
              <a:gd name="connsiteY4" fmla="*/ 1302836 h 1447052"/>
              <a:gd name="connsiteX5" fmla="*/ 29146 w 378468"/>
              <a:gd name="connsiteY5" fmla="*/ 1446675 h 1447052"/>
              <a:gd name="connsiteX6" fmla="*/ 54831 w 378468"/>
              <a:gd name="connsiteY6" fmla="*/ 1323385 h 1447052"/>
              <a:gd name="connsiteX7" fmla="*/ 34283 w 378468"/>
              <a:gd name="connsiteY7" fmla="*/ 1426126 h 1447052"/>
              <a:gd name="connsiteX8" fmla="*/ 378467 w 378468"/>
              <a:gd name="connsiteY8" fmla="*/ 1215506 h 1447052"/>
              <a:gd name="connsiteX9" fmla="*/ 29146 w 378468"/>
              <a:gd name="connsiteY9" fmla="*/ 1446675 h 1447052"/>
              <a:gd name="connsiteX10" fmla="*/ 70242 w 378468"/>
              <a:gd name="connsiteY10" fmla="*/ 1148724 h 1447052"/>
              <a:gd name="connsiteX11" fmla="*/ 157573 w 378468"/>
              <a:gd name="connsiteY11" fmla="*/ 486041 h 1447052"/>
              <a:gd name="connsiteX12" fmla="*/ 137024 w 378468"/>
              <a:gd name="connsiteY12" fmla="*/ 660701 h 1447052"/>
              <a:gd name="connsiteX13" fmla="*/ 183258 w 378468"/>
              <a:gd name="connsiteY13" fmla="*/ 414122 h 1447052"/>
              <a:gd name="connsiteX14" fmla="*/ 214081 w 378468"/>
              <a:gd name="connsiteY14" fmla="*/ 301106 h 1447052"/>
              <a:gd name="connsiteX15" fmla="*/ 198669 w 378468"/>
              <a:gd name="connsiteY15" fmla="*/ 3155 h 144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468" h="1447052">
                <a:moveTo>
                  <a:pt x="198669" y="3155"/>
                </a:moveTo>
                <a:cubicBezTo>
                  <a:pt x="190107" y="38258"/>
                  <a:pt x="184971" y="337065"/>
                  <a:pt x="162710" y="511726"/>
                </a:cubicBezTo>
                <a:cubicBezTo>
                  <a:pt x="140449" y="686387"/>
                  <a:pt x="73667" y="976631"/>
                  <a:pt x="65105" y="1051119"/>
                </a:cubicBezTo>
                <a:cubicBezTo>
                  <a:pt x="56543" y="1125607"/>
                  <a:pt x="121613" y="916699"/>
                  <a:pt x="111339" y="958652"/>
                </a:cubicBezTo>
                <a:cubicBezTo>
                  <a:pt x="101065" y="1000605"/>
                  <a:pt x="17159" y="1221499"/>
                  <a:pt x="3460" y="1302836"/>
                </a:cubicBezTo>
                <a:cubicBezTo>
                  <a:pt x="-10239" y="1384173"/>
                  <a:pt x="20584" y="1443250"/>
                  <a:pt x="29146" y="1446675"/>
                </a:cubicBezTo>
                <a:cubicBezTo>
                  <a:pt x="37708" y="1450100"/>
                  <a:pt x="53975" y="1326810"/>
                  <a:pt x="54831" y="1323385"/>
                </a:cubicBezTo>
                <a:cubicBezTo>
                  <a:pt x="55687" y="1319960"/>
                  <a:pt x="-19656" y="1444106"/>
                  <a:pt x="34283" y="1426126"/>
                </a:cubicBezTo>
                <a:cubicBezTo>
                  <a:pt x="88222" y="1408146"/>
                  <a:pt x="379323" y="1212081"/>
                  <a:pt x="378467" y="1215506"/>
                </a:cubicBezTo>
                <a:cubicBezTo>
                  <a:pt x="377611" y="1218931"/>
                  <a:pt x="80517" y="1457805"/>
                  <a:pt x="29146" y="1446675"/>
                </a:cubicBezTo>
                <a:cubicBezTo>
                  <a:pt x="-22225" y="1435545"/>
                  <a:pt x="48837" y="1308830"/>
                  <a:pt x="70242" y="1148724"/>
                </a:cubicBezTo>
                <a:cubicBezTo>
                  <a:pt x="91646" y="988618"/>
                  <a:pt x="146443" y="567378"/>
                  <a:pt x="157573" y="486041"/>
                </a:cubicBezTo>
                <a:cubicBezTo>
                  <a:pt x="168703" y="404704"/>
                  <a:pt x="132743" y="672687"/>
                  <a:pt x="137024" y="660701"/>
                </a:cubicBezTo>
                <a:cubicBezTo>
                  <a:pt x="141305" y="648715"/>
                  <a:pt x="170415" y="474054"/>
                  <a:pt x="183258" y="414122"/>
                </a:cubicBezTo>
                <a:cubicBezTo>
                  <a:pt x="196101" y="354190"/>
                  <a:pt x="212369" y="366176"/>
                  <a:pt x="214081" y="301106"/>
                </a:cubicBezTo>
                <a:cubicBezTo>
                  <a:pt x="215793" y="236036"/>
                  <a:pt x="207231" y="-31948"/>
                  <a:pt x="198669" y="3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43E65D16-4A86-9042-0B54-193356B6E9BA}"/>
              </a:ext>
            </a:extLst>
          </p:cNvPr>
          <p:cNvSpPr/>
          <p:nvPr/>
        </p:nvSpPr>
        <p:spPr>
          <a:xfrm>
            <a:off x="3686347" y="5866087"/>
            <a:ext cx="1497021" cy="1605022"/>
          </a:xfrm>
          <a:custGeom>
            <a:avLst/>
            <a:gdLst>
              <a:gd name="connsiteX0" fmla="*/ 7213 w 1497021"/>
              <a:gd name="connsiteY0" fmla="*/ 185392 h 1605022"/>
              <a:gd name="connsiteX1" fmla="*/ 731541 w 1497021"/>
              <a:gd name="connsiteY1" fmla="*/ 467931 h 1605022"/>
              <a:gd name="connsiteX2" fmla="*/ 541469 w 1497021"/>
              <a:gd name="connsiteY2" fmla="*/ 272722 h 1605022"/>
              <a:gd name="connsiteX3" fmla="*/ 438727 w 1497021"/>
              <a:gd name="connsiteY3" fmla="*/ 87787 h 1605022"/>
              <a:gd name="connsiteX4" fmla="*/ 716129 w 1497021"/>
              <a:gd name="connsiteY4" fmla="*/ 431971 h 1605022"/>
              <a:gd name="connsiteX5" fmla="*/ 731541 w 1497021"/>
              <a:gd name="connsiteY5" fmla="*/ 396012 h 1605022"/>
              <a:gd name="connsiteX6" fmla="*/ 1060314 w 1497021"/>
              <a:gd name="connsiteY6" fmla="*/ 390875 h 1605022"/>
              <a:gd name="connsiteX7" fmla="*/ 921613 w 1497021"/>
              <a:gd name="connsiteY7" fmla="*/ 426834 h 1605022"/>
              <a:gd name="connsiteX8" fmla="*/ 1383950 w 1497021"/>
              <a:gd name="connsiteY8" fmla="*/ 257311 h 1605022"/>
              <a:gd name="connsiteX9" fmla="*/ 1281208 w 1497021"/>
              <a:gd name="connsiteY9" fmla="*/ 282996 h 1605022"/>
              <a:gd name="connsiteX10" fmla="*/ 1399361 w 1497021"/>
              <a:gd name="connsiteY10" fmla="*/ 303544 h 1605022"/>
              <a:gd name="connsiteX11" fmla="*/ 1471280 w 1497021"/>
              <a:gd name="connsiteY11" fmla="*/ 514165 h 1605022"/>
              <a:gd name="connsiteX12" fmla="*/ 1250386 w 1497021"/>
              <a:gd name="connsiteY12" fmla="*/ 1176848 h 1605022"/>
              <a:gd name="connsiteX13" fmla="*/ 1383950 w 1497021"/>
              <a:gd name="connsiteY13" fmla="*/ 1033010 h 1605022"/>
              <a:gd name="connsiteX14" fmla="*/ 1234974 w 1497021"/>
              <a:gd name="connsiteY14" fmla="*/ 1505621 h 1605022"/>
              <a:gd name="connsiteX15" fmla="*/ 1276071 w 1497021"/>
              <a:gd name="connsiteY15" fmla="*/ 1582677 h 1605022"/>
              <a:gd name="connsiteX16" fmla="*/ 1445595 w 1497021"/>
              <a:gd name="connsiteY16" fmla="*/ 1526169 h 1605022"/>
              <a:gd name="connsiteX17" fmla="*/ 1229837 w 1497021"/>
              <a:gd name="connsiteY17" fmla="*/ 1598088 h 1605022"/>
              <a:gd name="connsiteX18" fmla="*/ 1281208 w 1497021"/>
              <a:gd name="connsiteY18" fmla="*/ 1320686 h 1605022"/>
              <a:gd name="connsiteX19" fmla="*/ 1471280 w 1497021"/>
              <a:gd name="connsiteY19" fmla="*/ 514165 h 1605022"/>
              <a:gd name="connsiteX20" fmla="*/ 1430183 w 1497021"/>
              <a:gd name="connsiteY20" fmla="*/ 303544 h 1605022"/>
              <a:gd name="connsiteX21" fmla="*/ 880516 w 1497021"/>
              <a:gd name="connsiteY21" fmla="*/ 478205 h 1605022"/>
              <a:gd name="connsiteX22" fmla="*/ 731541 w 1497021"/>
              <a:gd name="connsiteY22" fmla="*/ 375464 h 1605022"/>
              <a:gd name="connsiteX23" fmla="*/ 274341 w 1497021"/>
              <a:gd name="connsiteY23" fmla="*/ 457 h 1605022"/>
              <a:gd name="connsiteX24" fmla="*/ 659622 w 1497021"/>
              <a:gd name="connsiteY24" fmla="*/ 303544 h 1605022"/>
              <a:gd name="connsiteX25" fmla="*/ 726404 w 1497021"/>
              <a:gd name="connsiteY25" fmla="*/ 529576 h 1605022"/>
              <a:gd name="connsiteX26" fmla="*/ 675033 w 1497021"/>
              <a:gd name="connsiteY26" fmla="*/ 493616 h 1605022"/>
              <a:gd name="connsiteX27" fmla="*/ 490098 w 1497021"/>
              <a:gd name="connsiteY27" fmla="*/ 416560 h 1605022"/>
              <a:gd name="connsiteX28" fmla="*/ 320574 w 1497021"/>
              <a:gd name="connsiteY28" fmla="*/ 467931 h 1605022"/>
              <a:gd name="connsiteX29" fmla="*/ 418179 w 1497021"/>
              <a:gd name="connsiteY29" fmla="*/ 411423 h 1605022"/>
              <a:gd name="connsiteX30" fmla="*/ 361671 w 1497021"/>
              <a:gd name="connsiteY30" fmla="*/ 354915 h 1605022"/>
              <a:gd name="connsiteX31" fmla="*/ 7213 w 1497021"/>
              <a:gd name="connsiteY31" fmla="*/ 185392 h 160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97021" h="1605022">
                <a:moveTo>
                  <a:pt x="7213" y="185392"/>
                </a:moveTo>
                <a:cubicBezTo>
                  <a:pt x="68858" y="204228"/>
                  <a:pt x="642498" y="453376"/>
                  <a:pt x="731541" y="467931"/>
                </a:cubicBezTo>
                <a:cubicBezTo>
                  <a:pt x="820584" y="482486"/>
                  <a:pt x="590271" y="336079"/>
                  <a:pt x="541469" y="272722"/>
                </a:cubicBezTo>
                <a:cubicBezTo>
                  <a:pt x="492667" y="209365"/>
                  <a:pt x="409617" y="61246"/>
                  <a:pt x="438727" y="87787"/>
                </a:cubicBezTo>
                <a:cubicBezTo>
                  <a:pt x="467837" y="114328"/>
                  <a:pt x="667327" y="380600"/>
                  <a:pt x="716129" y="431971"/>
                </a:cubicBezTo>
                <a:cubicBezTo>
                  <a:pt x="764931" y="483342"/>
                  <a:pt x="674177" y="402861"/>
                  <a:pt x="731541" y="396012"/>
                </a:cubicBezTo>
                <a:cubicBezTo>
                  <a:pt x="788905" y="389163"/>
                  <a:pt x="1028636" y="385738"/>
                  <a:pt x="1060314" y="390875"/>
                </a:cubicBezTo>
                <a:cubicBezTo>
                  <a:pt x="1091992" y="396012"/>
                  <a:pt x="867674" y="449095"/>
                  <a:pt x="921613" y="426834"/>
                </a:cubicBezTo>
                <a:cubicBezTo>
                  <a:pt x="975552" y="404573"/>
                  <a:pt x="1324017" y="281284"/>
                  <a:pt x="1383950" y="257311"/>
                </a:cubicBezTo>
                <a:cubicBezTo>
                  <a:pt x="1443883" y="233338"/>
                  <a:pt x="1278640" y="275291"/>
                  <a:pt x="1281208" y="282996"/>
                </a:cubicBezTo>
                <a:cubicBezTo>
                  <a:pt x="1283777" y="290702"/>
                  <a:pt x="1367682" y="265016"/>
                  <a:pt x="1399361" y="303544"/>
                </a:cubicBezTo>
                <a:cubicBezTo>
                  <a:pt x="1431040" y="342072"/>
                  <a:pt x="1496109" y="368614"/>
                  <a:pt x="1471280" y="514165"/>
                </a:cubicBezTo>
                <a:cubicBezTo>
                  <a:pt x="1446451" y="659716"/>
                  <a:pt x="1264941" y="1090374"/>
                  <a:pt x="1250386" y="1176848"/>
                </a:cubicBezTo>
                <a:cubicBezTo>
                  <a:pt x="1235831" y="1263322"/>
                  <a:pt x="1386519" y="978215"/>
                  <a:pt x="1383950" y="1033010"/>
                </a:cubicBezTo>
                <a:cubicBezTo>
                  <a:pt x="1381381" y="1087805"/>
                  <a:pt x="1252954" y="1414010"/>
                  <a:pt x="1234974" y="1505621"/>
                </a:cubicBezTo>
                <a:cubicBezTo>
                  <a:pt x="1216994" y="1597232"/>
                  <a:pt x="1240968" y="1579252"/>
                  <a:pt x="1276071" y="1582677"/>
                </a:cubicBezTo>
                <a:cubicBezTo>
                  <a:pt x="1311174" y="1586102"/>
                  <a:pt x="1445595" y="1526169"/>
                  <a:pt x="1445595" y="1526169"/>
                </a:cubicBezTo>
                <a:cubicBezTo>
                  <a:pt x="1437889" y="1528738"/>
                  <a:pt x="1257235" y="1632335"/>
                  <a:pt x="1229837" y="1598088"/>
                </a:cubicBezTo>
                <a:cubicBezTo>
                  <a:pt x="1202439" y="1563841"/>
                  <a:pt x="1240968" y="1501340"/>
                  <a:pt x="1281208" y="1320686"/>
                </a:cubicBezTo>
                <a:cubicBezTo>
                  <a:pt x="1321448" y="1140032"/>
                  <a:pt x="1446451" y="683689"/>
                  <a:pt x="1471280" y="514165"/>
                </a:cubicBezTo>
                <a:cubicBezTo>
                  <a:pt x="1496109" y="344641"/>
                  <a:pt x="1528644" y="309537"/>
                  <a:pt x="1430183" y="303544"/>
                </a:cubicBezTo>
                <a:cubicBezTo>
                  <a:pt x="1331722" y="297551"/>
                  <a:pt x="996956" y="466218"/>
                  <a:pt x="880516" y="478205"/>
                </a:cubicBezTo>
                <a:cubicBezTo>
                  <a:pt x="764076" y="490192"/>
                  <a:pt x="832570" y="455089"/>
                  <a:pt x="731541" y="375464"/>
                </a:cubicBezTo>
                <a:cubicBezTo>
                  <a:pt x="630512" y="295839"/>
                  <a:pt x="286327" y="12444"/>
                  <a:pt x="274341" y="457"/>
                </a:cubicBezTo>
                <a:cubicBezTo>
                  <a:pt x="262355" y="-11530"/>
                  <a:pt x="584278" y="215358"/>
                  <a:pt x="659622" y="303544"/>
                </a:cubicBezTo>
                <a:cubicBezTo>
                  <a:pt x="734966" y="391730"/>
                  <a:pt x="723836" y="497897"/>
                  <a:pt x="726404" y="529576"/>
                </a:cubicBezTo>
                <a:cubicBezTo>
                  <a:pt x="728972" y="561255"/>
                  <a:pt x="714417" y="512452"/>
                  <a:pt x="675033" y="493616"/>
                </a:cubicBezTo>
                <a:cubicBezTo>
                  <a:pt x="635649" y="474780"/>
                  <a:pt x="549175" y="420841"/>
                  <a:pt x="490098" y="416560"/>
                </a:cubicBezTo>
                <a:cubicBezTo>
                  <a:pt x="431022" y="412279"/>
                  <a:pt x="332560" y="468787"/>
                  <a:pt x="320574" y="467931"/>
                </a:cubicBezTo>
                <a:cubicBezTo>
                  <a:pt x="308588" y="467075"/>
                  <a:pt x="411330" y="430259"/>
                  <a:pt x="418179" y="411423"/>
                </a:cubicBezTo>
                <a:cubicBezTo>
                  <a:pt x="425029" y="392587"/>
                  <a:pt x="425884" y="389162"/>
                  <a:pt x="361671" y="354915"/>
                </a:cubicBezTo>
                <a:cubicBezTo>
                  <a:pt x="297458" y="320668"/>
                  <a:pt x="-54432" y="166556"/>
                  <a:pt x="7213" y="1853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5DC4541F-F804-A440-8654-77DB13D071FE}"/>
              </a:ext>
            </a:extLst>
          </p:cNvPr>
          <p:cNvSpPr/>
          <p:nvPr/>
        </p:nvSpPr>
        <p:spPr>
          <a:xfrm>
            <a:off x="2945930" y="1660661"/>
            <a:ext cx="1991029" cy="1314279"/>
          </a:xfrm>
          <a:custGeom>
            <a:avLst/>
            <a:gdLst>
              <a:gd name="connsiteX0" fmla="*/ 1982909 w 1991029"/>
              <a:gd name="connsiteY0" fmla="*/ 508251 h 1314279"/>
              <a:gd name="connsiteX1" fmla="*/ 1336138 w 1991029"/>
              <a:gd name="connsiteY1" fmla="*/ 441344 h 1314279"/>
              <a:gd name="connsiteX2" fmla="*/ 945846 w 1991029"/>
              <a:gd name="connsiteY2" fmla="*/ 558432 h 1314279"/>
              <a:gd name="connsiteX3" fmla="*/ 1096387 w 1991029"/>
              <a:gd name="connsiteY3" fmla="*/ 469222 h 1314279"/>
              <a:gd name="connsiteX4" fmla="*/ 432890 w 1991029"/>
              <a:gd name="connsiteY4" fmla="*/ 993329 h 1314279"/>
              <a:gd name="connsiteX5" fmla="*/ 14719 w 1991029"/>
              <a:gd name="connsiteY5" fmla="*/ 1299988 h 1314279"/>
              <a:gd name="connsiteX6" fmla="*/ 126231 w 1991029"/>
              <a:gd name="connsiteY6" fmla="*/ 1194051 h 1314279"/>
              <a:gd name="connsiteX7" fmla="*/ 432890 w 1991029"/>
              <a:gd name="connsiteY7" fmla="*/ 591885 h 1314279"/>
              <a:gd name="connsiteX8" fmla="*/ 917968 w 1991029"/>
              <a:gd name="connsiteY8" fmla="*/ 117959 h 1314279"/>
              <a:gd name="connsiteX9" fmla="*/ 672641 w 1991029"/>
              <a:gd name="connsiteY9" fmla="*/ 251773 h 1314279"/>
              <a:gd name="connsiteX10" fmla="*/ 1620494 w 1991029"/>
              <a:gd name="connsiteY10" fmla="*/ 12022 h 1314279"/>
              <a:gd name="connsiteX11" fmla="*/ 1436499 w 1991029"/>
              <a:gd name="connsiteY11" fmla="*/ 45476 h 1314279"/>
              <a:gd name="connsiteX12" fmla="*/ 1943880 w 1991029"/>
              <a:gd name="connsiteY12" fmla="*/ 129110 h 1314279"/>
              <a:gd name="connsiteX13" fmla="*/ 1715280 w 1991029"/>
              <a:gd name="connsiteY13" fmla="*/ 145837 h 1314279"/>
              <a:gd name="connsiteX14" fmla="*/ 1982909 w 1991029"/>
              <a:gd name="connsiteY14" fmla="*/ 508251 h 131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1029" h="1314279">
                <a:moveTo>
                  <a:pt x="1982909" y="508251"/>
                </a:moveTo>
                <a:cubicBezTo>
                  <a:pt x="1919719" y="557502"/>
                  <a:pt x="1508982" y="432981"/>
                  <a:pt x="1336138" y="441344"/>
                </a:cubicBezTo>
                <a:cubicBezTo>
                  <a:pt x="1163294" y="449707"/>
                  <a:pt x="985804" y="553786"/>
                  <a:pt x="945846" y="558432"/>
                </a:cubicBezTo>
                <a:cubicBezTo>
                  <a:pt x="905887" y="563078"/>
                  <a:pt x="1181880" y="396739"/>
                  <a:pt x="1096387" y="469222"/>
                </a:cubicBezTo>
                <a:cubicBezTo>
                  <a:pt x="1010894" y="541705"/>
                  <a:pt x="613168" y="854868"/>
                  <a:pt x="432890" y="993329"/>
                </a:cubicBezTo>
                <a:cubicBezTo>
                  <a:pt x="252612" y="1131790"/>
                  <a:pt x="65829" y="1266534"/>
                  <a:pt x="14719" y="1299988"/>
                </a:cubicBezTo>
                <a:cubicBezTo>
                  <a:pt x="-36391" y="1333442"/>
                  <a:pt x="56536" y="1312068"/>
                  <a:pt x="126231" y="1194051"/>
                </a:cubicBezTo>
                <a:cubicBezTo>
                  <a:pt x="195926" y="1076034"/>
                  <a:pt x="300934" y="771234"/>
                  <a:pt x="432890" y="591885"/>
                </a:cubicBezTo>
                <a:cubicBezTo>
                  <a:pt x="564846" y="412536"/>
                  <a:pt x="878010" y="174644"/>
                  <a:pt x="917968" y="117959"/>
                </a:cubicBezTo>
                <a:cubicBezTo>
                  <a:pt x="957926" y="61274"/>
                  <a:pt x="555554" y="269429"/>
                  <a:pt x="672641" y="251773"/>
                </a:cubicBezTo>
                <a:cubicBezTo>
                  <a:pt x="789728" y="234117"/>
                  <a:pt x="1493184" y="46405"/>
                  <a:pt x="1620494" y="12022"/>
                </a:cubicBezTo>
                <a:cubicBezTo>
                  <a:pt x="1747804" y="-22361"/>
                  <a:pt x="1382601" y="25961"/>
                  <a:pt x="1436499" y="45476"/>
                </a:cubicBezTo>
                <a:cubicBezTo>
                  <a:pt x="1490397" y="64991"/>
                  <a:pt x="1897417" y="112383"/>
                  <a:pt x="1943880" y="129110"/>
                </a:cubicBezTo>
                <a:cubicBezTo>
                  <a:pt x="1990343" y="145837"/>
                  <a:pt x="1710634" y="87293"/>
                  <a:pt x="1715280" y="145837"/>
                </a:cubicBezTo>
                <a:cubicBezTo>
                  <a:pt x="1719926" y="204381"/>
                  <a:pt x="2046099" y="459000"/>
                  <a:pt x="1982909" y="50825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B9CAE31A-3A38-3D14-4F9B-78288968CC69}"/>
              </a:ext>
            </a:extLst>
          </p:cNvPr>
          <p:cNvSpPr/>
          <p:nvPr/>
        </p:nvSpPr>
        <p:spPr>
          <a:xfrm>
            <a:off x="3938670" y="1717487"/>
            <a:ext cx="2027711" cy="2031734"/>
          </a:xfrm>
          <a:custGeom>
            <a:avLst/>
            <a:gdLst>
              <a:gd name="connsiteX0" fmla="*/ 956715 w 2027711"/>
              <a:gd name="connsiteY0" fmla="*/ 5376 h 2031734"/>
              <a:gd name="connsiteX1" fmla="*/ 1012471 w 2027711"/>
              <a:gd name="connsiteY1" fmla="*/ 33254 h 2031734"/>
              <a:gd name="connsiteX2" fmla="*/ 1508701 w 2027711"/>
              <a:gd name="connsiteY2" fmla="*/ 306459 h 2031734"/>
              <a:gd name="connsiteX3" fmla="*/ 1508701 w 2027711"/>
              <a:gd name="connsiteY3" fmla="*/ 256279 h 2031734"/>
              <a:gd name="connsiteX4" fmla="*/ 1820935 w 2027711"/>
              <a:gd name="connsiteY4" fmla="*/ 629845 h 2031734"/>
              <a:gd name="connsiteX5" fmla="*/ 1848813 w 2027711"/>
              <a:gd name="connsiteY5" fmla="*/ 579664 h 2031734"/>
              <a:gd name="connsiteX6" fmla="*/ 1982628 w 2027711"/>
              <a:gd name="connsiteY6" fmla="*/ 1042440 h 2031734"/>
              <a:gd name="connsiteX7" fmla="*/ 2010506 w 2027711"/>
              <a:gd name="connsiteY7" fmla="*/ 1248737 h 2031734"/>
              <a:gd name="connsiteX8" fmla="*/ 2027232 w 2027711"/>
              <a:gd name="connsiteY8" fmla="*/ 1956840 h 2031734"/>
              <a:gd name="connsiteX9" fmla="*/ 2016081 w 2027711"/>
              <a:gd name="connsiteY9" fmla="*/ 2001445 h 2031734"/>
              <a:gd name="connsiteX10" fmla="*/ 1949174 w 2027711"/>
              <a:gd name="connsiteY10" fmla="*/ 1873206 h 2031734"/>
              <a:gd name="connsiteX11" fmla="*/ 1871115 w 2027711"/>
              <a:gd name="connsiteY11" fmla="*/ 1689211 h 2031734"/>
              <a:gd name="connsiteX12" fmla="*/ 1781906 w 2027711"/>
              <a:gd name="connsiteY12" fmla="*/ 1365825 h 2031734"/>
              <a:gd name="connsiteX13" fmla="*/ 1854389 w 2027711"/>
              <a:gd name="connsiteY13" fmla="*/ 1566547 h 2031734"/>
              <a:gd name="connsiteX14" fmla="*/ 1882267 w 2027711"/>
              <a:gd name="connsiteY14" fmla="*/ 1265464 h 2031734"/>
              <a:gd name="connsiteX15" fmla="*/ 1670393 w 2027711"/>
              <a:gd name="connsiteY15" fmla="*/ 696752 h 2031734"/>
              <a:gd name="connsiteX16" fmla="*/ 1023623 w 2027711"/>
              <a:gd name="connsiteY16" fmla="*/ 440274 h 2031734"/>
              <a:gd name="connsiteX17" fmla="*/ 1508701 w 2027711"/>
              <a:gd name="connsiteY17" fmla="*/ 657723 h 2031734"/>
              <a:gd name="connsiteX18" fmla="*/ 1140710 w 2027711"/>
              <a:gd name="connsiteY18" fmla="*/ 462576 h 2031734"/>
              <a:gd name="connsiteX19" fmla="*/ 661208 w 2027711"/>
              <a:gd name="connsiteY19" fmla="*/ 440274 h 2031734"/>
              <a:gd name="connsiteX20" fmla="*/ 945564 w 2027711"/>
              <a:gd name="connsiteY20" fmla="*/ 484879 h 2031734"/>
              <a:gd name="connsiteX21" fmla="*/ 410306 w 2027711"/>
              <a:gd name="connsiteY21" fmla="*/ 356640 h 2031734"/>
              <a:gd name="connsiteX22" fmla="*/ 3286 w 2027711"/>
              <a:gd name="connsiteY22" fmla="*/ 351064 h 2031734"/>
              <a:gd name="connsiteX23" fmla="*/ 633330 w 2027711"/>
              <a:gd name="connsiteY23" fmla="*/ 273006 h 2031734"/>
              <a:gd name="connsiteX24" fmla="*/ 243037 w 2027711"/>
              <a:gd name="connsiteY24" fmla="*/ 256279 h 2031734"/>
              <a:gd name="connsiteX25" fmla="*/ 594301 w 2027711"/>
              <a:gd name="connsiteY25" fmla="*/ 161493 h 2031734"/>
              <a:gd name="connsiteX26" fmla="*/ 956715 w 2027711"/>
              <a:gd name="connsiteY26" fmla="*/ 5376 h 203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27711" h="2031734">
                <a:moveTo>
                  <a:pt x="956715" y="5376"/>
                </a:moveTo>
                <a:cubicBezTo>
                  <a:pt x="1026410" y="-15997"/>
                  <a:pt x="1012471" y="33254"/>
                  <a:pt x="1012471" y="33254"/>
                </a:cubicBezTo>
                <a:cubicBezTo>
                  <a:pt x="1104469" y="83434"/>
                  <a:pt x="1425996" y="269288"/>
                  <a:pt x="1508701" y="306459"/>
                </a:cubicBezTo>
                <a:cubicBezTo>
                  <a:pt x="1591406" y="343630"/>
                  <a:pt x="1456662" y="202381"/>
                  <a:pt x="1508701" y="256279"/>
                </a:cubicBezTo>
                <a:cubicBezTo>
                  <a:pt x="1560740" y="310177"/>
                  <a:pt x="1764250" y="575947"/>
                  <a:pt x="1820935" y="629845"/>
                </a:cubicBezTo>
                <a:cubicBezTo>
                  <a:pt x="1877620" y="683743"/>
                  <a:pt x="1821864" y="510898"/>
                  <a:pt x="1848813" y="579664"/>
                </a:cubicBezTo>
                <a:cubicBezTo>
                  <a:pt x="1875762" y="648430"/>
                  <a:pt x="1955679" y="930928"/>
                  <a:pt x="1982628" y="1042440"/>
                </a:cubicBezTo>
                <a:cubicBezTo>
                  <a:pt x="2009577" y="1153952"/>
                  <a:pt x="2003072" y="1096337"/>
                  <a:pt x="2010506" y="1248737"/>
                </a:cubicBezTo>
                <a:cubicBezTo>
                  <a:pt x="2017940" y="1401137"/>
                  <a:pt x="2026303" y="1831389"/>
                  <a:pt x="2027232" y="1956840"/>
                </a:cubicBezTo>
                <a:cubicBezTo>
                  <a:pt x="2028161" y="2082291"/>
                  <a:pt x="2029091" y="2015384"/>
                  <a:pt x="2016081" y="2001445"/>
                </a:cubicBezTo>
                <a:cubicBezTo>
                  <a:pt x="2003071" y="1987506"/>
                  <a:pt x="1973335" y="1925245"/>
                  <a:pt x="1949174" y="1873206"/>
                </a:cubicBezTo>
                <a:cubicBezTo>
                  <a:pt x="1925013" y="1821167"/>
                  <a:pt x="1898993" y="1773774"/>
                  <a:pt x="1871115" y="1689211"/>
                </a:cubicBezTo>
                <a:cubicBezTo>
                  <a:pt x="1843237" y="1604648"/>
                  <a:pt x="1784694" y="1386269"/>
                  <a:pt x="1781906" y="1365825"/>
                </a:cubicBezTo>
                <a:cubicBezTo>
                  <a:pt x="1779118" y="1345381"/>
                  <a:pt x="1837662" y="1583274"/>
                  <a:pt x="1854389" y="1566547"/>
                </a:cubicBezTo>
                <a:cubicBezTo>
                  <a:pt x="1871116" y="1549820"/>
                  <a:pt x="1912933" y="1410430"/>
                  <a:pt x="1882267" y="1265464"/>
                </a:cubicBezTo>
                <a:cubicBezTo>
                  <a:pt x="1851601" y="1120498"/>
                  <a:pt x="1813500" y="834284"/>
                  <a:pt x="1670393" y="696752"/>
                </a:cubicBezTo>
                <a:cubicBezTo>
                  <a:pt x="1527286" y="559220"/>
                  <a:pt x="1050572" y="446779"/>
                  <a:pt x="1023623" y="440274"/>
                </a:cubicBezTo>
                <a:cubicBezTo>
                  <a:pt x="996674" y="433769"/>
                  <a:pt x="1489187" y="654006"/>
                  <a:pt x="1508701" y="657723"/>
                </a:cubicBezTo>
                <a:cubicBezTo>
                  <a:pt x="1528216" y="661440"/>
                  <a:pt x="1281959" y="498817"/>
                  <a:pt x="1140710" y="462576"/>
                </a:cubicBezTo>
                <a:cubicBezTo>
                  <a:pt x="999461" y="426335"/>
                  <a:pt x="693732" y="436557"/>
                  <a:pt x="661208" y="440274"/>
                </a:cubicBezTo>
                <a:cubicBezTo>
                  <a:pt x="628684" y="443991"/>
                  <a:pt x="987381" y="498818"/>
                  <a:pt x="945564" y="484879"/>
                </a:cubicBezTo>
                <a:cubicBezTo>
                  <a:pt x="903747" y="470940"/>
                  <a:pt x="567352" y="378943"/>
                  <a:pt x="410306" y="356640"/>
                </a:cubicBezTo>
                <a:cubicBezTo>
                  <a:pt x="253260" y="334337"/>
                  <a:pt x="-33885" y="365003"/>
                  <a:pt x="3286" y="351064"/>
                </a:cubicBezTo>
                <a:cubicBezTo>
                  <a:pt x="40457" y="337125"/>
                  <a:pt x="593371" y="288804"/>
                  <a:pt x="633330" y="273006"/>
                </a:cubicBezTo>
                <a:cubicBezTo>
                  <a:pt x="673288" y="257209"/>
                  <a:pt x="249542" y="274865"/>
                  <a:pt x="243037" y="256279"/>
                </a:cubicBezTo>
                <a:cubicBezTo>
                  <a:pt x="236532" y="237693"/>
                  <a:pt x="478142" y="197734"/>
                  <a:pt x="594301" y="161493"/>
                </a:cubicBezTo>
                <a:cubicBezTo>
                  <a:pt x="710460" y="125252"/>
                  <a:pt x="887020" y="26749"/>
                  <a:pt x="956715" y="537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E3E57B0D-C31E-1982-4873-DC66B520DCAB}"/>
              </a:ext>
            </a:extLst>
          </p:cNvPr>
          <p:cNvSpPr/>
          <p:nvPr/>
        </p:nvSpPr>
        <p:spPr>
          <a:xfrm>
            <a:off x="2873241" y="2235783"/>
            <a:ext cx="1122262" cy="2716440"/>
          </a:xfrm>
          <a:custGeom>
            <a:avLst/>
            <a:gdLst>
              <a:gd name="connsiteX0" fmla="*/ 1118896 w 1122262"/>
              <a:gd name="connsiteY0" fmla="*/ 145002 h 2716440"/>
              <a:gd name="connsiteX1" fmla="*/ 723027 w 1122262"/>
              <a:gd name="connsiteY1" fmla="*/ 607778 h 2716440"/>
              <a:gd name="connsiteX2" fmla="*/ 851266 w 1122262"/>
              <a:gd name="connsiteY2" fmla="*/ 585476 h 2716440"/>
              <a:gd name="connsiteX3" fmla="*/ 527881 w 1122262"/>
              <a:gd name="connsiteY3" fmla="*/ 1170915 h 2716440"/>
              <a:gd name="connsiteX4" fmla="*/ 516730 w 1122262"/>
              <a:gd name="connsiteY4" fmla="*/ 1109583 h 2716440"/>
              <a:gd name="connsiteX5" fmla="*/ 472125 w 1122262"/>
              <a:gd name="connsiteY5" fmla="*/ 903285 h 2716440"/>
              <a:gd name="connsiteX6" fmla="*/ 316008 w 1122262"/>
              <a:gd name="connsiteY6" fmla="*/ 1343758 h 2716440"/>
              <a:gd name="connsiteX7" fmla="*/ 265827 w 1122262"/>
              <a:gd name="connsiteY7" fmla="*/ 1544480 h 2716440"/>
              <a:gd name="connsiteX8" fmla="*/ 427520 w 1122262"/>
              <a:gd name="connsiteY8" fmla="*/ 2079739 h 2716440"/>
              <a:gd name="connsiteX9" fmla="*/ 394066 w 1122262"/>
              <a:gd name="connsiteY9" fmla="*/ 1828837 h 2716440"/>
              <a:gd name="connsiteX10" fmla="*/ 544608 w 1122262"/>
              <a:gd name="connsiteY10" fmla="*/ 2168949 h 2716440"/>
              <a:gd name="connsiteX11" fmla="*/ 405218 w 1122262"/>
              <a:gd name="connsiteY11" fmla="*/ 2380822 h 2716440"/>
              <a:gd name="connsiteX12" fmla="*/ 371764 w 1122262"/>
              <a:gd name="connsiteY12" fmla="*/ 2715358 h 2716440"/>
              <a:gd name="connsiteX13" fmla="*/ 265827 w 1122262"/>
              <a:gd name="connsiteY13" fmla="*/ 2470032 h 2716440"/>
              <a:gd name="connsiteX14" fmla="*/ 210071 w 1122262"/>
              <a:gd name="connsiteY14" fmla="*/ 2001680 h 2716440"/>
              <a:gd name="connsiteX15" fmla="*/ 3774 w 1122262"/>
              <a:gd name="connsiteY15" fmla="*/ 1388363 h 2716440"/>
              <a:gd name="connsiteX16" fmla="*/ 98559 w 1122262"/>
              <a:gd name="connsiteY16" fmla="*/ 1561207 h 2716440"/>
              <a:gd name="connsiteX17" fmla="*/ 366188 w 1122262"/>
              <a:gd name="connsiteY17" fmla="*/ 574324 h 2716440"/>
              <a:gd name="connsiteX18" fmla="*/ 182193 w 1122262"/>
              <a:gd name="connsiteY18" fmla="*/ 853105 h 2716440"/>
              <a:gd name="connsiteX19" fmla="*/ 544608 w 1122262"/>
              <a:gd name="connsiteY19" fmla="*/ 133851 h 2716440"/>
              <a:gd name="connsiteX20" fmla="*/ 366188 w 1122262"/>
              <a:gd name="connsiteY20" fmla="*/ 446085 h 2716440"/>
              <a:gd name="connsiteX21" fmla="*/ 828964 w 1122262"/>
              <a:gd name="connsiteY21" fmla="*/ 37 h 2716440"/>
              <a:gd name="connsiteX22" fmla="*/ 460974 w 1122262"/>
              <a:gd name="connsiteY22" fmla="*/ 473963 h 2716440"/>
              <a:gd name="connsiteX23" fmla="*/ 1118896 w 1122262"/>
              <a:gd name="connsiteY23" fmla="*/ 145002 h 271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22262" h="2716440">
                <a:moveTo>
                  <a:pt x="1118896" y="145002"/>
                </a:moveTo>
                <a:cubicBezTo>
                  <a:pt x="1162571" y="167304"/>
                  <a:pt x="767632" y="534366"/>
                  <a:pt x="723027" y="607778"/>
                </a:cubicBezTo>
                <a:cubicBezTo>
                  <a:pt x="678422" y="681190"/>
                  <a:pt x="883790" y="491620"/>
                  <a:pt x="851266" y="585476"/>
                </a:cubicBezTo>
                <a:cubicBezTo>
                  <a:pt x="818742" y="679332"/>
                  <a:pt x="583637" y="1083564"/>
                  <a:pt x="527881" y="1170915"/>
                </a:cubicBezTo>
                <a:cubicBezTo>
                  <a:pt x="472125" y="1258266"/>
                  <a:pt x="526023" y="1154188"/>
                  <a:pt x="516730" y="1109583"/>
                </a:cubicBezTo>
                <a:cubicBezTo>
                  <a:pt x="507437" y="1064978"/>
                  <a:pt x="505579" y="864256"/>
                  <a:pt x="472125" y="903285"/>
                </a:cubicBezTo>
                <a:cubicBezTo>
                  <a:pt x="438671" y="942314"/>
                  <a:pt x="350391" y="1236892"/>
                  <a:pt x="316008" y="1343758"/>
                </a:cubicBezTo>
                <a:cubicBezTo>
                  <a:pt x="281625" y="1450624"/>
                  <a:pt x="247242" y="1421816"/>
                  <a:pt x="265827" y="1544480"/>
                </a:cubicBezTo>
                <a:cubicBezTo>
                  <a:pt x="284412" y="1667144"/>
                  <a:pt x="406147" y="2032346"/>
                  <a:pt x="427520" y="2079739"/>
                </a:cubicBezTo>
                <a:cubicBezTo>
                  <a:pt x="448893" y="2127132"/>
                  <a:pt x="374551" y="1813969"/>
                  <a:pt x="394066" y="1828837"/>
                </a:cubicBezTo>
                <a:cubicBezTo>
                  <a:pt x="413581" y="1843705"/>
                  <a:pt x="542749" y="2076952"/>
                  <a:pt x="544608" y="2168949"/>
                </a:cubicBezTo>
                <a:cubicBezTo>
                  <a:pt x="546467" y="2260946"/>
                  <a:pt x="434025" y="2289754"/>
                  <a:pt x="405218" y="2380822"/>
                </a:cubicBezTo>
                <a:cubicBezTo>
                  <a:pt x="376411" y="2471890"/>
                  <a:pt x="394996" y="2700490"/>
                  <a:pt x="371764" y="2715358"/>
                </a:cubicBezTo>
                <a:cubicBezTo>
                  <a:pt x="348532" y="2730226"/>
                  <a:pt x="292776" y="2588978"/>
                  <a:pt x="265827" y="2470032"/>
                </a:cubicBezTo>
                <a:cubicBezTo>
                  <a:pt x="238878" y="2351086"/>
                  <a:pt x="253746" y="2181958"/>
                  <a:pt x="210071" y="2001680"/>
                </a:cubicBezTo>
                <a:cubicBezTo>
                  <a:pt x="166396" y="1821402"/>
                  <a:pt x="22359" y="1461775"/>
                  <a:pt x="3774" y="1388363"/>
                </a:cubicBezTo>
                <a:cubicBezTo>
                  <a:pt x="-14811" y="1314951"/>
                  <a:pt x="38157" y="1696880"/>
                  <a:pt x="98559" y="1561207"/>
                </a:cubicBezTo>
                <a:cubicBezTo>
                  <a:pt x="158961" y="1425534"/>
                  <a:pt x="352249" y="692341"/>
                  <a:pt x="366188" y="574324"/>
                </a:cubicBezTo>
                <a:cubicBezTo>
                  <a:pt x="380127" y="456307"/>
                  <a:pt x="152456" y="926517"/>
                  <a:pt x="182193" y="853105"/>
                </a:cubicBezTo>
                <a:cubicBezTo>
                  <a:pt x="211930" y="779693"/>
                  <a:pt x="513942" y="201688"/>
                  <a:pt x="544608" y="133851"/>
                </a:cubicBezTo>
                <a:cubicBezTo>
                  <a:pt x="575274" y="66014"/>
                  <a:pt x="318795" y="468387"/>
                  <a:pt x="366188" y="446085"/>
                </a:cubicBezTo>
                <a:cubicBezTo>
                  <a:pt x="413581" y="423783"/>
                  <a:pt x="813166" y="-4609"/>
                  <a:pt x="828964" y="37"/>
                </a:cubicBezTo>
                <a:cubicBezTo>
                  <a:pt x="844762" y="4683"/>
                  <a:pt x="408935" y="451661"/>
                  <a:pt x="460974" y="473963"/>
                </a:cubicBezTo>
                <a:cubicBezTo>
                  <a:pt x="513013" y="496265"/>
                  <a:pt x="1075221" y="122700"/>
                  <a:pt x="1118896" y="145002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B10E7E20-015D-7AB4-A342-C4167DEAA4FF}"/>
              </a:ext>
            </a:extLst>
          </p:cNvPr>
          <p:cNvSpPr/>
          <p:nvPr/>
        </p:nvSpPr>
        <p:spPr>
          <a:xfrm>
            <a:off x="3403140" y="2965533"/>
            <a:ext cx="1191637" cy="710331"/>
          </a:xfrm>
          <a:custGeom>
            <a:avLst/>
            <a:gdLst>
              <a:gd name="connsiteX0" fmla="*/ 990440 w 1191637"/>
              <a:gd name="connsiteY0" fmla="*/ 691 h 710331"/>
              <a:gd name="connsiteX1" fmla="*/ 1118680 w 1191637"/>
              <a:gd name="connsiteY1" fmla="*/ 246018 h 710331"/>
              <a:gd name="connsiteX2" fmla="*/ 1191162 w 1191637"/>
              <a:gd name="connsiteY2" fmla="*/ 173535 h 710331"/>
              <a:gd name="connsiteX3" fmla="*/ 1085226 w 1191637"/>
              <a:gd name="connsiteY3" fmla="*/ 379833 h 710331"/>
              <a:gd name="connsiteX4" fmla="*/ 1035045 w 1191637"/>
              <a:gd name="connsiteY4" fmla="*/ 697643 h 710331"/>
              <a:gd name="connsiteX5" fmla="*/ 1018319 w 1191637"/>
              <a:gd name="connsiteY5" fmla="*/ 619584 h 710331"/>
              <a:gd name="connsiteX6" fmla="*/ 761840 w 1191637"/>
              <a:gd name="connsiteY6" fmla="*/ 363106 h 710331"/>
              <a:gd name="connsiteX7" fmla="*/ 878928 w 1191637"/>
              <a:gd name="connsiteY7" fmla="*/ 474618 h 710331"/>
              <a:gd name="connsiteX8" fmla="*/ 694933 w 1191637"/>
              <a:gd name="connsiteY8" fmla="*/ 385408 h 710331"/>
              <a:gd name="connsiteX9" fmla="*/ 237733 w 1191637"/>
              <a:gd name="connsiteY9" fmla="*/ 513647 h 710331"/>
              <a:gd name="connsiteX10" fmla="*/ 527665 w 1191637"/>
              <a:gd name="connsiteY10" fmla="*/ 407711 h 710331"/>
              <a:gd name="connsiteX11" fmla="*/ 204280 w 1191637"/>
              <a:gd name="connsiteY11" fmla="*/ 580555 h 710331"/>
              <a:gd name="connsiteX12" fmla="*/ 131797 w 1191637"/>
              <a:gd name="connsiteY12" fmla="*/ 535950 h 710331"/>
              <a:gd name="connsiteX13" fmla="*/ 9133 w 1191637"/>
              <a:gd name="connsiteY13" fmla="*/ 273896 h 710331"/>
              <a:gd name="connsiteX14" fmla="*/ 31436 w 1191637"/>
              <a:gd name="connsiteY14" fmla="*/ 435589 h 710331"/>
              <a:gd name="connsiteX15" fmla="*/ 209855 w 1191637"/>
              <a:gd name="connsiteY15" fmla="*/ 156808 h 710331"/>
              <a:gd name="connsiteX16" fmla="*/ 260036 w 1191637"/>
              <a:gd name="connsiteY16" fmla="*/ 117779 h 710331"/>
              <a:gd name="connsiteX17" fmla="*/ 187553 w 1191637"/>
              <a:gd name="connsiteY17" fmla="*/ 117779 h 710331"/>
              <a:gd name="connsiteX18" fmla="*/ 455182 w 1191637"/>
              <a:gd name="connsiteY18" fmla="*/ 106628 h 710331"/>
              <a:gd name="connsiteX19" fmla="*/ 772992 w 1191637"/>
              <a:gd name="connsiteY19" fmla="*/ 229291 h 710331"/>
              <a:gd name="connsiteX20" fmla="*/ 683782 w 1191637"/>
              <a:gd name="connsiteY20" fmla="*/ 140082 h 710331"/>
              <a:gd name="connsiteX21" fmla="*/ 968138 w 1191637"/>
              <a:gd name="connsiteY21" fmla="*/ 234867 h 710331"/>
              <a:gd name="connsiteX22" fmla="*/ 1007167 w 1191637"/>
              <a:gd name="connsiteY22" fmla="*/ 173535 h 710331"/>
              <a:gd name="connsiteX23" fmla="*/ 990440 w 1191637"/>
              <a:gd name="connsiteY23" fmla="*/ 691 h 71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1637" h="710331">
                <a:moveTo>
                  <a:pt x="990440" y="691"/>
                </a:moveTo>
                <a:cubicBezTo>
                  <a:pt x="1009025" y="12771"/>
                  <a:pt x="1085226" y="217211"/>
                  <a:pt x="1118680" y="246018"/>
                </a:cubicBezTo>
                <a:cubicBezTo>
                  <a:pt x="1152134" y="274825"/>
                  <a:pt x="1196738" y="151233"/>
                  <a:pt x="1191162" y="173535"/>
                </a:cubicBezTo>
                <a:cubicBezTo>
                  <a:pt x="1185586" y="195838"/>
                  <a:pt x="1111245" y="292482"/>
                  <a:pt x="1085226" y="379833"/>
                </a:cubicBezTo>
                <a:cubicBezTo>
                  <a:pt x="1059207" y="467184"/>
                  <a:pt x="1046196" y="657684"/>
                  <a:pt x="1035045" y="697643"/>
                </a:cubicBezTo>
                <a:cubicBezTo>
                  <a:pt x="1023894" y="737602"/>
                  <a:pt x="1063853" y="675340"/>
                  <a:pt x="1018319" y="619584"/>
                </a:cubicBezTo>
                <a:cubicBezTo>
                  <a:pt x="972785" y="563828"/>
                  <a:pt x="785072" y="387267"/>
                  <a:pt x="761840" y="363106"/>
                </a:cubicBezTo>
                <a:cubicBezTo>
                  <a:pt x="738608" y="338945"/>
                  <a:pt x="890079" y="470901"/>
                  <a:pt x="878928" y="474618"/>
                </a:cubicBezTo>
                <a:cubicBezTo>
                  <a:pt x="867777" y="478335"/>
                  <a:pt x="801799" y="378903"/>
                  <a:pt x="694933" y="385408"/>
                </a:cubicBezTo>
                <a:cubicBezTo>
                  <a:pt x="588067" y="391913"/>
                  <a:pt x="265611" y="509930"/>
                  <a:pt x="237733" y="513647"/>
                </a:cubicBezTo>
                <a:cubicBezTo>
                  <a:pt x="209855" y="517364"/>
                  <a:pt x="533240" y="396560"/>
                  <a:pt x="527665" y="407711"/>
                </a:cubicBezTo>
                <a:cubicBezTo>
                  <a:pt x="522089" y="418862"/>
                  <a:pt x="270258" y="559182"/>
                  <a:pt x="204280" y="580555"/>
                </a:cubicBezTo>
                <a:cubicBezTo>
                  <a:pt x="138302" y="601928"/>
                  <a:pt x="164321" y="587060"/>
                  <a:pt x="131797" y="535950"/>
                </a:cubicBezTo>
                <a:cubicBezTo>
                  <a:pt x="99273" y="484840"/>
                  <a:pt x="25860" y="290623"/>
                  <a:pt x="9133" y="273896"/>
                </a:cubicBezTo>
                <a:cubicBezTo>
                  <a:pt x="-7594" y="257169"/>
                  <a:pt x="-2018" y="455104"/>
                  <a:pt x="31436" y="435589"/>
                </a:cubicBezTo>
                <a:cubicBezTo>
                  <a:pt x="64890" y="416074"/>
                  <a:pt x="171755" y="209776"/>
                  <a:pt x="209855" y="156808"/>
                </a:cubicBezTo>
                <a:cubicBezTo>
                  <a:pt x="247955" y="103840"/>
                  <a:pt x="263753" y="124284"/>
                  <a:pt x="260036" y="117779"/>
                </a:cubicBezTo>
                <a:cubicBezTo>
                  <a:pt x="256319" y="111274"/>
                  <a:pt x="155029" y="119638"/>
                  <a:pt x="187553" y="117779"/>
                </a:cubicBezTo>
                <a:cubicBezTo>
                  <a:pt x="220077" y="115921"/>
                  <a:pt x="357609" y="88043"/>
                  <a:pt x="455182" y="106628"/>
                </a:cubicBezTo>
                <a:cubicBezTo>
                  <a:pt x="552755" y="125213"/>
                  <a:pt x="734892" y="223715"/>
                  <a:pt x="772992" y="229291"/>
                </a:cubicBezTo>
                <a:cubicBezTo>
                  <a:pt x="811092" y="234867"/>
                  <a:pt x="651258" y="139153"/>
                  <a:pt x="683782" y="140082"/>
                </a:cubicBezTo>
                <a:cubicBezTo>
                  <a:pt x="716306" y="141011"/>
                  <a:pt x="914241" y="229292"/>
                  <a:pt x="968138" y="234867"/>
                </a:cubicBezTo>
                <a:cubicBezTo>
                  <a:pt x="1022035" y="240442"/>
                  <a:pt x="1001591" y="208847"/>
                  <a:pt x="1007167" y="173535"/>
                </a:cubicBezTo>
                <a:cubicBezTo>
                  <a:pt x="1012743" y="138223"/>
                  <a:pt x="971855" y="-11389"/>
                  <a:pt x="990440" y="69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5A08546-0838-6FCF-5EB8-703D7332D7DE}"/>
              </a:ext>
            </a:extLst>
          </p:cNvPr>
          <p:cNvSpPr/>
          <p:nvPr/>
        </p:nvSpPr>
        <p:spPr>
          <a:xfrm>
            <a:off x="3429603" y="3359127"/>
            <a:ext cx="1063344" cy="461842"/>
          </a:xfrm>
          <a:custGeom>
            <a:avLst/>
            <a:gdLst>
              <a:gd name="connsiteX0" fmla="*/ 1058763 w 1063344"/>
              <a:gd name="connsiteY0" fmla="*/ 214839 h 461842"/>
              <a:gd name="connsiteX1" fmla="*/ 824587 w 1063344"/>
              <a:gd name="connsiteY1" fmla="*/ 337502 h 461842"/>
              <a:gd name="connsiteX2" fmla="*/ 506777 w 1063344"/>
              <a:gd name="connsiteY2" fmla="*/ 460166 h 461842"/>
              <a:gd name="connsiteX3" fmla="*/ 629441 w 1063344"/>
              <a:gd name="connsiteY3" fmla="*/ 404410 h 461842"/>
              <a:gd name="connsiteX4" fmla="*/ 389690 w 1063344"/>
              <a:gd name="connsiteY4" fmla="*/ 343078 h 461842"/>
              <a:gd name="connsiteX5" fmla="*/ 4973 w 1063344"/>
              <a:gd name="connsiteY5" fmla="*/ 220414 h 461842"/>
              <a:gd name="connsiteX6" fmla="*/ 161090 w 1063344"/>
              <a:gd name="connsiteY6" fmla="*/ 270595 h 461842"/>
              <a:gd name="connsiteX7" fmla="*/ 10548 w 1063344"/>
              <a:gd name="connsiteY7" fmla="*/ 2966 h 461842"/>
              <a:gd name="connsiteX8" fmla="*/ 200119 w 1063344"/>
              <a:gd name="connsiteY8" fmla="*/ 131205 h 461842"/>
              <a:gd name="connsiteX9" fmla="*/ 395265 w 1063344"/>
              <a:gd name="connsiteY9" fmla="*/ 192536 h 461842"/>
              <a:gd name="connsiteX10" fmla="*/ 356236 w 1063344"/>
              <a:gd name="connsiteY10" fmla="*/ 125629 h 461842"/>
              <a:gd name="connsiteX11" fmla="*/ 590412 w 1063344"/>
              <a:gd name="connsiteY11" fmla="*/ 287322 h 461842"/>
              <a:gd name="connsiteX12" fmla="*/ 529080 w 1063344"/>
              <a:gd name="connsiteY12" fmla="*/ 220414 h 461842"/>
              <a:gd name="connsiteX13" fmla="*/ 774407 w 1063344"/>
              <a:gd name="connsiteY13" fmla="*/ 248293 h 461842"/>
              <a:gd name="connsiteX14" fmla="*/ 612714 w 1063344"/>
              <a:gd name="connsiteY14" fmla="*/ 265019 h 461842"/>
              <a:gd name="connsiteX15" fmla="*/ 1058763 w 1063344"/>
              <a:gd name="connsiteY15" fmla="*/ 214839 h 46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3344" h="461842">
                <a:moveTo>
                  <a:pt x="1058763" y="214839"/>
                </a:moveTo>
                <a:cubicBezTo>
                  <a:pt x="1094075" y="226919"/>
                  <a:pt x="916584" y="296614"/>
                  <a:pt x="824587" y="337502"/>
                </a:cubicBezTo>
                <a:cubicBezTo>
                  <a:pt x="732590" y="378390"/>
                  <a:pt x="539301" y="449015"/>
                  <a:pt x="506777" y="460166"/>
                </a:cubicBezTo>
                <a:cubicBezTo>
                  <a:pt x="474253" y="471317"/>
                  <a:pt x="648955" y="423925"/>
                  <a:pt x="629441" y="404410"/>
                </a:cubicBezTo>
                <a:cubicBezTo>
                  <a:pt x="609927" y="384895"/>
                  <a:pt x="493768" y="373744"/>
                  <a:pt x="389690" y="343078"/>
                </a:cubicBezTo>
                <a:cubicBezTo>
                  <a:pt x="285612" y="312412"/>
                  <a:pt x="4973" y="220414"/>
                  <a:pt x="4973" y="220414"/>
                </a:cubicBezTo>
                <a:cubicBezTo>
                  <a:pt x="-33127" y="208334"/>
                  <a:pt x="160161" y="306836"/>
                  <a:pt x="161090" y="270595"/>
                </a:cubicBezTo>
                <a:cubicBezTo>
                  <a:pt x="162019" y="234354"/>
                  <a:pt x="4043" y="26198"/>
                  <a:pt x="10548" y="2966"/>
                </a:cubicBezTo>
                <a:cubicBezTo>
                  <a:pt x="17053" y="-20266"/>
                  <a:pt x="136000" y="99610"/>
                  <a:pt x="200119" y="131205"/>
                </a:cubicBezTo>
                <a:cubicBezTo>
                  <a:pt x="264238" y="162800"/>
                  <a:pt x="369246" y="193465"/>
                  <a:pt x="395265" y="192536"/>
                </a:cubicBezTo>
                <a:cubicBezTo>
                  <a:pt x="421284" y="191607"/>
                  <a:pt x="323711" y="109831"/>
                  <a:pt x="356236" y="125629"/>
                </a:cubicBezTo>
                <a:cubicBezTo>
                  <a:pt x="388761" y="141427"/>
                  <a:pt x="561605" y="271525"/>
                  <a:pt x="590412" y="287322"/>
                </a:cubicBezTo>
                <a:cubicBezTo>
                  <a:pt x="619219" y="303119"/>
                  <a:pt x="498414" y="226919"/>
                  <a:pt x="529080" y="220414"/>
                </a:cubicBezTo>
                <a:cubicBezTo>
                  <a:pt x="559746" y="213909"/>
                  <a:pt x="760468" y="240859"/>
                  <a:pt x="774407" y="248293"/>
                </a:cubicBezTo>
                <a:cubicBezTo>
                  <a:pt x="788346" y="255727"/>
                  <a:pt x="563463" y="265019"/>
                  <a:pt x="612714" y="265019"/>
                </a:cubicBezTo>
                <a:cubicBezTo>
                  <a:pt x="661965" y="265019"/>
                  <a:pt x="1023451" y="202759"/>
                  <a:pt x="1058763" y="21483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ED35A24C-2C86-DDFB-C198-F91B1FD47166}"/>
              </a:ext>
            </a:extLst>
          </p:cNvPr>
          <p:cNvSpPr/>
          <p:nvPr/>
        </p:nvSpPr>
        <p:spPr>
          <a:xfrm>
            <a:off x="4761816" y="3040811"/>
            <a:ext cx="502891" cy="1504152"/>
          </a:xfrm>
          <a:custGeom>
            <a:avLst/>
            <a:gdLst>
              <a:gd name="connsiteX0" fmla="*/ 495984 w 502891"/>
              <a:gd name="connsiteY0" fmla="*/ 148438 h 1504152"/>
              <a:gd name="connsiteX1" fmla="*/ 222779 w 502891"/>
              <a:gd name="connsiteY1" fmla="*/ 577760 h 1504152"/>
              <a:gd name="connsiteX2" fmla="*/ 245082 w 502891"/>
              <a:gd name="connsiteY2" fmla="*/ 455096 h 1504152"/>
              <a:gd name="connsiteX3" fmla="*/ 311989 w 502891"/>
              <a:gd name="connsiteY3" fmla="*/ 906721 h 1504152"/>
              <a:gd name="connsiteX4" fmla="*/ 328716 w 502891"/>
              <a:gd name="connsiteY4" fmla="*/ 850965 h 1504152"/>
              <a:gd name="connsiteX5" fmla="*/ 406774 w 502891"/>
              <a:gd name="connsiteY5" fmla="*/ 1062838 h 1504152"/>
              <a:gd name="connsiteX6" fmla="*/ 390047 w 502891"/>
              <a:gd name="connsiteY6" fmla="*/ 1280287 h 1504152"/>
              <a:gd name="connsiteX7" fmla="*/ 289686 w 502891"/>
              <a:gd name="connsiteY7" fmla="*/ 1503311 h 1504152"/>
              <a:gd name="connsiteX8" fmla="*/ 317564 w 502891"/>
              <a:gd name="connsiteY8" fmla="*/ 1347194 h 1504152"/>
              <a:gd name="connsiteX9" fmla="*/ 111267 w 502891"/>
              <a:gd name="connsiteY9" fmla="*/ 1113018 h 1504152"/>
              <a:gd name="connsiteX10" fmla="*/ 222779 w 502891"/>
              <a:gd name="connsiteY10" fmla="*/ 1213379 h 1504152"/>
              <a:gd name="connsiteX11" fmla="*/ 144721 w 502891"/>
              <a:gd name="connsiteY11" fmla="*/ 1073989 h 1504152"/>
              <a:gd name="connsiteX12" fmla="*/ 10906 w 502891"/>
              <a:gd name="connsiteY12" fmla="*/ 856540 h 1504152"/>
              <a:gd name="connsiteX13" fmla="*/ 38784 w 502891"/>
              <a:gd name="connsiteY13" fmla="*/ 237648 h 1504152"/>
              <a:gd name="connsiteX14" fmla="*/ 5330 w 502891"/>
              <a:gd name="connsiteY14" fmla="*/ 449521 h 1504152"/>
              <a:gd name="connsiteX15" fmla="*/ 172599 w 502891"/>
              <a:gd name="connsiteY15" fmla="*/ 3472 h 1504152"/>
              <a:gd name="connsiteX16" fmla="*/ 127994 w 502891"/>
              <a:gd name="connsiteY16" fmla="*/ 232072 h 1504152"/>
              <a:gd name="connsiteX17" fmla="*/ 256233 w 502891"/>
              <a:gd name="connsiteY17" fmla="*/ 36926 h 1504152"/>
              <a:gd name="connsiteX18" fmla="*/ 222779 w 502891"/>
              <a:gd name="connsiteY18" fmla="*/ 293404 h 1504152"/>
              <a:gd name="connsiteX19" fmla="*/ 228355 w 502891"/>
              <a:gd name="connsiteY19" fmla="*/ 243223 h 1504152"/>
              <a:gd name="connsiteX20" fmla="*/ 406774 w 502891"/>
              <a:gd name="connsiteY20" fmla="*/ 170740 h 1504152"/>
              <a:gd name="connsiteX21" fmla="*/ 495984 w 502891"/>
              <a:gd name="connsiteY21" fmla="*/ 148438 h 150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2891" h="1504152">
                <a:moveTo>
                  <a:pt x="495984" y="148438"/>
                </a:moveTo>
                <a:cubicBezTo>
                  <a:pt x="465318" y="216275"/>
                  <a:pt x="264596" y="526650"/>
                  <a:pt x="222779" y="577760"/>
                </a:cubicBezTo>
                <a:cubicBezTo>
                  <a:pt x="180962" y="628870"/>
                  <a:pt x="230214" y="400269"/>
                  <a:pt x="245082" y="455096"/>
                </a:cubicBezTo>
                <a:cubicBezTo>
                  <a:pt x="259950" y="509923"/>
                  <a:pt x="298050" y="840743"/>
                  <a:pt x="311989" y="906721"/>
                </a:cubicBezTo>
                <a:cubicBezTo>
                  <a:pt x="325928" y="972699"/>
                  <a:pt x="312918" y="824946"/>
                  <a:pt x="328716" y="850965"/>
                </a:cubicBezTo>
                <a:cubicBezTo>
                  <a:pt x="344513" y="876985"/>
                  <a:pt x="396552" y="991284"/>
                  <a:pt x="406774" y="1062838"/>
                </a:cubicBezTo>
                <a:cubicBezTo>
                  <a:pt x="416996" y="1134392"/>
                  <a:pt x="409562" y="1206875"/>
                  <a:pt x="390047" y="1280287"/>
                </a:cubicBezTo>
                <a:cubicBezTo>
                  <a:pt x="370532" y="1353699"/>
                  <a:pt x="301766" y="1492160"/>
                  <a:pt x="289686" y="1503311"/>
                </a:cubicBezTo>
                <a:cubicBezTo>
                  <a:pt x="277606" y="1514462"/>
                  <a:pt x="347300" y="1412243"/>
                  <a:pt x="317564" y="1347194"/>
                </a:cubicBezTo>
                <a:cubicBezTo>
                  <a:pt x="287828" y="1282145"/>
                  <a:pt x="127064" y="1135320"/>
                  <a:pt x="111267" y="1113018"/>
                </a:cubicBezTo>
                <a:cubicBezTo>
                  <a:pt x="95470" y="1090716"/>
                  <a:pt x="217203" y="1219884"/>
                  <a:pt x="222779" y="1213379"/>
                </a:cubicBezTo>
                <a:cubicBezTo>
                  <a:pt x="228355" y="1206874"/>
                  <a:pt x="180033" y="1133462"/>
                  <a:pt x="144721" y="1073989"/>
                </a:cubicBezTo>
                <a:cubicBezTo>
                  <a:pt x="109409" y="1014516"/>
                  <a:pt x="28562" y="995930"/>
                  <a:pt x="10906" y="856540"/>
                </a:cubicBezTo>
                <a:cubicBezTo>
                  <a:pt x="-6750" y="717150"/>
                  <a:pt x="39713" y="305484"/>
                  <a:pt x="38784" y="237648"/>
                </a:cubicBezTo>
                <a:cubicBezTo>
                  <a:pt x="37855" y="169812"/>
                  <a:pt x="-16972" y="488550"/>
                  <a:pt x="5330" y="449521"/>
                </a:cubicBezTo>
                <a:cubicBezTo>
                  <a:pt x="27632" y="410492"/>
                  <a:pt x="152155" y="39714"/>
                  <a:pt x="172599" y="3472"/>
                </a:cubicBezTo>
                <a:cubicBezTo>
                  <a:pt x="193043" y="-32770"/>
                  <a:pt x="114055" y="226496"/>
                  <a:pt x="127994" y="232072"/>
                </a:cubicBezTo>
                <a:cubicBezTo>
                  <a:pt x="141933" y="237648"/>
                  <a:pt x="240436" y="26704"/>
                  <a:pt x="256233" y="36926"/>
                </a:cubicBezTo>
                <a:cubicBezTo>
                  <a:pt x="272030" y="47148"/>
                  <a:pt x="227425" y="259021"/>
                  <a:pt x="222779" y="293404"/>
                </a:cubicBezTo>
                <a:cubicBezTo>
                  <a:pt x="218133" y="327787"/>
                  <a:pt x="197689" y="263667"/>
                  <a:pt x="228355" y="243223"/>
                </a:cubicBezTo>
                <a:cubicBezTo>
                  <a:pt x="259021" y="222779"/>
                  <a:pt x="365886" y="185608"/>
                  <a:pt x="406774" y="170740"/>
                </a:cubicBezTo>
                <a:cubicBezTo>
                  <a:pt x="447662" y="155872"/>
                  <a:pt x="526650" y="80601"/>
                  <a:pt x="495984" y="14843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41028DB4-447C-05EB-3183-BD150CDD9238}"/>
              </a:ext>
            </a:extLst>
          </p:cNvPr>
          <p:cNvSpPr/>
          <p:nvPr/>
        </p:nvSpPr>
        <p:spPr>
          <a:xfrm>
            <a:off x="4956210" y="3019501"/>
            <a:ext cx="1029667" cy="1917632"/>
          </a:xfrm>
          <a:custGeom>
            <a:avLst/>
            <a:gdLst>
              <a:gd name="connsiteX0" fmla="*/ 1009692 w 1029667"/>
              <a:gd name="connsiteY0" fmla="*/ 2479 h 1917632"/>
              <a:gd name="connsiteX1" fmla="*/ 981814 w 1029667"/>
              <a:gd name="connsiteY1" fmla="*/ 509860 h 1917632"/>
              <a:gd name="connsiteX2" fmla="*/ 970663 w 1029667"/>
              <a:gd name="connsiteY2" fmla="*/ 1017240 h 1917632"/>
              <a:gd name="connsiteX3" fmla="*/ 1026419 w 1029667"/>
              <a:gd name="connsiteY3" fmla="*/ 844397 h 1917632"/>
              <a:gd name="connsiteX4" fmla="*/ 859151 w 1029667"/>
              <a:gd name="connsiteY4" fmla="*/ 1385231 h 1917632"/>
              <a:gd name="connsiteX5" fmla="*/ 881453 w 1029667"/>
              <a:gd name="connsiteY5" fmla="*/ 1374079 h 1917632"/>
              <a:gd name="connsiteX6" fmla="*/ 992966 w 1029667"/>
              <a:gd name="connsiteY6" fmla="*/ 1296021 h 1917632"/>
              <a:gd name="connsiteX7" fmla="*/ 853575 w 1029667"/>
              <a:gd name="connsiteY7" fmla="*/ 1903762 h 1917632"/>
              <a:gd name="connsiteX8" fmla="*/ 842424 w 1029667"/>
              <a:gd name="connsiteY8" fmla="*/ 1691889 h 1917632"/>
              <a:gd name="connsiteX9" fmla="*/ 658429 w 1029667"/>
              <a:gd name="connsiteY9" fmla="*/ 1351777 h 1917632"/>
              <a:gd name="connsiteX10" fmla="*/ 797819 w 1029667"/>
              <a:gd name="connsiteY10" fmla="*/ 1006089 h 1917632"/>
              <a:gd name="connsiteX11" fmla="*/ 647278 w 1029667"/>
              <a:gd name="connsiteY11" fmla="*/ 1151055 h 1917632"/>
              <a:gd name="connsiteX12" fmla="*/ 719761 w 1029667"/>
              <a:gd name="connsiteY12" fmla="*/ 922455 h 1917632"/>
              <a:gd name="connsiteX13" fmla="*/ 585946 w 1029667"/>
              <a:gd name="connsiteY13" fmla="*/ 844397 h 1917632"/>
              <a:gd name="connsiteX14" fmla="*/ 229107 w 1029667"/>
              <a:gd name="connsiteY14" fmla="*/ 660401 h 1917632"/>
              <a:gd name="connsiteX15" fmla="*/ 6083 w 1029667"/>
              <a:gd name="connsiteY15" fmla="*/ 626948 h 1917632"/>
              <a:gd name="connsiteX16" fmla="*/ 468858 w 1029667"/>
              <a:gd name="connsiteY16" fmla="*/ 766338 h 1917632"/>
              <a:gd name="connsiteX17" fmla="*/ 184502 w 1029667"/>
              <a:gd name="connsiteY17" fmla="*/ 621372 h 1917632"/>
              <a:gd name="connsiteX18" fmla="*/ 541341 w 1029667"/>
              <a:gd name="connsiteY18" fmla="*/ 626948 h 1917632"/>
              <a:gd name="connsiteX19" fmla="*/ 630551 w 1029667"/>
              <a:gd name="connsiteY19" fmla="*/ 448528 h 1917632"/>
              <a:gd name="connsiteX20" fmla="*/ 608249 w 1029667"/>
              <a:gd name="connsiteY20" fmla="*/ 610221 h 1917632"/>
              <a:gd name="connsiteX21" fmla="*/ 875878 w 1029667"/>
              <a:gd name="connsiteY21" fmla="*/ 409499 h 1917632"/>
              <a:gd name="connsiteX22" fmla="*/ 814546 w 1029667"/>
              <a:gd name="connsiteY22" fmla="*/ 515436 h 1917632"/>
              <a:gd name="connsiteX23" fmla="*/ 703034 w 1029667"/>
              <a:gd name="connsiteY23" fmla="*/ 186475 h 1917632"/>
              <a:gd name="connsiteX24" fmla="*/ 836849 w 1029667"/>
              <a:gd name="connsiteY24" fmla="*/ 420650 h 1917632"/>
              <a:gd name="connsiteX25" fmla="*/ 875878 w 1029667"/>
              <a:gd name="connsiteY25" fmla="*/ 19206 h 1917632"/>
              <a:gd name="connsiteX26" fmla="*/ 853575 w 1029667"/>
              <a:gd name="connsiteY26" fmla="*/ 303562 h 1917632"/>
              <a:gd name="connsiteX27" fmla="*/ 1009692 w 1029667"/>
              <a:gd name="connsiteY27" fmla="*/ 2479 h 19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9667" h="1917632">
                <a:moveTo>
                  <a:pt x="1009692" y="2479"/>
                </a:moveTo>
                <a:cubicBezTo>
                  <a:pt x="1031065" y="36862"/>
                  <a:pt x="988319" y="340733"/>
                  <a:pt x="981814" y="509860"/>
                </a:cubicBezTo>
                <a:cubicBezTo>
                  <a:pt x="975309" y="678987"/>
                  <a:pt x="963229" y="961484"/>
                  <a:pt x="970663" y="1017240"/>
                </a:cubicBezTo>
                <a:cubicBezTo>
                  <a:pt x="978097" y="1072996"/>
                  <a:pt x="1045004" y="783065"/>
                  <a:pt x="1026419" y="844397"/>
                </a:cubicBezTo>
                <a:cubicBezTo>
                  <a:pt x="1007834" y="905729"/>
                  <a:pt x="883312" y="1296951"/>
                  <a:pt x="859151" y="1385231"/>
                </a:cubicBezTo>
                <a:cubicBezTo>
                  <a:pt x="834990" y="1473511"/>
                  <a:pt x="859150" y="1388947"/>
                  <a:pt x="881453" y="1374079"/>
                </a:cubicBezTo>
                <a:cubicBezTo>
                  <a:pt x="903755" y="1359211"/>
                  <a:pt x="997612" y="1207741"/>
                  <a:pt x="992966" y="1296021"/>
                </a:cubicBezTo>
                <a:cubicBezTo>
                  <a:pt x="988320" y="1384301"/>
                  <a:pt x="878665" y="1837784"/>
                  <a:pt x="853575" y="1903762"/>
                </a:cubicBezTo>
                <a:cubicBezTo>
                  <a:pt x="828485" y="1969740"/>
                  <a:pt x="874948" y="1783886"/>
                  <a:pt x="842424" y="1691889"/>
                </a:cubicBezTo>
                <a:cubicBezTo>
                  <a:pt x="809900" y="1599892"/>
                  <a:pt x="665863" y="1466077"/>
                  <a:pt x="658429" y="1351777"/>
                </a:cubicBezTo>
                <a:cubicBezTo>
                  <a:pt x="650995" y="1237477"/>
                  <a:pt x="799677" y="1039543"/>
                  <a:pt x="797819" y="1006089"/>
                </a:cubicBezTo>
                <a:cubicBezTo>
                  <a:pt x="795961" y="972635"/>
                  <a:pt x="660288" y="1164994"/>
                  <a:pt x="647278" y="1151055"/>
                </a:cubicBezTo>
                <a:cubicBezTo>
                  <a:pt x="634268" y="1137116"/>
                  <a:pt x="729983" y="973565"/>
                  <a:pt x="719761" y="922455"/>
                </a:cubicBezTo>
                <a:cubicBezTo>
                  <a:pt x="709539" y="871345"/>
                  <a:pt x="667722" y="888073"/>
                  <a:pt x="585946" y="844397"/>
                </a:cubicBezTo>
                <a:cubicBezTo>
                  <a:pt x="504170" y="800721"/>
                  <a:pt x="325751" y="696643"/>
                  <a:pt x="229107" y="660401"/>
                </a:cubicBezTo>
                <a:cubicBezTo>
                  <a:pt x="132463" y="624160"/>
                  <a:pt x="-33875" y="609292"/>
                  <a:pt x="6083" y="626948"/>
                </a:cubicBezTo>
                <a:cubicBezTo>
                  <a:pt x="46041" y="644604"/>
                  <a:pt x="439122" y="767267"/>
                  <a:pt x="468858" y="766338"/>
                </a:cubicBezTo>
                <a:cubicBezTo>
                  <a:pt x="498594" y="765409"/>
                  <a:pt x="172422" y="644604"/>
                  <a:pt x="184502" y="621372"/>
                </a:cubicBezTo>
                <a:cubicBezTo>
                  <a:pt x="196582" y="598140"/>
                  <a:pt x="466999" y="655755"/>
                  <a:pt x="541341" y="626948"/>
                </a:cubicBezTo>
                <a:cubicBezTo>
                  <a:pt x="615683" y="598141"/>
                  <a:pt x="619400" y="451316"/>
                  <a:pt x="630551" y="448528"/>
                </a:cubicBezTo>
                <a:cubicBezTo>
                  <a:pt x="641702" y="445740"/>
                  <a:pt x="567361" y="616726"/>
                  <a:pt x="608249" y="610221"/>
                </a:cubicBezTo>
                <a:cubicBezTo>
                  <a:pt x="649137" y="603716"/>
                  <a:pt x="841495" y="425296"/>
                  <a:pt x="875878" y="409499"/>
                </a:cubicBezTo>
                <a:cubicBezTo>
                  <a:pt x="910261" y="393702"/>
                  <a:pt x="843353" y="552607"/>
                  <a:pt x="814546" y="515436"/>
                </a:cubicBezTo>
                <a:cubicBezTo>
                  <a:pt x="785739" y="478265"/>
                  <a:pt x="699317" y="202273"/>
                  <a:pt x="703034" y="186475"/>
                </a:cubicBezTo>
                <a:cubicBezTo>
                  <a:pt x="706751" y="170677"/>
                  <a:pt x="808042" y="448528"/>
                  <a:pt x="836849" y="420650"/>
                </a:cubicBezTo>
                <a:cubicBezTo>
                  <a:pt x="865656" y="392772"/>
                  <a:pt x="873090" y="38721"/>
                  <a:pt x="875878" y="19206"/>
                </a:cubicBezTo>
                <a:cubicBezTo>
                  <a:pt x="878666" y="-309"/>
                  <a:pt x="827556" y="304491"/>
                  <a:pt x="853575" y="303562"/>
                </a:cubicBezTo>
                <a:cubicBezTo>
                  <a:pt x="879594" y="302633"/>
                  <a:pt x="988319" y="-31904"/>
                  <a:pt x="1009692" y="247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4FD4E98A-1389-E46B-B88B-060B4AD32B6E}"/>
              </a:ext>
            </a:extLst>
          </p:cNvPr>
          <p:cNvSpPr/>
          <p:nvPr/>
        </p:nvSpPr>
        <p:spPr>
          <a:xfrm>
            <a:off x="5313176" y="3289599"/>
            <a:ext cx="514908" cy="438153"/>
          </a:xfrm>
          <a:custGeom>
            <a:avLst/>
            <a:gdLst>
              <a:gd name="connsiteX0" fmla="*/ 223404 w 514908"/>
              <a:gd name="connsiteY0" fmla="*/ 11 h 438153"/>
              <a:gd name="connsiteX1" fmla="*/ 424126 w 514908"/>
              <a:gd name="connsiteY1" fmla="*/ 250913 h 438153"/>
              <a:gd name="connsiteX2" fmla="*/ 329341 w 514908"/>
              <a:gd name="connsiteY2" fmla="*/ 289942 h 438153"/>
              <a:gd name="connsiteX3" fmla="*/ 67287 w 514908"/>
              <a:gd name="connsiteY3" fmla="*/ 434908 h 438153"/>
              <a:gd name="connsiteX4" fmla="*/ 323765 w 514908"/>
              <a:gd name="connsiteY4" fmla="*/ 390303 h 438153"/>
              <a:gd name="connsiteX5" fmla="*/ 507761 w 514908"/>
              <a:gd name="connsiteY5" fmla="*/ 384728 h 438153"/>
              <a:gd name="connsiteX6" fmla="*/ 429702 w 514908"/>
              <a:gd name="connsiteY6" fmla="*/ 317821 h 438153"/>
              <a:gd name="connsiteX7" fmla="*/ 380 w 514908"/>
              <a:gd name="connsiteY7" fmla="*/ 94796 h 438153"/>
              <a:gd name="connsiteX8" fmla="*/ 351644 w 514908"/>
              <a:gd name="connsiteY8" fmla="*/ 239762 h 438153"/>
              <a:gd name="connsiteX9" fmla="*/ 223404 w 514908"/>
              <a:gd name="connsiteY9" fmla="*/ 11 h 4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908" h="438153">
                <a:moveTo>
                  <a:pt x="223404" y="11"/>
                </a:moveTo>
                <a:cubicBezTo>
                  <a:pt x="235484" y="1870"/>
                  <a:pt x="406470" y="202591"/>
                  <a:pt x="424126" y="250913"/>
                </a:cubicBezTo>
                <a:cubicBezTo>
                  <a:pt x="441782" y="299235"/>
                  <a:pt x="388814" y="259276"/>
                  <a:pt x="329341" y="289942"/>
                </a:cubicBezTo>
                <a:cubicBezTo>
                  <a:pt x="269868" y="320608"/>
                  <a:pt x="68216" y="418181"/>
                  <a:pt x="67287" y="434908"/>
                </a:cubicBezTo>
                <a:cubicBezTo>
                  <a:pt x="66358" y="451635"/>
                  <a:pt x="250353" y="398666"/>
                  <a:pt x="323765" y="390303"/>
                </a:cubicBezTo>
                <a:cubicBezTo>
                  <a:pt x="397177" y="381940"/>
                  <a:pt x="490105" y="396808"/>
                  <a:pt x="507761" y="384728"/>
                </a:cubicBezTo>
                <a:cubicBezTo>
                  <a:pt x="525417" y="372648"/>
                  <a:pt x="514265" y="366143"/>
                  <a:pt x="429702" y="317821"/>
                </a:cubicBezTo>
                <a:cubicBezTo>
                  <a:pt x="345139" y="269499"/>
                  <a:pt x="13390" y="107806"/>
                  <a:pt x="380" y="94796"/>
                </a:cubicBezTo>
                <a:cubicBezTo>
                  <a:pt x="-12630" y="81786"/>
                  <a:pt x="311686" y="252772"/>
                  <a:pt x="351644" y="239762"/>
                </a:cubicBezTo>
                <a:cubicBezTo>
                  <a:pt x="391602" y="226752"/>
                  <a:pt x="211324" y="-1848"/>
                  <a:pt x="223404" y="1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CA43A3E-BB24-8521-7451-F47CF42991F5}"/>
              </a:ext>
            </a:extLst>
          </p:cNvPr>
          <p:cNvSpPr/>
          <p:nvPr/>
        </p:nvSpPr>
        <p:spPr>
          <a:xfrm>
            <a:off x="5038173" y="3149141"/>
            <a:ext cx="938886" cy="538897"/>
          </a:xfrm>
          <a:custGeom>
            <a:avLst/>
            <a:gdLst>
              <a:gd name="connsiteX0" fmla="*/ 13329 w 938886"/>
              <a:gd name="connsiteY0" fmla="*/ 146044 h 538897"/>
              <a:gd name="connsiteX1" fmla="*/ 531861 w 938886"/>
              <a:gd name="connsiteY1" fmla="*/ 17805 h 538897"/>
              <a:gd name="connsiteX2" fmla="*/ 381320 w 938886"/>
              <a:gd name="connsiteY2" fmla="*/ 1079 h 538897"/>
              <a:gd name="connsiteX3" fmla="*/ 648949 w 938886"/>
              <a:gd name="connsiteY3" fmla="*/ 28957 h 538897"/>
              <a:gd name="connsiteX4" fmla="*/ 810642 w 938886"/>
              <a:gd name="connsiteY4" fmla="*/ 207376 h 538897"/>
              <a:gd name="connsiteX5" fmla="*/ 805066 w 938886"/>
              <a:gd name="connsiteY5" fmla="*/ 17805 h 538897"/>
              <a:gd name="connsiteX6" fmla="*/ 938881 w 938886"/>
              <a:gd name="connsiteY6" fmla="*/ 525186 h 538897"/>
              <a:gd name="connsiteX7" fmla="*/ 799490 w 938886"/>
              <a:gd name="connsiteY7" fmla="*/ 374644 h 538897"/>
              <a:gd name="connsiteX8" fmla="*/ 414773 w 938886"/>
              <a:gd name="connsiteY8" fmla="*/ 162771 h 538897"/>
              <a:gd name="connsiteX9" fmla="*/ 241929 w 938886"/>
              <a:gd name="connsiteY9" fmla="*/ 157196 h 538897"/>
              <a:gd name="connsiteX10" fmla="*/ 437076 w 938886"/>
              <a:gd name="connsiteY10" fmla="*/ 107015 h 538897"/>
              <a:gd name="connsiteX11" fmla="*/ 52359 w 938886"/>
              <a:gd name="connsiteY11" fmla="*/ 251981 h 538897"/>
              <a:gd name="connsiteX12" fmla="*/ 175022 w 938886"/>
              <a:gd name="connsiteY12" fmla="*/ 173922 h 538897"/>
              <a:gd name="connsiteX13" fmla="*/ 24481 w 938886"/>
              <a:gd name="connsiteY13" fmla="*/ 201800 h 538897"/>
              <a:gd name="connsiteX14" fmla="*/ 141568 w 938886"/>
              <a:gd name="connsiteY14" fmla="*/ 146044 h 538897"/>
              <a:gd name="connsiteX15" fmla="*/ 13329 w 938886"/>
              <a:gd name="connsiteY15" fmla="*/ 146044 h 53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8886" h="538897">
                <a:moveTo>
                  <a:pt x="13329" y="146044"/>
                </a:moveTo>
                <a:cubicBezTo>
                  <a:pt x="78378" y="124671"/>
                  <a:pt x="470529" y="41966"/>
                  <a:pt x="531861" y="17805"/>
                </a:cubicBezTo>
                <a:cubicBezTo>
                  <a:pt x="593193" y="-6356"/>
                  <a:pt x="381320" y="1079"/>
                  <a:pt x="381320" y="1079"/>
                </a:cubicBezTo>
                <a:cubicBezTo>
                  <a:pt x="400834" y="2938"/>
                  <a:pt x="577395" y="-5426"/>
                  <a:pt x="648949" y="28957"/>
                </a:cubicBezTo>
                <a:cubicBezTo>
                  <a:pt x="720503" y="63340"/>
                  <a:pt x="784623" y="209235"/>
                  <a:pt x="810642" y="207376"/>
                </a:cubicBezTo>
                <a:cubicBezTo>
                  <a:pt x="836661" y="205517"/>
                  <a:pt x="783693" y="-35163"/>
                  <a:pt x="805066" y="17805"/>
                </a:cubicBezTo>
                <a:cubicBezTo>
                  <a:pt x="826439" y="70773"/>
                  <a:pt x="939810" y="465713"/>
                  <a:pt x="938881" y="525186"/>
                </a:cubicBezTo>
                <a:cubicBezTo>
                  <a:pt x="937952" y="584659"/>
                  <a:pt x="886841" y="435046"/>
                  <a:pt x="799490" y="374644"/>
                </a:cubicBezTo>
                <a:cubicBezTo>
                  <a:pt x="712139" y="314242"/>
                  <a:pt x="507700" y="199012"/>
                  <a:pt x="414773" y="162771"/>
                </a:cubicBezTo>
                <a:cubicBezTo>
                  <a:pt x="321846" y="126530"/>
                  <a:pt x="238212" y="166489"/>
                  <a:pt x="241929" y="157196"/>
                </a:cubicBezTo>
                <a:cubicBezTo>
                  <a:pt x="245646" y="147903"/>
                  <a:pt x="468671" y="91218"/>
                  <a:pt x="437076" y="107015"/>
                </a:cubicBezTo>
                <a:cubicBezTo>
                  <a:pt x="405481" y="122812"/>
                  <a:pt x="96035" y="240830"/>
                  <a:pt x="52359" y="251981"/>
                </a:cubicBezTo>
                <a:cubicBezTo>
                  <a:pt x="8683" y="263132"/>
                  <a:pt x="179668" y="182285"/>
                  <a:pt x="175022" y="173922"/>
                </a:cubicBezTo>
                <a:cubicBezTo>
                  <a:pt x="170376" y="165559"/>
                  <a:pt x="30057" y="206446"/>
                  <a:pt x="24481" y="201800"/>
                </a:cubicBezTo>
                <a:cubicBezTo>
                  <a:pt x="18905" y="197154"/>
                  <a:pt x="140639" y="158124"/>
                  <a:pt x="141568" y="146044"/>
                </a:cubicBezTo>
                <a:cubicBezTo>
                  <a:pt x="142497" y="133964"/>
                  <a:pt x="-51720" y="167417"/>
                  <a:pt x="13329" y="14604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1E4A3CE3-29F1-7EB4-F89E-8C4DF4EA7949}"/>
              </a:ext>
            </a:extLst>
          </p:cNvPr>
          <p:cNvSpPr/>
          <p:nvPr/>
        </p:nvSpPr>
        <p:spPr>
          <a:xfrm>
            <a:off x="4446212" y="3544430"/>
            <a:ext cx="1550144" cy="2373227"/>
          </a:xfrm>
          <a:custGeom>
            <a:avLst/>
            <a:gdLst>
              <a:gd name="connsiteX0" fmla="*/ 1458359 w 1550144"/>
              <a:gd name="connsiteY0" fmla="*/ 1658 h 2373227"/>
              <a:gd name="connsiteX1" fmla="*/ 1547568 w 1550144"/>
              <a:gd name="connsiteY1" fmla="*/ 531341 h 2373227"/>
              <a:gd name="connsiteX2" fmla="*/ 1357998 w 1550144"/>
              <a:gd name="connsiteY2" fmla="*/ 1417863 h 2373227"/>
              <a:gd name="connsiteX3" fmla="*/ 1436056 w 1550144"/>
              <a:gd name="connsiteY3" fmla="*/ 1267321 h 2373227"/>
              <a:gd name="connsiteX4" fmla="*/ 1213032 w 1550144"/>
              <a:gd name="connsiteY4" fmla="*/ 1724521 h 2373227"/>
              <a:gd name="connsiteX5" fmla="*/ 1012310 w 1550144"/>
              <a:gd name="connsiteY5" fmla="*/ 1975424 h 2373227"/>
              <a:gd name="connsiteX6" fmla="*/ 449173 w 1550144"/>
              <a:gd name="connsiteY6" fmla="*/ 2343414 h 2373227"/>
              <a:gd name="connsiteX7" fmla="*/ 454749 w 1550144"/>
              <a:gd name="connsiteY7" fmla="*/ 2315536 h 2373227"/>
              <a:gd name="connsiteX8" fmla="*/ 203847 w 1550144"/>
              <a:gd name="connsiteY8" fmla="*/ 2365716 h 2373227"/>
              <a:gd name="connsiteX9" fmla="*/ 504929 w 1550144"/>
              <a:gd name="connsiteY9" fmla="*/ 2125965 h 2373227"/>
              <a:gd name="connsiteX10" fmla="*/ 477051 w 1550144"/>
              <a:gd name="connsiteY10" fmla="*/ 1886214 h 2373227"/>
              <a:gd name="connsiteX11" fmla="*/ 293056 w 1550144"/>
              <a:gd name="connsiteY11" fmla="*/ 1819307 h 2373227"/>
              <a:gd name="connsiteX12" fmla="*/ 3125 w 1550144"/>
              <a:gd name="connsiteY12" fmla="*/ 1702219 h 2373227"/>
              <a:gd name="connsiteX13" fmla="*/ 493778 w 1550144"/>
              <a:gd name="connsiteY13" fmla="*/ 1657614 h 2373227"/>
              <a:gd name="connsiteX14" fmla="*/ 242876 w 1550144"/>
              <a:gd name="connsiteY14" fmla="*/ 1730097 h 2373227"/>
              <a:gd name="connsiteX15" fmla="*/ 733529 w 1550144"/>
              <a:gd name="connsiteY15" fmla="*/ 1546102 h 2373227"/>
              <a:gd name="connsiteX16" fmla="*/ 688925 w 1550144"/>
              <a:gd name="connsiteY16" fmla="*/ 1401136 h 2373227"/>
              <a:gd name="connsiteX17" fmla="*/ 510505 w 1550144"/>
              <a:gd name="connsiteY17" fmla="*/ 1239443 h 2373227"/>
              <a:gd name="connsiteX18" fmla="*/ 716803 w 1550144"/>
              <a:gd name="connsiteY18" fmla="*/ 1295199 h 2373227"/>
              <a:gd name="connsiteX19" fmla="*/ 371115 w 1550144"/>
              <a:gd name="connsiteY19" fmla="*/ 1200414 h 2373227"/>
              <a:gd name="connsiteX20" fmla="*/ 398993 w 1550144"/>
              <a:gd name="connsiteY20" fmla="*/ 916058 h 2373227"/>
              <a:gd name="connsiteX21" fmla="*/ 733529 w 1550144"/>
              <a:gd name="connsiteY21" fmla="*/ 899331 h 2373227"/>
              <a:gd name="connsiteX22" fmla="*/ 806012 w 1550144"/>
              <a:gd name="connsiteY22" fmla="*/ 1049872 h 2373227"/>
              <a:gd name="connsiteX23" fmla="*/ 744681 w 1550144"/>
              <a:gd name="connsiteY23" fmla="*/ 916058 h 2373227"/>
              <a:gd name="connsiteX24" fmla="*/ 939827 w 1550144"/>
              <a:gd name="connsiteY24" fmla="*/ 1267321 h 2373227"/>
              <a:gd name="connsiteX25" fmla="*/ 1017886 w 1550144"/>
              <a:gd name="connsiteY25" fmla="*/ 1010843 h 2373227"/>
              <a:gd name="connsiteX26" fmla="*/ 1107095 w 1550144"/>
              <a:gd name="connsiteY26" fmla="*/ 1150233 h 2373227"/>
              <a:gd name="connsiteX27" fmla="*/ 1201881 w 1550144"/>
              <a:gd name="connsiteY27" fmla="*/ 843575 h 2373227"/>
              <a:gd name="connsiteX28" fmla="*/ 1196305 w 1550144"/>
              <a:gd name="connsiteY28" fmla="*/ 442131 h 2373227"/>
              <a:gd name="connsiteX29" fmla="*/ 1229759 w 1550144"/>
              <a:gd name="connsiteY29" fmla="*/ 693033 h 2373227"/>
              <a:gd name="connsiteX30" fmla="*/ 1324544 w 1550144"/>
              <a:gd name="connsiteY30" fmla="*/ 375224 h 2373227"/>
              <a:gd name="connsiteX31" fmla="*/ 1458359 w 1550144"/>
              <a:gd name="connsiteY31" fmla="*/ 1658 h 237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0144" h="2373227">
                <a:moveTo>
                  <a:pt x="1458359" y="1658"/>
                </a:moveTo>
                <a:cubicBezTo>
                  <a:pt x="1495530" y="27678"/>
                  <a:pt x="1564295" y="295307"/>
                  <a:pt x="1547568" y="531341"/>
                </a:cubicBezTo>
                <a:cubicBezTo>
                  <a:pt x="1530841" y="767375"/>
                  <a:pt x="1376583" y="1295200"/>
                  <a:pt x="1357998" y="1417863"/>
                </a:cubicBezTo>
                <a:cubicBezTo>
                  <a:pt x="1339413" y="1540526"/>
                  <a:pt x="1460217" y="1216211"/>
                  <a:pt x="1436056" y="1267321"/>
                </a:cubicBezTo>
                <a:cubicBezTo>
                  <a:pt x="1411895" y="1318431"/>
                  <a:pt x="1283656" y="1606504"/>
                  <a:pt x="1213032" y="1724521"/>
                </a:cubicBezTo>
                <a:cubicBezTo>
                  <a:pt x="1142408" y="1842538"/>
                  <a:pt x="1139620" y="1872275"/>
                  <a:pt x="1012310" y="1975424"/>
                </a:cubicBezTo>
                <a:cubicBezTo>
                  <a:pt x="885000" y="2078573"/>
                  <a:pt x="542100" y="2286729"/>
                  <a:pt x="449173" y="2343414"/>
                </a:cubicBezTo>
                <a:cubicBezTo>
                  <a:pt x="356246" y="2400099"/>
                  <a:pt x="495637" y="2311819"/>
                  <a:pt x="454749" y="2315536"/>
                </a:cubicBezTo>
                <a:cubicBezTo>
                  <a:pt x="413861" y="2319253"/>
                  <a:pt x="195484" y="2397311"/>
                  <a:pt x="203847" y="2365716"/>
                </a:cubicBezTo>
                <a:cubicBezTo>
                  <a:pt x="212210" y="2334121"/>
                  <a:pt x="459395" y="2205882"/>
                  <a:pt x="504929" y="2125965"/>
                </a:cubicBezTo>
                <a:cubicBezTo>
                  <a:pt x="550463" y="2046048"/>
                  <a:pt x="512363" y="1937324"/>
                  <a:pt x="477051" y="1886214"/>
                </a:cubicBezTo>
                <a:cubicBezTo>
                  <a:pt x="441739" y="1835104"/>
                  <a:pt x="372044" y="1849973"/>
                  <a:pt x="293056" y="1819307"/>
                </a:cubicBezTo>
                <a:cubicBezTo>
                  <a:pt x="214068" y="1788641"/>
                  <a:pt x="-30329" y="1729168"/>
                  <a:pt x="3125" y="1702219"/>
                </a:cubicBezTo>
                <a:cubicBezTo>
                  <a:pt x="36579" y="1675270"/>
                  <a:pt x="453819" y="1652968"/>
                  <a:pt x="493778" y="1657614"/>
                </a:cubicBezTo>
                <a:cubicBezTo>
                  <a:pt x="533736" y="1662260"/>
                  <a:pt x="202917" y="1748682"/>
                  <a:pt x="242876" y="1730097"/>
                </a:cubicBezTo>
                <a:cubicBezTo>
                  <a:pt x="282834" y="1711512"/>
                  <a:pt x="659187" y="1600929"/>
                  <a:pt x="733529" y="1546102"/>
                </a:cubicBezTo>
                <a:cubicBezTo>
                  <a:pt x="807870" y="1491275"/>
                  <a:pt x="726096" y="1452246"/>
                  <a:pt x="688925" y="1401136"/>
                </a:cubicBezTo>
                <a:cubicBezTo>
                  <a:pt x="651754" y="1350026"/>
                  <a:pt x="505859" y="1257099"/>
                  <a:pt x="510505" y="1239443"/>
                </a:cubicBezTo>
                <a:cubicBezTo>
                  <a:pt x="515151" y="1221787"/>
                  <a:pt x="716803" y="1295199"/>
                  <a:pt x="716803" y="1295199"/>
                </a:cubicBezTo>
                <a:cubicBezTo>
                  <a:pt x="693571" y="1288694"/>
                  <a:pt x="424083" y="1263604"/>
                  <a:pt x="371115" y="1200414"/>
                </a:cubicBezTo>
                <a:cubicBezTo>
                  <a:pt x="318147" y="1137224"/>
                  <a:pt x="338591" y="966238"/>
                  <a:pt x="398993" y="916058"/>
                </a:cubicBezTo>
                <a:cubicBezTo>
                  <a:pt x="459395" y="865878"/>
                  <a:pt x="665692" y="877029"/>
                  <a:pt x="733529" y="899331"/>
                </a:cubicBezTo>
                <a:cubicBezTo>
                  <a:pt x="801366" y="921633"/>
                  <a:pt x="804153" y="1047084"/>
                  <a:pt x="806012" y="1049872"/>
                </a:cubicBezTo>
                <a:cubicBezTo>
                  <a:pt x="807871" y="1052660"/>
                  <a:pt x="722378" y="879817"/>
                  <a:pt x="744681" y="916058"/>
                </a:cubicBezTo>
                <a:cubicBezTo>
                  <a:pt x="766983" y="952300"/>
                  <a:pt x="894293" y="1251524"/>
                  <a:pt x="939827" y="1267321"/>
                </a:cubicBezTo>
                <a:cubicBezTo>
                  <a:pt x="985361" y="1283119"/>
                  <a:pt x="990008" y="1030358"/>
                  <a:pt x="1017886" y="1010843"/>
                </a:cubicBezTo>
                <a:cubicBezTo>
                  <a:pt x="1045764" y="991328"/>
                  <a:pt x="1076429" y="1178111"/>
                  <a:pt x="1107095" y="1150233"/>
                </a:cubicBezTo>
                <a:cubicBezTo>
                  <a:pt x="1137761" y="1122355"/>
                  <a:pt x="1187013" y="961592"/>
                  <a:pt x="1201881" y="843575"/>
                </a:cubicBezTo>
                <a:cubicBezTo>
                  <a:pt x="1216749" y="725558"/>
                  <a:pt x="1191659" y="467221"/>
                  <a:pt x="1196305" y="442131"/>
                </a:cubicBezTo>
                <a:cubicBezTo>
                  <a:pt x="1200951" y="417041"/>
                  <a:pt x="1208386" y="704184"/>
                  <a:pt x="1229759" y="693033"/>
                </a:cubicBezTo>
                <a:cubicBezTo>
                  <a:pt x="1251132" y="681882"/>
                  <a:pt x="1285515" y="487665"/>
                  <a:pt x="1324544" y="375224"/>
                </a:cubicBezTo>
                <a:cubicBezTo>
                  <a:pt x="1363573" y="262783"/>
                  <a:pt x="1421188" y="-24362"/>
                  <a:pt x="1458359" y="165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57A9BA6B-B6D1-28F9-E1C5-F55DE5B8BA1E}"/>
              </a:ext>
            </a:extLst>
          </p:cNvPr>
          <p:cNvSpPr/>
          <p:nvPr/>
        </p:nvSpPr>
        <p:spPr>
          <a:xfrm>
            <a:off x="4724676" y="4337044"/>
            <a:ext cx="722207" cy="809307"/>
          </a:xfrm>
          <a:custGeom>
            <a:avLst/>
            <a:gdLst>
              <a:gd name="connsiteX0" fmla="*/ 36895 w 722207"/>
              <a:gd name="connsiteY0" fmla="*/ 6356 h 809307"/>
              <a:gd name="connsiteX1" fmla="*/ 87075 w 722207"/>
              <a:gd name="connsiteY1" fmla="*/ 23083 h 809307"/>
              <a:gd name="connsiteX2" fmla="*/ 416036 w 722207"/>
              <a:gd name="connsiteY2" fmla="*/ 101141 h 809307"/>
              <a:gd name="connsiteX3" fmla="*/ 477368 w 722207"/>
              <a:gd name="connsiteY3" fmla="*/ 56536 h 809307"/>
              <a:gd name="connsiteX4" fmla="*/ 466217 w 722207"/>
              <a:gd name="connsiteY4" fmla="*/ 156897 h 809307"/>
              <a:gd name="connsiteX5" fmla="*/ 711544 w 722207"/>
              <a:gd name="connsiteY5" fmla="*/ 519312 h 809307"/>
              <a:gd name="connsiteX6" fmla="*/ 655787 w 722207"/>
              <a:gd name="connsiteY6" fmla="*/ 413376 h 809307"/>
              <a:gd name="connsiteX7" fmla="*/ 455065 w 722207"/>
              <a:gd name="connsiteY7" fmla="*/ 586219 h 809307"/>
              <a:gd name="connsiteX8" fmla="*/ 499670 w 722207"/>
              <a:gd name="connsiteY8" fmla="*/ 809244 h 809307"/>
              <a:gd name="connsiteX9" fmla="*/ 460641 w 722207"/>
              <a:gd name="connsiteY9" fmla="*/ 563917 h 809307"/>
              <a:gd name="connsiteX10" fmla="*/ 248768 w 722207"/>
              <a:gd name="connsiteY10" fmla="*/ 424527 h 809307"/>
              <a:gd name="connsiteX11" fmla="*/ 170709 w 722207"/>
              <a:gd name="connsiteY11" fmla="*/ 190351 h 809307"/>
              <a:gd name="connsiteX12" fmla="*/ 215314 w 722207"/>
              <a:gd name="connsiteY12" fmla="*/ 307439 h 809307"/>
              <a:gd name="connsiteX13" fmla="*/ 187436 w 722207"/>
              <a:gd name="connsiteY13" fmla="*/ 134595 h 809307"/>
              <a:gd name="connsiteX14" fmla="*/ 3441 w 722207"/>
              <a:gd name="connsiteY14" fmla="*/ 190351 h 809307"/>
              <a:gd name="connsiteX15" fmla="*/ 64773 w 722207"/>
              <a:gd name="connsiteY15" fmla="*/ 117868 h 809307"/>
              <a:gd name="connsiteX16" fmla="*/ 36895 w 722207"/>
              <a:gd name="connsiteY16" fmla="*/ 6356 h 80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2207" h="809307">
                <a:moveTo>
                  <a:pt x="36895" y="6356"/>
                </a:moveTo>
                <a:cubicBezTo>
                  <a:pt x="40612" y="-9442"/>
                  <a:pt x="23885" y="7286"/>
                  <a:pt x="87075" y="23083"/>
                </a:cubicBezTo>
                <a:cubicBezTo>
                  <a:pt x="150265" y="38880"/>
                  <a:pt x="350987" y="95566"/>
                  <a:pt x="416036" y="101141"/>
                </a:cubicBezTo>
                <a:cubicBezTo>
                  <a:pt x="481085" y="106716"/>
                  <a:pt x="469005" y="47243"/>
                  <a:pt x="477368" y="56536"/>
                </a:cubicBezTo>
                <a:cubicBezTo>
                  <a:pt x="485731" y="65829"/>
                  <a:pt x="427188" y="79768"/>
                  <a:pt x="466217" y="156897"/>
                </a:cubicBezTo>
                <a:cubicBezTo>
                  <a:pt x="505246" y="234026"/>
                  <a:pt x="679949" y="476566"/>
                  <a:pt x="711544" y="519312"/>
                </a:cubicBezTo>
                <a:cubicBezTo>
                  <a:pt x="743139" y="562058"/>
                  <a:pt x="698534" y="402225"/>
                  <a:pt x="655787" y="413376"/>
                </a:cubicBezTo>
                <a:cubicBezTo>
                  <a:pt x="613041" y="424527"/>
                  <a:pt x="481084" y="520241"/>
                  <a:pt x="455065" y="586219"/>
                </a:cubicBezTo>
                <a:cubicBezTo>
                  <a:pt x="429046" y="652197"/>
                  <a:pt x="498741" y="812961"/>
                  <a:pt x="499670" y="809244"/>
                </a:cubicBezTo>
                <a:cubicBezTo>
                  <a:pt x="500599" y="805527"/>
                  <a:pt x="502458" y="628037"/>
                  <a:pt x="460641" y="563917"/>
                </a:cubicBezTo>
                <a:cubicBezTo>
                  <a:pt x="418824" y="499798"/>
                  <a:pt x="297090" y="486788"/>
                  <a:pt x="248768" y="424527"/>
                </a:cubicBezTo>
                <a:cubicBezTo>
                  <a:pt x="200446" y="362266"/>
                  <a:pt x="176285" y="209866"/>
                  <a:pt x="170709" y="190351"/>
                </a:cubicBezTo>
                <a:cubicBezTo>
                  <a:pt x="165133" y="170836"/>
                  <a:pt x="212526" y="316732"/>
                  <a:pt x="215314" y="307439"/>
                </a:cubicBezTo>
                <a:cubicBezTo>
                  <a:pt x="218102" y="298146"/>
                  <a:pt x="222748" y="154110"/>
                  <a:pt x="187436" y="134595"/>
                </a:cubicBezTo>
                <a:cubicBezTo>
                  <a:pt x="152124" y="115080"/>
                  <a:pt x="23885" y="193139"/>
                  <a:pt x="3441" y="190351"/>
                </a:cubicBezTo>
                <a:cubicBezTo>
                  <a:pt x="-17003" y="187563"/>
                  <a:pt x="60127" y="143887"/>
                  <a:pt x="64773" y="117868"/>
                </a:cubicBezTo>
                <a:cubicBezTo>
                  <a:pt x="69419" y="91849"/>
                  <a:pt x="33178" y="22154"/>
                  <a:pt x="36895" y="635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2B960839-770E-06E7-7323-10CE55D32595}"/>
              </a:ext>
            </a:extLst>
          </p:cNvPr>
          <p:cNvSpPr/>
          <p:nvPr/>
        </p:nvSpPr>
        <p:spPr>
          <a:xfrm>
            <a:off x="4690447" y="4404304"/>
            <a:ext cx="207435" cy="329611"/>
          </a:xfrm>
          <a:custGeom>
            <a:avLst/>
            <a:gdLst>
              <a:gd name="connsiteX0" fmla="*/ 154758 w 207435"/>
              <a:gd name="connsiteY0" fmla="*/ 428 h 329611"/>
              <a:gd name="connsiteX1" fmla="*/ 87851 w 207435"/>
              <a:gd name="connsiteY1" fmla="*/ 134242 h 329611"/>
              <a:gd name="connsiteX2" fmla="*/ 204938 w 207435"/>
              <a:gd name="connsiteY2" fmla="*/ 301511 h 329611"/>
              <a:gd name="connsiteX3" fmla="*/ 154758 w 207435"/>
              <a:gd name="connsiteY3" fmla="*/ 323813 h 329611"/>
              <a:gd name="connsiteX4" fmla="*/ 4216 w 207435"/>
              <a:gd name="connsiteY4" fmla="*/ 240179 h 329611"/>
              <a:gd name="connsiteX5" fmla="*/ 43246 w 207435"/>
              <a:gd name="connsiteY5" fmla="*/ 284784 h 329611"/>
              <a:gd name="connsiteX6" fmla="*/ 59973 w 207435"/>
              <a:gd name="connsiteY6" fmla="*/ 123091 h 329611"/>
              <a:gd name="connsiteX7" fmla="*/ 32094 w 207435"/>
              <a:gd name="connsiteY7" fmla="*/ 178847 h 329611"/>
              <a:gd name="connsiteX8" fmla="*/ 154758 w 207435"/>
              <a:gd name="connsiteY8" fmla="*/ 428 h 32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435" h="329611">
                <a:moveTo>
                  <a:pt x="154758" y="428"/>
                </a:moveTo>
                <a:cubicBezTo>
                  <a:pt x="164051" y="-7006"/>
                  <a:pt x="79488" y="84062"/>
                  <a:pt x="87851" y="134242"/>
                </a:cubicBezTo>
                <a:cubicBezTo>
                  <a:pt x="96214" y="184422"/>
                  <a:pt x="193787" y="269916"/>
                  <a:pt x="204938" y="301511"/>
                </a:cubicBezTo>
                <a:cubicBezTo>
                  <a:pt x="216089" y="333106"/>
                  <a:pt x="188212" y="334035"/>
                  <a:pt x="154758" y="323813"/>
                </a:cubicBezTo>
                <a:cubicBezTo>
                  <a:pt x="121304" y="313591"/>
                  <a:pt x="22801" y="246684"/>
                  <a:pt x="4216" y="240179"/>
                </a:cubicBezTo>
                <a:cubicBezTo>
                  <a:pt x="-14369" y="233674"/>
                  <a:pt x="33953" y="304299"/>
                  <a:pt x="43246" y="284784"/>
                </a:cubicBezTo>
                <a:cubicBezTo>
                  <a:pt x="52539" y="265269"/>
                  <a:pt x="61832" y="140747"/>
                  <a:pt x="59973" y="123091"/>
                </a:cubicBezTo>
                <a:cubicBezTo>
                  <a:pt x="58114" y="105435"/>
                  <a:pt x="22801" y="194644"/>
                  <a:pt x="32094" y="178847"/>
                </a:cubicBezTo>
                <a:cubicBezTo>
                  <a:pt x="41387" y="163050"/>
                  <a:pt x="145465" y="7862"/>
                  <a:pt x="154758" y="42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2F545DDB-E43B-6437-A17C-B47DA4E85F74}"/>
              </a:ext>
            </a:extLst>
          </p:cNvPr>
          <p:cNvSpPr/>
          <p:nvPr/>
        </p:nvSpPr>
        <p:spPr>
          <a:xfrm>
            <a:off x="4315429" y="3516452"/>
            <a:ext cx="379390" cy="971998"/>
          </a:xfrm>
          <a:custGeom>
            <a:avLst/>
            <a:gdLst>
              <a:gd name="connsiteX0" fmla="*/ 379234 w 379390"/>
              <a:gd name="connsiteY0" fmla="*/ 12909 h 971998"/>
              <a:gd name="connsiteX1" fmla="*/ 345781 w 379390"/>
              <a:gd name="connsiteY1" fmla="*/ 509138 h 971998"/>
              <a:gd name="connsiteX2" fmla="*/ 373659 w 379390"/>
              <a:gd name="connsiteY2" fmla="*/ 442231 h 971998"/>
              <a:gd name="connsiteX3" fmla="*/ 267722 w 379390"/>
              <a:gd name="connsiteY3" fmla="*/ 654104 h 971998"/>
              <a:gd name="connsiteX4" fmla="*/ 167361 w 379390"/>
              <a:gd name="connsiteY4" fmla="*/ 849250 h 971998"/>
              <a:gd name="connsiteX5" fmla="*/ 250995 w 379390"/>
              <a:gd name="connsiteY5" fmla="*/ 776768 h 971998"/>
              <a:gd name="connsiteX6" fmla="*/ 189664 w 379390"/>
              <a:gd name="connsiteY6" fmla="*/ 888280 h 971998"/>
              <a:gd name="connsiteX7" fmla="*/ 106030 w 379390"/>
              <a:gd name="connsiteY7" fmla="*/ 971914 h 971998"/>
              <a:gd name="connsiteX8" fmla="*/ 106030 w 379390"/>
              <a:gd name="connsiteY8" fmla="*/ 905007 h 971998"/>
              <a:gd name="connsiteX9" fmla="*/ 93 w 379390"/>
              <a:gd name="connsiteY9" fmla="*/ 955187 h 971998"/>
              <a:gd name="connsiteX10" fmla="*/ 89303 w 379390"/>
              <a:gd name="connsiteY10" fmla="*/ 676407 h 971998"/>
              <a:gd name="connsiteX11" fmla="*/ 189664 w 379390"/>
              <a:gd name="connsiteY11" fmla="*/ 436655 h 971998"/>
              <a:gd name="connsiteX12" fmla="*/ 178512 w 379390"/>
              <a:gd name="connsiteY12" fmla="*/ 90968 h 971998"/>
              <a:gd name="connsiteX13" fmla="*/ 172937 w 379390"/>
              <a:gd name="connsiteY13" fmla="*/ 408777 h 971998"/>
              <a:gd name="connsiteX14" fmla="*/ 317903 w 379390"/>
              <a:gd name="connsiteY14" fmla="*/ 135572 h 971998"/>
              <a:gd name="connsiteX15" fmla="*/ 256571 w 379390"/>
              <a:gd name="connsiteY15" fmla="*/ 325143 h 971998"/>
              <a:gd name="connsiteX16" fmla="*/ 329054 w 379390"/>
              <a:gd name="connsiteY16" fmla="*/ 163450 h 971998"/>
              <a:gd name="connsiteX17" fmla="*/ 379234 w 379390"/>
              <a:gd name="connsiteY17" fmla="*/ 12909 h 9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9390" h="971998">
                <a:moveTo>
                  <a:pt x="379234" y="12909"/>
                </a:moveTo>
                <a:cubicBezTo>
                  <a:pt x="382022" y="70524"/>
                  <a:pt x="346710" y="437584"/>
                  <a:pt x="345781" y="509138"/>
                </a:cubicBezTo>
                <a:cubicBezTo>
                  <a:pt x="344852" y="580692"/>
                  <a:pt x="386669" y="418070"/>
                  <a:pt x="373659" y="442231"/>
                </a:cubicBezTo>
                <a:cubicBezTo>
                  <a:pt x="360649" y="466392"/>
                  <a:pt x="302105" y="586268"/>
                  <a:pt x="267722" y="654104"/>
                </a:cubicBezTo>
                <a:cubicBezTo>
                  <a:pt x="233339" y="721940"/>
                  <a:pt x="170149" y="828806"/>
                  <a:pt x="167361" y="849250"/>
                </a:cubicBezTo>
                <a:cubicBezTo>
                  <a:pt x="164573" y="869694"/>
                  <a:pt x="247278" y="770263"/>
                  <a:pt x="250995" y="776768"/>
                </a:cubicBezTo>
                <a:cubicBezTo>
                  <a:pt x="254712" y="783273"/>
                  <a:pt x="213825" y="855756"/>
                  <a:pt x="189664" y="888280"/>
                </a:cubicBezTo>
                <a:cubicBezTo>
                  <a:pt x="165503" y="920804"/>
                  <a:pt x="119969" y="969126"/>
                  <a:pt x="106030" y="971914"/>
                </a:cubicBezTo>
                <a:cubicBezTo>
                  <a:pt x="92091" y="974702"/>
                  <a:pt x="123686" y="907795"/>
                  <a:pt x="106030" y="905007"/>
                </a:cubicBezTo>
                <a:cubicBezTo>
                  <a:pt x="88374" y="902219"/>
                  <a:pt x="2881" y="993287"/>
                  <a:pt x="93" y="955187"/>
                </a:cubicBezTo>
                <a:cubicBezTo>
                  <a:pt x="-2695" y="917087"/>
                  <a:pt x="57708" y="762829"/>
                  <a:pt x="89303" y="676407"/>
                </a:cubicBezTo>
                <a:cubicBezTo>
                  <a:pt x="120898" y="589985"/>
                  <a:pt x="174796" y="534228"/>
                  <a:pt x="189664" y="436655"/>
                </a:cubicBezTo>
                <a:cubicBezTo>
                  <a:pt x="204532" y="339082"/>
                  <a:pt x="181300" y="95614"/>
                  <a:pt x="178512" y="90968"/>
                </a:cubicBezTo>
                <a:cubicBezTo>
                  <a:pt x="175724" y="86322"/>
                  <a:pt x="149705" y="401343"/>
                  <a:pt x="172937" y="408777"/>
                </a:cubicBezTo>
                <a:cubicBezTo>
                  <a:pt x="196169" y="416211"/>
                  <a:pt x="303964" y="149511"/>
                  <a:pt x="317903" y="135572"/>
                </a:cubicBezTo>
                <a:cubicBezTo>
                  <a:pt x="331842" y="121633"/>
                  <a:pt x="254713" y="320497"/>
                  <a:pt x="256571" y="325143"/>
                </a:cubicBezTo>
                <a:cubicBezTo>
                  <a:pt x="258429" y="329789"/>
                  <a:pt x="310469" y="221065"/>
                  <a:pt x="329054" y="163450"/>
                </a:cubicBezTo>
                <a:cubicBezTo>
                  <a:pt x="347639" y="105835"/>
                  <a:pt x="376446" y="-44706"/>
                  <a:pt x="379234" y="1290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422C2941-E76E-5AA1-62E9-2645DE39BF0C}"/>
              </a:ext>
            </a:extLst>
          </p:cNvPr>
          <p:cNvSpPr/>
          <p:nvPr/>
        </p:nvSpPr>
        <p:spPr>
          <a:xfrm>
            <a:off x="4494734" y="4285601"/>
            <a:ext cx="240801" cy="137022"/>
          </a:xfrm>
          <a:custGeom>
            <a:avLst/>
            <a:gdLst>
              <a:gd name="connsiteX0" fmla="*/ 4241 w 240801"/>
              <a:gd name="connsiteY0" fmla="*/ 133999 h 137022"/>
              <a:gd name="connsiteX1" fmla="*/ 48691 w 240801"/>
              <a:gd name="connsiteY1" fmla="*/ 26049 h 137022"/>
              <a:gd name="connsiteX2" fmla="*/ 115366 w 240801"/>
              <a:gd name="connsiteY2" fmla="*/ 3824 h 137022"/>
              <a:gd name="connsiteX3" fmla="*/ 229666 w 240801"/>
              <a:gd name="connsiteY3" fmla="*/ 86374 h 137022"/>
              <a:gd name="connsiteX4" fmla="*/ 232841 w 240801"/>
              <a:gd name="connsiteY4" fmla="*/ 92724 h 137022"/>
              <a:gd name="connsiteX5" fmla="*/ 197916 w 240801"/>
              <a:gd name="connsiteY5" fmla="*/ 76849 h 137022"/>
              <a:gd name="connsiteX6" fmla="*/ 70916 w 240801"/>
              <a:gd name="connsiteY6" fmla="*/ 111774 h 137022"/>
              <a:gd name="connsiteX7" fmla="*/ 156641 w 240801"/>
              <a:gd name="connsiteY7" fmla="*/ 108599 h 137022"/>
              <a:gd name="connsiteX8" fmla="*/ 4241 w 240801"/>
              <a:gd name="connsiteY8" fmla="*/ 133999 h 1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01" h="137022">
                <a:moveTo>
                  <a:pt x="4241" y="133999"/>
                </a:moveTo>
                <a:cubicBezTo>
                  <a:pt x="-13751" y="120241"/>
                  <a:pt x="30170" y="47745"/>
                  <a:pt x="48691" y="26049"/>
                </a:cubicBezTo>
                <a:cubicBezTo>
                  <a:pt x="67212" y="4353"/>
                  <a:pt x="85204" y="-6230"/>
                  <a:pt x="115366" y="3824"/>
                </a:cubicBezTo>
                <a:cubicBezTo>
                  <a:pt x="145528" y="13878"/>
                  <a:pt x="210087" y="71557"/>
                  <a:pt x="229666" y="86374"/>
                </a:cubicBezTo>
                <a:cubicBezTo>
                  <a:pt x="249245" y="101191"/>
                  <a:pt x="238133" y="94311"/>
                  <a:pt x="232841" y="92724"/>
                </a:cubicBezTo>
                <a:cubicBezTo>
                  <a:pt x="227549" y="91137"/>
                  <a:pt x="224904" y="73674"/>
                  <a:pt x="197916" y="76849"/>
                </a:cubicBezTo>
                <a:cubicBezTo>
                  <a:pt x="170928" y="80024"/>
                  <a:pt x="77795" y="106482"/>
                  <a:pt x="70916" y="111774"/>
                </a:cubicBezTo>
                <a:cubicBezTo>
                  <a:pt x="64037" y="117066"/>
                  <a:pt x="169341" y="107012"/>
                  <a:pt x="156641" y="108599"/>
                </a:cubicBezTo>
                <a:cubicBezTo>
                  <a:pt x="143941" y="110186"/>
                  <a:pt x="22233" y="147757"/>
                  <a:pt x="4241" y="133999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67F98AA8-7ED1-683E-0B5E-008F7BBE59F5}"/>
              </a:ext>
            </a:extLst>
          </p:cNvPr>
          <p:cNvSpPr/>
          <p:nvPr/>
        </p:nvSpPr>
        <p:spPr>
          <a:xfrm>
            <a:off x="4787492" y="4295092"/>
            <a:ext cx="264732" cy="149930"/>
          </a:xfrm>
          <a:custGeom>
            <a:avLst/>
            <a:gdLst>
              <a:gd name="connsiteX0" fmla="*/ 408 w 264732"/>
              <a:gd name="connsiteY0" fmla="*/ 140383 h 149930"/>
              <a:gd name="connsiteX1" fmla="*/ 168683 w 264732"/>
              <a:gd name="connsiteY1" fmla="*/ 683 h 149930"/>
              <a:gd name="connsiteX2" fmla="*/ 263933 w 264732"/>
              <a:gd name="connsiteY2" fmla="*/ 89583 h 149930"/>
              <a:gd name="connsiteX3" fmla="*/ 209958 w 264732"/>
              <a:gd name="connsiteY3" fmla="*/ 149908 h 149930"/>
              <a:gd name="connsiteX4" fmla="*/ 133758 w 264732"/>
              <a:gd name="connsiteY4" fmla="*/ 83233 h 149930"/>
              <a:gd name="connsiteX5" fmla="*/ 121058 w 264732"/>
              <a:gd name="connsiteY5" fmla="*/ 70533 h 149930"/>
              <a:gd name="connsiteX6" fmla="*/ 408 w 264732"/>
              <a:gd name="connsiteY6" fmla="*/ 140383 h 14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732" h="149930">
                <a:moveTo>
                  <a:pt x="408" y="140383"/>
                </a:moveTo>
                <a:cubicBezTo>
                  <a:pt x="8346" y="128741"/>
                  <a:pt x="124762" y="9150"/>
                  <a:pt x="168683" y="683"/>
                </a:cubicBezTo>
                <a:cubicBezTo>
                  <a:pt x="212604" y="-7784"/>
                  <a:pt x="257054" y="64712"/>
                  <a:pt x="263933" y="89583"/>
                </a:cubicBezTo>
                <a:cubicBezTo>
                  <a:pt x="270812" y="114454"/>
                  <a:pt x="231654" y="150966"/>
                  <a:pt x="209958" y="149908"/>
                </a:cubicBezTo>
                <a:cubicBezTo>
                  <a:pt x="188262" y="148850"/>
                  <a:pt x="133758" y="83233"/>
                  <a:pt x="133758" y="83233"/>
                </a:cubicBezTo>
                <a:cubicBezTo>
                  <a:pt x="118941" y="70004"/>
                  <a:pt x="139579" y="63125"/>
                  <a:pt x="121058" y="70533"/>
                </a:cubicBezTo>
                <a:cubicBezTo>
                  <a:pt x="102537" y="77941"/>
                  <a:pt x="-7530" y="152025"/>
                  <a:pt x="408" y="14038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948CD433-30E9-6D15-04BA-953BAF95024A}"/>
              </a:ext>
            </a:extLst>
          </p:cNvPr>
          <p:cNvSpPr/>
          <p:nvPr/>
        </p:nvSpPr>
        <p:spPr>
          <a:xfrm>
            <a:off x="2967675" y="3595655"/>
            <a:ext cx="1202860" cy="2185593"/>
          </a:xfrm>
          <a:custGeom>
            <a:avLst/>
            <a:gdLst>
              <a:gd name="connsiteX0" fmla="*/ 189043 w 1202860"/>
              <a:gd name="connsiteY0" fmla="*/ 15351 h 2185593"/>
              <a:gd name="connsiteX1" fmla="*/ 235637 w 1202860"/>
              <a:gd name="connsiteY1" fmla="*/ 85242 h 2185593"/>
              <a:gd name="connsiteX2" fmla="*/ 678277 w 1202860"/>
              <a:gd name="connsiteY2" fmla="*/ 545354 h 2185593"/>
              <a:gd name="connsiteX3" fmla="*/ 590914 w 1202860"/>
              <a:gd name="connsiteY3" fmla="*/ 836564 h 2185593"/>
              <a:gd name="connsiteX4" fmla="*/ 759815 w 1202860"/>
              <a:gd name="connsiteY4" fmla="*/ 830740 h 2185593"/>
              <a:gd name="connsiteX5" fmla="*/ 538496 w 1202860"/>
              <a:gd name="connsiteY5" fmla="*/ 1145247 h 2185593"/>
              <a:gd name="connsiteX6" fmla="*/ 666628 w 1202860"/>
              <a:gd name="connsiteY6" fmla="*/ 1133599 h 2185593"/>
              <a:gd name="connsiteX7" fmla="*/ 637507 w 1202860"/>
              <a:gd name="connsiteY7" fmla="*/ 1343270 h 2185593"/>
              <a:gd name="connsiteX8" fmla="*/ 783112 w 1202860"/>
              <a:gd name="connsiteY8" fmla="*/ 1424809 h 2185593"/>
              <a:gd name="connsiteX9" fmla="*/ 753991 w 1202860"/>
              <a:gd name="connsiteY9" fmla="*/ 1669425 h 2185593"/>
              <a:gd name="connsiteX10" fmla="*/ 1202455 w 1202860"/>
              <a:gd name="connsiteY10" fmla="*/ 2176131 h 2185593"/>
              <a:gd name="connsiteX11" fmla="*/ 823882 w 1202860"/>
              <a:gd name="connsiteY11" fmla="*/ 1954811 h 2185593"/>
              <a:gd name="connsiteX12" fmla="*/ 311352 w 1202860"/>
              <a:gd name="connsiteY12" fmla="*/ 1407336 h 2185593"/>
              <a:gd name="connsiteX13" fmla="*/ 8493 w 1202860"/>
              <a:gd name="connsiteY13" fmla="*/ 300737 h 2185593"/>
              <a:gd name="connsiteX14" fmla="*/ 78384 w 1202860"/>
              <a:gd name="connsiteY14" fmla="*/ 481288 h 2185593"/>
              <a:gd name="connsiteX15" fmla="*/ 20142 w 1202860"/>
              <a:gd name="connsiteY15" fmla="*/ 56121 h 2185593"/>
              <a:gd name="connsiteX16" fmla="*/ 66735 w 1202860"/>
              <a:gd name="connsiteY16" fmla="*/ 271616 h 2185593"/>
              <a:gd name="connsiteX17" fmla="*/ 189043 w 1202860"/>
              <a:gd name="connsiteY17" fmla="*/ 15351 h 218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02860" h="2185593">
                <a:moveTo>
                  <a:pt x="189043" y="15351"/>
                </a:moveTo>
                <a:cubicBezTo>
                  <a:pt x="217193" y="-15711"/>
                  <a:pt x="154098" y="-3092"/>
                  <a:pt x="235637" y="85242"/>
                </a:cubicBezTo>
                <a:cubicBezTo>
                  <a:pt x="317176" y="173576"/>
                  <a:pt x="619064" y="420134"/>
                  <a:pt x="678277" y="545354"/>
                </a:cubicBezTo>
                <a:cubicBezTo>
                  <a:pt x="737490" y="670574"/>
                  <a:pt x="577324" y="789000"/>
                  <a:pt x="590914" y="836564"/>
                </a:cubicBezTo>
                <a:cubicBezTo>
                  <a:pt x="604504" y="884128"/>
                  <a:pt x="768551" y="779293"/>
                  <a:pt x="759815" y="830740"/>
                </a:cubicBezTo>
                <a:cubicBezTo>
                  <a:pt x="751079" y="882187"/>
                  <a:pt x="554027" y="1094771"/>
                  <a:pt x="538496" y="1145247"/>
                </a:cubicBezTo>
                <a:cubicBezTo>
                  <a:pt x="522965" y="1195724"/>
                  <a:pt x="650126" y="1100595"/>
                  <a:pt x="666628" y="1133599"/>
                </a:cubicBezTo>
                <a:cubicBezTo>
                  <a:pt x="683130" y="1166603"/>
                  <a:pt x="618093" y="1294735"/>
                  <a:pt x="637507" y="1343270"/>
                </a:cubicBezTo>
                <a:cubicBezTo>
                  <a:pt x="656921" y="1391805"/>
                  <a:pt x="763698" y="1370450"/>
                  <a:pt x="783112" y="1424809"/>
                </a:cubicBezTo>
                <a:cubicBezTo>
                  <a:pt x="802526" y="1479168"/>
                  <a:pt x="684101" y="1544205"/>
                  <a:pt x="753991" y="1669425"/>
                </a:cubicBezTo>
                <a:cubicBezTo>
                  <a:pt x="823881" y="1794645"/>
                  <a:pt x="1190807" y="2128567"/>
                  <a:pt x="1202455" y="2176131"/>
                </a:cubicBezTo>
                <a:cubicBezTo>
                  <a:pt x="1214103" y="2223695"/>
                  <a:pt x="972399" y="2082943"/>
                  <a:pt x="823882" y="1954811"/>
                </a:cubicBezTo>
                <a:cubicBezTo>
                  <a:pt x="675365" y="1826679"/>
                  <a:pt x="447250" y="1683015"/>
                  <a:pt x="311352" y="1407336"/>
                </a:cubicBezTo>
                <a:cubicBezTo>
                  <a:pt x="175454" y="1131657"/>
                  <a:pt x="47321" y="455078"/>
                  <a:pt x="8493" y="300737"/>
                </a:cubicBezTo>
                <a:cubicBezTo>
                  <a:pt x="-30335" y="146396"/>
                  <a:pt x="76443" y="522057"/>
                  <a:pt x="78384" y="481288"/>
                </a:cubicBezTo>
                <a:cubicBezTo>
                  <a:pt x="80325" y="440519"/>
                  <a:pt x="22083" y="91066"/>
                  <a:pt x="20142" y="56121"/>
                </a:cubicBezTo>
                <a:cubicBezTo>
                  <a:pt x="18201" y="21176"/>
                  <a:pt x="41497" y="282294"/>
                  <a:pt x="66735" y="271616"/>
                </a:cubicBezTo>
                <a:cubicBezTo>
                  <a:pt x="91973" y="260938"/>
                  <a:pt x="160893" y="46413"/>
                  <a:pt x="189043" y="1535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3B17DD95-BC01-2FDE-D420-826EB76D2CFA}"/>
              </a:ext>
            </a:extLst>
          </p:cNvPr>
          <p:cNvSpPr/>
          <p:nvPr/>
        </p:nvSpPr>
        <p:spPr>
          <a:xfrm>
            <a:off x="5799318" y="3840476"/>
            <a:ext cx="399030" cy="1030340"/>
          </a:xfrm>
          <a:custGeom>
            <a:avLst/>
            <a:gdLst>
              <a:gd name="connsiteX0" fmla="*/ 40650 w 399030"/>
              <a:gd name="connsiteY0" fmla="*/ 227588 h 1030340"/>
              <a:gd name="connsiteX1" fmla="*/ 231658 w 399030"/>
              <a:gd name="connsiteY1" fmla="*/ 117860 h 1030340"/>
              <a:gd name="connsiteX2" fmla="*/ 398282 w 399030"/>
              <a:gd name="connsiteY2" fmla="*/ 4 h 1030340"/>
              <a:gd name="connsiteX3" fmla="*/ 296682 w 399030"/>
              <a:gd name="connsiteY3" fmla="*/ 121924 h 1030340"/>
              <a:gd name="connsiteX4" fmla="*/ 386090 w 399030"/>
              <a:gd name="connsiteY4" fmla="*/ 60964 h 1030340"/>
              <a:gd name="connsiteX5" fmla="*/ 308874 w 399030"/>
              <a:gd name="connsiteY5" fmla="*/ 199140 h 1030340"/>
              <a:gd name="connsiteX6" fmla="*/ 304810 w 399030"/>
              <a:gd name="connsiteY6" fmla="*/ 361700 h 1030340"/>
              <a:gd name="connsiteX7" fmla="*/ 325130 w 399030"/>
              <a:gd name="connsiteY7" fmla="*/ 256036 h 1030340"/>
              <a:gd name="connsiteX8" fmla="*/ 178826 w 399030"/>
              <a:gd name="connsiteY8" fmla="*/ 491748 h 1030340"/>
              <a:gd name="connsiteX9" fmla="*/ 235722 w 399030"/>
              <a:gd name="connsiteY9" fmla="*/ 573028 h 1030340"/>
              <a:gd name="connsiteX10" fmla="*/ 235722 w 399030"/>
              <a:gd name="connsiteY10" fmla="*/ 524260 h 1030340"/>
              <a:gd name="connsiteX11" fmla="*/ 150378 w 399030"/>
              <a:gd name="connsiteY11" fmla="*/ 642116 h 1030340"/>
              <a:gd name="connsiteX12" fmla="*/ 113802 w 399030"/>
              <a:gd name="connsiteY12" fmla="*/ 857508 h 1030340"/>
              <a:gd name="connsiteX13" fmla="*/ 105674 w 399030"/>
              <a:gd name="connsiteY13" fmla="*/ 784356 h 1030340"/>
              <a:gd name="connsiteX14" fmla="*/ 40650 w 399030"/>
              <a:gd name="connsiteY14" fmla="*/ 1028196 h 1030340"/>
              <a:gd name="connsiteX15" fmla="*/ 10 w 399030"/>
              <a:gd name="connsiteY15" fmla="*/ 885956 h 1030340"/>
              <a:gd name="connsiteX16" fmla="*/ 36586 w 399030"/>
              <a:gd name="connsiteY16" fmla="*/ 593348 h 1030340"/>
              <a:gd name="connsiteX17" fmla="*/ 36586 w 399030"/>
              <a:gd name="connsiteY17" fmla="*/ 581156 h 1030340"/>
              <a:gd name="connsiteX18" fmla="*/ 93482 w 399030"/>
              <a:gd name="connsiteY18" fmla="*/ 341380 h 1030340"/>
              <a:gd name="connsiteX19" fmla="*/ 117866 w 399030"/>
              <a:gd name="connsiteY19" fmla="*/ 386084 h 1030340"/>
              <a:gd name="connsiteX20" fmla="*/ 186954 w 399030"/>
              <a:gd name="connsiteY20" fmla="*/ 223524 h 1030340"/>
              <a:gd name="connsiteX21" fmla="*/ 40650 w 399030"/>
              <a:gd name="connsiteY21" fmla="*/ 227588 h 103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9030" h="1030340">
                <a:moveTo>
                  <a:pt x="40650" y="227588"/>
                </a:moveTo>
                <a:cubicBezTo>
                  <a:pt x="48101" y="209977"/>
                  <a:pt x="172053" y="155791"/>
                  <a:pt x="231658" y="117860"/>
                </a:cubicBezTo>
                <a:cubicBezTo>
                  <a:pt x="291263" y="79929"/>
                  <a:pt x="387445" y="-673"/>
                  <a:pt x="398282" y="4"/>
                </a:cubicBezTo>
                <a:cubicBezTo>
                  <a:pt x="409119" y="681"/>
                  <a:pt x="298714" y="111764"/>
                  <a:pt x="296682" y="121924"/>
                </a:cubicBezTo>
                <a:cubicBezTo>
                  <a:pt x="294650" y="132084"/>
                  <a:pt x="384058" y="48095"/>
                  <a:pt x="386090" y="60964"/>
                </a:cubicBezTo>
                <a:cubicBezTo>
                  <a:pt x="388122" y="73833"/>
                  <a:pt x="322421" y="149017"/>
                  <a:pt x="308874" y="199140"/>
                </a:cubicBezTo>
                <a:cubicBezTo>
                  <a:pt x="295327" y="249263"/>
                  <a:pt x="302101" y="352217"/>
                  <a:pt x="304810" y="361700"/>
                </a:cubicBezTo>
                <a:cubicBezTo>
                  <a:pt x="307519" y="371183"/>
                  <a:pt x="346127" y="234361"/>
                  <a:pt x="325130" y="256036"/>
                </a:cubicBezTo>
                <a:cubicBezTo>
                  <a:pt x="304133" y="277711"/>
                  <a:pt x="193727" y="438916"/>
                  <a:pt x="178826" y="491748"/>
                </a:cubicBezTo>
                <a:cubicBezTo>
                  <a:pt x="163925" y="544580"/>
                  <a:pt x="226239" y="567609"/>
                  <a:pt x="235722" y="573028"/>
                </a:cubicBezTo>
                <a:cubicBezTo>
                  <a:pt x="245205" y="578447"/>
                  <a:pt x="249946" y="512745"/>
                  <a:pt x="235722" y="524260"/>
                </a:cubicBezTo>
                <a:cubicBezTo>
                  <a:pt x="221498" y="535775"/>
                  <a:pt x="170698" y="586575"/>
                  <a:pt x="150378" y="642116"/>
                </a:cubicBezTo>
                <a:cubicBezTo>
                  <a:pt x="130058" y="697657"/>
                  <a:pt x="121253" y="833801"/>
                  <a:pt x="113802" y="857508"/>
                </a:cubicBezTo>
                <a:cubicBezTo>
                  <a:pt x="106351" y="881215"/>
                  <a:pt x="117866" y="755908"/>
                  <a:pt x="105674" y="784356"/>
                </a:cubicBezTo>
                <a:cubicBezTo>
                  <a:pt x="93482" y="812804"/>
                  <a:pt x="58261" y="1011263"/>
                  <a:pt x="40650" y="1028196"/>
                </a:cubicBezTo>
                <a:cubicBezTo>
                  <a:pt x="23039" y="1045129"/>
                  <a:pt x="687" y="958431"/>
                  <a:pt x="10" y="885956"/>
                </a:cubicBezTo>
                <a:cubicBezTo>
                  <a:pt x="-667" y="813481"/>
                  <a:pt x="30490" y="644148"/>
                  <a:pt x="36586" y="593348"/>
                </a:cubicBezTo>
                <a:cubicBezTo>
                  <a:pt x="42682" y="542548"/>
                  <a:pt x="27103" y="623151"/>
                  <a:pt x="36586" y="581156"/>
                </a:cubicBezTo>
                <a:cubicBezTo>
                  <a:pt x="46069" y="539161"/>
                  <a:pt x="79935" y="373892"/>
                  <a:pt x="93482" y="341380"/>
                </a:cubicBezTo>
                <a:cubicBezTo>
                  <a:pt x="107029" y="308868"/>
                  <a:pt x="102287" y="405727"/>
                  <a:pt x="117866" y="386084"/>
                </a:cubicBezTo>
                <a:cubicBezTo>
                  <a:pt x="133445" y="366441"/>
                  <a:pt x="202533" y="247908"/>
                  <a:pt x="186954" y="223524"/>
                </a:cubicBezTo>
                <a:cubicBezTo>
                  <a:pt x="171375" y="199140"/>
                  <a:pt x="33199" y="245199"/>
                  <a:pt x="40650" y="22758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D5E9A526-CCBA-BB03-00BF-57B972B09D04}"/>
              </a:ext>
            </a:extLst>
          </p:cNvPr>
          <p:cNvSpPr/>
          <p:nvPr/>
        </p:nvSpPr>
        <p:spPr>
          <a:xfrm>
            <a:off x="2578245" y="3474692"/>
            <a:ext cx="475649" cy="1013005"/>
          </a:xfrm>
          <a:custGeom>
            <a:avLst/>
            <a:gdLst>
              <a:gd name="connsiteX0" fmla="*/ 2395 w 475649"/>
              <a:gd name="connsiteY0" fmla="*/ 28 h 1013005"/>
              <a:gd name="connsiteX1" fmla="*/ 315323 w 475649"/>
              <a:gd name="connsiteY1" fmla="*/ 373916 h 1013005"/>
              <a:gd name="connsiteX2" fmla="*/ 420987 w 475649"/>
              <a:gd name="connsiteY2" fmla="*/ 463324 h 1013005"/>
              <a:gd name="connsiteX3" fmla="*/ 327515 w 475649"/>
              <a:gd name="connsiteY3" fmla="*/ 589308 h 1013005"/>
              <a:gd name="connsiteX4" fmla="*/ 323451 w 475649"/>
              <a:gd name="connsiteY4" fmla="*/ 686844 h 1013005"/>
              <a:gd name="connsiteX5" fmla="*/ 323451 w 475649"/>
              <a:gd name="connsiteY5" fmla="*/ 755932 h 1013005"/>
              <a:gd name="connsiteX6" fmla="*/ 473819 w 475649"/>
              <a:gd name="connsiteY6" fmla="*/ 1003836 h 1013005"/>
              <a:gd name="connsiteX7" fmla="*/ 392539 w 475649"/>
              <a:gd name="connsiteY7" fmla="*/ 946940 h 1013005"/>
              <a:gd name="connsiteX8" fmla="*/ 185275 w 475649"/>
              <a:gd name="connsiteY8" fmla="*/ 825020 h 1013005"/>
              <a:gd name="connsiteX9" fmla="*/ 91803 w 475649"/>
              <a:gd name="connsiteY9" fmla="*/ 394236 h 1013005"/>
              <a:gd name="connsiteX10" fmla="*/ 205595 w 475649"/>
              <a:gd name="connsiteY10" fmla="*/ 573052 h 1013005"/>
              <a:gd name="connsiteX11" fmla="*/ 205595 w 475649"/>
              <a:gd name="connsiteY11" fmla="*/ 475516 h 1013005"/>
              <a:gd name="connsiteX12" fmla="*/ 258427 w 475649"/>
              <a:gd name="connsiteY12" fmla="*/ 520220 h 1013005"/>
              <a:gd name="connsiteX13" fmla="*/ 6459 w 475649"/>
              <a:gd name="connsiteY13" fmla="*/ 203228 h 1013005"/>
              <a:gd name="connsiteX14" fmla="*/ 160891 w 475649"/>
              <a:gd name="connsiteY14" fmla="*/ 394236 h 1013005"/>
              <a:gd name="connsiteX15" fmla="*/ 2395 w 475649"/>
              <a:gd name="connsiteY15" fmla="*/ 28 h 101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5649" h="1013005">
                <a:moveTo>
                  <a:pt x="2395" y="28"/>
                </a:moveTo>
                <a:cubicBezTo>
                  <a:pt x="28134" y="-3359"/>
                  <a:pt x="245558" y="296700"/>
                  <a:pt x="315323" y="373916"/>
                </a:cubicBezTo>
                <a:cubicBezTo>
                  <a:pt x="385088" y="451132"/>
                  <a:pt x="418955" y="427425"/>
                  <a:pt x="420987" y="463324"/>
                </a:cubicBezTo>
                <a:cubicBezTo>
                  <a:pt x="423019" y="499223"/>
                  <a:pt x="343771" y="552055"/>
                  <a:pt x="327515" y="589308"/>
                </a:cubicBezTo>
                <a:cubicBezTo>
                  <a:pt x="311259" y="626561"/>
                  <a:pt x="324128" y="659073"/>
                  <a:pt x="323451" y="686844"/>
                </a:cubicBezTo>
                <a:cubicBezTo>
                  <a:pt x="322774" y="714615"/>
                  <a:pt x="298390" y="703100"/>
                  <a:pt x="323451" y="755932"/>
                </a:cubicBezTo>
                <a:cubicBezTo>
                  <a:pt x="348512" y="808764"/>
                  <a:pt x="462304" y="972001"/>
                  <a:pt x="473819" y="1003836"/>
                </a:cubicBezTo>
                <a:cubicBezTo>
                  <a:pt x="485334" y="1035671"/>
                  <a:pt x="440630" y="976743"/>
                  <a:pt x="392539" y="946940"/>
                </a:cubicBezTo>
                <a:cubicBezTo>
                  <a:pt x="344448" y="917137"/>
                  <a:pt x="235398" y="917137"/>
                  <a:pt x="185275" y="825020"/>
                </a:cubicBezTo>
                <a:cubicBezTo>
                  <a:pt x="135152" y="732903"/>
                  <a:pt x="88416" y="436231"/>
                  <a:pt x="91803" y="394236"/>
                </a:cubicBezTo>
                <a:cubicBezTo>
                  <a:pt x="95190" y="352241"/>
                  <a:pt x="186630" y="559505"/>
                  <a:pt x="205595" y="573052"/>
                </a:cubicBezTo>
                <a:cubicBezTo>
                  <a:pt x="224560" y="586599"/>
                  <a:pt x="196790" y="484321"/>
                  <a:pt x="205595" y="475516"/>
                </a:cubicBezTo>
                <a:cubicBezTo>
                  <a:pt x="214400" y="466711"/>
                  <a:pt x="291616" y="565601"/>
                  <a:pt x="258427" y="520220"/>
                </a:cubicBezTo>
                <a:cubicBezTo>
                  <a:pt x="225238" y="474839"/>
                  <a:pt x="22715" y="224225"/>
                  <a:pt x="6459" y="203228"/>
                </a:cubicBezTo>
                <a:cubicBezTo>
                  <a:pt x="-9797" y="182231"/>
                  <a:pt x="154795" y="424039"/>
                  <a:pt x="160891" y="394236"/>
                </a:cubicBezTo>
                <a:cubicBezTo>
                  <a:pt x="166987" y="364433"/>
                  <a:pt x="-23344" y="3415"/>
                  <a:pt x="2395" y="2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CF31503C-D79D-ADD8-8046-59E57CABDCD9}"/>
              </a:ext>
            </a:extLst>
          </p:cNvPr>
          <p:cNvSpPr/>
          <p:nvPr/>
        </p:nvSpPr>
        <p:spPr>
          <a:xfrm>
            <a:off x="2649583" y="3818934"/>
            <a:ext cx="386492" cy="685228"/>
          </a:xfrm>
          <a:custGeom>
            <a:avLst/>
            <a:gdLst>
              <a:gd name="connsiteX0" fmla="*/ 105809 w 386492"/>
              <a:gd name="connsiteY0" fmla="*/ 1226 h 685228"/>
              <a:gd name="connsiteX1" fmla="*/ 272433 w 386492"/>
              <a:gd name="connsiteY1" fmla="*/ 281642 h 685228"/>
              <a:gd name="connsiteX2" fmla="*/ 313073 w 386492"/>
              <a:gd name="connsiteY2" fmla="*/ 297898 h 685228"/>
              <a:gd name="connsiteX3" fmla="*/ 268369 w 386492"/>
              <a:gd name="connsiteY3" fmla="*/ 387306 h 685228"/>
              <a:gd name="connsiteX4" fmla="*/ 386225 w 386492"/>
              <a:gd name="connsiteY4" fmla="*/ 675850 h 685228"/>
              <a:gd name="connsiteX5" fmla="*/ 292753 w 386492"/>
              <a:gd name="connsiteY5" fmla="*/ 598634 h 685228"/>
              <a:gd name="connsiteX6" fmla="*/ 57041 w 386492"/>
              <a:gd name="connsiteY6" fmla="*/ 436074 h 685228"/>
              <a:gd name="connsiteX7" fmla="*/ 81425 w 386492"/>
              <a:gd name="connsiteY7" fmla="*/ 537674 h 685228"/>
              <a:gd name="connsiteX8" fmla="*/ 81425 w 386492"/>
              <a:gd name="connsiteY8" fmla="*/ 261322 h 685228"/>
              <a:gd name="connsiteX9" fmla="*/ 145 w 386492"/>
              <a:gd name="connsiteY9" fmla="*/ 9354 h 685228"/>
              <a:gd name="connsiteX10" fmla="*/ 61105 w 386492"/>
              <a:gd name="connsiteY10" fmla="*/ 163786 h 685228"/>
              <a:gd name="connsiteX11" fmla="*/ 44849 w 386492"/>
              <a:gd name="connsiteY11" fmla="*/ 13418 h 685228"/>
              <a:gd name="connsiteX12" fmla="*/ 150513 w 386492"/>
              <a:gd name="connsiteY12" fmla="*/ 171914 h 685228"/>
              <a:gd name="connsiteX13" fmla="*/ 105809 w 386492"/>
              <a:gd name="connsiteY13" fmla="*/ 1226 h 68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6492" h="685228">
                <a:moveTo>
                  <a:pt x="105809" y="1226"/>
                </a:moveTo>
                <a:cubicBezTo>
                  <a:pt x="126129" y="19514"/>
                  <a:pt x="237889" y="232197"/>
                  <a:pt x="272433" y="281642"/>
                </a:cubicBezTo>
                <a:cubicBezTo>
                  <a:pt x="306977" y="331087"/>
                  <a:pt x="313750" y="280287"/>
                  <a:pt x="313073" y="297898"/>
                </a:cubicBezTo>
                <a:cubicBezTo>
                  <a:pt x="312396" y="315509"/>
                  <a:pt x="256177" y="324314"/>
                  <a:pt x="268369" y="387306"/>
                </a:cubicBezTo>
                <a:cubicBezTo>
                  <a:pt x="280561" y="450298"/>
                  <a:pt x="382161" y="640629"/>
                  <a:pt x="386225" y="675850"/>
                </a:cubicBezTo>
                <a:cubicBezTo>
                  <a:pt x="390289" y="711071"/>
                  <a:pt x="347617" y="638597"/>
                  <a:pt x="292753" y="598634"/>
                </a:cubicBezTo>
                <a:cubicBezTo>
                  <a:pt x="237889" y="558671"/>
                  <a:pt x="92262" y="446234"/>
                  <a:pt x="57041" y="436074"/>
                </a:cubicBezTo>
                <a:cubicBezTo>
                  <a:pt x="21820" y="425914"/>
                  <a:pt x="77361" y="566799"/>
                  <a:pt x="81425" y="537674"/>
                </a:cubicBezTo>
                <a:cubicBezTo>
                  <a:pt x="85489" y="508549"/>
                  <a:pt x="94972" y="349375"/>
                  <a:pt x="81425" y="261322"/>
                </a:cubicBezTo>
                <a:cubicBezTo>
                  <a:pt x="67878" y="173269"/>
                  <a:pt x="3532" y="25610"/>
                  <a:pt x="145" y="9354"/>
                </a:cubicBezTo>
                <a:cubicBezTo>
                  <a:pt x="-3242" y="-6902"/>
                  <a:pt x="53654" y="163109"/>
                  <a:pt x="61105" y="163786"/>
                </a:cubicBezTo>
                <a:cubicBezTo>
                  <a:pt x="68556" y="164463"/>
                  <a:pt x="29948" y="12063"/>
                  <a:pt x="44849" y="13418"/>
                </a:cubicBezTo>
                <a:cubicBezTo>
                  <a:pt x="59750" y="14773"/>
                  <a:pt x="137644" y="168527"/>
                  <a:pt x="150513" y="171914"/>
                </a:cubicBezTo>
                <a:cubicBezTo>
                  <a:pt x="163382" y="175301"/>
                  <a:pt x="85489" y="-17062"/>
                  <a:pt x="105809" y="1226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11BBE17F-7072-22D0-780E-3A880E2963D5}"/>
              </a:ext>
            </a:extLst>
          </p:cNvPr>
          <p:cNvSpPr/>
          <p:nvPr/>
        </p:nvSpPr>
        <p:spPr>
          <a:xfrm>
            <a:off x="2430907" y="3649476"/>
            <a:ext cx="441618" cy="964422"/>
          </a:xfrm>
          <a:custGeom>
            <a:avLst/>
            <a:gdLst>
              <a:gd name="connsiteX0" fmla="*/ 129413 w 441618"/>
              <a:gd name="connsiteY0" fmla="*/ 4060 h 964422"/>
              <a:gd name="connsiteX1" fmla="*/ 222885 w 441618"/>
              <a:gd name="connsiteY1" fmla="*/ 158492 h 964422"/>
              <a:gd name="connsiteX2" fmla="*/ 231013 w 441618"/>
              <a:gd name="connsiteY2" fmla="*/ 337308 h 964422"/>
              <a:gd name="connsiteX3" fmla="*/ 210693 w 441618"/>
              <a:gd name="connsiteY3" fmla="*/ 621788 h 964422"/>
              <a:gd name="connsiteX4" fmla="*/ 243205 w 441618"/>
              <a:gd name="connsiteY4" fmla="*/ 617724 h 964422"/>
              <a:gd name="connsiteX5" fmla="*/ 296037 w 441618"/>
              <a:gd name="connsiteY5" fmla="*/ 812796 h 964422"/>
              <a:gd name="connsiteX6" fmla="*/ 397637 w 441618"/>
              <a:gd name="connsiteY6" fmla="*/ 873756 h 964422"/>
              <a:gd name="connsiteX7" fmla="*/ 438277 w 441618"/>
              <a:gd name="connsiteY7" fmla="*/ 963164 h 964422"/>
              <a:gd name="connsiteX8" fmla="*/ 316357 w 441618"/>
              <a:gd name="connsiteY8" fmla="*/ 898140 h 964422"/>
              <a:gd name="connsiteX9" fmla="*/ 157861 w 441618"/>
              <a:gd name="connsiteY9" fmla="*/ 560828 h 964422"/>
              <a:gd name="connsiteX10" fmla="*/ 7493 w 441618"/>
              <a:gd name="connsiteY10" fmla="*/ 150364 h 964422"/>
              <a:gd name="connsiteX11" fmla="*/ 27813 w 441618"/>
              <a:gd name="connsiteY11" fmla="*/ 288540 h 964422"/>
              <a:gd name="connsiteX12" fmla="*/ 72517 w 441618"/>
              <a:gd name="connsiteY12" fmla="*/ 65020 h 964422"/>
              <a:gd name="connsiteX13" fmla="*/ 129413 w 441618"/>
              <a:gd name="connsiteY13" fmla="*/ 4060 h 96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618" h="964422">
                <a:moveTo>
                  <a:pt x="129413" y="4060"/>
                </a:moveTo>
                <a:cubicBezTo>
                  <a:pt x="154474" y="19639"/>
                  <a:pt x="205952" y="102951"/>
                  <a:pt x="222885" y="158492"/>
                </a:cubicBezTo>
                <a:cubicBezTo>
                  <a:pt x="239818" y="214033"/>
                  <a:pt x="233045" y="260092"/>
                  <a:pt x="231013" y="337308"/>
                </a:cubicBezTo>
                <a:cubicBezTo>
                  <a:pt x="228981" y="414524"/>
                  <a:pt x="208661" y="575052"/>
                  <a:pt x="210693" y="621788"/>
                </a:cubicBezTo>
                <a:cubicBezTo>
                  <a:pt x="212725" y="668524"/>
                  <a:pt x="228981" y="585889"/>
                  <a:pt x="243205" y="617724"/>
                </a:cubicBezTo>
                <a:cubicBezTo>
                  <a:pt x="257429" y="649559"/>
                  <a:pt x="270298" y="770124"/>
                  <a:pt x="296037" y="812796"/>
                </a:cubicBezTo>
                <a:cubicBezTo>
                  <a:pt x="321776" y="855468"/>
                  <a:pt x="373930" y="848695"/>
                  <a:pt x="397637" y="873756"/>
                </a:cubicBezTo>
                <a:cubicBezTo>
                  <a:pt x="421344" y="898817"/>
                  <a:pt x="451824" y="959100"/>
                  <a:pt x="438277" y="963164"/>
                </a:cubicBezTo>
                <a:cubicBezTo>
                  <a:pt x="424730" y="967228"/>
                  <a:pt x="363093" y="965196"/>
                  <a:pt x="316357" y="898140"/>
                </a:cubicBezTo>
                <a:cubicBezTo>
                  <a:pt x="269621" y="831084"/>
                  <a:pt x="209338" y="685457"/>
                  <a:pt x="157861" y="560828"/>
                </a:cubicBezTo>
                <a:cubicBezTo>
                  <a:pt x="106384" y="436199"/>
                  <a:pt x="29168" y="195745"/>
                  <a:pt x="7493" y="150364"/>
                </a:cubicBezTo>
                <a:cubicBezTo>
                  <a:pt x="-14182" y="104983"/>
                  <a:pt x="16976" y="302764"/>
                  <a:pt x="27813" y="288540"/>
                </a:cubicBezTo>
                <a:cubicBezTo>
                  <a:pt x="38650" y="274316"/>
                  <a:pt x="57616" y="110401"/>
                  <a:pt x="72517" y="65020"/>
                </a:cubicBezTo>
                <a:cubicBezTo>
                  <a:pt x="87418" y="19639"/>
                  <a:pt x="104352" y="-11519"/>
                  <a:pt x="129413" y="406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5A7F5683-074F-2A19-4A8A-5112D0848D2F}"/>
              </a:ext>
            </a:extLst>
          </p:cNvPr>
          <p:cNvSpPr/>
          <p:nvPr/>
        </p:nvSpPr>
        <p:spPr>
          <a:xfrm>
            <a:off x="3258049" y="5110518"/>
            <a:ext cx="2419491" cy="906317"/>
          </a:xfrm>
          <a:custGeom>
            <a:avLst/>
            <a:gdLst>
              <a:gd name="connsiteX0" fmla="*/ 2419359 w 2419491"/>
              <a:gd name="connsiteY0" fmla="*/ 164554 h 906317"/>
              <a:gd name="connsiteX1" fmla="*/ 2118623 w 2419491"/>
              <a:gd name="connsiteY1" fmla="*/ 505930 h 906317"/>
              <a:gd name="connsiteX2" fmla="*/ 2106431 w 2419491"/>
              <a:gd name="connsiteY2" fmla="*/ 530314 h 906317"/>
              <a:gd name="connsiteX3" fmla="*/ 2122687 w 2419491"/>
              <a:gd name="connsiteY3" fmla="*/ 587210 h 906317"/>
              <a:gd name="connsiteX4" fmla="*/ 2151135 w 2419491"/>
              <a:gd name="connsiteY4" fmla="*/ 676618 h 906317"/>
              <a:gd name="connsiteX5" fmla="*/ 1700031 w 2419491"/>
              <a:gd name="connsiteY5" fmla="*/ 810730 h 906317"/>
              <a:gd name="connsiteX6" fmla="*/ 1951999 w 2419491"/>
              <a:gd name="connsiteY6" fmla="*/ 786346 h 906317"/>
              <a:gd name="connsiteX7" fmla="*/ 1598431 w 2419491"/>
              <a:gd name="connsiteY7" fmla="*/ 871690 h 906317"/>
              <a:gd name="connsiteX8" fmla="*/ 1704095 w 2419491"/>
              <a:gd name="connsiteY8" fmla="*/ 892010 h 906317"/>
              <a:gd name="connsiteX9" fmla="*/ 1192031 w 2419491"/>
              <a:gd name="connsiteY9" fmla="*/ 887946 h 906317"/>
              <a:gd name="connsiteX10" fmla="*/ 830335 w 2419491"/>
              <a:gd name="connsiteY10" fmla="*/ 668490 h 906317"/>
              <a:gd name="connsiteX11" fmla="*/ 948191 w 2419491"/>
              <a:gd name="connsiteY11" fmla="*/ 794474 h 906317"/>
              <a:gd name="connsiteX12" fmla="*/ 594623 w 2419491"/>
              <a:gd name="connsiteY12" fmla="*/ 558762 h 906317"/>
              <a:gd name="connsiteX13" fmla="*/ 17535 w 2419491"/>
              <a:gd name="connsiteY13" fmla="*/ 18250 h 906317"/>
              <a:gd name="connsiteX14" fmla="*/ 151647 w 2419491"/>
              <a:gd name="connsiteY14" fmla="*/ 123914 h 906317"/>
              <a:gd name="connsiteX15" fmla="*/ 176031 w 2419491"/>
              <a:gd name="connsiteY15" fmla="*/ 91402 h 906317"/>
              <a:gd name="connsiteX16" fmla="*/ 753119 w 2419491"/>
              <a:gd name="connsiteY16" fmla="*/ 546570 h 906317"/>
              <a:gd name="connsiteX17" fmla="*/ 663711 w 2419491"/>
              <a:gd name="connsiteY17" fmla="*/ 436842 h 906317"/>
              <a:gd name="connsiteX18" fmla="*/ 1159519 w 2419491"/>
              <a:gd name="connsiteY18" fmla="*/ 644106 h 906317"/>
              <a:gd name="connsiteX19" fmla="*/ 1066047 w 2419491"/>
              <a:gd name="connsiteY19" fmla="*/ 575018 h 906317"/>
              <a:gd name="connsiteX20" fmla="*/ 1525279 w 2419491"/>
              <a:gd name="connsiteY20" fmla="*/ 579082 h 906317"/>
              <a:gd name="connsiteX21" fmla="*/ 1366783 w 2419491"/>
              <a:gd name="connsiteY21" fmla="*/ 595338 h 906317"/>
              <a:gd name="connsiteX22" fmla="*/ 1956063 w 2419491"/>
              <a:gd name="connsiteY22" fmla="*/ 497802 h 906317"/>
              <a:gd name="connsiteX23" fmla="*/ 1687839 w 2419491"/>
              <a:gd name="connsiteY23" fmla="*/ 607530 h 906317"/>
              <a:gd name="connsiteX24" fmla="*/ 2240543 w 2419491"/>
              <a:gd name="connsiteY24" fmla="*/ 217386 h 906317"/>
              <a:gd name="connsiteX25" fmla="*/ 2077983 w 2419491"/>
              <a:gd name="connsiteY25" fmla="*/ 363690 h 906317"/>
              <a:gd name="connsiteX26" fmla="*/ 2419359 w 2419491"/>
              <a:gd name="connsiteY26" fmla="*/ 164554 h 90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9491" h="906317">
                <a:moveTo>
                  <a:pt x="2419359" y="164554"/>
                </a:moveTo>
                <a:cubicBezTo>
                  <a:pt x="2426132" y="188261"/>
                  <a:pt x="2170778" y="444970"/>
                  <a:pt x="2118623" y="505930"/>
                </a:cubicBezTo>
                <a:cubicBezTo>
                  <a:pt x="2066468" y="566890"/>
                  <a:pt x="2105754" y="516767"/>
                  <a:pt x="2106431" y="530314"/>
                </a:cubicBezTo>
                <a:cubicBezTo>
                  <a:pt x="2107108" y="543861"/>
                  <a:pt x="2115236" y="562826"/>
                  <a:pt x="2122687" y="587210"/>
                </a:cubicBezTo>
                <a:cubicBezTo>
                  <a:pt x="2130138" y="611594"/>
                  <a:pt x="2221578" y="639365"/>
                  <a:pt x="2151135" y="676618"/>
                </a:cubicBezTo>
                <a:cubicBezTo>
                  <a:pt x="2080692" y="713871"/>
                  <a:pt x="1733220" y="792442"/>
                  <a:pt x="1700031" y="810730"/>
                </a:cubicBezTo>
                <a:cubicBezTo>
                  <a:pt x="1666842" y="829018"/>
                  <a:pt x="1968932" y="776186"/>
                  <a:pt x="1951999" y="786346"/>
                </a:cubicBezTo>
                <a:cubicBezTo>
                  <a:pt x="1935066" y="796506"/>
                  <a:pt x="1639748" y="854079"/>
                  <a:pt x="1598431" y="871690"/>
                </a:cubicBezTo>
                <a:cubicBezTo>
                  <a:pt x="1557114" y="889301"/>
                  <a:pt x="1771828" y="889301"/>
                  <a:pt x="1704095" y="892010"/>
                </a:cubicBezTo>
                <a:cubicBezTo>
                  <a:pt x="1636362" y="894719"/>
                  <a:pt x="1337658" y="925199"/>
                  <a:pt x="1192031" y="887946"/>
                </a:cubicBezTo>
                <a:cubicBezTo>
                  <a:pt x="1046404" y="850693"/>
                  <a:pt x="870975" y="684069"/>
                  <a:pt x="830335" y="668490"/>
                </a:cubicBezTo>
                <a:cubicBezTo>
                  <a:pt x="789695" y="652911"/>
                  <a:pt x="987476" y="812762"/>
                  <a:pt x="948191" y="794474"/>
                </a:cubicBezTo>
                <a:cubicBezTo>
                  <a:pt x="908906" y="776186"/>
                  <a:pt x="749732" y="688133"/>
                  <a:pt x="594623" y="558762"/>
                </a:cubicBezTo>
                <a:cubicBezTo>
                  <a:pt x="439514" y="429391"/>
                  <a:pt x="91364" y="90725"/>
                  <a:pt x="17535" y="18250"/>
                </a:cubicBezTo>
                <a:cubicBezTo>
                  <a:pt x="-56294" y="-54225"/>
                  <a:pt x="125231" y="111722"/>
                  <a:pt x="151647" y="123914"/>
                </a:cubicBezTo>
                <a:cubicBezTo>
                  <a:pt x="178063" y="136106"/>
                  <a:pt x="75786" y="20959"/>
                  <a:pt x="176031" y="91402"/>
                </a:cubicBezTo>
                <a:cubicBezTo>
                  <a:pt x="276276" y="161845"/>
                  <a:pt x="671839" y="488997"/>
                  <a:pt x="753119" y="546570"/>
                </a:cubicBezTo>
                <a:cubicBezTo>
                  <a:pt x="834399" y="604143"/>
                  <a:pt x="595978" y="420586"/>
                  <a:pt x="663711" y="436842"/>
                </a:cubicBezTo>
                <a:cubicBezTo>
                  <a:pt x="731444" y="453098"/>
                  <a:pt x="1092463" y="621077"/>
                  <a:pt x="1159519" y="644106"/>
                </a:cubicBezTo>
                <a:cubicBezTo>
                  <a:pt x="1226575" y="667135"/>
                  <a:pt x="1005087" y="585855"/>
                  <a:pt x="1066047" y="575018"/>
                </a:cubicBezTo>
                <a:cubicBezTo>
                  <a:pt x="1127007" y="564181"/>
                  <a:pt x="1475156" y="575695"/>
                  <a:pt x="1525279" y="579082"/>
                </a:cubicBezTo>
                <a:cubicBezTo>
                  <a:pt x="1575402" y="582469"/>
                  <a:pt x="1294986" y="608885"/>
                  <a:pt x="1366783" y="595338"/>
                </a:cubicBezTo>
                <a:cubicBezTo>
                  <a:pt x="1438580" y="581791"/>
                  <a:pt x="1902554" y="495770"/>
                  <a:pt x="1956063" y="497802"/>
                </a:cubicBezTo>
                <a:cubicBezTo>
                  <a:pt x="2009572" y="499834"/>
                  <a:pt x="1640426" y="654266"/>
                  <a:pt x="1687839" y="607530"/>
                </a:cubicBezTo>
                <a:cubicBezTo>
                  <a:pt x="1735252" y="560794"/>
                  <a:pt x="2175519" y="258026"/>
                  <a:pt x="2240543" y="217386"/>
                </a:cubicBezTo>
                <a:cubicBezTo>
                  <a:pt x="2305567" y="176746"/>
                  <a:pt x="2051567" y="367754"/>
                  <a:pt x="2077983" y="363690"/>
                </a:cubicBezTo>
                <a:cubicBezTo>
                  <a:pt x="2104399" y="359626"/>
                  <a:pt x="2412586" y="140847"/>
                  <a:pt x="2419359" y="1645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B47364A5-DBE4-8624-6AB6-16D28ED82669}"/>
              </a:ext>
            </a:extLst>
          </p:cNvPr>
          <p:cNvSpPr/>
          <p:nvPr/>
        </p:nvSpPr>
        <p:spPr>
          <a:xfrm>
            <a:off x="3303970" y="5114091"/>
            <a:ext cx="351679" cy="1708134"/>
          </a:xfrm>
          <a:custGeom>
            <a:avLst/>
            <a:gdLst>
              <a:gd name="connsiteX0" fmla="*/ 121982 w 351679"/>
              <a:gd name="connsiteY0" fmla="*/ 10613 h 1708134"/>
              <a:gd name="connsiteX1" fmla="*/ 321118 w 351679"/>
              <a:gd name="connsiteY1" fmla="*/ 616149 h 1708134"/>
              <a:gd name="connsiteX2" fmla="*/ 345502 w 351679"/>
              <a:gd name="connsiteY2" fmla="*/ 750261 h 1708134"/>
              <a:gd name="connsiteX3" fmla="*/ 349566 w 351679"/>
              <a:gd name="connsiteY3" fmla="*/ 1185109 h 1708134"/>
              <a:gd name="connsiteX4" fmla="*/ 317054 w 351679"/>
              <a:gd name="connsiteY4" fmla="*/ 855925 h 1708134"/>
              <a:gd name="connsiteX5" fmla="*/ 276414 w 351679"/>
              <a:gd name="connsiteY5" fmla="*/ 985973 h 1708134"/>
              <a:gd name="connsiteX6" fmla="*/ 264222 w 351679"/>
              <a:gd name="connsiteY6" fmla="*/ 1205429 h 1708134"/>
              <a:gd name="connsiteX7" fmla="*/ 101662 w 351679"/>
              <a:gd name="connsiteY7" fmla="*/ 1705301 h 1708134"/>
              <a:gd name="connsiteX8" fmla="*/ 191070 w 351679"/>
              <a:gd name="connsiteY8" fmla="*/ 1384245 h 1708134"/>
              <a:gd name="connsiteX9" fmla="*/ 260158 w 351679"/>
              <a:gd name="connsiteY9" fmla="*/ 872181 h 1708134"/>
              <a:gd name="connsiteX10" fmla="*/ 126046 w 351679"/>
              <a:gd name="connsiteY10" fmla="*/ 136597 h 1708134"/>
              <a:gd name="connsiteX11" fmla="*/ 62 w 351679"/>
              <a:gd name="connsiteY11" fmla="*/ 6549 h 1708134"/>
              <a:gd name="connsiteX12" fmla="*/ 142302 w 351679"/>
              <a:gd name="connsiteY12" fmla="*/ 230069 h 1708134"/>
              <a:gd name="connsiteX13" fmla="*/ 121982 w 351679"/>
              <a:gd name="connsiteY13" fmla="*/ 10613 h 170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679" h="1708134">
                <a:moveTo>
                  <a:pt x="121982" y="10613"/>
                </a:moveTo>
                <a:cubicBezTo>
                  <a:pt x="151785" y="74960"/>
                  <a:pt x="283865" y="492874"/>
                  <a:pt x="321118" y="616149"/>
                </a:cubicBezTo>
                <a:cubicBezTo>
                  <a:pt x="358371" y="739424"/>
                  <a:pt x="340761" y="655434"/>
                  <a:pt x="345502" y="750261"/>
                </a:cubicBezTo>
                <a:cubicBezTo>
                  <a:pt x="350243" y="845088"/>
                  <a:pt x="354307" y="1167498"/>
                  <a:pt x="349566" y="1185109"/>
                </a:cubicBezTo>
                <a:cubicBezTo>
                  <a:pt x="344825" y="1202720"/>
                  <a:pt x="329246" y="889114"/>
                  <a:pt x="317054" y="855925"/>
                </a:cubicBezTo>
                <a:cubicBezTo>
                  <a:pt x="304862" y="822736"/>
                  <a:pt x="285219" y="927722"/>
                  <a:pt x="276414" y="985973"/>
                </a:cubicBezTo>
                <a:cubicBezTo>
                  <a:pt x="267609" y="1044224"/>
                  <a:pt x="293347" y="1085541"/>
                  <a:pt x="264222" y="1205429"/>
                </a:cubicBezTo>
                <a:cubicBezTo>
                  <a:pt x="235097" y="1325317"/>
                  <a:pt x="113854" y="1675498"/>
                  <a:pt x="101662" y="1705301"/>
                </a:cubicBezTo>
                <a:cubicBezTo>
                  <a:pt x="89470" y="1735104"/>
                  <a:pt x="164654" y="1523098"/>
                  <a:pt x="191070" y="1384245"/>
                </a:cubicBezTo>
                <a:cubicBezTo>
                  <a:pt x="217486" y="1245392"/>
                  <a:pt x="270995" y="1080122"/>
                  <a:pt x="260158" y="872181"/>
                </a:cubicBezTo>
                <a:cubicBezTo>
                  <a:pt x="249321" y="664240"/>
                  <a:pt x="169395" y="280869"/>
                  <a:pt x="126046" y="136597"/>
                </a:cubicBezTo>
                <a:cubicBezTo>
                  <a:pt x="82697" y="-7675"/>
                  <a:pt x="-2647" y="-9030"/>
                  <a:pt x="62" y="6549"/>
                </a:cubicBezTo>
                <a:cubicBezTo>
                  <a:pt x="2771" y="22128"/>
                  <a:pt x="119950" y="224650"/>
                  <a:pt x="142302" y="230069"/>
                </a:cubicBezTo>
                <a:cubicBezTo>
                  <a:pt x="164654" y="235488"/>
                  <a:pt x="92179" y="-53734"/>
                  <a:pt x="121982" y="1061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8C5E68D-F733-3B51-7F80-9BD880266602}"/>
              </a:ext>
            </a:extLst>
          </p:cNvPr>
          <p:cNvSpPr/>
          <p:nvPr/>
        </p:nvSpPr>
        <p:spPr>
          <a:xfrm>
            <a:off x="5350289" y="5149297"/>
            <a:ext cx="396592" cy="1016684"/>
          </a:xfrm>
          <a:custGeom>
            <a:avLst/>
            <a:gdLst>
              <a:gd name="connsiteX0" fmla="*/ 396207 w 396592"/>
              <a:gd name="connsiteY0" fmla="*/ 3855 h 1016684"/>
              <a:gd name="connsiteX1" fmla="*/ 188943 w 396592"/>
              <a:gd name="connsiteY1" fmla="*/ 328975 h 1016684"/>
              <a:gd name="connsiteX2" fmla="*/ 253967 w 396592"/>
              <a:gd name="connsiteY2" fmla="*/ 280207 h 1016684"/>
              <a:gd name="connsiteX3" fmla="*/ 160495 w 396592"/>
              <a:gd name="connsiteY3" fmla="*/ 479343 h 1016684"/>
              <a:gd name="connsiteX4" fmla="*/ 217391 w 396592"/>
              <a:gd name="connsiteY4" fmla="*/ 776015 h 1016684"/>
              <a:gd name="connsiteX5" fmla="*/ 278351 w 396592"/>
              <a:gd name="connsiteY5" fmla="*/ 1011727 h 1016684"/>
              <a:gd name="connsiteX6" fmla="*/ 229583 w 396592"/>
              <a:gd name="connsiteY6" fmla="*/ 901999 h 1016684"/>
              <a:gd name="connsiteX7" fmla="*/ 67023 w 396592"/>
              <a:gd name="connsiteY7" fmla="*/ 511855 h 1016684"/>
              <a:gd name="connsiteX8" fmla="*/ 67023 w 396592"/>
              <a:gd name="connsiteY8" fmla="*/ 373679 h 1016684"/>
              <a:gd name="connsiteX9" fmla="*/ 115791 w 396592"/>
              <a:gd name="connsiteY9" fmla="*/ 162351 h 1016684"/>
              <a:gd name="connsiteX10" fmla="*/ 1999 w 396592"/>
              <a:gd name="connsiteY10" fmla="*/ 296463 h 1016684"/>
              <a:gd name="connsiteX11" fmla="*/ 229583 w 396592"/>
              <a:gd name="connsiteY11" fmla="*/ 109519 h 1016684"/>
              <a:gd name="connsiteX12" fmla="*/ 127983 w 396592"/>
              <a:gd name="connsiteY12" fmla="*/ 146095 h 1016684"/>
              <a:gd name="connsiteX13" fmla="*/ 396207 w 396592"/>
              <a:gd name="connsiteY13" fmla="*/ 3855 h 101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592" h="1016684">
                <a:moveTo>
                  <a:pt x="396207" y="3855"/>
                </a:moveTo>
                <a:cubicBezTo>
                  <a:pt x="406367" y="34335"/>
                  <a:pt x="212650" y="282916"/>
                  <a:pt x="188943" y="328975"/>
                </a:cubicBezTo>
                <a:cubicBezTo>
                  <a:pt x="165236" y="375034"/>
                  <a:pt x="258708" y="255146"/>
                  <a:pt x="253967" y="280207"/>
                </a:cubicBezTo>
                <a:cubicBezTo>
                  <a:pt x="249226" y="305268"/>
                  <a:pt x="166591" y="396708"/>
                  <a:pt x="160495" y="479343"/>
                </a:cubicBezTo>
                <a:cubicBezTo>
                  <a:pt x="154399" y="561978"/>
                  <a:pt x="197748" y="687284"/>
                  <a:pt x="217391" y="776015"/>
                </a:cubicBezTo>
                <a:cubicBezTo>
                  <a:pt x="237034" y="864746"/>
                  <a:pt x="276319" y="990730"/>
                  <a:pt x="278351" y="1011727"/>
                </a:cubicBezTo>
                <a:cubicBezTo>
                  <a:pt x="280383" y="1032724"/>
                  <a:pt x="264804" y="985311"/>
                  <a:pt x="229583" y="901999"/>
                </a:cubicBezTo>
                <a:cubicBezTo>
                  <a:pt x="194362" y="818687"/>
                  <a:pt x="94116" y="599908"/>
                  <a:pt x="67023" y="511855"/>
                </a:cubicBezTo>
                <a:cubicBezTo>
                  <a:pt x="39930" y="423802"/>
                  <a:pt x="58895" y="431930"/>
                  <a:pt x="67023" y="373679"/>
                </a:cubicBezTo>
                <a:cubicBezTo>
                  <a:pt x="75151" y="315428"/>
                  <a:pt x="126628" y="175220"/>
                  <a:pt x="115791" y="162351"/>
                </a:cubicBezTo>
                <a:cubicBezTo>
                  <a:pt x="104954" y="149482"/>
                  <a:pt x="-16966" y="305268"/>
                  <a:pt x="1999" y="296463"/>
                </a:cubicBezTo>
                <a:cubicBezTo>
                  <a:pt x="20964" y="287658"/>
                  <a:pt x="208586" y="134580"/>
                  <a:pt x="229583" y="109519"/>
                </a:cubicBezTo>
                <a:cubicBezTo>
                  <a:pt x="250580" y="84458"/>
                  <a:pt x="101567" y="158964"/>
                  <a:pt x="127983" y="146095"/>
                </a:cubicBezTo>
                <a:cubicBezTo>
                  <a:pt x="154399" y="133226"/>
                  <a:pt x="386047" y="-26625"/>
                  <a:pt x="396207" y="385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2AD32BD8-A63D-015C-6BB7-F7FB5EF05913}"/>
              </a:ext>
            </a:extLst>
          </p:cNvPr>
          <p:cNvSpPr/>
          <p:nvPr/>
        </p:nvSpPr>
        <p:spPr>
          <a:xfrm>
            <a:off x="4941953" y="5675361"/>
            <a:ext cx="667056" cy="1954398"/>
          </a:xfrm>
          <a:custGeom>
            <a:avLst/>
            <a:gdLst>
              <a:gd name="connsiteX0" fmla="*/ 666367 w 667056"/>
              <a:gd name="connsiteY0" fmla="*/ 290591 h 1954398"/>
              <a:gd name="connsiteX1" fmla="*/ 337183 w 667056"/>
              <a:gd name="connsiteY1" fmla="*/ 997727 h 1954398"/>
              <a:gd name="connsiteX2" fmla="*/ 463167 w 667056"/>
              <a:gd name="connsiteY2" fmla="*/ 839231 h 1954398"/>
              <a:gd name="connsiteX3" fmla="*/ 296543 w 667056"/>
              <a:gd name="connsiteY3" fmla="*/ 1290335 h 1954398"/>
              <a:gd name="connsiteX4" fmla="*/ 162431 w 667056"/>
              <a:gd name="connsiteY4" fmla="*/ 1810527 h 1954398"/>
              <a:gd name="connsiteX5" fmla="*/ 150239 w 667056"/>
              <a:gd name="connsiteY5" fmla="*/ 1952767 h 1954398"/>
              <a:gd name="connsiteX6" fmla="*/ 166495 w 667056"/>
              <a:gd name="connsiteY6" fmla="*/ 1745503 h 1954398"/>
              <a:gd name="connsiteX7" fmla="*/ 93343 w 667056"/>
              <a:gd name="connsiteY7" fmla="*/ 1599199 h 1954398"/>
              <a:gd name="connsiteX8" fmla="*/ 109599 w 667056"/>
              <a:gd name="connsiteY8" fmla="*/ 1843039 h 1954398"/>
              <a:gd name="connsiteX9" fmla="*/ 3935 w 667056"/>
              <a:gd name="connsiteY9" fmla="*/ 1778015 h 1954398"/>
              <a:gd name="connsiteX10" fmla="*/ 24255 w 667056"/>
              <a:gd name="connsiteY10" fmla="*/ 1257823 h 1954398"/>
              <a:gd name="connsiteX11" fmla="*/ 40511 w 667056"/>
              <a:gd name="connsiteY11" fmla="*/ 1416319 h 1954398"/>
              <a:gd name="connsiteX12" fmla="*/ 231519 w 667056"/>
              <a:gd name="connsiteY12" fmla="*/ 749823 h 1954398"/>
              <a:gd name="connsiteX13" fmla="*/ 142111 w 667056"/>
              <a:gd name="connsiteY13" fmla="*/ 314975 h 1954398"/>
              <a:gd name="connsiteX14" fmla="*/ 264031 w 667056"/>
              <a:gd name="connsiteY14" fmla="*/ 648223 h 1954398"/>
              <a:gd name="connsiteX15" fmla="*/ 284351 w 667056"/>
              <a:gd name="connsiteY15" fmla="*/ 140223 h 1954398"/>
              <a:gd name="connsiteX16" fmla="*/ 398143 w 667056"/>
              <a:gd name="connsiteY16" fmla="*/ 449087 h 1954398"/>
              <a:gd name="connsiteX17" fmla="*/ 422527 w 667056"/>
              <a:gd name="connsiteY17" fmla="*/ 2047 h 1954398"/>
              <a:gd name="connsiteX18" fmla="*/ 666367 w 667056"/>
              <a:gd name="connsiteY18" fmla="*/ 290591 h 195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056" h="1954398">
                <a:moveTo>
                  <a:pt x="666367" y="290591"/>
                </a:moveTo>
                <a:cubicBezTo>
                  <a:pt x="652143" y="456538"/>
                  <a:pt x="371050" y="906287"/>
                  <a:pt x="337183" y="997727"/>
                </a:cubicBezTo>
                <a:cubicBezTo>
                  <a:pt x="303316" y="1089167"/>
                  <a:pt x="469940" y="790463"/>
                  <a:pt x="463167" y="839231"/>
                </a:cubicBezTo>
                <a:cubicBezTo>
                  <a:pt x="456394" y="887999"/>
                  <a:pt x="346666" y="1128452"/>
                  <a:pt x="296543" y="1290335"/>
                </a:cubicBezTo>
                <a:cubicBezTo>
                  <a:pt x="246420" y="1452218"/>
                  <a:pt x="186815" y="1700122"/>
                  <a:pt x="162431" y="1810527"/>
                </a:cubicBezTo>
                <a:cubicBezTo>
                  <a:pt x="138047" y="1920932"/>
                  <a:pt x="149562" y="1963604"/>
                  <a:pt x="150239" y="1952767"/>
                </a:cubicBezTo>
                <a:cubicBezTo>
                  <a:pt x="150916" y="1941930"/>
                  <a:pt x="175978" y="1804431"/>
                  <a:pt x="166495" y="1745503"/>
                </a:cubicBezTo>
                <a:cubicBezTo>
                  <a:pt x="157012" y="1686575"/>
                  <a:pt x="102826" y="1582943"/>
                  <a:pt x="93343" y="1599199"/>
                </a:cubicBezTo>
                <a:cubicBezTo>
                  <a:pt x="83860" y="1615455"/>
                  <a:pt x="124500" y="1813236"/>
                  <a:pt x="109599" y="1843039"/>
                </a:cubicBezTo>
                <a:cubicBezTo>
                  <a:pt x="94698" y="1872842"/>
                  <a:pt x="18159" y="1875551"/>
                  <a:pt x="3935" y="1778015"/>
                </a:cubicBezTo>
                <a:cubicBezTo>
                  <a:pt x="-10289" y="1680479"/>
                  <a:pt x="18159" y="1318106"/>
                  <a:pt x="24255" y="1257823"/>
                </a:cubicBezTo>
                <a:cubicBezTo>
                  <a:pt x="30351" y="1197540"/>
                  <a:pt x="5967" y="1500986"/>
                  <a:pt x="40511" y="1416319"/>
                </a:cubicBezTo>
                <a:cubicBezTo>
                  <a:pt x="75055" y="1331652"/>
                  <a:pt x="214586" y="933380"/>
                  <a:pt x="231519" y="749823"/>
                </a:cubicBezTo>
                <a:cubicBezTo>
                  <a:pt x="248452" y="566266"/>
                  <a:pt x="136692" y="331908"/>
                  <a:pt x="142111" y="314975"/>
                </a:cubicBezTo>
                <a:cubicBezTo>
                  <a:pt x="147530" y="298042"/>
                  <a:pt x="240324" y="677348"/>
                  <a:pt x="264031" y="648223"/>
                </a:cubicBezTo>
                <a:cubicBezTo>
                  <a:pt x="287738" y="619098"/>
                  <a:pt x="261999" y="173412"/>
                  <a:pt x="284351" y="140223"/>
                </a:cubicBezTo>
                <a:cubicBezTo>
                  <a:pt x="306703" y="107034"/>
                  <a:pt x="375114" y="472116"/>
                  <a:pt x="398143" y="449087"/>
                </a:cubicBezTo>
                <a:cubicBezTo>
                  <a:pt x="421172" y="426058"/>
                  <a:pt x="374436" y="23044"/>
                  <a:pt x="422527" y="2047"/>
                </a:cubicBezTo>
                <a:cubicBezTo>
                  <a:pt x="470618" y="-18950"/>
                  <a:pt x="680591" y="124644"/>
                  <a:pt x="666367" y="29059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5BBAF45E-1323-7556-6DB4-4F015F50CD04}"/>
              </a:ext>
            </a:extLst>
          </p:cNvPr>
          <p:cNvSpPr/>
          <p:nvPr/>
        </p:nvSpPr>
        <p:spPr>
          <a:xfrm>
            <a:off x="3061569" y="6042727"/>
            <a:ext cx="616547" cy="1622515"/>
          </a:xfrm>
          <a:custGeom>
            <a:avLst/>
            <a:gdLst>
              <a:gd name="connsiteX0" fmla="*/ 616351 w 616547"/>
              <a:gd name="connsiteY0" fmla="*/ 441 h 1622515"/>
              <a:gd name="connsiteX1" fmla="*/ 384703 w 616547"/>
              <a:gd name="connsiteY1" fmla="*/ 634425 h 1622515"/>
              <a:gd name="connsiteX2" fmla="*/ 356255 w 616547"/>
              <a:gd name="connsiteY2" fmla="*/ 727897 h 1622515"/>
              <a:gd name="connsiteX3" fmla="*/ 242463 w 616547"/>
              <a:gd name="connsiteY3" fmla="*/ 1012377 h 1622515"/>
              <a:gd name="connsiteX4" fmla="*/ 262783 w 616547"/>
              <a:gd name="connsiteY4" fmla="*/ 943289 h 1622515"/>
              <a:gd name="connsiteX5" fmla="*/ 209951 w 616547"/>
              <a:gd name="connsiteY5" fmla="*/ 1443161 h 1622515"/>
              <a:gd name="connsiteX6" fmla="*/ 222143 w 616547"/>
              <a:gd name="connsiteY6" fmla="*/ 1378137 h 1622515"/>
              <a:gd name="connsiteX7" fmla="*/ 197759 w 616547"/>
              <a:gd name="connsiteY7" fmla="*/ 1540697 h 1622515"/>
              <a:gd name="connsiteX8" fmla="*/ 169311 w 616547"/>
              <a:gd name="connsiteY8" fmla="*/ 1443161 h 1622515"/>
              <a:gd name="connsiteX9" fmla="*/ 6751 w 616547"/>
              <a:gd name="connsiteY9" fmla="*/ 1621977 h 1622515"/>
              <a:gd name="connsiteX10" fmla="*/ 51455 w 616547"/>
              <a:gd name="connsiteY10" fmla="*/ 1374073 h 1622515"/>
              <a:gd name="connsiteX11" fmla="*/ 238399 w 616547"/>
              <a:gd name="connsiteY11" fmla="*/ 788857 h 1622515"/>
              <a:gd name="connsiteX12" fmla="*/ 437535 w 616547"/>
              <a:gd name="connsiteY12" fmla="*/ 203641 h 1622515"/>
              <a:gd name="connsiteX13" fmla="*/ 425343 w 616547"/>
              <a:gd name="connsiteY13" fmla="*/ 528761 h 1622515"/>
              <a:gd name="connsiteX14" fmla="*/ 616351 w 616547"/>
              <a:gd name="connsiteY14" fmla="*/ 441 h 16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6547" h="1622515">
                <a:moveTo>
                  <a:pt x="616351" y="441"/>
                </a:moveTo>
                <a:cubicBezTo>
                  <a:pt x="609578" y="18052"/>
                  <a:pt x="428052" y="513182"/>
                  <a:pt x="384703" y="634425"/>
                </a:cubicBezTo>
                <a:cubicBezTo>
                  <a:pt x="341354" y="755668"/>
                  <a:pt x="379962" y="664905"/>
                  <a:pt x="356255" y="727897"/>
                </a:cubicBezTo>
                <a:cubicBezTo>
                  <a:pt x="332548" y="790889"/>
                  <a:pt x="258042" y="976478"/>
                  <a:pt x="242463" y="1012377"/>
                </a:cubicBezTo>
                <a:cubicBezTo>
                  <a:pt x="226884" y="1048276"/>
                  <a:pt x="268202" y="871492"/>
                  <a:pt x="262783" y="943289"/>
                </a:cubicBezTo>
                <a:cubicBezTo>
                  <a:pt x="257364" y="1015086"/>
                  <a:pt x="216724" y="1370686"/>
                  <a:pt x="209951" y="1443161"/>
                </a:cubicBezTo>
                <a:cubicBezTo>
                  <a:pt x="203178" y="1515636"/>
                  <a:pt x="224175" y="1361881"/>
                  <a:pt x="222143" y="1378137"/>
                </a:cubicBezTo>
                <a:cubicBezTo>
                  <a:pt x="220111" y="1394393"/>
                  <a:pt x="206564" y="1529860"/>
                  <a:pt x="197759" y="1540697"/>
                </a:cubicBezTo>
                <a:cubicBezTo>
                  <a:pt x="188954" y="1551534"/>
                  <a:pt x="201146" y="1429614"/>
                  <a:pt x="169311" y="1443161"/>
                </a:cubicBezTo>
                <a:cubicBezTo>
                  <a:pt x="137476" y="1456708"/>
                  <a:pt x="26394" y="1633492"/>
                  <a:pt x="6751" y="1621977"/>
                </a:cubicBezTo>
                <a:cubicBezTo>
                  <a:pt x="-12892" y="1610462"/>
                  <a:pt x="12847" y="1512926"/>
                  <a:pt x="51455" y="1374073"/>
                </a:cubicBezTo>
                <a:cubicBezTo>
                  <a:pt x="90063" y="1235220"/>
                  <a:pt x="174052" y="983929"/>
                  <a:pt x="238399" y="788857"/>
                </a:cubicBezTo>
                <a:cubicBezTo>
                  <a:pt x="302746" y="593785"/>
                  <a:pt x="406378" y="246990"/>
                  <a:pt x="437535" y="203641"/>
                </a:cubicBezTo>
                <a:cubicBezTo>
                  <a:pt x="468692" y="160292"/>
                  <a:pt x="397572" y="559241"/>
                  <a:pt x="425343" y="528761"/>
                </a:cubicBezTo>
                <a:cubicBezTo>
                  <a:pt x="453114" y="498281"/>
                  <a:pt x="623124" y="-17170"/>
                  <a:pt x="616351" y="44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8D4D70D4-F995-8D47-31E4-A9F690966BB1}"/>
              </a:ext>
            </a:extLst>
          </p:cNvPr>
          <p:cNvSpPr/>
          <p:nvPr/>
        </p:nvSpPr>
        <p:spPr>
          <a:xfrm>
            <a:off x="3008805" y="6518458"/>
            <a:ext cx="793786" cy="1464041"/>
          </a:xfrm>
          <a:custGeom>
            <a:avLst/>
            <a:gdLst>
              <a:gd name="connsiteX0" fmla="*/ 490299 w 793786"/>
              <a:gd name="connsiteY0" fmla="*/ 198 h 1464041"/>
              <a:gd name="connsiteX1" fmla="*/ 522811 w 793786"/>
              <a:gd name="connsiteY1" fmla="*/ 463494 h 1464041"/>
              <a:gd name="connsiteX2" fmla="*/ 461851 w 793786"/>
              <a:gd name="connsiteY2" fmla="*/ 410662 h 1464041"/>
              <a:gd name="connsiteX3" fmla="*/ 449659 w 793786"/>
              <a:gd name="connsiteY3" fmla="*/ 837382 h 1464041"/>
              <a:gd name="connsiteX4" fmla="*/ 514683 w 793786"/>
              <a:gd name="connsiteY4" fmla="*/ 817062 h 1464041"/>
              <a:gd name="connsiteX5" fmla="*/ 612219 w 793786"/>
              <a:gd name="connsiteY5" fmla="*/ 792678 h 1464041"/>
              <a:gd name="connsiteX6" fmla="*/ 782907 w 793786"/>
              <a:gd name="connsiteY6" fmla="*/ 617926 h 1464041"/>
              <a:gd name="connsiteX7" fmla="*/ 758523 w 793786"/>
              <a:gd name="connsiteY7" fmla="*/ 829254 h 1464041"/>
              <a:gd name="connsiteX8" fmla="*/ 612219 w 793786"/>
              <a:gd name="connsiteY8" fmla="*/ 1048710 h 1464041"/>
              <a:gd name="connsiteX9" fmla="*/ 656923 w 793786"/>
              <a:gd name="connsiteY9" fmla="*/ 947110 h 1464041"/>
              <a:gd name="connsiteX10" fmla="*/ 299291 w 793786"/>
              <a:gd name="connsiteY10" fmla="*/ 955238 h 1464041"/>
              <a:gd name="connsiteX11" fmla="*/ 173307 w 793786"/>
              <a:gd name="connsiteY11" fmla="*/ 979622 h 1464041"/>
              <a:gd name="connsiteX12" fmla="*/ 55451 w 793786"/>
              <a:gd name="connsiteY12" fmla="*/ 1207206 h 1464041"/>
              <a:gd name="connsiteX13" fmla="*/ 152987 w 793786"/>
              <a:gd name="connsiteY13" fmla="*/ 1056838 h 1464041"/>
              <a:gd name="connsiteX14" fmla="*/ 55451 w 793786"/>
              <a:gd name="connsiteY14" fmla="*/ 1247846 h 1464041"/>
              <a:gd name="connsiteX15" fmla="*/ 35131 w 793786"/>
              <a:gd name="connsiteY15" fmla="*/ 1463238 h 1464041"/>
              <a:gd name="connsiteX16" fmla="*/ 18875 w 793786"/>
              <a:gd name="connsiteY16" fmla="*/ 1166566 h 1464041"/>
              <a:gd name="connsiteX17" fmla="*/ 323675 w 793786"/>
              <a:gd name="connsiteY17" fmla="*/ 183078 h 1464041"/>
              <a:gd name="connsiteX18" fmla="*/ 270843 w 793786"/>
              <a:gd name="connsiteY18" fmla="*/ 402534 h 1464041"/>
              <a:gd name="connsiteX19" fmla="*/ 490299 w 793786"/>
              <a:gd name="connsiteY19" fmla="*/ 198 h 146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3786" h="1464041">
                <a:moveTo>
                  <a:pt x="490299" y="198"/>
                </a:moveTo>
                <a:cubicBezTo>
                  <a:pt x="532294" y="10358"/>
                  <a:pt x="527552" y="395083"/>
                  <a:pt x="522811" y="463494"/>
                </a:cubicBezTo>
                <a:cubicBezTo>
                  <a:pt x="518070" y="531905"/>
                  <a:pt x="474043" y="348347"/>
                  <a:pt x="461851" y="410662"/>
                </a:cubicBezTo>
                <a:cubicBezTo>
                  <a:pt x="449659" y="472977"/>
                  <a:pt x="440854" y="769649"/>
                  <a:pt x="449659" y="837382"/>
                </a:cubicBezTo>
                <a:cubicBezTo>
                  <a:pt x="458464" y="905115"/>
                  <a:pt x="487590" y="824513"/>
                  <a:pt x="514683" y="817062"/>
                </a:cubicBezTo>
                <a:cubicBezTo>
                  <a:pt x="541776" y="809611"/>
                  <a:pt x="567515" y="825867"/>
                  <a:pt x="612219" y="792678"/>
                </a:cubicBezTo>
                <a:cubicBezTo>
                  <a:pt x="656923" y="759489"/>
                  <a:pt x="758523" y="611830"/>
                  <a:pt x="782907" y="617926"/>
                </a:cubicBezTo>
                <a:cubicBezTo>
                  <a:pt x="807291" y="624022"/>
                  <a:pt x="786971" y="757457"/>
                  <a:pt x="758523" y="829254"/>
                </a:cubicBezTo>
                <a:cubicBezTo>
                  <a:pt x="730075" y="901051"/>
                  <a:pt x="629152" y="1029067"/>
                  <a:pt x="612219" y="1048710"/>
                </a:cubicBezTo>
                <a:cubicBezTo>
                  <a:pt x="595286" y="1068353"/>
                  <a:pt x="709078" y="962689"/>
                  <a:pt x="656923" y="947110"/>
                </a:cubicBezTo>
                <a:cubicBezTo>
                  <a:pt x="604768" y="931531"/>
                  <a:pt x="379893" y="949819"/>
                  <a:pt x="299291" y="955238"/>
                </a:cubicBezTo>
                <a:cubicBezTo>
                  <a:pt x="218689" y="960657"/>
                  <a:pt x="213947" y="937627"/>
                  <a:pt x="173307" y="979622"/>
                </a:cubicBezTo>
                <a:cubicBezTo>
                  <a:pt x="132667" y="1021617"/>
                  <a:pt x="58838" y="1194337"/>
                  <a:pt x="55451" y="1207206"/>
                </a:cubicBezTo>
                <a:cubicBezTo>
                  <a:pt x="52064" y="1220075"/>
                  <a:pt x="152987" y="1050065"/>
                  <a:pt x="152987" y="1056838"/>
                </a:cubicBezTo>
                <a:cubicBezTo>
                  <a:pt x="152987" y="1063611"/>
                  <a:pt x="75094" y="1180113"/>
                  <a:pt x="55451" y="1247846"/>
                </a:cubicBezTo>
                <a:cubicBezTo>
                  <a:pt x="35808" y="1315579"/>
                  <a:pt x="41227" y="1476785"/>
                  <a:pt x="35131" y="1463238"/>
                </a:cubicBezTo>
                <a:cubicBezTo>
                  <a:pt x="29035" y="1449691"/>
                  <a:pt x="-29216" y="1379926"/>
                  <a:pt x="18875" y="1166566"/>
                </a:cubicBezTo>
                <a:cubicBezTo>
                  <a:pt x="66966" y="953206"/>
                  <a:pt x="281680" y="310417"/>
                  <a:pt x="323675" y="183078"/>
                </a:cubicBezTo>
                <a:cubicBezTo>
                  <a:pt x="365670" y="55739"/>
                  <a:pt x="250523" y="432337"/>
                  <a:pt x="270843" y="402534"/>
                </a:cubicBezTo>
                <a:cubicBezTo>
                  <a:pt x="291163" y="372731"/>
                  <a:pt x="448304" y="-9962"/>
                  <a:pt x="490299" y="19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CF157AEE-DFA2-7B47-CE93-A84BCD0FFC55}"/>
              </a:ext>
            </a:extLst>
          </p:cNvPr>
          <p:cNvSpPr/>
          <p:nvPr/>
        </p:nvSpPr>
        <p:spPr>
          <a:xfrm>
            <a:off x="2516204" y="7589489"/>
            <a:ext cx="2429910" cy="1811596"/>
          </a:xfrm>
          <a:custGeom>
            <a:avLst/>
            <a:gdLst>
              <a:gd name="connsiteX0" fmla="*/ 609012 w 2429910"/>
              <a:gd name="connsiteY0" fmla="*/ 2063 h 1811596"/>
              <a:gd name="connsiteX1" fmla="*/ 352980 w 2429910"/>
              <a:gd name="connsiteY1" fmla="*/ 599471 h 1811596"/>
              <a:gd name="connsiteX2" fmla="*/ 470836 w 2429910"/>
              <a:gd name="connsiteY2" fmla="*/ 566959 h 1811596"/>
              <a:gd name="connsiteX3" fmla="*/ 442388 w 2429910"/>
              <a:gd name="connsiteY3" fmla="*/ 798607 h 1811596"/>
              <a:gd name="connsiteX4" fmla="*/ 604948 w 2429910"/>
              <a:gd name="connsiteY4" fmla="*/ 607599 h 1811596"/>
              <a:gd name="connsiteX5" fmla="*/ 596820 w 2429910"/>
              <a:gd name="connsiteY5" fmla="*/ 1005871 h 1811596"/>
              <a:gd name="connsiteX6" fmla="*/ 820340 w 2429910"/>
              <a:gd name="connsiteY6" fmla="*/ 798607 h 1811596"/>
              <a:gd name="connsiteX7" fmla="*/ 958516 w 2429910"/>
              <a:gd name="connsiteY7" fmla="*/ 997743 h 1811596"/>
              <a:gd name="connsiteX8" fmla="*/ 1096692 w 2429910"/>
              <a:gd name="connsiteY8" fmla="*/ 989615 h 1811596"/>
              <a:gd name="connsiteX9" fmla="*/ 1458388 w 2429910"/>
              <a:gd name="connsiteY9" fmla="*/ 1444783 h 1811596"/>
              <a:gd name="connsiteX10" fmla="*/ 966644 w 2429910"/>
              <a:gd name="connsiteY10" fmla="*/ 802671 h 1811596"/>
              <a:gd name="connsiteX11" fmla="*/ 1547796 w 2429910"/>
              <a:gd name="connsiteY11" fmla="*/ 1485423 h 1811596"/>
              <a:gd name="connsiteX12" fmla="*/ 1568116 w 2429910"/>
              <a:gd name="connsiteY12" fmla="*/ 1253775 h 1811596"/>
              <a:gd name="connsiteX13" fmla="*/ 2039540 w 2429910"/>
              <a:gd name="connsiteY13" fmla="*/ 1501679 h 1811596"/>
              <a:gd name="connsiteX14" fmla="*/ 2421556 w 2429910"/>
              <a:gd name="connsiteY14" fmla="*/ 1790223 h 1811596"/>
              <a:gd name="connsiteX15" fmla="*/ 1665652 w 2429910"/>
              <a:gd name="connsiteY15" fmla="*/ 1790223 h 1811596"/>
              <a:gd name="connsiteX16" fmla="*/ 113204 w 2429910"/>
              <a:gd name="connsiteY16" fmla="*/ 1745519 h 1811596"/>
              <a:gd name="connsiteX17" fmla="*/ 121332 w 2429910"/>
              <a:gd name="connsiteY17" fmla="*/ 1192815 h 1811596"/>
              <a:gd name="connsiteX18" fmla="*/ 137588 w 2429910"/>
              <a:gd name="connsiteY18" fmla="*/ 1196879 h 1811596"/>
              <a:gd name="connsiteX19" fmla="*/ 300148 w 2429910"/>
              <a:gd name="connsiteY19" fmla="*/ 75215 h 1811596"/>
              <a:gd name="connsiteX20" fmla="*/ 283892 w 2429910"/>
              <a:gd name="connsiteY20" fmla="*/ 392207 h 1811596"/>
              <a:gd name="connsiteX21" fmla="*/ 609012 w 2429910"/>
              <a:gd name="connsiteY21" fmla="*/ 2063 h 181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29910" h="1811596">
                <a:moveTo>
                  <a:pt x="609012" y="2063"/>
                </a:moveTo>
                <a:cubicBezTo>
                  <a:pt x="620527" y="36607"/>
                  <a:pt x="376009" y="505322"/>
                  <a:pt x="352980" y="599471"/>
                </a:cubicBezTo>
                <a:cubicBezTo>
                  <a:pt x="329951" y="693620"/>
                  <a:pt x="455935" y="533770"/>
                  <a:pt x="470836" y="566959"/>
                </a:cubicBezTo>
                <a:cubicBezTo>
                  <a:pt x="485737" y="600148"/>
                  <a:pt x="420036" y="791834"/>
                  <a:pt x="442388" y="798607"/>
                </a:cubicBezTo>
                <a:cubicBezTo>
                  <a:pt x="464740" y="805380"/>
                  <a:pt x="579209" y="573055"/>
                  <a:pt x="604948" y="607599"/>
                </a:cubicBezTo>
                <a:cubicBezTo>
                  <a:pt x="630687" y="642143"/>
                  <a:pt x="560921" y="974036"/>
                  <a:pt x="596820" y="1005871"/>
                </a:cubicBezTo>
                <a:cubicBezTo>
                  <a:pt x="632719" y="1037706"/>
                  <a:pt x="760057" y="799962"/>
                  <a:pt x="820340" y="798607"/>
                </a:cubicBezTo>
                <a:cubicBezTo>
                  <a:pt x="880623" y="797252"/>
                  <a:pt x="912457" y="965908"/>
                  <a:pt x="958516" y="997743"/>
                </a:cubicBezTo>
                <a:cubicBezTo>
                  <a:pt x="1004575" y="1029578"/>
                  <a:pt x="1013380" y="915108"/>
                  <a:pt x="1096692" y="989615"/>
                </a:cubicBezTo>
                <a:cubicBezTo>
                  <a:pt x="1180004" y="1064122"/>
                  <a:pt x="1480063" y="1475940"/>
                  <a:pt x="1458388" y="1444783"/>
                </a:cubicBezTo>
                <a:cubicBezTo>
                  <a:pt x="1436713" y="1413626"/>
                  <a:pt x="951743" y="795898"/>
                  <a:pt x="966644" y="802671"/>
                </a:cubicBezTo>
                <a:cubicBezTo>
                  <a:pt x="981545" y="809444"/>
                  <a:pt x="1447551" y="1410239"/>
                  <a:pt x="1547796" y="1485423"/>
                </a:cubicBezTo>
                <a:cubicBezTo>
                  <a:pt x="1648041" y="1560607"/>
                  <a:pt x="1486159" y="1251066"/>
                  <a:pt x="1568116" y="1253775"/>
                </a:cubicBezTo>
                <a:cubicBezTo>
                  <a:pt x="1650073" y="1256484"/>
                  <a:pt x="1897300" y="1412271"/>
                  <a:pt x="2039540" y="1501679"/>
                </a:cubicBezTo>
                <a:cubicBezTo>
                  <a:pt x="2181780" y="1591087"/>
                  <a:pt x="2483871" y="1742132"/>
                  <a:pt x="2421556" y="1790223"/>
                </a:cubicBezTo>
                <a:cubicBezTo>
                  <a:pt x="2359241" y="1838314"/>
                  <a:pt x="1665652" y="1790223"/>
                  <a:pt x="1665652" y="1790223"/>
                </a:cubicBezTo>
                <a:cubicBezTo>
                  <a:pt x="1280927" y="1782772"/>
                  <a:pt x="370591" y="1845087"/>
                  <a:pt x="113204" y="1745519"/>
                </a:cubicBezTo>
                <a:cubicBezTo>
                  <a:pt x="-144183" y="1645951"/>
                  <a:pt x="117268" y="1284255"/>
                  <a:pt x="121332" y="1192815"/>
                </a:cubicBezTo>
                <a:cubicBezTo>
                  <a:pt x="125396" y="1101375"/>
                  <a:pt x="107785" y="1383146"/>
                  <a:pt x="137588" y="1196879"/>
                </a:cubicBezTo>
                <a:cubicBezTo>
                  <a:pt x="167391" y="1010612"/>
                  <a:pt x="275764" y="209327"/>
                  <a:pt x="300148" y="75215"/>
                </a:cubicBezTo>
                <a:cubicBezTo>
                  <a:pt x="324532" y="-58897"/>
                  <a:pt x="238511" y="406431"/>
                  <a:pt x="283892" y="392207"/>
                </a:cubicBezTo>
                <a:cubicBezTo>
                  <a:pt x="329273" y="377983"/>
                  <a:pt x="597497" y="-32481"/>
                  <a:pt x="609012" y="2063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F5027683-F353-43FF-035A-774DA5C893CB}"/>
              </a:ext>
            </a:extLst>
          </p:cNvPr>
          <p:cNvSpPr/>
          <p:nvPr/>
        </p:nvSpPr>
        <p:spPr>
          <a:xfrm>
            <a:off x="3473753" y="2964163"/>
            <a:ext cx="1073295" cy="308566"/>
          </a:xfrm>
          <a:custGeom>
            <a:avLst/>
            <a:gdLst>
              <a:gd name="connsiteX0" fmla="*/ 217 w 1073295"/>
              <a:gd name="connsiteY0" fmla="*/ 243732 h 308566"/>
              <a:gd name="connsiteX1" fmla="*/ 210080 w 1073295"/>
              <a:gd name="connsiteY1" fmla="*/ 71345 h 308566"/>
              <a:gd name="connsiteX2" fmla="*/ 172604 w 1073295"/>
              <a:gd name="connsiteY2" fmla="*/ 90083 h 308566"/>
              <a:gd name="connsiteX3" fmla="*/ 337496 w 1073295"/>
              <a:gd name="connsiteY3" fmla="*/ 41365 h 308566"/>
              <a:gd name="connsiteX4" fmla="*/ 296273 w 1073295"/>
              <a:gd name="connsiteY4" fmla="*/ 37617 h 308566"/>
              <a:gd name="connsiteX5" fmla="*/ 581086 w 1073295"/>
              <a:gd name="connsiteY5" fmla="*/ 52607 h 308566"/>
              <a:gd name="connsiteX6" fmla="*/ 524873 w 1073295"/>
              <a:gd name="connsiteY6" fmla="*/ 142 h 308566"/>
              <a:gd name="connsiteX7" fmla="*/ 719745 w 1073295"/>
              <a:gd name="connsiteY7" fmla="*/ 71345 h 308566"/>
              <a:gd name="connsiteX8" fmla="*/ 719745 w 1073295"/>
              <a:gd name="connsiteY8" fmla="*/ 52607 h 308566"/>
              <a:gd name="connsiteX9" fmla="*/ 948345 w 1073295"/>
              <a:gd name="connsiteY9" fmla="*/ 108821 h 308566"/>
              <a:gd name="connsiteX10" fmla="*/ 888385 w 1073295"/>
              <a:gd name="connsiteY10" fmla="*/ 71345 h 308566"/>
              <a:gd name="connsiteX11" fmla="*/ 1068267 w 1073295"/>
              <a:gd name="connsiteY11" fmla="*/ 165034 h 308566"/>
              <a:gd name="connsiteX12" fmla="*/ 1019549 w 1073295"/>
              <a:gd name="connsiteY12" fmla="*/ 198762 h 308566"/>
              <a:gd name="connsiteX13" fmla="*/ 978326 w 1073295"/>
              <a:gd name="connsiteY13" fmla="*/ 307440 h 308566"/>
              <a:gd name="connsiteX14" fmla="*/ 963336 w 1073295"/>
              <a:gd name="connsiteY14" fmla="*/ 254975 h 308566"/>
              <a:gd name="connsiteX15" fmla="*/ 798444 w 1073295"/>
              <a:gd name="connsiteY15" fmla="*/ 247480 h 308566"/>
              <a:gd name="connsiteX16" fmla="*/ 543611 w 1073295"/>
              <a:gd name="connsiteY16" fmla="*/ 123811 h 308566"/>
              <a:gd name="connsiteX17" fmla="*/ 686017 w 1073295"/>
              <a:gd name="connsiteY17" fmla="*/ 183771 h 308566"/>
              <a:gd name="connsiteX18" fmla="*/ 592329 w 1073295"/>
              <a:gd name="connsiteY18" fmla="*/ 146296 h 308566"/>
              <a:gd name="connsiteX19" fmla="*/ 281283 w 1073295"/>
              <a:gd name="connsiteY19" fmla="*/ 123811 h 308566"/>
              <a:gd name="connsiteX20" fmla="*/ 434932 w 1073295"/>
              <a:gd name="connsiteY20" fmla="*/ 120063 h 308566"/>
              <a:gd name="connsiteX21" fmla="*/ 337496 w 1073295"/>
              <a:gd name="connsiteY21" fmla="*/ 112568 h 308566"/>
              <a:gd name="connsiteX22" fmla="*/ 168857 w 1073295"/>
              <a:gd name="connsiteY22" fmla="*/ 168781 h 308566"/>
              <a:gd name="connsiteX23" fmla="*/ 255050 w 1073295"/>
              <a:gd name="connsiteY23" fmla="*/ 112568 h 308566"/>
              <a:gd name="connsiteX24" fmla="*/ 217 w 1073295"/>
              <a:gd name="connsiteY24" fmla="*/ 243732 h 30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73295" h="308566">
                <a:moveTo>
                  <a:pt x="217" y="243732"/>
                </a:moveTo>
                <a:cubicBezTo>
                  <a:pt x="-7278" y="236861"/>
                  <a:pt x="181349" y="96953"/>
                  <a:pt x="210080" y="71345"/>
                </a:cubicBezTo>
                <a:cubicBezTo>
                  <a:pt x="238811" y="45737"/>
                  <a:pt x="151368" y="95080"/>
                  <a:pt x="172604" y="90083"/>
                </a:cubicBezTo>
                <a:cubicBezTo>
                  <a:pt x="193840" y="85086"/>
                  <a:pt x="316885" y="50109"/>
                  <a:pt x="337496" y="41365"/>
                </a:cubicBezTo>
                <a:cubicBezTo>
                  <a:pt x="358107" y="32621"/>
                  <a:pt x="296273" y="37617"/>
                  <a:pt x="296273" y="37617"/>
                </a:cubicBezTo>
                <a:cubicBezTo>
                  <a:pt x="336871" y="39491"/>
                  <a:pt x="542986" y="58853"/>
                  <a:pt x="581086" y="52607"/>
                </a:cubicBezTo>
                <a:cubicBezTo>
                  <a:pt x="619186" y="46361"/>
                  <a:pt x="501763" y="-2981"/>
                  <a:pt x="524873" y="142"/>
                </a:cubicBezTo>
                <a:cubicBezTo>
                  <a:pt x="547983" y="3265"/>
                  <a:pt x="687266" y="62601"/>
                  <a:pt x="719745" y="71345"/>
                </a:cubicBezTo>
                <a:cubicBezTo>
                  <a:pt x="752224" y="80089"/>
                  <a:pt x="681645" y="46361"/>
                  <a:pt x="719745" y="52607"/>
                </a:cubicBezTo>
                <a:cubicBezTo>
                  <a:pt x="757845" y="58853"/>
                  <a:pt x="920239" y="105698"/>
                  <a:pt x="948345" y="108821"/>
                </a:cubicBezTo>
                <a:cubicBezTo>
                  <a:pt x="976451" y="111944"/>
                  <a:pt x="868398" y="61976"/>
                  <a:pt x="888385" y="71345"/>
                </a:cubicBezTo>
                <a:cubicBezTo>
                  <a:pt x="908372" y="80714"/>
                  <a:pt x="1046406" y="143798"/>
                  <a:pt x="1068267" y="165034"/>
                </a:cubicBezTo>
                <a:cubicBezTo>
                  <a:pt x="1090128" y="186270"/>
                  <a:pt x="1034539" y="175028"/>
                  <a:pt x="1019549" y="198762"/>
                </a:cubicBezTo>
                <a:cubicBezTo>
                  <a:pt x="1004559" y="222496"/>
                  <a:pt x="987695" y="298071"/>
                  <a:pt x="978326" y="307440"/>
                </a:cubicBezTo>
                <a:cubicBezTo>
                  <a:pt x="968957" y="316809"/>
                  <a:pt x="993316" y="264968"/>
                  <a:pt x="963336" y="254975"/>
                </a:cubicBezTo>
                <a:cubicBezTo>
                  <a:pt x="933356" y="244982"/>
                  <a:pt x="868398" y="269341"/>
                  <a:pt x="798444" y="247480"/>
                </a:cubicBezTo>
                <a:cubicBezTo>
                  <a:pt x="728490" y="225619"/>
                  <a:pt x="562349" y="134429"/>
                  <a:pt x="543611" y="123811"/>
                </a:cubicBezTo>
                <a:cubicBezTo>
                  <a:pt x="524873" y="113193"/>
                  <a:pt x="677897" y="180024"/>
                  <a:pt x="686017" y="183771"/>
                </a:cubicBezTo>
                <a:cubicBezTo>
                  <a:pt x="694137" y="187518"/>
                  <a:pt x="659785" y="156289"/>
                  <a:pt x="592329" y="146296"/>
                </a:cubicBezTo>
                <a:cubicBezTo>
                  <a:pt x="524873" y="136303"/>
                  <a:pt x="307516" y="128183"/>
                  <a:pt x="281283" y="123811"/>
                </a:cubicBezTo>
                <a:cubicBezTo>
                  <a:pt x="255050" y="119439"/>
                  <a:pt x="425563" y="121937"/>
                  <a:pt x="434932" y="120063"/>
                </a:cubicBezTo>
                <a:cubicBezTo>
                  <a:pt x="444301" y="118189"/>
                  <a:pt x="381842" y="104448"/>
                  <a:pt x="337496" y="112568"/>
                </a:cubicBezTo>
                <a:cubicBezTo>
                  <a:pt x="293150" y="120688"/>
                  <a:pt x="182598" y="168781"/>
                  <a:pt x="168857" y="168781"/>
                </a:cubicBezTo>
                <a:cubicBezTo>
                  <a:pt x="155116" y="168781"/>
                  <a:pt x="280658" y="101950"/>
                  <a:pt x="255050" y="112568"/>
                </a:cubicBezTo>
                <a:cubicBezTo>
                  <a:pt x="229442" y="123186"/>
                  <a:pt x="7712" y="250603"/>
                  <a:pt x="217" y="24373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FC439C29-5DE7-C5CF-A16B-17439F6B8CEE}"/>
              </a:ext>
            </a:extLst>
          </p:cNvPr>
          <p:cNvSpPr/>
          <p:nvPr/>
        </p:nvSpPr>
        <p:spPr>
          <a:xfrm>
            <a:off x="5028253" y="3031753"/>
            <a:ext cx="788996" cy="299974"/>
          </a:xfrm>
          <a:custGeom>
            <a:avLst/>
            <a:gdLst>
              <a:gd name="connsiteX0" fmla="*/ 45917 w 788996"/>
              <a:gd name="connsiteY0" fmla="*/ 18745 h 299974"/>
              <a:gd name="connsiteX1" fmla="*/ 4695 w 788996"/>
              <a:gd name="connsiteY1" fmla="*/ 157404 h 299974"/>
              <a:gd name="connsiteX2" fmla="*/ 4695 w 788996"/>
              <a:gd name="connsiteY2" fmla="*/ 236103 h 299974"/>
              <a:gd name="connsiteX3" fmla="*/ 38422 w 788996"/>
              <a:gd name="connsiteY3" fmla="*/ 194880 h 299974"/>
              <a:gd name="connsiteX4" fmla="*/ 19685 w 788996"/>
              <a:gd name="connsiteY4" fmla="*/ 299811 h 299974"/>
              <a:gd name="connsiteX5" fmla="*/ 87140 w 788996"/>
              <a:gd name="connsiteY5" fmla="*/ 217365 h 299974"/>
              <a:gd name="connsiteX6" fmla="*/ 319488 w 788996"/>
              <a:gd name="connsiteY6" fmla="*/ 153657 h 299974"/>
              <a:gd name="connsiteX7" fmla="*/ 222052 w 788996"/>
              <a:gd name="connsiteY7" fmla="*/ 183637 h 299974"/>
              <a:gd name="connsiteX8" fmla="*/ 529350 w 788996"/>
              <a:gd name="connsiteY8" fmla="*/ 119929 h 299974"/>
              <a:gd name="connsiteX9" fmla="*/ 495622 w 788996"/>
              <a:gd name="connsiteY9" fmla="*/ 97444 h 299974"/>
              <a:gd name="connsiteX10" fmla="*/ 649272 w 788996"/>
              <a:gd name="connsiteY10" fmla="*/ 123677 h 299974"/>
              <a:gd name="connsiteX11" fmla="*/ 705485 w 788996"/>
              <a:gd name="connsiteY11" fmla="*/ 176142 h 299974"/>
              <a:gd name="connsiteX12" fmla="*/ 694242 w 788996"/>
              <a:gd name="connsiteY12" fmla="*/ 153657 h 299974"/>
              <a:gd name="connsiteX13" fmla="*/ 787931 w 788996"/>
              <a:gd name="connsiteY13" fmla="*/ 269831 h 299974"/>
              <a:gd name="connsiteX14" fmla="*/ 739213 w 788996"/>
              <a:gd name="connsiteY14" fmla="*/ 119929 h 299974"/>
              <a:gd name="connsiteX15" fmla="*/ 653019 w 788996"/>
              <a:gd name="connsiteY15" fmla="*/ 44978 h 299974"/>
              <a:gd name="connsiteX16" fmla="*/ 409429 w 788996"/>
              <a:gd name="connsiteY16" fmla="*/ 41231 h 299974"/>
              <a:gd name="connsiteX17" fmla="*/ 521855 w 788996"/>
              <a:gd name="connsiteY17" fmla="*/ 8 h 299974"/>
              <a:gd name="connsiteX18" fmla="*/ 199567 w 788996"/>
              <a:gd name="connsiteY18" fmla="*/ 44978 h 299974"/>
              <a:gd name="connsiteX19" fmla="*/ 214557 w 788996"/>
              <a:gd name="connsiteY19" fmla="*/ 22493 h 299974"/>
              <a:gd name="connsiteX20" fmla="*/ 64655 w 788996"/>
              <a:gd name="connsiteY20" fmla="*/ 101191 h 299974"/>
              <a:gd name="connsiteX21" fmla="*/ 42170 w 788996"/>
              <a:gd name="connsiteY21" fmla="*/ 138667 h 299974"/>
              <a:gd name="connsiteX22" fmla="*/ 75898 w 788996"/>
              <a:gd name="connsiteY22" fmla="*/ 67463 h 299974"/>
              <a:gd name="connsiteX23" fmla="*/ 27180 w 788996"/>
              <a:gd name="connsiteY23" fmla="*/ 116181 h 299974"/>
              <a:gd name="connsiteX24" fmla="*/ 45917 w 788996"/>
              <a:gd name="connsiteY24" fmla="*/ 18745 h 29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8996" h="299974">
                <a:moveTo>
                  <a:pt x="45917" y="18745"/>
                </a:moveTo>
                <a:cubicBezTo>
                  <a:pt x="42169" y="25616"/>
                  <a:pt x="11565" y="121178"/>
                  <a:pt x="4695" y="157404"/>
                </a:cubicBezTo>
                <a:cubicBezTo>
                  <a:pt x="-2175" y="193630"/>
                  <a:pt x="-926" y="229857"/>
                  <a:pt x="4695" y="236103"/>
                </a:cubicBezTo>
                <a:cubicBezTo>
                  <a:pt x="10316" y="242349"/>
                  <a:pt x="35924" y="184262"/>
                  <a:pt x="38422" y="194880"/>
                </a:cubicBezTo>
                <a:cubicBezTo>
                  <a:pt x="40920" y="205498"/>
                  <a:pt x="11565" y="296064"/>
                  <a:pt x="19685" y="299811"/>
                </a:cubicBezTo>
                <a:cubicBezTo>
                  <a:pt x="27805" y="303558"/>
                  <a:pt x="37173" y="241724"/>
                  <a:pt x="87140" y="217365"/>
                </a:cubicBezTo>
                <a:cubicBezTo>
                  <a:pt x="137107" y="193006"/>
                  <a:pt x="297003" y="159278"/>
                  <a:pt x="319488" y="153657"/>
                </a:cubicBezTo>
                <a:cubicBezTo>
                  <a:pt x="341973" y="148036"/>
                  <a:pt x="187075" y="189258"/>
                  <a:pt x="222052" y="183637"/>
                </a:cubicBezTo>
                <a:cubicBezTo>
                  <a:pt x="257029" y="178016"/>
                  <a:pt x="483755" y="134295"/>
                  <a:pt x="529350" y="119929"/>
                </a:cubicBezTo>
                <a:cubicBezTo>
                  <a:pt x="574945" y="105564"/>
                  <a:pt x="475635" y="96819"/>
                  <a:pt x="495622" y="97444"/>
                </a:cubicBezTo>
                <a:cubicBezTo>
                  <a:pt x="515609" y="98069"/>
                  <a:pt x="614295" y="110561"/>
                  <a:pt x="649272" y="123677"/>
                </a:cubicBezTo>
                <a:cubicBezTo>
                  <a:pt x="684249" y="136793"/>
                  <a:pt x="697990" y="171145"/>
                  <a:pt x="705485" y="176142"/>
                </a:cubicBezTo>
                <a:cubicBezTo>
                  <a:pt x="712980" y="181139"/>
                  <a:pt x="680501" y="138042"/>
                  <a:pt x="694242" y="153657"/>
                </a:cubicBezTo>
                <a:cubicBezTo>
                  <a:pt x="707983" y="169272"/>
                  <a:pt x="780436" y="275452"/>
                  <a:pt x="787931" y="269831"/>
                </a:cubicBezTo>
                <a:cubicBezTo>
                  <a:pt x="795426" y="264210"/>
                  <a:pt x="761698" y="157405"/>
                  <a:pt x="739213" y="119929"/>
                </a:cubicBezTo>
                <a:cubicBezTo>
                  <a:pt x="716728" y="82454"/>
                  <a:pt x="707983" y="58094"/>
                  <a:pt x="653019" y="44978"/>
                </a:cubicBezTo>
                <a:cubicBezTo>
                  <a:pt x="598055" y="31862"/>
                  <a:pt x="431290" y="48726"/>
                  <a:pt x="409429" y="41231"/>
                </a:cubicBezTo>
                <a:cubicBezTo>
                  <a:pt x="387568" y="33736"/>
                  <a:pt x="556832" y="-616"/>
                  <a:pt x="521855" y="8"/>
                </a:cubicBezTo>
                <a:cubicBezTo>
                  <a:pt x="486878" y="632"/>
                  <a:pt x="250783" y="41231"/>
                  <a:pt x="199567" y="44978"/>
                </a:cubicBezTo>
                <a:cubicBezTo>
                  <a:pt x="148351" y="48726"/>
                  <a:pt x="237042" y="13124"/>
                  <a:pt x="214557" y="22493"/>
                </a:cubicBezTo>
                <a:cubicBezTo>
                  <a:pt x="192072" y="31862"/>
                  <a:pt x="93386" y="81829"/>
                  <a:pt x="64655" y="101191"/>
                </a:cubicBezTo>
                <a:cubicBezTo>
                  <a:pt x="35924" y="120553"/>
                  <a:pt x="40296" y="144288"/>
                  <a:pt x="42170" y="138667"/>
                </a:cubicBezTo>
                <a:cubicBezTo>
                  <a:pt x="44044" y="133046"/>
                  <a:pt x="78396" y="71211"/>
                  <a:pt x="75898" y="67463"/>
                </a:cubicBezTo>
                <a:cubicBezTo>
                  <a:pt x="73400" y="63715"/>
                  <a:pt x="31552" y="119928"/>
                  <a:pt x="27180" y="116181"/>
                </a:cubicBezTo>
                <a:cubicBezTo>
                  <a:pt x="22808" y="112434"/>
                  <a:pt x="49665" y="11874"/>
                  <a:pt x="45917" y="1874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38123090-8C7D-5BCF-69ED-074B27AC44D2}"/>
              </a:ext>
            </a:extLst>
          </p:cNvPr>
          <p:cNvSpPr/>
          <p:nvPr/>
        </p:nvSpPr>
        <p:spPr>
          <a:xfrm>
            <a:off x="5149843" y="3521056"/>
            <a:ext cx="79560" cy="133404"/>
          </a:xfrm>
          <a:custGeom>
            <a:avLst/>
            <a:gdLst>
              <a:gd name="connsiteX0" fmla="*/ 7 w 79560"/>
              <a:gd name="connsiteY0" fmla="*/ 19 h 133404"/>
              <a:gd name="connsiteX1" fmla="*/ 34932 w 79560"/>
              <a:gd name="connsiteY1" fmla="*/ 57169 h 133404"/>
              <a:gd name="connsiteX2" fmla="*/ 79382 w 79560"/>
              <a:gd name="connsiteY2" fmla="*/ 60344 h 133404"/>
              <a:gd name="connsiteX3" fmla="*/ 50807 w 79560"/>
              <a:gd name="connsiteY3" fmla="*/ 73044 h 133404"/>
              <a:gd name="connsiteX4" fmla="*/ 57157 w 79560"/>
              <a:gd name="connsiteY4" fmla="*/ 133369 h 133404"/>
              <a:gd name="connsiteX5" fmla="*/ 22232 w 79560"/>
              <a:gd name="connsiteY5" fmla="*/ 82569 h 133404"/>
              <a:gd name="connsiteX6" fmla="*/ 31757 w 79560"/>
              <a:gd name="connsiteY6" fmla="*/ 95269 h 133404"/>
              <a:gd name="connsiteX7" fmla="*/ 47632 w 79560"/>
              <a:gd name="connsiteY7" fmla="*/ 79394 h 133404"/>
              <a:gd name="connsiteX8" fmla="*/ 31757 w 79560"/>
              <a:gd name="connsiteY8" fmla="*/ 50819 h 133404"/>
              <a:gd name="connsiteX9" fmla="*/ 7 w 79560"/>
              <a:gd name="connsiteY9" fmla="*/ 19 h 1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60" h="133404">
                <a:moveTo>
                  <a:pt x="7" y="19"/>
                </a:moveTo>
                <a:cubicBezTo>
                  <a:pt x="536" y="1077"/>
                  <a:pt x="21703" y="47115"/>
                  <a:pt x="34932" y="57169"/>
                </a:cubicBezTo>
                <a:cubicBezTo>
                  <a:pt x="48161" y="67223"/>
                  <a:pt x="76736" y="57698"/>
                  <a:pt x="79382" y="60344"/>
                </a:cubicBezTo>
                <a:cubicBezTo>
                  <a:pt x="82028" y="62990"/>
                  <a:pt x="54511" y="60873"/>
                  <a:pt x="50807" y="73044"/>
                </a:cubicBezTo>
                <a:cubicBezTo>
                  <a:pt x="47103" y="85215"/>
                  <a:pt x="61919" y="131782"/>
                  <a:pt x="57157" y="133369"/>
                </a:cubicBezTo>
                <a:cubicBezTo>
                  <a:pt x="52395" y="134956"/>
                  <a:pt x="22232" y="82569"/>
                  <a:pt x="22232" y="82569"/>
                </a:cubicBezTo>
                <a:cubicBezTo>
                  <a:pt x="17999" y="76219"/>
                  <a:pt x="31757" y="95269"/>
                  <a:pt x="31757" y="95269"/>
                </a:cubicBezTo>
                <a:cubicBezTo>
                  <a:pt x="35990" y="94740"/>
                  <a:pt x="47632" y="86802"/>
                  <a:pt x="47632" y="79394"/>
                </a:cubicBezTo>
                <a:cubicBezTo>
                  <a:pt x="47632" y="71986"/>
                  <a:pt x="37578" y="61402"/>
                  <a:pt x="31757" y="50819"/>
                </a:cubicBezTo>
                <a:cubicBezTo>
                  <a:pt x="25936" y="40236"/>
                  <a:pt x="-522" y="-1039"/>
                  <a:pt x="7" y="1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DE4C2695-551F-F94F-AB2D-CD9F64EFC339}"/>
              </a:ext>
            </a:extLst>
          </p:cNvPr>
          <p:cNvSpPr/>
          <p:nvPr/>
        </p:nvSpPr>
        <p:spPr>
          <a:xfrm>
            <a:off x="5153011" y="3498845"/>
            <a:ext cx="63550" cy="137907"/>
          </a:xfrm>
          <a:custGeom>
            <a:avLst/>
            <a:gdLst>
              <a:gd name="connsiteX0" fmla="*/ 63514 w 63550"/>
              <a:gd name="connsiteY0" fmla="*/ 5 h 137907"/>
              <a:gd name="connsiteX1" fmla="*/ 9539 w 63550"/>
              <a:gd name="connsiteY1" fmla="*/ 63505 h 137907"/>
              <a:gd name="connsiteX2" fmla="*/ 34939 w 63550"/>
              <a:gd name="connsiteY2" fmla="*/ 136530 h 137907"/>
              <a:gd name="connsiteX3" fmla="*/ 19064 w 63550"/>
              <a:gd name="connsiteY3" fmla="*/ 107955 h 137907"/>
              <a:gd name="connsiteX4" fmla="*/ 14 w 63550"/>
              <a:gd name="connsiteY4" fmla="*/ 66680 h 137907"/>
              <a:gd name="connsiteX5" fmla="*/ 63514 w 63550"/>
              <a:gd name="connsiteY5" fmla="*/ 5 h 13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50" h="137907">
                <a:moveTo>
                  <a:pt x="63514" y="5"/>
                </a:moveTo>
                <a:cubicBezTo>
                  <a:pt x="65101" y="-524"/>
                  <a:pt x="14302" y="40751"/>
                  <a:pt x="9539" y="63505"/>
                </a:cubicBezTo>
                <a:cubicBezTo>
                  <a:pt x="4776" y="86259"/>
                  <a:pt x="33352" y="129122"/>
                  <a:pt x="34939" y="136530"/>
                </a:cubicBezTo>
                <a:cubicBezTo>
                  <a:pt x="36526" y="143938"/>
                  <a:pt x="24885" y="119597"/>
                  <a:pt x="19064" y="107955"/>
                </a:cubicBezTo>
                <a:cubicBezTo>
                  <a:pt x="13243" y="96313"/>
                  <a:pt x="-515" y="80968"/>
                  <a:pt x="14" y="66680"/>
                </a:cubicBezTo>
                <a:cubicBezTo>
                  <a:pt x="543" y="52393"/>
                  <a:pt x="61927" y="534"/>
                  <a:pt x="63514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B98232AC-5494-74E1-4C31-BD613D1CC41C}"/>
              </a:ext>
            </a:extLst>
          </p:cNvPr>
          <p:cNvSpPr/>
          <p:nvPr/>
        </p:nvSpPr>
        <p:spPr>
          <a:xfrm>
            <a:off x="3740011" y="3479639"/>
            <a:ext cx="317520" cy="141356"/>
          </a:xfrm>
          <a:custGeom>
            <a:avLst/>
            <a:gdLst>
              <a:gd name="connsiteX0" fmla="*/ 139 w 317520"/>
              <a:gd name="connsiteY0" fmla="*/ 161 h 141356"/>
              <a:gd name="connsiteX1" fmla="*/ 136664 w 317520"/>
              <a:gd name="connsiteY1" fmla="*/ 70011 h 141356"/>
              <a:gd name="connsiteX2" fmla="*/ 101739 w 317520"/>
              <a:gd name="connsiteY2" fmla="*/ 44611 h 141356"/>
              <a:gd name="connsiteX3" fmla="*/ 222389 w 317520"/>
              <a:gd name="connsiteY3" fmla="*/ 108111 h 141356"/>
              <a:gd name="connsiteX4" fmla="*/ 196989 w 317520"/>
              <a:gd name="connsiteY4" fmla="*/ 76361 h 141356"/>
              <a:gd name="connsiteX5" fmla="*/ 273189 w 317520"/>
              <a:gd name="connsiteY5" fmla="*/ 133511 h 141356"/>
              <a:gd name="connsiteX6" fmla="*/ 212864 w 317520"/>
              <a:gd name="connsiteY6" fmla="*/ 41436 h 141356"/>
              <a:gd name="connsiteX7" fmla="*/ 298589 w 317520"/>
              <a:gd name="connsiteY7" fmla="*/ 108111 h 141356"/>
              <a:gd name="connsiteX8" fmla="*/ 314464 w 317520"/>
              <a:gd name="connsiteY8" fmla="*/ 139861 h 141356"/>
              <a:gd name="connsiteX9" fmla="*/ 254139 w 317520"/>
              <a:gd name="connsiteY9" fmla="*/ 130336 h 141356"/>
              <a:gd name="connsiteX10" fmla="*/ 158889 w 317520"/>
              <a:gd name="connsiteY10" fmla="*/ 79536 h 141356"/>
              <a:gd name="connsiteX11" fmla="*/ 111264 w 317520"/>
              <a:gd name="connsiteY11" fmla="*/ 50961 h 141356"/>
              <a:gd name="connsiteX12" fmla="*/ 139 w 317520"/>
              <a:gd name="connsiteY12" fmla="*/ 161 h 14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20" h="141356">
                <a:moveTo>
                  <a:pt x="139" y="161"/>
                </a:moveTo>
                <a:cubicBezTo>
                  <a:pt x="4372" y="3336"/>
                  <a:pt x="119731" y="62603"/>
                  <a:pt x="136664" y="70011"/>
                </a:cubicBezTo>
                <a:cubicBezTo>
                  <a:pt x="153597" y="77419"/>
                  <a:pt x="87451" y="38261"/>
                  <a:pt x="101739" y="44611"/>
                </a:cubicBezTo>
                <a:cubicBezTo>
                  <a:pt x="116027" y="50961"/>
                  <a:pt x="206514" y="102819"/>
                  <a:pt x="222389" y="108111"/>
                </a:cubicBezTo>
                <a:cubicBezTo>
                  <a:pt x="238264" y="113403"/>
                  <a:pt x="188522" y="72128"/>
                  <a:pt x="196989" y="76361"/>
                </a:cubicBezTo>
                <a:cubicBezTo>
                  <a:pt x="205456" y="80594"/>
                  <a:pt x="270543" y="139332"/>
                  <a:pt x="273189" y="133511"/>
                </a:cubicBezTo>
                <a:cubicBezTo>
                  <a:pt x="275835" y="127690"/>
                  <a:pt x="208631" y="45669"/>
                  <a:pt x="212864" y="41436"/>
                </a:cubicBezTo>
                <a:cubicBezTo>
                  <a:pt x="217097" y="37203"/>
                  <a:pt x="281656" y="91707"/>
                  <a:pt x="298589" y="108111"/>
                </a:cubicBezTo>
                <a:cubicBezTo>
                  <a:pt x="315522" y="124515"/>
                  <a:pt x="321872" y="136157"/>
                  <a:pt x="314464" y="139861"/>
                </a:cubicBezTo>
                <a:cubicBezTo>
                  <a:pt x="307056" y="143565"/>
                  <a:pt x="280068" y="140390"/>
                  <a:pt x="254139" y="130336"/>
                </a:cubicBezTo>
                <a:cubicBezTo>
                  <a:pt x="228210" y="120282"/>
                  <a:pt x="182701" y="92765"/>
                  <a:pt x="158889" y="79536"/>
                </a:cubicBezTo>
                <a:cubicBezTo>
                  <a:pt x="135077" y="66307"/>
                  <a:pt x="132960" y="60486"/>
                  <a:pt x="111264" y="50961"/>
                </a:cubicBezTo>
                <a:cubicBezTo>
                  <a:pt x="89568" y="41436"/>
                  <a:pt x="-4094" y="-3014"/>
                  <a:pt x="139" y="16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FF8FD4B6-87B9-CABD-ACBB-4CA9EDFF19E5}"/>
              </a:ext>
            </a:extLst>
          </p:cNvPr>
          <p:cNvSpPr/>
          <p:nvPr/>
        </p:nvSpPr>
        <p:spPr>
          <a:xfrm>
            <a:off x="4197335" y="3403492"/>
            <a:ext cx="112043" cy="171558"/>
          </a:xfrm>
          <a:custGeom>
            <a:avLst/>
            <a:gdLst>
              <a:gd name="connsiteX0" fmla="*/ 15 w 112043"/>
              <a:gd name="connsiteY0" fmla="*/ 108 h 171558"/>
              <a:gd name="connsiteX1" fmla="*/ 63515 w 112043"/>
              <a:gd name="connsiteY1" fmla="*/ 98533 h 171558"/>
              <a:gd name="connsiteX2" fmla="*/ 47640 w 112043"/>
              <a:gd name="connsiteY2" fmla="*/ 120758 h 171558"/>
              <a:gd name="connsiteX3" fmla="*/ 111140 w 112043"/>
              <a:gd name="connsiteY3" fmla="*/ 139808 h 171558"/>
              <a:gd name="connsiteX4" fmla="*/ 85740 w 112043"/>
              <a:gd name="connsiteY4" fmla="*/ 171558 h 171558"/>
              <a:gd name="connsiteX5" fmla="*/ 95265 w 112043"/>
              <a:gd name="connsiteY5" fmla="*/ 139808 h 171558"/>
              <a:gd name="connsiteX6" fmla="*/ 41290 w 112043"/>
              <a:gd name="connsiteY6" fmla="*/ 104883 h 171558"/>
              <a:gd name="connsiteX7" fmla="*/ 57165 w 112043"/>
              <a:gd name="connsiteY7" fmla="*/ 79483 h 171558"/>
              <a:gd name="connsiteX8" fmla="*/ 15 w 112043"/>
              <a:gd name="connsiteY8" fmla="*/ 108 h 17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043" h="171558">
                <a:moveTo>
                  <a:pt x="15" y="108"/>
                </a:moveTo>
                <a:cubicBezTo>
                  <a:pt x="1073" y="3283"/>
                  <a:pt x="55578" y="78425"/>
                  <a:pt x="63515" y="98533"/>
                </a:cubicBezTo>
                <a:cubicBezTo>
                  <a:pt x="71452" y="118641"/>
                  <a:pt x="39702" y="113879"/>
                  <a:pt x="47640" y="120758"/>
                </a:cubicBezTo>
                <a:cubicBezTo>
                  <a:pt x="55578" y="127637"/>
                  <a:pt x="104790" y="131341"/>
                  <a:pt x="111140" y="139808"/>
                </a:cubicBezTo>
                <a:cubicBezTo>
                  <a:pt x="117490" y="148275"/>
                  <a:pt x="88386" y="171558"/>
                  <a:pt x="85740" y="171558"/>
                </a:cubicBezTo>
                <a:cubicBezTo>
                  <a:pt x="83094" y="171558"/>
                  <a:pt x="102673" y="150921"/>
                  <a:pt x="95265" y="139808"/>
                </a:cubicBezTo>
                <a:cubicBezTo>
                  <a:pt x="87857" y="128696"/>
                  <a:pt x="47640" y="114937"/>
                  <a:pt x="41290" y="104883"/>
                </a:cubicBezTo>
                <a:cubicBezTo>
                  <a:pt x="34940" y="94829"/>
                  <a:pt x="61928" y="94300"/>
                  <a:pt x="57165" y="79483"/>
                </a:cubicBezTo>
                <a:cubicBezTo>
                  <a:pt x="52402" y="64666"/>
                  <a:pt x="-1043" y="-3067"/>
                  <a:pt x="15" y="10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C940FA78-62B5-066B-F91A-CA80276E1E62}"/>
              </a:ext>
            </a:extLst>
          </p:cNvPr>
          <p:cNvSpPr/>
          <p:nvPr/>
        </p:nvSpPr>
        <p:spPr>
          <a:xfrm>
            <a:off x="3574546" y="3471024"/>
            <a:ext cx="213229" cy="61999"/>
          </a:xfrm>
          <a:custGeom>
            <a:avLst/>
            <a:gdLst>
              <a:gd name="connsiteX0" fmla="*/ 504 w 213229"/>
              <a:gd name="connsiteY0" fmla="*/ 5601 h 61999"/>
              <a:gd name="connsiteX1" fmla="*/ 121154 w 213229"/>
              <a:gd name="connsiteY1" fmla="*/ 46876 h 61999"/>
              <a:gd name="connsiteX2" fmla="*/ 171954 w 213229"/>
              <a:gd name="connsiteY2" fmla="*/ 59576 h 61999"/>
              <a:gd name="connsiteX3" fmla="*/ 213229 w 213229"/>
              <a:gd name="connsiteY3" fmla="*/ 2426 h 61999"/>
              <a:gd name="connsiteX4" fmla="*/ 171954 w 213229"/>
              <a:gd name="connsiteY4" fmla="*/ 11951 h 61999"/>
              <a:gd name="connsiteX5" fmla="*/ 504 w 213229"/>
              <a:gd name="connsiteY5" fmla="*/ 5601 h 6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29" h="61999">
                <a:moveTo>
                  <a:pt x="504" y="5601"/>
                </a:moveTo>
                <a:cubicBezTo>
                  <a:pt x="-7963" y="11422"/>
                  <a:pt x="92579" y="37880"/>
                  <a:pt x="121154" y="46876"/>
                </a:cubicBezTo>
                <a:cubicBezTo>
                  <a:pt x="149729" y="55872"/>
                  <a:pt x="156608" y="66984"/>
                  <a:pt x="171954" y="59576"/>
                </a:cubicBezTo>
                <a:cubicBezTo>
                  <a:pt x="187300" y="52168"/>
                  <a:pt x="213229" y="2426"/>
                  <a:pt x="213229" y="2426"/>
                </a:cubicBezTo>
                <a:cubicBezTo>
                  <a:pt x="213229" y="-5511"/>
                  <a:pt x="203175" y="8247"/>
                  <a:pt x="171954" y="11951"/>
                </a:cubicBezTo>
                <a:cubicBezTo>
                  <a:pt x="140733" y="15655"/>
                  <a:pt x="8971" y="-220"/>
                  <a:pt x="504" y="56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914A68C4-F1F9-0FD6-1DEF-9F57A39D6D3C}"/>
              </a:ext>
            </a:extLst>
          </p:cNvPr>
          <p:cNvSpPr/>
          <p:nvPr/>
        </p:nvSpPr>
        <p:spPr>
          <a:xfrm>
            <a:off x="4184215" y="4721130"/>
            <a:ext cx="654542" cy="374775"/>
          </a:xfrm>
          <a:custGeom>
            <a:avLst/>
            <a:gdLst>
              <a:gd name="connsiteX0" fmla="*/ 546535 w 654542"/>
              <a:gd name="connsiteY0" fmla="*/ 95 h 374775"/>
              <a:gd name="connsiteX1" fmla="*/ 625910 w 654542"/>
              <a:gd name="connsiteY1" fmla="*/ 69945 h 374775"/>
              <a:gd name="connsiteX2" fmla="*/ 644960 w 654542"/>
              <a:gd name="connsiteY2" fmla="*/ 152495 h 374775"/>
              <a:gd name="connsiteX3" fmla="*/ 527485 w 654542"/>
              <a:gd name="connsiteY3" fmla="*/ 174720 h 374775"/>
              <a:gd name="connsiteX4" fmla="*/ 654485 w 654542"/>
              <a:gd name="connsiteY4" fmla="*/ 187420 h 374775"/>
              <a:gd name="connsiteX5" fmla="*/ 508435 w 654542"/>
              <a:gd name="connsiteY5" fmla="*/ 196945 h 374775"/>
              <a:gd name="connsiteX6" fmla="*/ 289360 w 654542"/>
              <a:gd name="connsiteY6" fmla="*/ 254095 h 374775"/>
              <a:gd name="connsiteX7" fmla="*/ 263960 w 654542"/>
              <a:gd name="connsiteY7" fmla="*/ 260445 h 374775"/>
              <a:gd name="connsiteX8" fmla="*/ 340160 w 654542"/>
              <a:gd name="connsiteY8" fmla="*/ 231870 h 374775"/>
              <a:gd name="connsiteX9" fmla="*/ 209985 w 654542"/>
              <a:gd name="connsiteY9" fmla="*/ 289020 h 374775"/>
              <a:gd name="connsiteX10" fmla="*/ 102035 w 654542"/>
              <a:gd name="connsiteY10" fmla="*/ 301720 h 374775"/>
              <a:gd name="connsiteX11" fmla="*/ 435 w 654542"/>
              <a:gd name="connsiteY11" fmla="*/ 374745 h 374775"/>
              <a:gd name="connsiteX12" fmla="*/ 73460 w 654542"/>
              <a:gd name="connsiteY12" fmla="*/ 292195 h 374775"/>
              <a:gd name="connsiteX13" fmla="*/ 257610 w 654542"/>
              <a:gd name="connsiteY13" fmla="*/ 114395 h 374775"/>
              <a:gd name="connsiteX14" fmla="*/ 200460 w 654542"/>
              <a:gd name="connsiteY14" fmla="*/ 149320 h 374775"/>
              <a:gd name="connsiteX15" fmla="*/ 438585 w 654542"/>
              <a:gd name="connsiteY15" fmla="*/ 35020 h 374775"/>
              <a:gd name="connsiteX16" fmla="*/ 441760 w 654542"/>
              <a:gd name="connsiteY16" fmla="*/ 50895 h 374775"/>
              <a:gd name="connsiteX17" fmla="*/ 502085 w 654542"/>
              <a:gd name="connsiteY17" fmla="*/ 38195 h 374775"/>
              <a:gd name="connsiteX18" fmla="*/ 590985 w 654542"/>
              <a:gd name="connsiteY18" fmla="*/ 54070 h 374775"/>
              <a:gd name="connsiteX19" fmla="*/ 546535 w 654542"/>
              <a:gd name="connsiteY19" fmla="*/ 95 h 37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4542" h="374775">
                <a:moveTo>
                  <a:pt x="546535" y="95"/>
                </a:moveTo>
                <a:cubicBezTo>
                  <a:pt x="552356" y="2741"/>
                  <a:pt x="609506" y="44545"/>
                  <a:pt x="625910" y="69945"/>
                </a:cubicBezTo>
                <a:cubicBezTo>
                  <a:pt x="642314" y="95345"/>
                  <a:pt x="661364" y="135033"/>
                  <a:pt x="644960" y="152495"/>
                </a:cubicBezTo>
                <a:cubicBezTo>
                  <a:pt x="628556" y="169958"/>
                  <a:pt x="525897" y="168899"/>
                  <a:pt x="527485" y="174720"/>
                </a:cubicBezTo>
                <a:cubicBezTo>
                  <a:pt x="529072" y="180541"/>
                  <a:pt x="657660" y="183716"/>
                  <a:pt x="654485" y="187420"/>
                </a:cubicBezTo>
                <a:cubicBezTo>
                  <a:pt x="651310" y="191124"/>
                  <a:pt x="569289" y="185833"/>
                  <a:pt x="508435" y="196945"/>
                </a:cubicBezTo>
                <a:cubicBezTo>
                  <a:pt x="447581" y="208057"/>
                  <a:pt x="289360" y="254095"/>
                  <a:pt x="289360" y="254095"/>
                </a:cubicBezTo>
                <a:cubicBezTo>
                  <a:pt x="248614" y="264678"/>
                  <a:pt x="255493" y="264149"/>
                  <a:pt x="263960" y="260445"/>
                </a:cubicBezTo>
                <a:cubicBezTo>
                  <a:pt x="272427" y="256741"/>
                  <a:pt x="349156" y="227108"/>
                  <a:pt x="340160" y="231870"/>
                </a:cubicBezTo>
                <a:cubicBezTo>
                  <a:pt x="331164" y="236632"/>
                  <a:pt x="249672" y="277378"/>
                  <a:pt x="209985" y="289020"/>
                </a:cubicBezTo>
                <a:cubicBezTo>
                  <a:pt x="170297" y="300662"/>
                  <a:pt x="136960" y="287433"/>
                  <a:pt x="102035" y="301720"/>
                </a:cubicBezTo>
                <a:cubicBezTo>
                  <a:pt x="67110" y="316008"/>
                  <a:pt x="5197" y="376332"/>
                  <a:pt x="435" y="374745"/>
                </a:cubicBezTo>
                <a:cubicBezTo>
                  <a:pt x="-4327" y="373158"/>
                  <a:pt x="30598" y="335586"/>
                  <a:pt x="73460" y="292195"/>
                </a:cubicBezTo>
                <a:cubicBezTo>
                  <a:pt x="116322" y="248804"/>
                  <a:pt x="236443" y="138208"/>
                  <a:pt x="257610" y="114395"/>
                </a:cubicBezTo>
                <a:cubicBezTo>
                  <a:pt x="278777" y="90583"/>
                  <a:pt x="170298" y="162549"/>
                  <a:pt x="200460" y="149320"/>
                </a:cubicBezTo>
                <a:cubicBezTo>
                  <a:pt x="230622" y="136091"/>
                  <a:pt x="398368" y="51424"/>
                  <a:pt x="438585" y="35020"/>
                </a:cubicBezTo>
                <a:cubicBezTo>
                  <a:pt x="478802" y="18616"/>
                  <a:pt x="431177" y="50366"/>
                  <a:pt x="441760" y="50895"/>
                </a:cubicBezTo>
                <a:cubicBezTo>
                  <a:pt x="452343" y="51424"/>
                  <a:pt x="477214" y="37666"/>
                  <a:pt x="502085" y="38195"/>
                </a:cubicBezTo>
                <a:cubicBezTo>
                  <a:pt x="526956" y="38724"/>
                  <a:pt x="581460" y="57245"/>
                  <a:pt x="590985" y="54070"/>
                </a:cubicBezTo>
                <a:cubicBezTo>
                  <a:pt x="600510" y="50895"/>
                  <a:pt x="540714" y="-2551"/>
                  <a:pt x="546535" y="95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914D4C7A-1CAE-20C9-BB46-3398D6615678}"/>
              </a:ext>
            </a:extLst>
          </p:cNvPr>
          <p:cNvSpPr/>
          <p:nvPr/>
        </p:nvSpPr>
        <p:spPr>
          <a:xfrm>
            <a:off x="4530558" y="4722405"/>
            <a:ext cx="676442" cy="314604"/>
          </a:xfrm>
          <a:custGeom>
            <a:avLst/>
            <a:gdLst>
              <a:gd name="connsiteX0" fmla="*/ 155742 w 676442"/>
              <a:gd name="connsiteY0" fmla="*/ 78195 h 314604"/>
              <a:gd name="connsiteX1" fmla="*/ 330367 w 676442"/>
              <a:gd name="connsiteY1" fmla="*/ 24220 h 314604"/>
              <a:gd name="connsiteX2" fmla="*/ 343067 w 676442"/>
              <a:gd name="connsiteY2" fmla="*/ 1995 h 314604"/>
              <a:gd name="connsiteX3" fmla="*/ 508167 w 676442"/>
              <a:gd name="connsiteY3" fmla="*/ 71845 h 314604"/>
              <a:gd name="connsiteX4" fmla="*/ 473242 w 676442"/>
              <a:gd name="connsiteY4" fmla="*/ 49620 h 314604"/>
              <a:gd name="connsiteX5" fmla="*/ 603417 w 676442"/>
              <a:gd name="connsiteY5" fmla="*/ 132170 h 314604"/>
              <a:gd name="connsiteX6" fmla="*/ 676442 w 676442"/>
              <a:gd name="connsiteY6" fmla="*/ 224245 h 314604"/>
              <a:gd name="connsiteX7" fmla="*/ 603417 w 676442"/>
              <a:gd name="connsiteY7" fmla="*/ 202020 h 314604"/>
              <a:gd name="connsiteX8" fmla="*/ 673267 w 676442"/>
              <a:gd name="connsiteY8" fmla="*/ 249645 h 314604"/>
              <a:gd name="connsiteX9" fmla="*/ 622467 w 676442"/>
              <a:gd name="connsiteY9" fmla="*/ 290920 h 314604"/>
              <a:gd name="connsiteX10" fmla="*/ 673267 w 676442"/>
              <a:gd name="connsiteY10" fmla="*/ 313145 h 314604"/>
              <a:gd name="connsiteX11" fmla="*/ 584367 w 676442"/>
              <a:gd name="connsiteY11" fmla="*/ 284570 h 314604"/>
              <a:gd name="connsiteX12" fmla="*/ 501817 w 676442"/>
              <a:gd name="connsiteY12" fmla="*/ 268695 h 314604"/>
              <a:gd name="connsiteX13" fmla="*/ 571667 w 676442"/>
              <a:gd name="connsiteY13" fmla="*/ 313145 h 314604"/>
              <a:gd name="connsiteX14" fmla="*/ 390692 w 676442"/>
              <a:gd name="connsiteY14" fmla="*/ 205195 h 314604"/>
              <a:gd name="connsiteX15" fmla="*/ 235117 w 676442"/>
              <a:gd name="connsiteY15" fmla="*/ 176620 h 314604"/>
              <a:gd name="connsiteX16" fmla="*/ 167 w 676442"/>
              <a:gd name="connsiteY16" fmla="*/ 182970 h 314604"/>
              <a:gd name="connsiteX17" fmla="*/ 273217 w 676442"/>
              <a:gd name="connsiteY17" fmla="*/ 179795 h 314604"/>
              <a:gd name="connsiteX18" fmla="*/ 225592 w 676442"/>
              <a:gd name="connsiteY18" fmla="*/ 128995 h 314604"/>
              <a:gd name="connsiteX19" fmla="*/ 250992 w 676442"/>
              <a:gd name="connsiteY19" fmla="*/ 138520 h 314604"/>
              <a:gd name="connsiteX20" fmla="*/ 257342 w 676442"/>
              <a:gd name="connsiteY20" fmla="*/ 94070 h 314604"/>
              <a:gd name="connsiteX21" fmla="*/ 155742 w 676442"/>
              <a:gd name="connsiteY21" fmla="*/ 78195 h 3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6442" h="314604">
                <a:moveTo>
                  <a:pt x="155742" y="78195"/>
                </a:moveTo>
                <a:cubicBezTo>
                  <a:pt x="167913" y="66553"/>
                  <a:pt x="299146" y="36920"/>
                  <a:pt x="330367" y="24220"/>
                </a:cubicBezTo>
                <a:cubicBezTo>
                  <a:pt x="361588" y="11520"/>
                  <a:pt x="313434" y="-5942"/>
                  <a:pt x="343067" y="1995"/>
                </a:cubicBezTo>
                <a:cubicBezTo>
                  <a:pt x="372700" y="9932"/>
                  <a:pt x="486471" y="63908"/>
                  <a:pt x="508167" y="71845"/>
                </a:cubicBezTo>
                <a:cubicBezTo>
                  <a:pt x="529863" y="79782"/>
                  <a:pt x="473242" y="49620"/>
                  <a:pt x="473242" y="49620"/>
                </a:cubicBezTo>
                <a:cubicBezTo>
                  <a:pt x="489117" y="59674"/>
                  <a:pt x="569550" y="103066"/>
                  <a:pt x="603417" y="132170"/>
                </a:cubicBezTo>
                <a:cubicBezTo>
                  <a:pt x="637284" y="161274"/>
                  <a:pt x="676442" y="212603"/>
                  <a:pt x="676442" y="224245"/>
                </a:cubicBezTo>
                <a:cubicBezTo>
                  <a:pt x="676442" y="235887"/>
                  <a:pt x="603946" y="197787"/>
                  <a:pt x="603417" y="202020"/>
                </a:cubicBezTo>
                <a:cubicBezTo>
                  <a:pt x="602888" y="206253"/>
                  <a:pt x="670092" y="234828"/>
                  <a:pt x="673267" y="249645"/>
                </a:cubicBezTo>
                <a:cubicBezTo>
                  <a:pt x="676442" y="264462"/>
                  <a:pt x="622467" y="280337"/>
                  <a:pt x="622467" y="290920"/>
                </a:cubicBezTo>
                <a:cubicBezTo>
                  <a:pt x="622467" y="301503"/>
                  <a:pt x="679617" y="314203"/>
                  <a:pt x="673267" y="313145"/>
                </a:cubicBezTo>
                <a:cubicBezTo>
                  <a:pt x="666917" y="312087"/>
                  <a:pt x="612942" y="291978"/>
                  <a:pt x="584367" y="284570"/>
                </a:cubicBezTo>
                <a:cubicBezTo>
                  <a:pt x="555792" y="277162"/>
                  <a:pt x="503934" y="263933"/>
                  <a:pt x="501817" y="268695"/>
                </a:cubicBezTo>
                <a:cubicBezTo>
                  <a:pt x="499700" y="273457"/>
                  <a:pt x="590188" y="323728"/>
                  <a:pt x="571667" y="313145"/>
                </a:cubicBezTo>
                <a:cubicBezTo>
                  <a:pt x="553146" y="302562"/>
                  <a:pt x="446784" y="227949"/>
                  <a:pt x="390692" y="205195"/>
                </a:cubicBezTo>
                <a:cubicBezTo>
                  <a:pt x="334600" y="182441"/>
                  <a:pt x="300204" y="180324"/>
                  <a:pt x="235117" y="176620"/>
                </a:cubicBezTo>
                <a:cubicBezTo>
                  <a:pt x="170030" y="172916"/>
                  <a:pt x="-6183" y="182441"/>
                  <a:pt x="167" y="182970"/>
                </a:cubicBezTo>
                <a:cubicBezTo>
                  <a:pt x="6517" y="183499"/>
                  <a:pt x="235646" y="188791"/>
                  <a:pt x="273217" y="179795"/>
                </a:cubicBezTo>
                <a:cubicBezTo>
                  <a:pt x="310788" y="170799"/>
                  <a:pt x="229296" y="135874"/>
                  <a:pt x="225592" y="128995"/>
                </a:cubicBezTo>
                <a:cubicBezTo>
                  <a:pt x="221888" y="122116"/>
                  <a:pt x="245700" y="144341"/>
                  <a:pt x="250992" y="138520"/>
                </a:cubicBezTo>
                <a:cubicBezTo>
                  <a:pt x="256284" y="132699"/>
                  <a:pt x="268454" y="103066"/>
                  <a:pt x="257342" y="94070"/>
                </a:cubicBezTo>
                <a:cubicBezTo>
                  <a:pt x="246230" y="85074"/>
                  <a:pt x="143571" y="89837"/>
                  <a:pt x="155742" y="78195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97C2066E-7920-E34A-68AB-532AF54F7D71}"/>
              </a:ext>
            </a:extLst>
          </p:cNvPr>
          <p:cNvSpPr/>
          <p:nvPr/>
        </p:nvSpPr>
        <p:spPr>
          <a:xfrm>
            <a:off x="4200770" y="5000393"/>
            <a:ext cx="896900" cy="362187"/>
          </a:xfrm>
          <a:custGeom>
            <a:avLst/>
            <a:gdLst>
              <a:gd name="connsiteX0" fmla="*/ 9280 w 896900"/>
              <a:gd name="connsiteY0" fmla="*/ 3407 h 362187"/>
              <a:gd name="connsiteX1" fmla="*/ 266455 w 896900"/>
              <a:gd name="connsiteY1" fmla="*/ 51032 h 362187"/>
              <a:gd name="connsiteX2" fmla="*/ 269630 w 896900"/>
              <a:gd name="connsiteY2" fmla="*/ 44682 h 362187"/>
              <a:gd name="connsiteX3" fmla="*/ 390280 w 896900"/>
              <a:gd name="connsiteY3" fmla="*/ 44682 h 362187"/>
              <a:gd name="connsiteX4" fmla="*/ 275980 w 896900"/>
              <a:gd name="connsiteY4" fmla="*/ 25632 h 362187"/>
              <a:gd name="connsiteX5" fmla="*/ 482355 w 896900"/>
              <a:gd name="connsiteY5" fmla="*/ 232 h 362187"/>
              <a:gd name="connsiteX6" fmla="*/ 542680 w 896900"/>
              <a:gd name="connsiteY6" fmla="*/ 41507 h 362187"/>
              <a:gd name="connsiteX7" fmla="*/ 491880 w 896900"/>
              <a:gd name="connsiteY7" fmla="*/ 16107 h 362187"/>
              <a:gd name="connsiteX8" fmla="*/ 685555 w 896900"/>
              <a:gd name="connsiteY8" fmla="*/ 190732 h 362187"/>
              <a:gd name="connsiteX9" fmla="*/ 876055 w 896900"/>
              <a:gd name="connsiteY9" fmla="*/ 184382 h 362187"/>
              <a:gd name="connsiteX10" fmla="*/ 841130 w 896900"/>
              <a:gd name="connsiteY10" fmla="*/ 200257 h 362187"/>
              <a:gd name="connsiteX11" fmla="*/ 425205 w 896900"/>
              <a:gd name="connsiteY11" fmla="*/ 292332 h 362187"/>
              <a:gd name="connsiteX12" fmla="*/ 749055 w 896900"/>
              <a:gd name="connsiteY12" fmla="*/ 282807 h 362187"/>
              <a:gd name="connsiteX13" fmla="*/ 539505 w 896900"/>
              <a:gd name="connsiteY13" fmla="*/ 314557 h 362187"/>
              <a:gd name="connsiteX14" fmla="*/ 590305 w 896900"/>
              <a:gd name="connsiteY14" fmla="*/ 362182 h 362187"/>
              <a:gd name="connsiteX15" fmla="*/ 402980 w 896900"/>
              <a:gd name="connsiteY15" fmla="*/ 311382 h 362187"/>
              <a:gd name="connsiteX16" fmla="*/ 196605 w 896900"/>
              <a:gd name="connsiteY16" fmla="*/ 187557 h 362187"/>
              <a:gd name="connsiteX17" fmla="*/ 320430 w 896900"/>
              <a:gd name="connsiteY17" fmla="*/ 301857 h 362187"/>
              <a:gd name="connsiteX18" fmla="*/ 148980 w 896900"/>
              <a:gd name="connsiteY18" fmla="*/ 120882 h 362187"/>
              <a:gd name="connsiteX19" fmla="*/ 231530 w 896900"/>
              <a:gd name="connsiteY19" fmla="*/ 206607 h 362187"/>
              <a:gd name="connsiteX20" fmla="*/ 120405 w 896900"/>
              <a:gd name="connsiteY20" fmla="*/ 92307 h 362187"/>
              <a:gd name="connsiteX21" fmla="*/ 95005 w 896900"/>
              <a:gd name="connsiteY21" fmla="*/ 95482 h 362187"/>
              <a:gd name="connsiteX22" fmla="*/ 6105 w 896900"/>
              <a:gd name="connsiteY22" fmla="*/ 98657 h 362187"/>
              <a:gd name="connsiteX23" fmla="*/ 145805 w 896900"/>
              <a:gd name="connsiteY23" fmla="*/ 89132 h 362187"/>
              <a:gd name="connsiteX24" fmla="*/ 63255 w 896900"/>
              <a:gd name="connsiteY24" fmla="*/ 66907 h 362187"/>
              <a:gd name="connsiteX25" fmla="*/ 9280 w 896900"/>
              <a:gd name="connsiteY25" fmla="*/ 3407 h 36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96900" h="362187">
                <a:moveTo>
                  <a:pt x="9280" y="3407"/>
                </a:moveTo>
                <a:cubicBezTo>
                  <a:pt x="43147" y="761"/>
                  <a:pt x="223063" y="44153"/>
                  <a:pt x="266455" y="51032"/>
                </a:cubicBezTo>
                <a:cubicBezTo>
                  <a:pt x="309847" y="57911"/>
                  <a:pt x="248993" y="45740"/>
                  <a:pt x="269630" y="44682"/>
                </a:cubicBezTo>
                <a:cubicBezTo>
                  <a:pt x="290267" y="43624"/>
                  <a:pt x="389222" y="47857"/>
                  <a:pt x="390280" y="44682"/>
                </a:cubicBezTo>
                <a:cubicBezTo>
                  <a:pt x="391338" y="41507"/>
                  <a:pt x="260634" y="33040"/>
                  <a:pt x="275980" y="25632"/>
                </a:cubicBezTo>
                <a:cubicBezTo>
                  <a:pt x="291326" y="18224"/>
                  <a:pt x="437905" y="-2414"/>
                  <a:pt x="482355" y="232"/>
                </a:cubicBezTo>
                <a:cubicBezTo>
                  <a:pt x="526805" y="2878"/>
                  <a:pt x="541093" y="38861"/>
                  <a:pt x="542680" y="41507"/>
                </a:cubicBezTo>
                <a:cubicBezTo>
                  <a:pt x="544268" y="44153"/>
                  <a:pt x="468068" y="-8764"/>
                  <a:pt x="491880" y="16107"/>
                </a:cubicBezTo>
                <a:cubicBezTo>
                  <a:pt x="515692" y="40978"/>
                  <a:pt x="621526" y="162686"/>
                  <a:pt x="685555" y="190732"/>
                </a:cubicBezTo>
                <a:cubicBezTo>
                  <a:pt x="749584" y="218778"/>
                  <a:pt x="850126" y="182795"/>
                  <a:pt x="876055" y="184382"/>
                </a:cubicBezTo>
                <a:cubicBezTo>
                  <a:pt x="901984" y="185970"/>
                  <a:pt x="916272" y="182265"/>
                  <a:pt x="841130" y="200257"/>
                </a:cubicBezTo>
                <a:cubicBezTo>
                  <a:pt x="765988" y="218249"/>
                  <a:pt x="440551" y="278574"/>
                  <a:pt x="425205" y="292332"/>
                </a:cubicBezTo>
                <a:cubicBezTo>
                  <a:pt x="409859" y="306090"/>
                  <a:pt x="730005" y="279103"/>
                  <a:pt x="749055" y="282807"/>
                </a:cubicBezTo>
                <a:cubicBezTo>
                  <a:pt x="768105" y="286511"/>
                  <a:pt x="565963" y="301328"/>
                  <a:pt x="539505" y="314557"/>
                </a:cubicBezTo>
                <a:cubicBezTo>
                  <a:pt x="513047" y="327786"/>
                  <a:pt x="613059" y="362711"/>
                  <a:pt x="590305" y="362182"/>
                </a:cubicBezTo>
                <a:cubicBezTo>
                  <a:pt x="567551" y="361653"/>
                  <a:pt x="468597" y="340486"/>
                  <a:pt x="402980" y="311382"/>
                </a:cubicBezTo>
                <a:cubicBezTo>
                  <a:pt x="337363" y="282278"/>
                  <a:pt x="210363" y="189144"/>
                  <a:pt x="196605" y="187557"/>
                </a:cubicBezTo>
                <a:cubicBezTo>
                  <a:pt x="182847" y="185970"/>
                  <a:pt x="328368" y="312970"/>
                  <a:pt x="320430" y="301857"/>
                </a:cubicBezTo>
                <a:cubicBezTo>
                  <a:pt x="312493" y="290745"/>
                  <a:pt x="163797" y="136757"/>
                  <a:pt x="148980" y="120882"/>
                </a:cubicBezTo>
                <a:cubicBezTo>
                  <a:pt x="134163" y="105007"/>
                  <a:pt x="236292" y="211369"/>
                  <a:pt x="231530" y="206607"/>
                </a:cubicBezTo>
                <a:cubicBezTo>
                  <a:pt x="226768" y="201845"/>
                  <a:pt x="143159" y="110828"/>
                  <a:pt x="120405" y="92307"/>
                </a:cubicBezTo>
                <a:cubicBezTo>
                  <a:pt x="97651" y="73786"/>
                  <a:pt x="114055" y="94424"/>
                  <a:pt x="95005" y="95482"/>
                </a:cubicBezTo>
                <a:cubicBezTo>
                  <a:pt x="75955" y="96540"/>
                  <a:pt x="-2362" y="99715"/>
                  <a:pt x="6105" y="98657"/>
                </a:cubicBezTo>
                <a:cubicBezTo>
                  <a:pt x="14572" y="97599"/>
                  <a:pt x="136280" y="94424"/>
                  <a:pt x="145805" y="89132"/>
                </a:cubicBezTo>
                <a:cubicBezTo>
                  <a:pt x="155330" y="83840"/>
                  <a:pt x="82834" y="76961"/>
                  <a:pt x="63255" y="66907"/>
                </a:cubicBezTo>
                <a:cubicBezTo>
                  <a:pt x="43676" y="56853"/>
                  <a:pt x="-24587" y="6053"/>
                  <a:pt x="9280" y="3407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C5B002A8-139C-FE10-BEEB-7CFE324725FC}"/>
              </a:ext>
            </a:extLst>
          </p:cNvPr>
          <p:cNvSpPr/>
          <p:nvPr/>
        </p:nvSpPr>
        <p:spPr>
          <a:xfrm>
            <a:off x="4383513" y="4987740"/>
            <a:ext cx="841700" cy="339705"/>
          </a:xfrm>
          <a:custGeom>
            <a:avLst/>
            <a:gdLst>
              <a:gd name="connsiteX0" fmla="*/ 178962 w 841700"/>
              <a:gd name="connsiteY0" fmla="*/ 38285 h 339705"/>
              <a:gd name="connsiteX1" fmla="*/ 496462 w 841700"/>
              <a:gd name="connsiteY1" fmla="*/ 22410 h 339705"/>
              <a:gd name="connsiteX2" fmla="*/ 432962 w 841700"/>
              <a:gd name="connsiteY2" fmla="*/ 28760 h 339705"/>
              <a:gd name="connsiteX3" fmla="*/ 607587 w 841700"/>
              <a:gd name="connsiteY3" fmla="*/ 54160 h 339705"/>
              <a:gd name="connsiteX4" fmla="*/ 680612 w 841700"/>
              <a:gd name="connsiteY4" fmla="*/ 16060 h 339705"/>
              <a:gd name="connsiteX5" fmla="*/ 652037 w 841700"/>
              <a:gd name="connsiteY5" fmla="*/ 38285 h 339705"/>
              <a:gd name="connsiteX6" fmla="*/ 839362 w 841700"/>
              <a:gd name="connsiteY6" fmla="*/ 185 h 339705"/>
              <a:gd name="connsiteX7" fmla="*/ 759987 w 841700"/>
              <a:gd name="connsiteY7" fmla="*/ 57335 h 339705"/>
              <a:gd name="connsiteX8" fmla="*/ 804437 w 841700"/>
              <a:gd name="connsiteY8" fmla="*/ 104960 h 339705"/>
              <a:gd name="connsiteX9" fmla="*/ 664737 w 841700"/>
              <a:gd name="connsiteY9" fmla="*/ 184335 h 339705"/>
              <a:gd name="connsiteX10" fmla="*/ 807612 w 841700"/>
              <a:gd name="connsiteY10" fmla="*/ 177985 h 339705"/>
              <a:gd name="connsiteX11" fmla="*/ 559962 w 841700"/>
              <a:gd name="connsiteY11" fmla="*/ 257360 h 339705"/>
              <a:gd name="connsiteX12" fmla="*/ 163087 w 841700"/>
              <a:gd name="connsiteY12" fmla="*/ 333560 h 339705"/>
              <a:gd name="connsiteX13" fmla="*/ 464712 w 841700"/>
              <a:gd name="connsiteY13" fmla="*/ 333560 h 339705"/>
              <a:gd name="connsiteX14" fmla="*/ 305962 w 841700"/>
              <a:gd name="connsiteY14" fmla="*/ 320860 h 339705"/>
              <a:gd name="connsiteX15" fmla="*/ 426612 w 841700"/>
              <a:gd name="connsiteY15" fmla="*/ 285935 h 339705"/>
              <a:gd name="connsiteX16" fmla="*/ 156737 w 841700"/>
              <a:gd name="connsiteY16" fmla="*/ 193860 h 339705"/>
              <a:gd name="connsiteX17" fmla="*/ 251987 w 841700"/>
              <a:gd name="connsiteY17" fmla="*/ 292285 h 339705"/>
              <a:gd name="connsiteX18" fmla="*/ 96412 w 841700"/>
              <a:gd name="connsiteY18" fmla="*/ 146235 h 339705"/>
              <a:gd name="connsiteX19" fmla="*/ 1162 w 841700"/>
              <a:gd name="connsiteY19" fmla="*/ 101785 h 339705"/>
              <a:gd name="connsiteX20" fmla="*/ 159912 w 841700"/>
              <a:gd name="connsiteY20" fmla="*/ 117660 h 339705"/>
              <a:gd name="connsiteX21" fmla="*/ 96412 w 841700"/>
              <a:gd name="connsiteY21" fmla="*/ 76385 h 339705"/>
              <a:gd name="connsiteX22" fmla="*/ 178962 w 841700"/>
              <a:gd name="connsiteY22" fmla="*/ 38285 h 33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1700" h="339705">
                <a:moveTo>
                  <a:pt x="178962" y="38285"/>
                </a:moveTo>
                <a:cubicBezTo>
                  <a:pt x="245637" y="29289"/>
                  <a:pt x="454129" y="23997"/>
                  <a:pt x="496462" y="22410"/>
                </a:cubicBezTo>
                <a:cubicBezTo>
                  <a:pt x="538795" y="20822"/>
                  <a:pt x="414441" y="23468"/>
                  <a:pt x="432962" y="28760"/>
                </a:cubicBezTo>
                <a:cubicBezTo>
                  <a:pt x="451483" y="34052"/>
                  <a:pt x="566312" y="56277"/>
                  <a:pt x="607587" y="54160"/>
                </a:cubicBezTo>
                <a:cubicBezTo>
                  <a:pt x="648862" y="52043"/>
                  <a:pt x="673204" y="18706"/>
                  <a:pt x="680612" y="16060"/>
                </a:cubicBezTo>
                <a:cubicBezTo>
                  <a:pt x="688020" y="13414"/>
                  <a:pt x="625579" y="40931"/>
                  <a:pt x="652037" y="38285"/>
                </a:cubicBezTo>
                <a:cubicBezTo>
                  <a:pt x="678495" y="35639"/>
                  <a:pt x="821370" y="-2990"/>
                  <a:pt x="839362" y="185"/>
                </a:cubicBezTo>
                <a:cubicBezTo>
                  <a:pt x="857354" y="3360"/>
                  <a:pt x="765808" y="39873"/>
                  <a:pt x="759987" y="57335"/>
                </a:cubicBezTo>
                <a:cubicBezTo>
                  <a:pt x="754166" y="74797"/>
                  <a:pt x="820312" y="83793"/>
                  <a:pt x="804437" y="104960"/>
                </a:cubicBezTo>
                <a:cubicBezTo>
                  <a:pt x="788562" y="126127"/>
                  <a:pt x="664208" y="172164"/>
                  <a:pt x="664737" y="184335"/>
                </a:cubicBezTo>
                <a:cubicBezTo>
                  <a:pt x="665266" y="196506"/>
                  <a:pt x="825074" y="165814"/>
                  <a:pt x="807612" y="177985"/>
                </a:cubicBezTo>
                <a:cubicBezTo>
                  <a:pt x="790150" y="190156"/>
                  <a:pt x="667383" y="231431"/>
                  <a:pt x="559962" y="257360"/>
                </a:cubicBezTo>
                <a:cubicBezTo>
                  <a:pt x="452541" y="283289"/>
                  <a:pt x="178962" y="320860"/>
                  <a:pt x="163087" y="333560"/>
                </a:cubicBezTo>
                <a:cubicBezTo>
                  <a:pt x="147212" y="346260"/>
                  <a:pt x="440899" y="335677"/>
                  <a:pt x="464712" y="333560"/>
                </a:cubicBezTo>
                <a:cubicBezTo>
                  <a:pt x="488525" y="331443"/>
                  <a:pt x="312312" y="328797"/>
                  <a:pt x="305962" y="320860"/>
                </a:cubicBezTo>
                <a:cubicBezTo>
                  <a:pt x="299612" y="312923"/>
                  <a:pt x="451483" y="307102"/>
                  <a:pt x="426612" y="285935"/>
                </a:cubicBezTo>
                <a:cubicBezTo>
                  <a:pt x="401741" y="264768"/>
                  <a:pt x="185841" y="192802"/>
                  <a:pt x="156737" y="193860"/>
                </a:cubicBezTo>
                <a:cubicBezTo>
                  <a:pt x="127633" y="194918"/>
                  <a:pt x="262041" y="300222"/>
                  <a:pt x="251987" y="292285"/>
                </a:cubicBezTo>
                <a:cubicBezTo>
                  <a:pt x="241933" y="284348"/>
                  <a:pt x="138216" y="177985"/>
                  <a:pt x="96412" y="146235"/>
                </a:cubicBezTo>
                <a:cubicBezTo>
                  <a:pt x="54608" y="114485"/>
                  <a:pt x="-9421" y="106548"/>
                  <a:pt x="1162" y="101785"/>
                </a:cubicBezTo>
                <a:cubicBezTo>
                  <a:pt x="11745" y="97023"/>
                  <a:pt x="144037" y="121893"/>
                  <a:pt x="159912" y="117660"/>
                </a:cubicBezTo>
                <a:cubicBezTo>
                  <a:pt x="175787" y="113427"/>
                  <a:pt x="96941" y="82735"/>
                  <a:pt x="96412" y="76385"/>
                </a:cubicBezTo>
                <a:cubicBezTo>
                  <a:pt x="95883" y="70035"/>
                  <a:pt x="112287" y="47281"/>
                  <a:pt x="178962" y="38285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127F0828-B14E-3CD2-3CEC-3C229CE69BFE}"/>
              </a:ext>
            </a:extLst>
          </p:cNvPr>
          <p:cNvSpPr/>
          <p:nvPr/>
        </p:nvSpPr>
        <p:spPr>
          <a:xfrm>
            <a:off x="4633639" y="5073635"/>
            <a:ext cx="367365" cy="101867"/>
          </a:xfrm>
          <a:custGeom>
            <a:avLst/>
            <a:gdLst>
              <a:gd name="connsiteX0" fmla="*/ 1861 w 367365"/>
              <a:gd name="connsiteY0" fmla="*/ 73040 h 101867"/>
              <a:gd name="connsiteX1" fmla="*/ 306661 w 367365"/>
              <a:gd name="connsiteY1" fmla="*/ 50815 h 101867"/>
              <a:gd name="connsiteX2" fmla="*/ 208236 w 367365"/>
              <a:gd name="connsiteY2" fmla="*/ 57165 h 101867"/>
              <a:gd name="connsiteX3" fmla="*/ 366986 w 367365"/>
              <a:gd name="connsiteY3" fmla="*/ 15 h 101867"/>
              <a:gd name="connsiteX4" fmla="*/ 255861 w 367365"/>
              <a:gd name="connsiteY4" fmla="*/ 50815 h 101867"/>
              <a:gd name="connsiteX5" fmla="*/ 176486 w 367365"/>
              <a:gd name="connsiteY5" fmla="*/ 85740 h 101867"/>
              <a:gd name="connsiteX6" fmla="*/ 335236 w 367365"/>
              <a:gd name="connsiteY6" fmla="*/ 92090 h 101867"/>
              <a:gd name="connsiteX7" fmla="*/ 227286 w 367365"/>
              <a:gd name="connsiteY7" fmla="*/ 95265 h 101867"/>
              <a:gd name="connsiteX8" fmla="*/ 179661 w 367365"/>
              <a:gd name="connsiteY8" fmla="*/ 101615 h 101867"/>
              <a:gd name="connsiteX9" fmla="*/ 1861 w 367365"/>
              <a:gd name="connsiteY9" fmla="*/ 73040 h 10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365" h="101867">
                <a:moveTo>
                  <a:pt x="1861" y="73040"/>
                </a:moveTo>
                <a:cubicBezTo>
                  <a:pt x="23028" y="64573"/>
                  <a:pt x="272265" y="53461"/>
                  <a:pt x="306661" y="50815"/>
                </a:cubicBezTo>
                <a:cubicBezTo>
                  <a:pt x="341057" y="48169"/>
                  <a:pt x="198182" y="65632"/>
                  <a:pt x="208236" y="57165"/>
                </a:cubicBezTo>
                <a:cubicBezTo>
                  <a:pt x="218290" y="48698"/>
                  <a:pt x="359049" y="1073"/>
                  <a:pt x="366986" y="15"/>
                </a:cubicBezTo>
                <a:cubicBezTo>
                  <a:pt x="374923" y="-1043"/>
                  <a:pt x="255861" y="50815"/>
                  <a:pt x="255861" y="50815"/>
                </a:cubicBezTo>
                <a:cubicBezTo>
                  <a:pt x="224111" y="65102"/>
                  <a:pt x="163257" y="78861"/>
                  <a:pt x="176486" y="85740"/>
                </a:cubicBezTo>
                <a:cubicBezTo>
                  <a:pt x="189715" y="92619"/>
                  <a:pt x="326769" y="90503"/>
                  <a:pt x="335236" y="92090"/>
                </a:cubicBezTo>
                <a:cubicBezTo>
                  <a:pt x="343703" y="93677"/>
                  <a:pt x="253215" y="93678"/>
                  <a:pt x="227286" y="95265"/>
                </a:cubicBezTo>
                <a:cubicBezTo>
                  <a:pt x="201357" y="96853"/>
                  <a:pt x="212998" y="103202"/>
                  <a:pt x="179661" y="101615"/>
                </a:cubicBezTo>
                <a:cubicBezTo>
                  <a:pt x="146324" y="100028"/>
                  <a:pt x="-19306" y="81507"/>
                  <a:pt x="1861" y="730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7B855225-D5BC-03D8-3657-03555F095CCD}"/>
              </a:ext>
            </a:extLst>
          </p:cNvPr>
          <p:cNvSpPr/>
          <p:nvPr/>
        </p:nvSpPr>
        <p:spPr>
          <a:xfrm>
            <a:off x="4597592" y="4806950"/>
            <a:ext cx="394315" cy="59594"/>
          </a:xfrm>
          <a:custGeom>
            <a:avLst/>
            <a:gdLst>
              <a:gd name="connsiteX0" fmla="*/ 6158 w 394315"/>
              <a:gd name="connsiteY0" fmla="*/ 41275 h 59594"/>
              <a:gd name="connsiteX1" fmla="*/ 69658 w 394315"/>
              <a:gd name="connsiteY1" fmla="*/ 44450 h 59594"/>
              <a:gd name="connsiteX2" fmla="*/ 269683 w 394315"/>
              <a:gd name="connsiteY2" fmla="*/ 44450 h 59594"/>
              <a:gd name="connsiteX3" fmla="*/ 263333 w 394315"/>
              <a:gd name="connsiteY3" fmla="*/ 57150 h 59594"/>
              <a:gd name="connsiteX4" fmla="*/ 393508 w 394315"/>
              <a:gd name="connsiteY4" fmla="*/ 57150 h 59594"/>
              <a:gd name="connsiteX5" fmla="*/ 314133 w 394315"/>
              <a:gd name="connsiteY5" fmla="*/ 31750 h 59594"/>
              <a:gd name="connsiteX6" fmla="*/ 228408 w 394315"/>
              <a:gd name="connsiteY6" fmla="*/ 31750 h 59594"/>
              <a:gd name="connsiteX7" fmla="*/ 250633 w 394315"/>
              <a:gd name="connsiteY7" fmla="*/ 0 h 59594"/>
              <a:gd name="connsiteX8" fmla="*/ 203008 w 394315"/>
              <a:gd name="connsiteY8" fmla="*/ 31750 h 59594"/>
              <a:gd name="connsiteX9" fmla="*/ 6158 w 394315"/>
              <a:gd name="connsiteY9" fmla="*/ 41275 h 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315" h="59594">
                <a:moveTo>
                  <a:pt x="6158" y="41275"/>
                </a:moveTo>
                <a:cubicBezTo>
                  <a:pt x="-16067" y="43392"/>
                  <a:pt x="25737" y="43921"/>
                  <a:pt x="69658" y="44450"/>
                </a:cubicBezTo>
                <a:cubicBezTo>
                  <a:pt x="113579" y="44979"/>
                  <a:pt x="237404" y="42333"/>
                  <a:pt x="269683" y="44450"/>
                </a:cubicBezTo>
                <a:cubicBezTo>
                  <a:pt x="301962" y="46567"/>
                  <a:pt x="242696" y="55033"/>
                  <a:pt x="263333" y="57150"/>
                </a:cubicBezTo>
                <a:cubicBezTo>
                  <a:pt x="283970" y="59267"/>
                  <a:pt x="385041" y="61383"/>
                  <a:pt x="393508" y="57150"/>
                </a:cubicBezTo>
                <a:cubicBezTo>
                  <a:pt x="401975" y="52917"/>
                  <a:pt x="341650" y="35983"/>
                  <a:pt x="314133" y="31750"/>
                </a:cubicBezTo>
                <a:cubicBezTo>
                  <a:pt x="286616" y="27517"/>
                  <a:pt x="238991" y="37042"/>
                  <a:pt x="228408" y="31750"/>
                </a:cubicBezTo>
                <a:cubicBezTo>
                  <a:pt x="217825" y="26458"/>
                  <a:pt x="254866" y="0"/>
                  <a:pt x="250633" y="0"/>
                </a:cubicBezTo>
                <a:cubicBezTo>
                  <a:pt x="246400" y="0"/>
                  <a:pt x="240579" y="25929"/>
                  <a:pt x="203008" y="31750"/>
                </a:cubicBezTo>
                <a:cubicBezTo>
                  <a:pt x="165437" y="37571"/>
                  <a:pt x="28383" y="39158"/>
                  <a:pt x="6158" y="41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0D77FBCB-9992-F9E0-E77C-86DF3BA1B9BF}"/>
              </a:ext>
            </a:extLst>
          </p:cNvPr>
          <p:cNvSpPr/>
          <p:nvPr/>
        </p:nvSpPr>
        <p:spPr>
          <a:xfrm>
            <a:off x="4384674" y="5114824"/>
            <a:ext cx="279497" cy="149335"/>
          </a:xfrm>
          <a:custGeom>
            <a:avLst/>
            <a:gdLst>
              <a:gd name="connsiteX0" fmla="*/ 1 w 279497"/>
              <a:gd name="connsiteY0" fmla="*/ 101 h 149335"/>
              <a:gd name="connsiteX1" fmla="*/ 152401 w 279497"/>
              <a:gd name="connsiteY1" fmla="*/ 104876 h 149335"/>
              <a:gd name="connsiteX2" fmla="*/ 222251 w 279497"/>
              <a:gd name="connsiteY2" fmla="*/ 123926 h 149335"/>
              <a:gd name="connsiteX3" fmla="*/ 142876 w 279497"/>
              <a:gd name="connsiteY3" fmla="*/ 123926 h 149335"/>
              <a:gd name="connsiteX4" fmla="*/ 276226 w 279497"/>
              <a:gd name="connsiteY4" fmla="*/ 149326 h 149335"/>
              <a:gd name="connsiteX5" fmla="*/ 231776 w 279497"/>
              <a:gd name="connsiteY5" fmla="*/ 120751 h 149335"/>
              <a:gd name="connsiteX6" fmla="*/ 155576 w 279497"/>
              <a:gd name="connsiteY6" fmla="*/ 85826 h 149335"/>
              <a:gd name="connsiteX7" fmla="*/ 1 w 279497"/>
              <a:gd name="connsiteY7" fmla="*/ 101 h 14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497" h="149335">
                <a:moveTo>
                  <a:pt x="1" y="101"/>
                </a:moveTo>
                <a:cubicBezTo>
                  <a:pt x="-528" y="3276"/>
                  <a:pt x="115359" y="84238"/>
                  <a:pt x="152401" y="104876"/>
                </a:cubicBezTo>
                <a:cubicBezTo>
                  <a:pt x="189443" y="125514"/>
                  <a:pt x="223838" y="120751"/>
                  <a:pt x="222251" y="123926"/>
                </a:cubicBezTo>
                <a:cubicBezTo>
                  <a:pt x="220664" y="127101"/>
                  <a:pt x="133880" y="119693"/>
                  <a:pt x="142876" y="123926"/>
                </a:cubicBezTo>
                <a:cubicBezTo>
                  <a:pt x="151872" y="128159"/>
                  <a:pt x="261409" y="149855"/>
                  <a:pt x="276226" y="149326"/>
                </a:cubicBezTo>
                <a:cubicBezTo>
                  <a:pt x="291043" y="148797"/>
                  <a:pt x="251884" y="131334"/>
                  <a:pt x="231776" y="120751"/>
                </a:cubicBezTo>
                <a:cubicBezTo>
                  <a:pt x="211668" y="110168"/>
                  <a:pt x="189972" y="102759"/>
                  <a:pt x="155576" y="85826"/>
                </a:cubicBezTo>
                <a:cubicBezTo>
                  <a:pt x="121180" y="68893"/>
                  <a:pt x="530" y="-3074"/>
                  <a:pt x="1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A441D536-8EA9-30C2-FFC6-B325D3FB142A}"/>
              </a:ext>
            </a:extLst>
          </p:cNvPr>
          <p:cNvSpPr/>
          <p:nvPr/>
        </p:nvSpPr>
        <p:spPr>
          <a:xfrm>
            <a:off x="3327690" y="4975696"/>
            <a:ext cx="1127090" cy="1517462"/>
          </a:xfrm>
          <a:custGeom>
            <a:avLst/>
            <a:gdLst>
              <a:gd name="connsiteX0" fmla="*/ 16250 w 1127090"/>
              <a:gd name="connsiteY0" fmla="*/ 42871 h 1517462"/>
              <a:gd name="connsiteX1" fmla="*/ 85361 w 1127090"/>
              <a:gd name="connsiteY1" fmla="*/ 127932 h 1517462"/>
              <a:gd name="connsiteX2" fmla="*/ 744580 w 1127090"/>
              <a:gd name="connsiteY2" fmla="*/ 1037016 h 1517462"/>
              <a:gd name="connsiteX3" fmla="*/ 717998 w 1127090"/>
              <a:gd name="connsiteY3" fmla="*/ 930690 h 1517462"/>
              <a:gd name="connsiteX4" fmla="*/ 1111403 w 1127090"/>
              <a:gd name="connsiteY4" fmla="*/ 1499532 h 1517462"/>
              <a:gd name="connsiteX5" fmla="*/ 1010394 w 1127090"/>
              <a:gd name="connsiteY5" fmla="*/ 1366625 h 1517462"/>
              <a:gd name="connsiteX6" fmla="*/ 654203 w 1127090"/>
              <a:gd name="connsiteY6" fmla="*/ 1281564 h 1517462"/>
              <a:gd name="connsiteX7" fmla="*/ 452184 w 1127090"/>
              <a:gd name="connsiteY7" fmla="*/ 1318778 h 1517462"/>
              <a:gd name="connsiteX8" fmla="*/ 728631 w 1127090"/>
              <a:gd name="connsiteY8" fmla="*/ 1239034 h 1517462"/>
              <a:gd name="connsiteX9" fmla="*/ 425603 w 1127090"/>
              <a:gd name="connsiteY9" fmla="*/ 1074230 h 1517462"/>
              <a:gd name="connsiteX10" fmla="*/ 404338 w 1127090"/>
              <a:gd name="connsiteY10" fmla="*/ 1377257 h 1517462"/>
              <a:gd name="connsiteX11" fmla="*/ 287380 w 1127090"/>
              <a:gd name="connsiteY11" fmla="*/ 973220 h 1517462"/>
              <a:gd name="connsiteX12" fmla="*/ 95994 w 1127090"/>
              <a:gd name="connsiteY12" fmla="*/ 473490 h 1517462"/>
              <a:gd name="connsiteX13" fmla="*/ 298012 w 1127090"/>
              <a:gd name="connsiteY13" fmla="*/ 983853 h 1517462"/>
              <a:gd name="connsiteX14" fmla="*/ 74729 w 1127090"/>
              <a:gd name="connsiteY14" fmla="*/ 292737 h 1517462"/>
              <a:gd name="connsiteX15" fmla="*/ 159789 w 1127090"/>
              <a:gd name="connsiteY15" fmla="*/ 473490 h 1517462"/>
              <a:gd name="connsiteX16" fmla="*/ 16250 w 1127090"/>
              <a:gd name="connsiteY16" fmla="*/ 42871 h 15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7090" h="1517462">
                <a:moveTo>
                  <a:pt x="16250" y="42871"/>
                </a:moveTo>
                <a:cubicBezTo>
                  <a:pt x="3845" y="-14722"/>
                  <a:pt x="-36027" y="-37759"/>
                  <a:pt x="85361" y="127932"/>
                </a:cubicBezTo>
                <a:cubicBezTo>
                  <a:pt x="206749" y="293623"/>
                  <a:pt x="639141" y="903223"/>
                  <a:pt x="744580" y="1037016"/>
                </a:cubicBezTo>
                <a:cubicBezTo>
                  <a:pt x="850019" y="1170809"/>
                  <a:pt x="656861" y="853604"/>
                  <a:pt x="717998" y="930690"/>
                </a:cubicBezTo>
                <a:cubicBezTo>
                  <a:pt x="779135" y="1007776"/>
                  <a:pt x="1062670" y="1426876"/>
                  <a:pt x="1111403" y="1499532"/>
                </a:cubicBezTo>
                <a:cubicBezTo>
                  <a:pt x="1160136" y="1572188"/>
                  <a:pt x="1086594" y="1402953"/>
                  <a:pt x="1010394" y="1366625"/>
                </a:cubicBezTo>
                <a:cubicBezTo>
                  <a:pt x="934194" y="1330297"/>
                  <a:pt x="747238" y="1289539"/>
                  <a:pt x="654203" y="1281564"/>
                </a:cubicBezTo>
                <a:cubicBezTo>
                  <a:pt x="561168" y="1273589"/>
                  <a:pt x="439779" y="1325866"/>
                  <a:pt x="452184" y="1318778"/>
                </a:cubicBezTo>
                <a:cubicBezTo>
                  <a:pt x="464589" y="1311690"/>
                  <a:pt x="733061" y="1279792"/>
                  <a:pt x="728631" y="1239034"/>
                </a:cubicBezTo>
                <a:cubicBezTo>
                  <a:pt x="724201" y="1198276"/>
                  <a:pt x="479652" y="1051193"/>
                  <a:pt x="425603" y="1074230"/>
                </a:cubicBezTo>
                <a:cubicBezTo>
                  <a:pt x="371554" y="1097267"/>
                  <a:pt x="427375" y="1394092"/>
                  <a:pt x="404338" y="1377257"/>
                </a:cubicBezTo>
                <a:cubicBezTo>
                  <a:pt x="381301" y="1360422"/>
                  <a:pt x="338771" y="1123848"/>
                  <a:pt x="287380" y="973220"/>
                </a:cubicBezTo>
                <a:cubicBezTo>
                  <a:pt x="235989" y="822592"/>
                  <a:pt x="94222" y="471718"/>
                  <a:pt x="95994" y="473490"/>
                </a:cubicBezTo>
                <a:cubicBezTo>
                  <a:pt x="97766" y="475262"/>
                  <a:pt x="301556" y="1013979"/>
                  <a:pt x="298012" y="983853"/>
                </a:cubicBezTo>
                <a:cubicBezTo>
                  <a:pt x="294468" y="953728"/>
                  <a:pt x="97766" y="377797"/>
                  <a:pt x="74729" y="292737"/>
                </a:cubicBezTo>
                <a:cubicBezTo>
                  <a:pt x="51692" y="207677"/>
                  <a:pt x="175738" y="513362"/>
                  <a:pt x="159789" y="473490"/>
                </a:cubicBezTo>
                <a:cubicBezTo>
                  <a:pt x="143840" y="433618"/>
                  <a:pt x="28655" y="100464"/>
                  <a:pt x="16250" y="4287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53AB4BEE-BCC9-8CE6-3D96-D84EA96666AF}"/>
              </a:ext>
            </a:extLst>
          </p:cNvPr>
          <p:cNvSpPr/>
          <p:nvPr/>
        </p:nvSpPr>
        <p:spPr>
          <a:xfrm>
            <a:off x="4198313" y="4724182"/>
            <a:ext cx="679765" cy="326399"/>
          </a:xfrm>
          <a:custGeom>
            <a:avLst/>
            <a:gdLst>
              <a:gd name="connsiteX0" fmla="*/ 25526 w 679765"/>
              <a:gd name="connsiteY0" fmla="*/ 326061 h 326399"/>
              <a:gd name="connsiteX1" fmla="*/ 538202 w 679765"/>
              <a:gd name="connsiteY1" fmla="*/ 176849 h 326399"/>
              <a:gd name="connsiteX2" fmla="*/ 576462 w 679765"/>
              <a:gd name="connsiteY2" fmla="*/ 218934 h 326399"/>
              <a:gd name="connsiteX3" fmla="*/ 679762 w 679765"/>
              <a:gd name="connsiteY3" fmla="*/ 207456 h 326399"/>
              <a:gd name="connsiteX4" fmla="*/ 580288 w 679765"/>
              <a:gd name="connsiteY4" fmla="*/ 165371 h 326399"/>
              <a:gd name="connsiteX5" fmla="*/ 626199 w 679765"/>
              <a:gd name="connsiteY5" fmla="*/ 85026 h 326399"/>
              <a:gd name="connsiteX6" fmla="*/ 538202 w 679765"/>
              <a:gd name="connsiteY6" fmla="*/ 58245 h 326399"/>
              <a:gd name="connsiteX7" fmla="*/ 312472 w 679765"/>
              <a:gd name="connsiteY7" fmla="*/ 856 h 326399"/>
              <a:gd name="connsiteX8" fmla="*/ 400469 w 679765"/>
              <a:gd name="connsiteY8" fmla="*/ 31463 h 326399"/>
              <a:gd name="connsiteX9" fmla="*/ 212997 w 679765"/>
              <a:gd name="connsiteY9" fmla="*/ 130938 h 326399"/>
              <a:gd name="connsiteX10" fmla="*/ 308646 w 679765"/>
              <a:gd name="connsiteY10" fmla="*/ 130938 h 326399"/>
              <a:gd name="connsiteX11" fmla="*/ 102045 w 679765"/>
              <a:gd name="connsiteY11" fmla="*/ 215108 h 326399"/>
              <a:gd name="connsiteX12" fmla="*/ 25526 w 679765"/>
              <a:gd name="connsiteY12" fmla="*/ 326061 h 3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765" h="326399">
                <a:moveTo>
                  <a:pt x="25526" y="326061"/>
                </a:moveTo>
                <a:cubicBezTo>
                  <a:pt x="98219" y="319685"/>
                  <a:pt x="446379" y="194703"/>
                  <a:pt x="538202" y="176849"/>
                </a:cubicBezTo>
                <a:cubicBezTo>
                  <a:pt x="630025" y="158995"/>
                  <a:pt x="552869" y="213833"/>
                  <a:pt x="576462" y="218934"/>
                </a:cubicBezTo>
                <a:cubicBezTo>
                  <a:pt x="600055" y="224035"/>
                  <a:pt x="679124" y="216383"/>
                  <a:pt x="679762" y="207456"/>
                </a:cubicBezTo>
                <a:cubicBezTo>
                  <a:pt x="680400" y="198529"/>
                  <a:pt x="589215" y="185776"/>
                  <a:pt x="580288" y="165371"/>
                </a:cubicBezTo>
                <a:cubicBezTo>
                  <a:pt x="571361" y="144966"/>
                  <a:pt x="633213" y="102880"/>
                  <a:pt x="626199" y="85026"/>
                </a:cubicBezTo>
                <a:cubicBezTo>
                  <a:pt x="619185" y="67172"/>
                  <a:pt x="590490" y="72273"/>
                  <a:pt x="538202" y="58245"/>
                </a:cubicBezTo>
                <a:cubicBezTo>
                  <a:pt x="485914" y="44217"/>
                  <a:pt x="335427" y="5320"/>
                  <a:pt x="312472" y="856"/>
                </a:cubicBezTo>
                <a:cubicBezTo>
                  <a:pt x="289517" y="-3608"/>
                  <a:pt x="417048" y="9783"/>
                  <a:pt x="400469" y="31463"/>
                </a:cubicBezTo>
                <a:cubicBezTo>
                  <a:pt x="383890" y="53143"/>
                  <a:pt x="228301" y="114359"/>
                  <a:pt x="212997" y="130938"/>
                </a:cubicBezTo>
                <a:cubicBezTo>
                  <a:pt x="197693" y="147517"/>
                  <a:pt x="327138" y="116910"/>
                  <a:pt x="308646" y="130938"/>
                </a:cubicBezTo>
                <a:cubicBezTo>
                  <a:pt x="290154" y="144966"/>
                  <a:pt x="150507" y="183225"/>
                  <a:pt x="102045" y="215108"/>
                </a:cubicBezTo>
                <a:cubicBezTo>
                  <a:pt x="53583" y="246991"/>
                  <a:pt x="-47167" y="332437"/>
                  <a:pt x="25526" y="32606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FB668707-C805-DE16-E9DF-637595AC7E4C}"/>
              </a:ext>
            </a:extLst>
          </p:cNvPr>
          <p:cNvSpPr/>
          <p:nvPr/>
        </p:nvSpPr>
        <p:spPr>
          <a:xfrm>
            <a:off x="4503132" y="4987582"/>
            <a:ext cx="704213" cy="322891"/>
          </a:xfrm>
          <a:custGeom>
            <a:avLst/>
            <a:gdLst>
              <a:gd name="connsiteX0" fmla="*/ 114779 w 704213"/>
              <a:gd name="connsiteY0" fmla="*/ 20575 h 322891"/>
              <a:gd name="connsiteX1" fmla="*/ 466766 w 704213"/>
              <a:gd name="connsiteY1" fmla="*/ 5272 h 322891"/>
              <a:gd name="connsiteX2" fmla="*/ 520329 w 704213"/>
              <a:gd name="connsiteY2" fmla="*/ 51183 h 322891"/>
              <a:gd name="connsiteX3" fmla="*/ 703974 w 704213"/>
              <a:gd name="connsiteY3" fmla="*/ 1446 h 322891"/>
              <a:gd name="connsiteX4" fmla="*/ 554763 w 704213"/>
              <a:gd name="connsiteY4" fmla="*/ 120050 h 322891"/>
              <a:gd name="connsiteX5" fmla="*/ 367291 w 704213"/>
              <a:gd name="connsiteY5" fmla="*/ 250132 h 322891"/>
              <a:gd name="connsiteX6" fmla="*/ 623630 w 704213"/>
              <a:gd name="connsiteY6" fmla="*/ 181265 h 322891"/>
              <a:gd name="connsiteX7" fmla="*/ 256339 w 704213"/>
              <a:gd name="connsiteY7" fmla="*/ 261610 h 322891"/>
              <a:gd name="connsiteX8" fmla="*/ 1 w 704213"/>
              <a:gd name="connsiteY8" fmla="*/ 322825 h 322891"/>
              <a:gd name="connsiteX9" fmla="*/ 252513 w 704213"/>
              <a:gd name="connsiteY9" fmla="*/ 250132 h 322891"/>
              <a:gd name="connsiteX10" fmla="*/ 248687 w 704213"/>
              <a:gd name="connsiteY10" fmla="*/ 162135 h 322891"/>
              <a:gd name="connsiteX11" fmla="*/ 183646 w 704213"/>
              <a:gd name="connsiteY11" fmla="*/ 120050 h 322891"/>
              <a:gd name="connsiteX12" fmla="*/ 114779 w 704213"/>
              <a:gd name="connsiteY12" fmla="*/ 20575 h 32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213" h="322891">
                <a:moveTo>
                  <a:pt x="114779" y="20575"/>
                </a:moveTo>
                <a:cubicBezTo>
                  <a:pt x="161966" y="1445"/>
                  <a:pt x="399174" y="171"/>
                  <a:pt x="466766" y="5272"/>
                </a:cubicBezTo>
                <a:cubicBezTo>
                  <a:pt x="534358" y="10373"/>
                  <a:pt x="480794" y="51821"/>
                  <a:pt x="520329" y="51183"/>
                </a:cubicBezTo>
                <a:cubicBezTo>
                  <a:pt x="559864" y="50545"/>
                  <a:pt x="698235" y="-10032"/>
                  <a:pt x="703974" y="1446"/>
                </a:cubicBezTo>
                <a:cubicBezTo>
                  <a:pt x="709713" y="12924"/>
                  <a:pt x="610877" y="78602"/>
                  <a:pt x="554763" y="120050"/>
                </a:cubicBezTo>
                <a:cubicBezTo>
                  <a:pt x="498649" y="161498"/>
                  <a:pt x="355813" y="239930"/>
                  <a:pt x="367291" y="250132"/>
                </a:cubicBezTo>
                <a:cubicBezTo>
                  <a:pt x="378769" y="260335"/>
                  <a:pt x="642122" y="179352"/>
                  <a:pt x="623630" y="181265"/>
                </a:cubicBezTo>
                <a:cubicBezTo>
                  <a:pt x="605138" y="183178"/>
                  <a:pt x="360277" y="238017"/>
                  <a:pt x="256339" y="261610"/>
                </a:cubicBezTo>
                <a:cubicBezTo>
                  <a:pt x="152401" y="285203"/>
                  <a:pt x="639" y="324738"/>
                  <a:pt x="1" y="322825"/>
                </a:cubicBezTo>
                <a:cubicBezTo>
                  <a:pt x="-637" y="320912"/>
                  <a:pt x="211065" y="276914"/>
                  <a:pt x="252513" y="250132"/>
                </a:cubicBezTo>
                <a:cubicBezTo>
                  <a:pt x="293961" y="223350"/>
                  <a:pt x="260165" y="183815"/>
                  <a:pt x="248687" y="162135"/>
                </a:cubicBezTo>
                <a:cubicBezTo>
                  <a:pt x="237209" y="140455"/>
                  <a:pt x="204051" y="139180"/>
                  <a:pt x="183646" y="120050"/>
                </a:cubicBezTo>
                <a:cubicBezTo>
                  <a:pt x="163241" y="100920"/>
                  <a:pt x="67592" y="39705"/>
                  <a:pt x="114779" y="2057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4017EDE1-37CD-6D2D-4114-62D43A7857FD}"/>
              </a:ext>
            </a:extLst>
          </p:cNvPr>
          <p:cNvSpPr/>
          <p:nvPr/>
        </p:nvSpPr>
        <p:spPr>
          <a:xfrm>
            <a:off x="4156246" y="4935632"/>
            <a:ext cx="750772" cy="298246"/>
          </a:xfrm>
          <a:custGeom>
            <a:avLst/>
            <a:gdLst>
              <a:gd name="connsiteX0" fmla="*/ 17261 w 750772"/>
              <a:gd name="connsiteY0" fmla="*/ 9956 h 298246"/>
              <a:gd name="connsiteX1" fmla="*/ 81304 w 750772"/>
              <a:gd name="connsiteY1" fmla="*/ 34861 h 298246"/>
              <a:gd name="connsiteX2" fmla="*/ 604327 w 750772"/>
              <a:gd name="connsiteY2" fmla="*/ 98905 h 298246"/>
              <a:gd name="connsiteX3" fmla="*/ 593653 w 750772"/>
              <a:gd name="connsiteY3" fmla="*/ 148717 h 298246"/>
              <a:gd name="connsiteX4" fmla="*/ 750204 w 750772"/>
              <a:gd name="connsiteY4" fmla="*/ 216318 h 298246"/>
              <a:gd name="connsiteX5" fmla="*/ 529609 w 750772"/>
              <a:gd name="connsiteY5" fmla="*/ 262572 h 298246"/>
              <a:gd name="connsiteX6" fmla="*/ 750204 w 750772"/>
              <a:gd name="connsiteY6" fmla="*/ 298152 h 298246"/>
              <a:gd name="connsiteX7" fmla="*/ 550957 w 750772"/>
              <a:gd name="connsiteY7" fmla="*/ 251898 h 298246"/>
              <a:gd name="connsiteX8" fmla="*/ 99094 w 750772"/>
              <a:gd name="connsiteY8" fmla="*/ 145159 h 298246"/>
              <a:gd name="connsiteX9" fmla="*/ 241413 w 750772"/>
              <a:gd name="connsiteY9" fmla="*/ 202086 h 298246"/>
              <a:gd name="connsiteX10" fmla="*/ 17261 w 750772"/>
              <a:gd name="connsiteY10" fmla="*/ 9956 h 2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0772" h="298246">
                <a:moveTo>
                  <a:pt x="17261" y="9956"/>
                </a:moveTo>
                <a:cubicBezTo>
                  <a:pt x="-9424" y="-17915"/>
                  <a:pt x="-16540" y="20036"/>
                  <a:pt x="81304" y="34861"/>
                </a:cubicBezTo>
                <a:cubicBezTo>
                  <a:pt x="179148" y="49686"/>
                  <a:pt x="518936" y="79929"/>
                  <a:pt x="604327" y="98905"/>
                </a:cubicBezTo>
                <a:cubicBezTo>
                  <a:pt x="689719" y="117881"/>
                  <a:pt x="569340" y="129148"/>
                  <a:pt x="593653" y="148717"/>
                </a:cubicBezTo>
                <a:cubicBezTo>
                  <a:pt x="617966" y="168286"/>
                  <a:pt x="760878" y="197342"/>
                  <a:pt x="750204" y="216318"/>
                </a:cubicBezTo>
                <a:cubicBezTo>
                  <a:pt x="739530" y="235294"/>
                  <a:pt x="529609" y="248933"/>
                  <a:pt x="529609" y="262572"/>
                </a:cubicBezTo>
                <a:cubicBezTo>
                  <a:pt x="529609" y="276211"/>
                  <a:pt x="746646" y="299931"/>
                  <a:pt x="750204" y="298152"/>
                </a:cubicBezTo>
                <a:cubicBezTo>
                  <a:pt x="753762" y="296373"/>
                  <a:pt x="550957" y="251898"/>
                  <a:pt x="550957" y="251898"/>
                </a:cubicBezTo>
                <a:lnTo>
                  <a:pt x="99094" y="145159"/>
                </a:lnTo>
                <a:cubicBezTo>
                  <a:pt x="47503" y="136857"/>
                  <a:pt x="252680" y="219876"/>
                  <a:pt x="241413" y="202086"/>
                </a:cubicBezTo>
                <a:cubicBezTo>
                  <a:pt x="230146" y="184296"/>
                  <a:pt x="43946" y="37827"/>
                  <a:pt x="17261" y="9956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A76EC0A7-DE69-2FE7-CCA1-DBC2314A4410}"/>
              </a:ext>
            </a:extLst>
          </p:cNvPr>
          <p:cNvSpPr/>
          <p:nvPr/>
        </p:nvSpPr>
        <p:spPr>
          <a:xfrm>
            <a:off x="4636044" y="4774520"/>
            <a:ext cx="572834" cy="259016"/>
          </a:xfrm>
          <a:custGeom>
            <a:avLst/>
            <a:gdLst>
              <a:gd name="connsiteX0" fmla="*/ 0 w 572834"/>
              <a:gd name="connsiteY0" fmla="*/ 10959 h 259016"/>
              <a:gd name="connsiteX1" fmla="*/ 320217 w 572834"/>
              <a:gd name="connsiteY1" fmla="*/ 3843 h 259016"/>
              <a:gd name="connsiteX2" fmla="*/ 323775 w 572834"/>
              <a:gd name="connsiteY2" fmla="*/ 14517 h 259016"/>
              <a:gd name="connsiteX3" fmla="*/ 533696 w 572834"/>
              <a:gd name="connsiteY3" fmla="*/ 153278 h 259016"/>
              <a:gd name="connsiteX4" fmla="*/ 540812 w 572834"/>
              <a:gd name="connsiteY4" fmla="*/ 156836 h 259016"/>
              <a:gd name="connsiteX5" fmla="*/ 487442 w 572834"/>
              <a:gd name="connsiteY5" fmla="*/ 217321 h 259016"/>
              <a:gd name="connsiteX6" fmla="*/ 572834 w 572834"/>
              <a:gd name="connsiteY6" fmla="*/ 238669 h 259016"/>
              <a:gd name="connsiteX7" fmla="*/ 487442 w 572834"/>
              <a:gd name="connsiteY7" fmla="*/ 252901 h 259016"/>
              <a:gd name="connsiteX8" fmla="*/ 345123 w 572834"/>
              <a:gd name="connsiteY8" fmla="*/ 131930 h 259016"/>
              <a:gd name="connsiteX9" fmla="*/ 177898 w 572834"/>
              <a:gd name="connsiteY9" fmla="*/ 124814 h 259016"/>
              <a:gd name="connsiteX10" fmla="*/ 348681 w 572834"/>
              <a:gd name="connsiteY10" fmla="*/ 167510 h 259016"/>
              <a:gd name="connsiteX11" fmla="*/ 177898 w 572834"/>
              <a:gd name="connsiteY11" fmla="*/ 96350 h 259016"/>
              <a:gd name="connsiteX12" fmla="*/ 0 w 572834"/>
              <a:gd name="connsiteY12" fmla="*/ 10959 h 25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834" h="259016">
                <a:moveTo>
                  <a:pt x="0" y="10959"/>
                </a:moveTo>
                <a:lnTo>
                  <a:pt x="320217" y="3843"/>
                </a:lnTo>
                <a:cubicBezTo>
                  <a:pt x="374179" y="4436"/>
                  <a:pt x="288195" y="-10389"/>
                  <a:pt x="323775" y="14517"/>
                </a:cubicBezTo>
                <a:cubicBezTo>
                  <a:pt x="359355" y="39423"/>
                  <a:pt x="497523" y="129558"/>
                  <a:pt x="533696" y="153278"/>
                </a:cubicBezTo>
                <a:cubicBezTo>
                  <a:pt x="569869" y="176998"/>
                  <a:pt x="548521" y="146162"/>
                  <a:pt x="540812" y="156836"/>
                </a:cubicBezTo>
                <a:cubicBezTo>
                  <a:pt x="533103" y="167510"/>
                  <a:pt x="482105" y="203682"/>
                  <a:pt x="487442" y="217321"/>
                </a:cubicBezTo>
                <a:cubicBezTo>
                  <a:pt x="492779" y="230960"/>
                  <a:pt x="572834" y="232739"/>
                  <a:pt x="572834" y="238669"/>
                </a:cubicBezTo>
                <a:cubicBezTo>
                  <a:pt x="572834" y="244599"/>
                  <a:pt x="525394" y="270691"/>
                  <a:pt x="487442" y="252901"/>
                </a:cubicBezTo>
                <a:cubicBezTo>
                  <a:pt x="449490" y="235111"/>
                  <a:pt x="396714" y="153278"/>
                  <a:pt x="345123" y="131930"/>
                </a:cubicBezTo>
                <a:cubicBezTo>
                  <a:pt x="293532" y="110582"/>
                  <a:pt x="177305" y="118884"/>
                  <a:pt x="177898" y="124814"/>
                </a:cubicBezTo>
                <a:cubicBezTo>
                  <a:pt x="178491" y="130744"/>
                  <a:pt x="348681" y="172254"/>
                  <a:pt x="348681" y="167510"/>
                </a:cubicBezTo>
                <a:cubicBezTo>
                  <a:pt x="348681" y="162766"/>
                  <a:pt x="177898" y="96350"/>
                  <a:pt x="177898" y="96350"/>
                </a:cubicBezTo>
                <a:lnTo>
                  <a:pt x="0" y="10959"/>
                </a:ln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A5DD8B72-E1BE-BB84-2656-E2E9258AC3A1}"/>
              </a:ext>
            </a:extLst>
          </p:cNvPr>
          <p:cNvSpPr/>
          <p:nvPr/>
        </p:nvSpPr>
        <p:spPr>
          <a:xfrm>
            <a:off x="4492648" y="5050586"/>
            <a:ext cx="489292" cy="88471"/>
          </a:xfrm>
          <a:custGeom>
            <a:avLst/>
            <a:gdLst>
              <a:gd name="connsiteX0" fmla="*/ 8192 w 489292"/>
              <a:gd name="connsiteY0" fmla="*/ 23089 h 88471"/>
              <a:gd name="connsiteX1" fmla="*/ 438708 w 489292"/>
              <a:gd name="connsiteY1" fmla="*/ 23089 h 88471"/>
              <a:gd name="connsiteX2" fmla="*/ 381780 w 489292"/>
              <a:gd name="connsiteY2" fmla="*/ 62226 h 88471"/>
              <a:gd name="connsiteX3" fmla="*/ 271483 w 489292"/>
              <a:gd name="connsiteY3" fmla="*/ 87132 h 88471"/>
              <a:gd name="connsiteX4" fmla="*/ 356874 w 489292"/>
              <a:gd name="connsiteY4" fmla="*/ 80016 h 88471"/>
              <a:gd name="connsiteX5" fmla="*/ 378222 w 489292"/>
              <a:gd name="connsiteY5" fmla="*/ 37321 h 88471"/>
              <a:gd name="connsiteX6" fmla="*/ 488519 w 489292"/>
              <a:gd name="connsiteY6" fmla="*/ 5299 h 88471"/>
              <a:gd name="connsiteX7" fmla="*/ 413802 w 489292"/>
              <a:gd name="connsiteY7" fmla="*/ 1741 h 88471"/>
              <a:gd name="connsiteX8" fmla="*/ 175417 w 489292"/>
              <a:gd name="connsiteY8" fmla="*/ 23089 h 88471"/>
              <a:gd name="connsiteX9" fmla="*/ 8192 w 489292"/>
              <a:gd name="connsiteY9" fmla="*/ 23089 h 8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292" h="88471">
                <a:moveTo>
                  <a:pt x="8192" y="23089"/>
                </a:moveTo>
                <a:cubicBezTo>
                  <a:pt x="52074" y="23089"/>
                  <a:pt x="376443" y="16566"/>
                  <a:pt x="438708" y="23089"/>
                </a:cubicBezTo>
                <a:cubicBezTo>
                  <a:pt x="500973" y="29612"/>
                  <a:pt x="409651" y="51552"/>
                  <a:pt x="381780" y="62226"/>
                </a:cubicBezTo>
                <a:cubicBezTo>
                  <a:pt x="353909" y="72900"/>
                  <a:pt x="275634" y="84167"/>
                  <a:pt x="271483" y="87132"/>
                </a:cubicBezTo>
                <a:cubicBezTo>
                  <a:pt x="267332" y="90097"/>
                  <a:pt x="339084" y="88318"/>
                  <a:pt x="356874" y="80016"/>
                </a:cubicBezTo>
                <a:cubicBezTo>
                  <a:pt x="374664" y="71714"/>
                  <a:pt x="356281" y="49774"/>
                  <a:pt x="378222" y="37321"/>
                </a:cubicBezTo>
                <a:cubicBezTo>
                  <a:pt x="400163" y="24868"/>
                  <a:pt x="482589" y="11229"/>
                  <a:pt x="488519" y="5299"/>
                </a:cubicBezTo>
                <a:cubicBezTo>
                  <a:pt x="494449" y="-631"/>
                  <a:pt x="465986" y="-1224"/>
                  <a:pt x="413802" y="1741"/>
                </a:cubicBezTo>
                <a:cubicBezTo>
                  <a:pt x="361618" y="4706"/>
                  <a:pt x="243019" y="20717"/>
                  <a:pt x="175417" y="23089"/>
                </a:cubicBezTo>
                <a:cubicBezTo>
                  <a:pt x="107815" y="25461"/>
                  <a:pt x="-35690" y="23089"/>
                  <a:pt x="8192" y="23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6FA79308-BD81-7402-E76B-AF1F41EFD17A}"/>
              </a:ext>
            </a:extLst>
          </p:cNvPr>
          <p:cNvSpPr/>
          <p:nvPr/>
        </p:nvSpPr>
        <p:spPr>
          <a:xfrm>
            <a:off x="4429680" y="4794356"/>
            <a:ext cx="331647" cy="140799"/>
          </a:xfrm>
          <a:custGeom>
            <a:avLst/>
            <a:gdLst>
              <a:gd name="connsiteX0" fmla="*/ 1 w 331647"/>
              <a:gd name="connsiteY0" fmla="*/ 140558 h 140799"/>
              <a:gd name="connsiteX1" fmla="*/ 217038 w 331647"/>
              <a:gd name="connsiteY1" fmla="*/ 94304 h 140799"/>
              <a:gd name="connsiteX2" fmla="*/ 273965 w 331647"/>
              <a:gd name="connsiteY2" fmla="*/ 62282 h 140799"/>
              <a:gd name="connsiteX3" fmla="*/ 330893 w 331647"/>
              <a:gd name="connsiteY3" fmla="*/ 58724 h 140799"/>
              <a:gd name="connsiteX4" fmla="*/ 231269 w 331647"/>
              <a:gd name="connsiteY4" fmla="*/ 1797 h 140799"/>
              <a:gd name="connsiteX5" fmla="*/ 252617 w 331647"/>
              <a:gd name="connsiteY5" fmla="*/ 19586 h 140799"/>
              <a:gd name="connsiteX6" fmla="*/ 220595 w 331647"/>
              <a:gd name="connsiteY6" fmla="*/ 72956 h 140799"/>
              <a:gd name="connsiteX7" fmla="*/ 1 w 331647"/>
              <a:gd name="connsiteY7" fmla="*/ 140558 h 14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647" h="140799">
                <a:moveTo>
                  <a:pt x="1" y="140558"/>
                </a:moveTo>
                <a:cubicBezTo>
                  <a:pt x="-592" y="144116"/>
                  <a:pt x="171377" y="107350"/>
                  <a:pt x="217038" y="94304"/>
                </a:cubicBezTo>
                <a:cubicBezTo>
                  <a:pt x="262699" y="81258"/>
                  <a:pt x="254989" y="68212"/>
                  <a:pt x="273965" y="62282"/>
                </a:cubicBezTo>
                <a:cubicBezTo>
                  <a:pt x="292941" y="56352"/>
                  <a:pt x="338009" y="68805"/>
                  <a:pt x="330893" y="58724"/>
                </a:cubicBezTo>
                <a:cubicBezTo>
                  <a:pt x="323777" y="48643"/>
                  <a:pt x="231269" y="1797"/>
                  <a:pt x="231269" y="1797"/>
                </a:cubicBezTo>
                <a:cubicBezTo>
                  <a:pt x="218223" y="-4726"/>
                  <a:pt x="254396" y="7726"/>
                  <a:pt x="252617" y="19586"/>
                </a:cubicBezTo>
                <a:cubicBezTo>
                  <a:pt x="250838" y="31446"/>
                  <a:pt x="259140" y="54573"/>
                  <a:pt x="220595" y="72956"/>
                </a:cubicBezTo>
                <a:cubicBezTo>
                  <a:pt x="182050" y="91339"/>
                  <a:pt x="594" y="137000"/>
                  <a:pt x="1" y="1405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A0C2D210-3E6C-26D1-7499-CE71655EF4CA}"/>
              </a:ext>
            </a:extLst>
          </p:cNvPr>
          <p:cNvSpPr/>
          <p:nvPr/>
        </p:nvSpPr>
        <p:spPr>
          <a:xfrm>
            <a:off x="4899147" y="4820570"/>
            <a:ext cx="225137" cy="115310"/>
          </a:xfrm>
          <a:custGeom>
            <a:avLst/>
            <a:gdLst>
              <a:gd name="connsiteX0" fmla="*/ 187 w 225137"/>
              <a:gd name="connsiteY0" fmla="*/ 488 h 115310"/>
              <a:gd name="connsiteX1" fmla="*/ 142506 w 225137"/>
              <a:gd name="connsiteY1" fmla="*/ 53858 h 115310"/>
              <a:gd name="connsiteX2" fmla="*/ 224339 w 225137"/>
              <a:gd name="connsiteY2" fmla="*/ 114344 h 115310"/>
              <a:gd name="connsiteX3" fmla="*/ 174528 w 225137"/>
              <a:gd name="connsiteY3" fmla="*/ 85880 h 115310"/>
              <a:gd name="connsiteX4" fmla="*/ 187 w 225137"/>
              <a:gd name="connsiteY4" fmla="*/ 488 h 1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37" h="115310">
                <a:moveTo>
                  <a:pt x="187" y="488"/>
                </a:moveTo>
                <a:cubicBezTo>
                  <a:pt x="-5150" y="-4849"/>
                  <a:pt x="105147" y="34882"/>
                  <a:pt x="142506" y="53858"/>
                </a:cubicBezTo>
                <a:cubicBezTo>
                  <a:pt x="179865" y="72834"/>
                  <a:pt x="219002" y="109007"/>
                  <a:pt x="224339" y="114344"/>
                </a:cubicBezTo>
                <a:cubicBezTo>
                  <a:pt x="229676" y="119681"/>
                  <a:pt x="207736" y="101891"/>
                  <a:pt x="174528" y="85880"/>
                </a:cubicBezTo>
                <a:cubicBezTo>
                  <a:pt x="141320" y="69869"/>
                  <a:pt x="5524" y="5825"/>
                  <a:pt x="187" y="4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992C5B1-C4E1-BB03-B368-58F723720FDE}"/>
              </a:ext>
            </a:extLst>
          </p:cNvPr>
          <p:cNvSpPr/>
          <p:nvPr/>
        </p:nvSpPr>
        <p:spPr>
          <a:xfrm>
            <a:off x="2596296" y="2063626"/>
            <a:ext cx="837151" cy="1246812"/>
          </a:xfrm>
          <a:custGeom>
            <a:avLst/>
            <a:gdLst>
              <a:gd name="connsiteX0" fmla="*/ 837151 w 837151"/>
              <a:gd name="connsiteY0" fmla="*/ 0 h 1246812"/>
              <a:gd name="connsiteX1" fmla="*/ 285665 w 837151"/>
              <a:gd name="connsiteY1" fmla="*/ 327334 h 1246812"/>
              <a:gd name="connsiteX2" fmla="*/ 410194 w 837151"/>
              <a:gd name="connsiteY2" fmla="*/ 320218 h 1246812"/>
              <a:gd name="connsiteX3" fmla="*/ 321245 w 837151"/>
              <a:gd name="connsiteY3" fmla="*/ 430516 h 1246812"/>
              <a:gd name="connsiteX4" fmla="*/ 267875 w 837151"/>
              <a:gd name="connsiteY4" fmla="*/ 380704 h 1246812"/>
              <a:gd name="connsiteX5" fmla="*/ 146904 w 837151"/>
              <a:gd name="connsiteY5" fmla="*/ 480327 h 1246812"/>
              <a:gd name="connsiteX6" fmla="*/ 175368 w 837151"/>
              <a:gd name="connsiteY6" fmla="*/ 394936 h 1246812"/>
              <a:gd name="connsiteX7" fmla="*/ 93534 w 837151"/>
              <a:gd name="connsiteY7" fmla="*/ 878821 h 1246812"/>
              <a:gd name="connsiteX8" fmla="*/ 104208 w 837151"/>
              <a:gd name="connsiteY8" fmla="*/ 811219 h 1246812"/>
              <a:gd name="connsiteX9" fmla="*/ 114882 w 837151"/>
              <a:gd name="connsiteY9" fmla="*/ 1245292 h 1246812"/>
              <a:gd name="connsiteX10" fmla="*/ 65071 w 837151"/>
              <a:gd name="connsiteY10" fmla="*/ 932190 h 1246812"/>
              <a:gd name="connsiteX11" fmla="*/ 25933 w 837151"/>
              <a:gd name="connsiteY11" fmla="*/ 352240 h 1246812"/>
              <a:gd name="connsiteX12" fmla="*/ 54397 w 837151"/>
              <a:gd name="connsiteY12" fmla="*/ 853915 h 1246812"/>
              <a:gd name="connsiteX13" fmla="*/ 29491 w 837151"/>
              <a:gd name="connsiteY13" fmla="*/ 583509 h 1246812"/>
              <a:gd name="connsiteX14" fmla="*/ 4585 w 837151"/>
              <a:gd name="connsiteY14" fmla="*/ 579951 h 1246812"/>
              <a:gd name="connsiteX15" fmla="*/ 129114 w 837151"/>
              <a:gd name="connsiteY15" fmla="*/ 181457 h 1246812"/>
              <a:gd name="connsiteX16" fmla="*/ 97092 w 837151"/>
              <a:gd name="connsiteY16" fmla="*/ 341566 h 1246812"/>
              <a:gd name="connsiteX17" fmla="*/ 310571 w 837151"/>
              <a:gd name="connsiteY17" fmla="*/ 234827 h 1246812"/>
              <a:gd name="connsiteX18" fmla="*/ 207390 w 837151"/>
              <a:gd name="connsiteY18" fmla="*/ 273965 h 1246812"/>
              <a:gd name="connsiteX19" fmla="*/ 837151 w 837151"/>
              <a:gd name="connsiteY19" fmla="*/ 0 h 124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7151" h="1246812">
                <a:moveTo>
                  <a:pt x="837151" y="0"/>
                </a:moveTo>
                <a:cubicBezTo>
                  <a:pt x="596987" y="136982"/>
                  <a:pt x="356824" y="273964"/>
                  <a:pt x="285665" y="327334"/>
                </a:cubicBezTo>
                <a:cubicBezTo>
                  <a:pt x="214506" y="380704"/>
                  <a:pt x="404264" y="303021"/>
                  <a:pt x="410194" y="320218"/>
                </a:cubicBezTo>
                <a:cubicBezTo>
                  <a:pt x="416124" y="337415"/>
                  <a:pt x="344965" y="420435"/>
                  <a:pt x="321245" y="430516"/>
                </a:cubicBezTo>
                <a:cubicBezTo>
                  <a:pt x="297525" y="440597"/>
                  <a:pt x="296932" y="372402"/>
                  <a:pt x="267875" y="380704"/>
                </a:cubicBezTo>
                <a:cubicBezTo>
                  <a:pt x="238818" y="389006"/>
                  <a:pt x="162322" y="477955"/>
                  <a:pt x="146904" y="480327"/>
                </a:cubicBezTo>
                <a:cubicBezTo>
                  <a:pt x="131486" y="482699"/>
                  <a:pt x="184263" y="328520"/>
                  <a:pt x="175368" y="394936"/>
                </a:cubicBezTo>
                <a:cubicBezTo>
                  <a:pt x="166473" y="461352"/>
                  <a:pt x="105394" y="809441"/>
                  <a:pt x="93534" y="878821"/>
                </a:cubicBezTo>
                <a:cubicBezTo>
                  <a:pt x="81674" y="948202"/>
                  <a:pt x="100650" y="750141"/>
                  <a:pt x="104208" y="811219"/>
                </a:cubicBezTo>
                <a:cubicBezTo>
                  <a:pt x="107766" y="872297"/>
                  <a:pt x="121405" y="1225130"/>
                  <a:pt x="114882" y="1245292"/>
                </a:cubicBezTo>
                <a:cubicBezTo>
                  <a:pt x="108359" y="1265454"/>
                  <a:pt x="79896" y="1081032"/>
                  <a:pt x="65071" y="932190"/>
                </a:cubicBezTo>
                <a:cubicBezTo>
                  <a:pt x="50246" y="783348"/>
                  <a:pt x="27712" y="365286"/>
                  <a:pt x="25933" y="352240"/>
                </a:cubicBezTo>
                <a:cubicBezTo>
                  <a:pt x="24154" y="339194"/>
                  <a:pt x="53804" y="815370"/>
                  <a:pt x="54397" y="853915"/>
                </a:cubicBezTo>
                <a:cubicBezTo>
                  <a:pt x="54990" y="892460"/>
                  <a:pt x="37793" y="629170"/>
                  <a:pt x="29491" y="583509"/>
                </a:cubicBezTo>
                <a:cubicBezTo>
                  <a:pt x="21189" y="537848"/>
                  <a:pt x="-12019" y="646960"/>
                  <a:pt x="4585" y="579951"/>
                </a:cubicBezTo>
                <a:cubicBezTo>
                  <a:pt x="21189" y="512942"/>
                  <a:pt x="113696" y="221188"/>
                  <a:pt x="129114" y="181457"/>
                </a:cubicBezTo>
                <a:cubicBezTo>
                  <a:pt x="144532" y="141726"/>
                  <a:pt x="66849" y="332671"/>
                  <a:pt x="97092" y="341566"/>
                </a:cubicBezTo>
                <a:cubicBezTo>
                  <a:pt x="127335" y="350461"/>
                  <a:pt x="292188" y="246094"/>
                  <a:pt x="310571" y="234827"/>
                </a:cubicBezTo>
                <a:cubicBezTo>
                  <a:pt x="328954" y="223560"/>
                  <a:pt x="207390" y="273965"/>
                  <a:pt x="207390" y="273965"/>
                </a:cubicBezTo>
                <a:lnTo>
                  <a:pt x="83715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742A1408-439A-DE1A-5B20-15F178A4BEE9}"/>
              </a:ext>
            </a:extLst>
          </p:cNvPr>
          <p:cNvSpPr/>
          <p:nvPr/>
        </p:nvSpPr>
        <p:spPr>
          <a:xfrm>
            <a:off x="2567744" y="2933430"/>
            <a:ext cx="161987" cy="744453"/>
          </a:xfrm>
          <a:custGeom>
            <a:avLst/>
            <a:gdLst>
              <a:gd name="connsiteX0" fmla="*/ 4673 w 161987"/>
              <a:gd name="connsiteY0" fmla="*/ 1901 h 744453"/>
              <a:gd name="connsiteX1" fmla="*/ 18905 w 161987"/>
              <a:gd name="connsiteY1" fmla="*/ 275865 h 744453"/>
              <a:gd name="connsiteX2" fmla="*/ 40253 w 161987"/>
              <a:gd name="connsiteY2" fmla="*/ 218937 h 744453"/>
              <a:gd name="connsiteX3" fmla="*/ 43811 w 161987"/>
              <a:gd name="connsiteY3" fmla="*/ 478670 h 744453"/>
              <a:gd name="connsiteX4" fmla="*/ 68717 w 161987"/>
              <a:gd name="connsiteY4" fmla="*/ 443090 h 744453"/>
              <a:gd name="connsiteX5" fmla="*/ 161224 w 161987"/>
              <a:gd name="connsiteY5" fmla="*/ 741960 h 744453"/>
              <a:gd name="connsiteX6" fmla="*/ 107854 w 161987"/>
              <a:gd name="connsiteY6" fmla="*/ 567619 h 744453"/>
              <a:gd name="connsiteX7" fmla="*/ 22463 w 161987"/>
              <a:gd name="connsiteY7" fmla="*/ 250959 h 744453"/>
              <a:gd name="connsiteX8" fmla="*/ 1115 w 161987"/>
              <a:gd name="connsiteY8" fmla="*/ 158452 h 744453"/>
              <a:gd name="connsiteX9" fmla="*/ 4673 w 161987"/>
              <a:gd name="connsiteY9" fmla="*/ 1901 h 74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987" h="744453">
                <a:moveTo>
                  <a:pt x="4673" y="1901"/>
                </a:moveTo>
                <a:cubicBezTo>
                  <a:pt x="7638" y="21470"/>
                  <a:pt x="12975" y="239692"/>
                  <a:pt x="18905" y="275865"/>
                </a:cubicBezTo>
                <a:cubicBezTo>
                  <a:pt x="24835" y="312038"/>
                  <a:pt x="36102" y="185136"/>
                  <a:pt x="40253" y="218937"/>
                </a:cubicBezTo>
                <a:cubicBezTo>
                  <a:pt x="44404" y="252738"/>
                  <a:pt x="39067" y="441311"/>
                  <a:pt x="43811" y="478670"/>
                </a:cubicBezTo>
                <a:cubicBezTo>
                  <a:pt x="48555" y="516029"/>
                  <a:pt x="49148" y="399208"/>
                  <a:pt x="68717" y="443090"/>
                </a:cubicBezTo>
                <a:cubicBezTo>
                  <a:pt x="88286" y="486972"/>
                  <a:pt x="154701" y="721205"/>
                  <a:pt x="161224" y="741960"/>
                </a:cubicBezTo>
                <a:cubicBezTo>
                  <a:pt x="167747" y="762715"/>
                  <a:pt x="130981" y="649452"/>
                  <a:pt x="107854" y="567619"/>
                </a:cubicBezTo>
                <a:cubicBezTo>
                  <a:pt x="84727" y="485786"/>
                  <a:pt x="40253" y="319154"/>
                  <a:pt x="22463" y="250959"/>
                </a:cubicBezTo>
                <a:cubicBezTo>
                  <a:pt x="4673" y="182764"/>
                  <a:pt x="4080" y="197590"/>
                  <a:pt x="1115" y="158452"/>
                </a:cubicBezTo>
                <a:cubicBezTo>
                  <a:pt x="-1850" y="119314"/>
                  <a:pt x="1708" y="-17668"/>
                  <a:pt x="4673" y="190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E043E521-A368-2E03-4D00-E27A7D0FE92E}"/>
              </a:ext>
            </a:extLst>
          </p:cNvPr>
          <p:cNvSpPr/>
          <p:nvPr/>
        </p:nvSpPr>
        <p:spPr>
          <a:xfrm>
            <a:off x="2817769" y="3155075"/>
            <a:ext cx="189109" cy="453579"/>
          </a:xfrm>
          <a:custGeom>
            <a:avLst/>
            <a:gdLst>
              <a:gd name="connsiteX0" fmla="*/ 142468 w 189109"/>
              <a:gd name="connsiteY0" fmla="*/ 850 h 453579"/>
              <a:gd name="connsiteX1" fmla="*/ 128236 w 189109"/>
              <a:gd name="connsiteY1" fmla="*/ 82684 h 453579"/>
              <a:gd name="connsiteX2" fmla="*/ 188721 w 189109"/>
              <a:gd name="connsiteY2" fmla="*/ 445597 h 453579"/>
              <a:gd name="connsiteX3" fmla="*/ 153142 w 189109"/>
              <a:gd name="connsiteY3" fmla="*/ 292604 h 453579"/>
              <a:gd name="connsiteX4" fmla="*/ 131794 w 189109"/>
              <a:gd name="connsiteY4" fmla="*/ 185865 h 453579"/>
              <a:gd name="connsiteX5" fmla="*/ 96214 w 189109"/>
              <a:gd name="connsiteY5" fmla="*/ 303278 h 453579"/>
              <a:gd name="connsiteX6" fmla="*/ 110446 w 189109"/>
              <a:gd name="connsiteY6" fmla="*/ 452713 h 453579"/>
              <a:gd name="connsiteX7" fmla="*/ 71308 w 189109"/>
              <a:gd name="connsiteY7" fmla="*/ 349532 h 453579"/>
              <a:gd name="connsiteX8" fmla="*/ 149 w 189109"/>
              <a:gd name="connsiteY8" fmla="*/ 54220 h 453579"/>
              <a:gd name="connsiteX9" fmla="*/ 53518 w 189109"/>
              <a:gd name="connsiteY9" fmla="*/ 299720 h 453579"/>
              <a:gd name="connsiteX10" fmla="*/ 85540 w 189109"/>
              <a:gd name="connsiteY10" fmla="*/ 207213 h 453579"/>
              <a:gd name="connsiteX11" fmla="*/ 121120 w 189109"/>
              <a:gd name="connsiteY11" fmla="*/ 171633 h 453579"/>
              <a:gd name="connsiteX12" fmla="*/ 121120 w 189109"/>
              <a:gd name="connsiteY12" fmla="*/ 47104 h 453579"/>
              <a:gd name="connsiteX13" fmla="*/ 142468 w 189109"/>
              <a:gd name="connsiteY13" fmla="*/ 850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109" h="453579">
                <a:moveTo>
                  <a:pt x="142468" y="850"/>
                </a:moveTo>
                <a:cubicBezTo>
                  <a:pt x="143654" y="6780"/>
                  <a:pt x="120527" y="8560"/>
                  <a:pt x="128236" y="82684"/>
                </a:cubicBezTo>
                <a:cubicBezTo>
                  <a:pt x="135945" y="156808"/>
                  <a:pt x="184570" y="410610"/>
                  <a:pt x="188721" y="445597"/>
                </a:cubicBezTo>
                <a:cubicBezTo>
                  <a:pt x="192872" y="480584"/>
                  <a:pt x="162630" y="335893"/>
                  <a:pt x="153142" y="292604"/>
                </a:cubicBezTo>
                <a:cubicBezTo>
                  <a:pt x="143654" y="249315"/>
                  <a:pt x="141282" y="184086"/>
                  <a:pt x="131794" y="185865"/>
                </a:cubicBezTo>
                <a:cubicBezTo>
                  <a:pt x="122306" y="187644"/>
                  <a:pt x="99772" y="258803"/>
                  <a:pt x="96214" y="303278"/>
                </a:cubicBezTo>
                <a:cubicBezTo>
                  <a:pt x="92656" y="347753"/>
                  <a:pt x="114597" y="445004"/>
                  <a:pt x="110446" y="452713"/>
                </a:cubicBezTo>
                <a:cubicBezTo>
                  <a:pt x="106295" y="460422"/>
                  <a:pt x="89691" y="415947"/>
                  <a:pt x="71308" y="349532"/>
                </a:cubicBezTo>
                <a:cubicBezTo>
                  <a:pt x="52925" y="283117"/>
                  <a:pt x="3114" y="62522"/>
                  <a:pt x="149" y="54220"/>
                </a:cubicBezTo>
                <a:cubicBezTo>
                  <a:pt x="-2816" y="45918"/>
                  <a:pt x="39286" y="274221"/>
                  <a:pt x="53518" y="299720"/>
                </a:cubicBezTo>
                <a:cubicBezTo>
                  <a:pt x="67750" y="325219"/>
                  <a:pt x="74273" y="228561"/>
                  <a:pt x="85540" y="207213"/>
                </a:cubicBezTo>
                <a:cubicBezTo>
                  <a:pt x="96807" y="185865"/>
                  <a:pt x="115190" y="198318"/>
                  <a:pt x="121120" y="171633"/>
                </a:cubicBezTo>
                <a:cubicBezTo>
                  <a:pt x="127050" y="144948"/>
                  <a:pt x="120527" y="73196"/>
                  <a:pt x="121120" y="47104"/>
                </a:cubicBezTo>
                <a:cubicBezTo>
                  <a:pt x="121713" y="21012"/>
                  <a:pt x="141282" y="-5080"/>
                  <a:pt x="142468" y="85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73981446-4F08-7A1A-8E28-62CD71348148}"/>
              </a:ext>
            </a:extLst>
          </p:cNvPr>
          <p:cNvSpPr/>
          <p:nvPr/>
        </p:nvSpPr>
        <p:spPr>
          <a:xfrm>
            <a:off x="2854759" y="1925799"/>
            <a:ext cx="785283" cy="297538"/>
          </a:xfrm>
          <a:custGeom>
            <a:avLst/>
            <a:gdLst>
              <a:gd name="connsiteX0" fmla="*/ 777935 w 785283"/>
              <a:gd name="connsiteY0" fmla="*/ 2624 h 297538"/>
              <a:gd name="connsiteX1" fmla="*/ 5854 w 785283"/>
              <a:gd name="connsiteY1" fmla="*/ 294378 h 297538"/>
              <a:gd name="connsiteX2" fmla="*/ 404348 w 785283"/>
              <a:gd name="connsiteY2" fmla="*/ 159175 h 297538"/>
              <a:gd name="connsiteX3" fmla="*/ 41434 w 785283"/>
              <a:gd name="connsiteY3" fmla="*/ 187639 h 297538"/>
              <a:gd name="connsiteX4" fmla="*/ 375884 w 785283"/>
              <a:gd name="connsiteY4" fmla="*/ 152059 h 297538"/>
              <a:gd name="connsiteX5" fmla="*/ 777935 w 785283"/>
              <a:gd name="connsiteY5" fmla="*/ 2624 h 2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283" h="297538">
                <a:moveTo>
                  <a:pt x="777935" y="2624"/>
                </a:moveTo>
                <a:lnTo>
                  <a:pt x="5854" y="294378"/>
                </a:lnTo>
                <a:cubicBezTo>
                  <a:pt x="-56411" y="320470"/>
                  <a:pt x="398418" y="176965"/>
                  <a:pt x="404348" y="159175"/>
                </a:cubicBezTo>
                <a:cubicBezTo>
                  <a:pt x="410278" y="141385"/>
                  <a:pt x="46178" y="188825"/>
                  <a:pt x="41434" y="187639"/>
                </a:cubicBezTo>
                <a:cubicBezTo>
                  <a:pt x="36690" y="186453"/>
                  <a:pt x="255506" y="181116"/>
                  <a:pt x="375884" y="152059"/>
                </a:cubicBezTo>
                <a:cubicBezTo>
                  <a:pt x="496262" y="123002"/>
                  <a:pt x="839607" y="-21096"/>
                  <a:pt x="777935" y="26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229E5E91-B639-ABFE-EA00-119BD71DF342}"/>
              </a:ext>
            </a:extLst>
          </p:cNvPr>
          <p:cNvSpPr/>
          <p:nvPr/>
        </p:nvSpPr>
        <p:spPr>
          <a:xfrm>
            <a:off x="2836580" y="1508113"/>
            <a:ext cx="1473434" cy="414061"/>
          </a:xfrm>
          <a:custGeom>
            <a:avLst/>
            <a:gdLst>
              <a:gd name="connsiteX0" fmla="*/ 38265 w 1473434"/>
              <a:gd name="connsiteY0" fmla="*/ 402520 h 414061"/>
              <a:gd name="connsiteX1" fmla="*/ 625331 w 1473434"/>
              <a:gd name="connsiteY1" fmla="*/ 174810 h 414061"/>
              <a:gd name="connsiteX2" fmla="*/ 589752 w 1473434"/>
              <a:gd name="connsiteY2" fmla="*/ 149904 h 414061"/>
              <a:gd name="connsiteX3" fmla="*/ 1098542 w 1473434"/>
              <a:gd name="connsiteY3" fmla="*/ 189042 h 414061"/>
              <a:gd name="connsiteX4" fmla="*/ 1055846 w 1473434"/>
              <a:gd name="connsiteY4" fmla="*/ 135672 h 414061"/>
              <a:gd name="connsiteX5" fmla="*/ 1472130 w 1473434"/>
              <a:gd name="connsiteY5" fmla="*/ 203274 h 414061"/>
              <a:gd name="connsiteX6" fmla="*/ 1176818 w 1473434"/>
              <a:gd name="connsiteY6" fmla="*/ 103650 h 414061"/>
              <a:gd name="connsiteX7" fmla="*/ 892180 w 1473434"/>
              <a:gd name="connsiteY7" fmla="*/ 25375 h 414061"/>
              <a:gd name="connsiteX8" fmla="*/ 1137680 w 1473434"/>
              <a:gd name="connsiteY8" fmla="*/ 469 h 414061"/>
              <a:gd name="connsiteX9" fmla="*/ 885064 w 1473434"/>
              <a:gd name="connsiteY9" fmla="*/ 14701 h 414061"/>
              <a:gd name="connsiteX10" fmla="*/ 593309 w 1473434"/>
              <a:gd name="connsiteY10" fmla="*/ 78745 h 414061"/>
              <a:gd name="connsiteX11" fmla="*/ 354925 w 1473434"/>
              <a:gd name="connsiteY11" fmla="*/ 64513 h 414061"/>
              <a:gd name="connsiteX12" fmla="*/ 1109216 w 1473434"/>
              <a:gd name="connsiteY12" fmla="*/ 167694 h 414061"/>
              <a:gd name="connsiteX13" fmla="*/ 714281 w 1473434"/>
              <a:gd name="connsiteY13" fmla="*/ 153462 h 414061"/>
              <a:gd name="connsiteX14" fmla="*/ 422527 w 1473434"/>
              <a:gd name="connsiteY14" fmla="*/ 121440 h 414061"/>
              <a:gd name="connsiteX15" fmla="*/ 575520 w 1473434"/>
              <a:gd name="connsiteY15" fmla="*/ 160578 h 414061"/>
              <a:gd name="connsiteX16" fmla="*/ 401179 w 1473434"/>
              <a:gd name="connsiteY16" fmla="*/ 228180 h 414061"/>
              <a:gd name="connsiteX17" fmla="*/ 91635 w 1473434"/>
              <a:gd name="connsiteY17" fmla="*/ 366941 h 414061"/>
              <a:gd name="connsiteX18" fmla="*/ 38265 w 1473434"/>
              <a:gd name="connsiteY18" fmla="*/ 402520 h 41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3434" h="414061">
                <a:moveTo>
                  <a:pt x="38265" y="402520"/>
                </a:moveTo>
                <a:cubicBezTo>
                  <a:pt x="127214" y="370498"/>
                  <a:pt x="533417" y="216913"/>
                  <a:pt x="625331" y="174810"/>
                </a:cubicBezTo>
                <a:cubicBezTo>
                  <a:pt x="717245" y="132707"/>
                  <a:pt x="510884" y="147532"/>
                  <a:pt x="589752" y="149904"/>
                </a:cubicBezTo>
                <a:cubicBezTo>
                  <a:pt x="668620" y="152276"/>
                  <a:pt x="1020860" y="191414"/>
                  <a:pt x="1098542" y="189042"/>
                </a:cubicBezTo>
                <a:cubicBezTo>
                  <a:pt x="1176224" y="186670"/>
                  <a:pt x="993581" y="133300"/>
                  <a:pt x="1055846" y="135672"/>
                </a:cubicBezTo>
                <a:cubicBezTo>
                  <a:pt x="1118111" y="138044"/>
                  <a:pt x="1451968" y="208611"/>
                  <a:pt x="1472130" y="203274"/>
                </a:cubicBezTo>
                <a:cubicBezTo>
                  <a:pt x="1492292" y="197937"/>
                  <a:pt x="1273476" y="133300"/>
                  <a:pt x="1176818" y="103650"/>
                </a:cubicBezTo>
                <a:cubicBezTo>
                  <a:pt x="1080160" y="74000"/>
                  <a:pt x="898703" y="42572"/>
                  <a:pt x="892180" y="25375"/>
                </a:cubicBezTo>
                <a:cubicBezTo>
                  <a:pt x="885657" y="8178"/>
                  <a:pt x="1138866" y="2248"/>
                  <a:pt x="1137680" y="469"/>
                </a:cubicBezTo>
                <a:cubicBezTo>
                  <a:pt x="1136494" y="-1310"/>
                  <a:pt x="975792" y="1655"/>
                  <a:pt x="885064" y="14701"/>
                </a:cubicBezTo>
                <a:cubicBezTo>
                  <a:pt x="794336" y="27747"/>
                  <a:pt x="681666" y="70443"/>
                  <a:pt x="593309" y="78745"/>
                </a:cubicBezTo>
                <a:cubicBezTo>
                  <a:pt x="504953" y="87047"/>
                  <a:pt x="268941" y="49688"/>
                  <a:pt x="354925" y="64513"/>
                </a:cubicBezTo>
                <a:cubicBezTo>
                  <a:pt x="440909" y="79338"/>
                  <a:pt x="1049323" y="152869"/>
                  <a:pt x="1109216" y="167694"/>
                </a:cubicBezTo>
                <a:cubicBezTo>
                  <a:pt x="1169109" y="182519"/>
                  <a:pt x="828729" y="161171"/>
                  <a:pt x="714281" y="153462"/>
                </a:cubicBezTo>
                <a:cubicBezTo>
                  <a:pt x="599833" y="145753"/>
                  <a:pt x="445654" y="120254"/>
                  <a:pt x="422527" y="121440"/>
                </a:cubicBezTo>
                <a:cubicBezTo>
                  <a:pt x="399400" y="122626"/>
                  <a:pt x="579078" y="142788"/>
                  <a:pt x="575520" y="160578"/>
                </a:cubicBezTo>
                <a:cubicBezTo>
                  <a:pt x="571962" y="178368"/>
                  <a:pt x="481827" y="193786"/>
                  <a:pt x="401179" y="228180"/>
                </a:cubicBezTo>
                <a:cubicBezTo>
                  <a:pt x="320531" y="262574"/>
                  <a:pt x="147376" y="341442"/>
                  <a:pt x="91635" y="366941"/>
                </a:cubicBezTo>
                <a:cubicBezTo>
                  <a:pt x="35894" y="392440"/>
                  <a:pt x="-50684" y="434542"/>
                  <a:pt x="38265" y="40252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6846942E-852A-917F-991D-558B09E26906}"/>
              </a:ext>
            </a:extLst>
          </p:cNvPr>
          <p:cNvSpPr/>
          <p:nvPr/>
        </p:nvSpPr>
        <p:spPr>
          <a:xfrm>
            <a:off x="2689828" y="1092287"/>
            <a:ext cx="584413" cy="993233"/>
          </a:xfrm>
          <a:custGeom>
            <a:avLst/>
            <a:gdLst>
              <a:gd name="connsiteX0" fmla="*/ 583511 w 584413"/>
              <a:gd name="connsiteY0" fmla="*/ 12 h 993233"/>
              <a:gd name="connsiteX1" fmla="*/ 512351 w 584413"/>
              <a:gd name="connsiteY1" fmla="*/ 231280 h 993233"/>
              <a:gd name="connsiteX2" fmla="*/ 508793 w 584413"/>
              <a:gd name="connsiteY2" fmla="*/ 309556 h 993233"/>
              <a:gd name="connsiteX3" fmla="*/ 298872 w 584413"/>
              <a:gd name="connsiteY3" fmla="*/ 480339 h 993233"/>
              <a:gd name="connsiteX4" fmla="*/ 430518 w 584413"/>
              <a:gd name="connsiteY4" fmla="*/ 412737 h 993233"/>
              <a:gd name="connsiteX5" fmla="*/ 245503 w 584413"/>
              <a:gd name="connsiteY5" fmla="*/ 583520 h 993233"/>
              <a:gd name="connsiteX6" fmla="*/ 96068 w 584413"/>
              <a:gd name="connsiteY6" fmla="*/ 832578 h 993233"/>
              <a:gd name="connsiteX7" fmla="*/ 131647 w 584413"/>
              <a:gd name="connsiteY7" fmla="*/ 754303 h 993233"/>
              <a:gd name="connsiteX8" fmla="*/ 21350 w 584413"/>
              <a:gd name="connsiteY8" fmla="*/ 992687 h 993233"/>
              <a:gd name="connsiteX9" fmla="*/ 181459 w 584413"/>
              <a:gd name="connsiteY9" fmla="*/ 676027 h 993233"/>
              <a:gd name="connsiteX10" fmla="*/ 35582 w 584413"/>
              <a:gd name="connsiteY10" fmla="*/ 953550 h 993233"/>
              <a:gd name="connsiteX11" fmla="*/ 113858 w 584413"/>
              <a:gd name="connsiteY11" fmla="*/ 708049 h 993233"/>
              <a:gd name="connsiteX12" fmla="*/ 2 w 584413"/>
              <a:gd name="connsiteY12" fmla="*/ 903738 h 993233"/>
              <a:gd name="connsiteX13" fmla="*/ 117416 w 584413"/>
              <a:gd name="connsiteY13" fmla="*/ 672469 h 993233"/>
              <a:gd name="connsiteX14" fmla="*/ 32024 w 584413"/>
              <a:gd name="connsiteY14" fmla="*/ 651122 h 993233"/>
              <a:gd name="connsiteX15" fmla="*/ 238387 w 584413"/>
              <a:gd name="connsiteY15" fmla="*/ 409179 h 993233"/>
              <a:gd name="connsiteX16" fmla="*/ 152995 w 584413"/>
              <a:gd name="connsiteY16" fmla="*/ 444759 h 993233"/>
              <a:gd name="connsiteX17" fmla="*/ 163669 w 584413"/>
              <a:gd name="connsiteY17" fmla="*/ 608426 h 993233"/>
              <a:gd name="connsiteX18" fmla="*/ 106742 w 584413"/>
              <a:gd name="connsiteY18" fmla="*/ 693817 h 993233"/>
              <a:gd name="connsiteX19" fmla="*/ 320220 w 584413"/>
              <a:gd name="connsiteY19" fmla="*/ 494571 h 993233"/>
              <a:gd name="connsiteX20" fmla="*/ 444749 w 584413"/>
              <a:gd name="connsiteY20" fmla="*/ 355809 h 993233"/>
              <a:gd name="connsiteX21" fmla="*/ 487445 w 584413"/>
              <a:gd name="connsiteY21" fmla="*/ 288208 h 993233"/>
              <a:gd name="connsiteX22" fmla="*/ 455423 w 584413"/>
              <a:gd name="connsiteY22" fmla="*/ 241954 h 993233"/>
              <a:gd name="connsiteX23" fmla="*/ 583511 w 584413"/>
              <a:gd name="connsiteY23" fmla="*/ 12 h 99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4413" h="993233">
                <a:moveTo>
                  <a:pt x="583511" y="12"/>
                </a:moveTo>
                <a:cubicBezTo>
                  <a:pt x="592999" y="-1767"/>
                  <a:pt x="524804" y="179689"/>
                  <a:pt x="512351" y="231280"/>
                </a:cubicBezTo>
                <a:cubicBezTo>
                  <a:pt x="499898" y="282871"/>
                  <a:pt x="544373" y="268046"/>
                  <a:pt x="508793" y="309556"/>
                </a:cubicBezTo>
                <a:cubicBezTo>
                  <a:pt x="473213" y="351066"/>
                  <a:pt x="311918" y="463142"/>
                  <a:pt x="298872" y="480339"/>
                </a:cubicBezTo>
                <a:cubicBezTo>
                  <a:pt x="285826" y="497536"/>
                  <a:pt x="439413" y="395540"/>
                  <a:pt x="430518" y="412737"/>
                </a:cubicBezTo>
                <a:cubicBezTo>
                  <a:pt x="421623" y="429934"/>
                  <a:pt x="301245" y="513547"/>
                  <a:pt x="245503" y="583520"/>
                </a:cubicBezTo>
                <a:cubicBezTo>
                  <a:pt x="189761" y="653493"/>
                  <a:pt x="115044" y="804114"/>
                  <a:pt x="96068" y="832578"/>
                </a:cubicBezTo>
                <a:cubicBezTo>
                  <a:pt x="77092" y="861042"/>
                  <a:pt x="144100" y="727618"/>
                  <a:pt x="131647" y="754303"/>
                </a:cubicBezTo>
                <a:cubicBezTo>
                  <a:pt x="119194" y="780988"/>
                  <a:pt x="13048" y="1005733"/>
                  <a:pt x="21350" y="992687"/>
                </a:cubicBezTo>
                <a:cubicBezTo>
                  <a:pt x="29652" y="979641"/>
                  <a:pt x="179087" y="682550"/>
                  <a:pt x="181459" y="676027"/>
                </a:cubicBezTo>
                <a:cubicBezTo>
                  <a:pt x="183831" y="669504"/>
                  <a:pt x="46849" y="948213"/>
                  <a:pt x="35582" y="953550"/>
                </a:cubicBezTo>
                <a:cubicBezTo>
                  <a:pt x="24315" y="958887"/>
                  <a:pt x="119788" y="716351"/>
                  <a:pt x="113858" y="708049"/>
                </a:cubicBezTo>
                <a:cubicBezTo>
                  <a:pt x="107928" y="699747"/>
                  <a:pt x="-591" y="909668"/>
                  <a:pt x="2" y="903738"/>
                </a:cubicBezTo>
                <a:cubicBezTo>
                  <a:pt x="595" y="897808"/>
                  <a:pt x="112079" y="714572"/>
                  <a:pt x="117416" y="672469"/>
                </a:cubicBezTo>
                <a:cubicBezTo>
                  <a:pt x="122753" y="630366"/>
                  <a:pt x="11862" y="695004"/>
                  <a:pt x="32024" y="651122"/>
                </a:cubicBezTo>
                <a:cubicBezTo>
                  <a:pt x="52186" y="607240"/>
                  <a:pt x="218225" y="443573"/>
                  <a:pt x="238387" y="409179"/>
                </a:cubicBezTo>
                <a:cubicBezTo>
                  <a:pt x="258549" y="374785"/>
                  <a:pt x="165448" y="411551"/>
                  <a:pt x="152995" y="444759"/>
                </a:cubicBezTo>
                <a:cubicBezTo>
                  <a:pt x="140542" y="477967"/>
                  <a:pt x="171378" y="566916"/>
                  <a:pt x="163669" y="608426"/>
                </a:cubicBezTo>
                <a:cubicBezTo>
                  <a:pt x="155960" y="649936"/>
                  <a:pt x="80650" y="712793"/>
                  <a:pt x="106742" y="693817"/>
                </a:cubicBezTo>
                <a:cubicBezTo>
                  <a:pt x="132834" y="674841"/>
                  <a:pt x="263886" y="550906"/>
                  <a:pt x="320220" y="494571"/>
                </a:cubicBezTo>
                <a:cubicBezTo>
                  <a:pt x="376554" y="438236"/>
                  <a:pt x="416878" y="390203"/>
                  <a:pt x="444749" y="355809"/>
                </a:cubicBezTo>
                <a:cubicBezTo>
                  <a:pt x="472620" y="321415"/>
                  <a:pt x="485666" y="307184"/>
                  <a:pt x="487445" y="288208"/>
                </a:cubicBezTo>
                <a:cubicBezTo>
                  <a:pt x="489224" y="269232"/>
                  <a:pt x="436447" y="289394"/>
                  <a:pt x="455423" y="241954"/>
                </a:cubicBezTo>
                <a:cubicBezTo>
                  <a:pt x="474399" y="194514"/>
                  <a:pt x="574023" y="1791"/>
                  <a:pt x="583511" y="1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46CB3CF6-35BF-E9DA-0B01-D82C0DC8410B}"/>
              </a:ext>
            </a:extLst>
          </p:cNvPr>
          <p:cNvSpPr/>
          <p:nvPr/>
        </p:nvSpPr>
        <p:spPr>
          <a:xfrm>
            <a:off x="2639989" y="956411"/>
            <a:ext cx="776209" cy="627268"/>
          </a:xfrm>
          <a:custGeom>
            <a:avLst/>
            <a:gdLst>
              <a:gd name="connsiteX0" fmla="*/ 409197 w 776209"/>
              <a:gd name="connsiteY0" fmla="*/ 182142 h 627268"/>
              <a:gd name="connsiteX1" fmla="*/ 231298 w 776209"/>
              <a:gd name="connsiteY1" fmla="*/ 367156 h 627268"/>
              <a:gd name="connsiteX2" fmla="*/ 138791 w 776209"/>
              <a:gd name="connsiteY2" fmla="*/ 459664 h 627268"/>
              <a:gd name="connsiteX3" fmla="*/ 30 w 776209"/>
              <a:gd name="connsiteY3" fmla="*/ 626889 h 627268"/>
              <a:gd name="connsiteX4" fmla="*/ 128117 w 776209"/>
              <a:gd name="connsiteY4" fmla="*/ 498801 h 627268"/>
              <a:gd name="connsiteX5" fmla="*/ 313132 w 776209"/>
              <a:gd name="connsiteY5" fmla="*/ 292439 h 627268"/>
              <a:gd name="connsiteX6" fmla="*/ 266878 w 776209"/>
              <a:gd name="connsiteY6" fmla="*/ 345808 h 627268"/>
              <a:gd name="connsiteX7" fmla="*/ 505262 w 776209"/>
              <a:gd name="connsiteY7" fmla="*/ 185700 h 627268"/>
              <a:gd name="connsiteX8" fmla="*/ 434103 w 776209"/>
              <a:gd name="connsiteY8" fmla="*/ 278207 h 627268"/>
              <a:gd name="connsiteX9" fmla="*/ 298900 w 776209"/>
              <a:gd name="connsiteY9" fmla="*/ 541497 h 627268"/>
              <a:gd name="connsiteX10" fmla="*/ 398523 w 776209"/>
              <a:gd name="connsiteY10" fmla="*/ 370714 h 627268"/>
              <a:gd name="connsiteX11" fmla="*/ 562190 w 776209"/>
              <a:gd name="connsiteY11" fmla="*/ 153678 h 627268"/>
              <a:gd name="connsiteX12" fmla="*/ 775669 w 776209"/>
              <a:gd name="connsiteY12" fmla="*/ 685 h 627268"/>
              <a:gd name="connsiteX13" fmla="*/ 619118 w 776209"/>
              <a:gd name="connsiteY13" fmla="*/ 100308 h 627268"/>
              <a:gd name="connsiteX14" fmla="*/ 487472 w 776209"/>
              <a:gd name="connsiteY14" fmla="*/ 171468 h 627268"/>
              <a:gd name="connsiteX15" fmla="*/ 409197 w 776209"/>
              <a:gd name="connsiteY15" fmla="*/ 182142 h 62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6209" h="627268">
                <a:moveTo>
                  <a:pt x="409197" y="182142"/>
                </a:moveTo>
                <a:cubicBezTo>
                  <a:pt x="366501" y="214757"/>
                  <a:pt x="276366" y="320902"/>
                  <a:pt x="231298" y="367156"/>
                </a:cubicBezTo>
                <a:cubicBezTo>
                  <a:pt x="186230" y="413410"/>
                  <a:pt x="177336" y="416375"/>
                  <a:pt x="138791" y="459664"/>
                </a:cubicBezTo>
                <a:cubicBezTo>
                  <a:pt x="100246" y="502953"/>
                  <a:pt x="1809" y="620366"/>
                  <a:pt x="30" y="626889"/>
                </a:cubicBezTo>
                <a:cubicBezTo>
                  <a:pt x="-1749" y="633412"/>
                  <a:pt x="75933" y="554543"/>
                  <a:pt x="128117" y="498801"/>
                </a:cubicBezTo>
                <a:cubicBezTo>
                  <a:pt x="180301" y="443059"/>
                  <a:pt x="290005" y="317938"/>
                  <a:pt x="313132" y="292439"/>
                </a:cubicBezTo>
                <a:cubicBezTo>
                  <a:pt x="336259" y="266940"/>
                  <a:pt x="234856" y="363598"/>
                  <a:pt x="266878" y="345808"/>
                </a:cubicBezTo>
                <a:cubicBezTo>
                  <a:pt x="298900" y="328018"/>
                  <a:pt x="477391" y="196967"/>
                  <a:pt x="505262" y="185700"/>
                </a:cubicBezTo>
                <a:cubicBezTo>
                  <a:pt x="533133" y="174433"/>
                  <a:pt x="468497" y="218908"/>
                  <a:pt x="434103" y="278207"/>
                </a:cubicBezTo>
                <a:cubicBezTo>
                  <a:pt x="399709" y="337506"/>
                  <a:pt x="304830" y="526079"/>
                  <a:pt x="298900" y="541497"/>
                </a:cubicBezTo>
                <a:cubicBezTo>
                  <a:pt x="292970" y="556915"/>
                  <a:pt x="354641" y="435350"/>
                  <a:pt x="398523" y="370714"/>
                </a:cubicBezTo>
                <a:cubicBezTo>
                  <a:pt x="442405" y="306078"/>
                  <a:pt x="499332" y="215349"/>
                  <a:pt x="562190" y="153678"/>
                </a:cubicBezTo>
                <a:cubicBezTo>
                  <a:pt x="625048" y="92007"/>
                  <a:pt x="766181" y="9580"/>
                  <a:pt x="775669" y="685"/>
                </a:cubicBezTo>
                <a:cubicBezTo>
                  <a:pt x="785157" y="-8210"/>
                  <a:pt x="667151" y="71844"/>
                  <a:pt x="619118" y="100308"/>
                </a:cubicBezTo>
                <a:cubicBezTo>
                  <a:pt x="571085" y="128772"/>
                  <a:pt x="517122" y="157236"/>
                  <a:pt x="487472" y="171468"/>
                </a:cubicBezTo>
                <a:cubicBezTo>
                  <a:pt x="457822" y="185700"/>
                  <a:pt x="451893" y="149527"/>
                  <a:pt x="409197" y="18214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31E066AD-B9BB-2BC0-E2BA-9C7A0496DC35}"/>
              </a:ext>
            </a:extLst>
          </p:cNvPr>
          <p:cNvSpPr/>
          <p:nvPr/>
        </p:nvSpPr>
        <p:spPr>
          <a:xfrm>
            <a:off x="3267515" y="576142"/>
            <a:ext cx="913473" cy="419838"/>
          </a:xfrm>
          <a:custGeom>
            <a:avLst/>
            <a:gdLst>
              <a:gd name="connsiteX0" fmla="*/ 2266 w 913473"/>
              <a:gd name="connsiteY0" fmla="*/ 277772 h 419838"/>
              <a:gd name="connsiteX1" fmla="*/ 358063 w 913473"/>
              <a:gd name="connsiteY1" fmla="*/ 206613 h 419838"/>
              <a:gd name="connsiteX2" fmla="*/ 567984 w 913473"/>
              <a:gd name="connsiteY2" fmla="*/ 181707 h 419838"/>
              <a:gd name="connsiteX3" fmla="*/ 404317 w 913473"/>
              <a:gd name="connsiteY3" fmla="*/ 217287 h 419838"/>
              <a:gd name="connsiteX4" fmla="*/ 254882 w 913473"/>
              <a:gd name="connsiteY4" fmla="*/ 292004 h 419838"/>
              <a:gd name="connsiteX5" fmla="*/ 155259 w 913473"/>
              <a:gd name="connsiteY5" fmla="*/ 409418 h 419838"/>
              <a:gd name="connsiteX6" fmla="*/ 276230 w 913473"/>
              <a:gd name="connsiteY6" fmla="*/ 302678 h 419838"/>
              <a:gd name="connsiteX7" fmla="*/ 226418 w 913473"/>
              <a:gd name="connsiteY7" fmla="*/ 366722 h 419838"/>
              <a:gd name="connsiteX8" fmla="*/ 365179 w 913473"/>
              <a:gd name="connsiteY8" fmla="*/ 416533 h 419838"/>
              <a:gd name="connsiteX9" fmla="*/ 297578 w 913473"/>
              <a:gd name="connsiteY9" fmla="*/ 398744 h 419838"/>
              <a:gd name="connsiteX10" fmla="*/ 560868 w 913473"/>
              <a:gd name="connsiteY10" fmla="*/ 267098 h 419838"/>
              <a:gd name="connsiteX11" fmla="*/ 308252 w 913473"/>
              <a:gd name="connsiteY11" fmla="*/ 388070 h 419838"/>
              <a:gd name="connsiteX12" fmla="*/ 265556 w 913473"/>
              <a:gd name="connsiteY12" fmla="*/ 313352 h 419838"/>
              <a:gd name="connsiteX13" fmla="*/ 439897 w 913473"/>
              <a:gd name="connsiteY13" fmla="*/ 206613 h 419838"/>
              <a:gd name="connsiteX14" fmla="*/ 720977 w 913473"/>
              <a:gd name="connsiteY14" fmla="*/ 110547 h 419838"/>
              <a:gd name="connsiteX15" fmla="*/ 913108 w 913473"/>
              <a:gd name="connsiteY15" fmla="*/ 250 h 419838"/>
              <a:gd name="connsiteX16" fmla="*/ 763673 w 913473"/>
              <a:gd name="connsiteY16" fmla="*/ 82084 h 419838"/>
              <a:gd name="connsiteX17" fmla="*/ 564426 w 913473"/>
              <a:gd name="connsiteY17" fmla="*/ 135453 h 419838"/>
              <a:gd name="connsiteX18" fmla="*/ 724535 w 913473"/>
              <a:gd name="connsiteY18" fmla="*/ 121221 h 419838"/>
              <a:gd name="connsiteX19" fmla="*/ 543078 w 913473"/>
              <a:gd name="connsiteY19" fmla="*/ 153243 h 419838"/>
              <a:gd name="connsiteX20" fmla="*/ 2266 w 913473"/>
              <a:gd name="connsiteY20" fmla="*/ 277772 h 41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3473" h="419838">
                <a:moveTo>
                  <a:pt x="2266" y="277772"/>
                </a:moveTo>
                <a:cubicBezTo>
                  <a:pt x="-28570" y="286667"/>
                  <a:pt x="263777" y="222624"/>
                  <a:pt x="358063" y="206613"/>
                </a:cubicBezTo>
                <a:cubicBezTo>
                  <a:pt x="452349" y="190602"/>
                  <a:pt x="560275" y="179928"/>
                  <a:pt x="567984" y="181707"/>
                </a:cubicBezTo>
                <a:cubicBezTo>
                  <a:pt x="575693" y="183486"/>
                  <a:pt x="456501" y="198904"/>
                  <a:pt x="404317" y="217287"/>
                </a:cubicBezTo>
                <a:cubicBezTo>
                  <a:pt x="352133" y="235670"/>
                  <a:pt x="296392" y="259982"/>
                  <a:pt x="254882" y="292004"/>
                </a:cubicBezTo>
                <a:cubicBezTo>
                  <a:pt x="213372" y="324026"/>
                  <a:pt x="151701" y="407639"/>
                  <a:pt x="155259" y="409418"/>
                </a:cubicBezTo>
                <a:cubicBezTo>
                  <a:pt x="158817" y="411197"/>
                  <a:pt x="264370" y="309794"/>
                  <a:pt x="276230" y="302678"/>
                </a:cubicBezTo>
                <a:cubicBezTo>
                  <a:pt x="288090" y="295562"/>
                  <a:pt x="211593" y="347746"/>
                  <a:pt x="226418" y="366722"/>
                </a:cubicBezTo>
                <a:cubicBezTo>
                  <a:pt x="241243" y="385698"/>
                  <a:pt x="353319" y="411196"/>
                  <a:pt x="365179" y="416533"/>
                </a:cubicBezTo>
                <a:cubicBezTo>
                  <a:pt x="377039" y="421870"/>
                  <a:pt x="264963" y="423650"/>
                  <a:pt x="297578" y="398744"/>
                </a:cubicBezTo>
                <a:cubicBezTo>
                  <a:pt x="330193" y="373838"/>
                  <a:pt x="559089" y="268877"/>
                  <a:pt x="560868" y="267098"/>
                </a:cubicBezTo>
                <a:cubicBezTo>
                  <a:pt x="562647" y="265319"/>
                  <a:pt x="357471" y="380361"/>
                  <a:pt x="308252" y="388070"/>
                </a:cubicBezTo>
                <a:cubicBezTo>
                  <a:pt x="259033" y="395779"/>
                  <a:pt x="243615" y="343595"/>
                  <a:pt x="265556" y="313352"/>
                </a:cubicBezTo>
                <a:cubicBezTo>
                  <a:pt x="287497" y="283109"/>
                  <a:pt x="363994" y="240414"/>
                  <a:pt x="439897" y="206613"/>
                </a:cubicBezTo>
                <a:cubicBezTo>
                  <a:pt x="515800" y="172812"/>
                  <a:pt x="642109" y="144941"/>
                  <a:pt x="720977" y="110547"/>
                </a:cubicBezTo>
                <a:cubicBezTo>
                  <a:pt x="799845" y="76153"/>
                  <a:pt x="905992" y="4994"/>
                  <a:pt x="913108" y="250"/>
                </a:cubicBezTo>
                <a:cubicBezTo>
                  <a:pt x="920224" y="-4494"/>
                  <a:pt x="821787" y="59550"/>
                  <a:pt x="763673" y="82084"/>
                </a:cubicBezTo>
                <a:cubicBezTo>
                  <a:pt x="705559" y="104618"/>
                  <a:pt x="570949" y="128930"/>
                  <a:pt x="564426" y="135453"/>
                </a:cubicBezTo>
                <a:cubicBezTo>
                  <a:pt x="557903" y="141976"/>
                  <a:pt x="728093" y="118256"/>
                  <a:pt x="724535" y="121221"/>
                </a:cubicBezTo>
                <a:cubicBezTo>
                  <a:pt x="720977" y="124186"/>
                  <a:pt x="660491" y="128337"/>
                  <a:pt x="543078" y="153243"/>
                </a:cubicBezTo>
                <a:cubicBezTo>
                  <a:pt x="425665" y="178149"/>
                  <a:pt x="33102" y="268877"/>
                  <a:pt x="2266" y="27777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F7B86526-11F0-5C91-738B-8767DE4DA2D9}"/>
              </a:ext>
            </a:extLst>
          </p:cNvPr>
          <p:cNvSpPr/>
          <p:nvPr/>
        </p:nvSpPr>
        <p:spPr>
          <a:xfrm>
            <a:off x="4156885" y="581461"/>
            <a:ext cx="1127508" cy="369169"/>
          </a:xfrm>
          <a:custGeom>
            <a:avLst/>
            <a:gdLst>
              <a:gd name="connsiteX0" fmla="*/ 27296 w 1127508"/>
              <a:gd name="connsiteY0" fmla="*/ 19837 h 369169"/>
              <a:gd name="connsiteX1" fmla="*/ 621478 w 1127508"/>
              <a:gd name="connsiteY1" fmla="*/ 190620 h 369169"/>
              <a:gd name="connsiteX2" fmla="*/ 514738 w 1127508"/>
              <a:gd name="connsiteY2" fmla="*/ 194178 h 369169"/>
              <a:gd name="connsiteX3" fmla="*/ 881210 w 1127508"/>
              <a:gd name="connsiteY3" fmla="*/ 272453 h 369169"/>
              <a:gd name="connsiteX4" fmla="*/ 774471 w 1127508"/>
              <a:gd name="connsiteY4" fmla="*/ 258221 h 369169"/>
              <a:gd name="connsiteX5" fmla="*/ 1126710 w 1127508"/>
              <a:gd name="connsiteY5" fmla="*/ 318707 h 369169"/>
              <a:gd name="connsiteX6" fmla="*/ 877652 w 1127508"/>
              <a:gd name="connsiteY6" fmla="*/ 283127 h 369169"/>
              <a:gd name="connsiteX7" fmla="*/ 504064 w 1127508"/>
              <a:gd name="connsiteY7" fmla="*/ 229758 h 369169"/>
              <a:gd name="connsiteX8" fmla="*/ 607246 w 1127508"/>
              <a:gd name="connsiteY8" fmla="*/ 290243 h 369169"/>
              <a:gd name="connsiteX9" fmla="*/ 699753 w 1127508"/>
              <a:gd name="connsiteY9" fmla="*/ 368519 h 369169"/>
              <a:gd name="connsiteX10" fmla="*/ 553876 w 1127508"/>
              <a:gd name="connsiteY10" fmla="*/ 243990 h 369169"/>
              <a:gd name="connsiteX11" fmla="*/ 461369 w 1127508"/>
              <a:gd name="connsiteY11" fmla="*/ 183504 h 369169"/>
              <a:gd name="connsiteX12" fmla="*/ 553876 w 1127508"/>
              <a:gd name="connsiteY12" fmla="*/ 208410 h 369169"/>
              <a:gd name="connsiteX13" fmla="*/ 144709 w 1127508"/>
              <a:gd name="connsiteY13" fmla="*/ 23395 h 369169"/>
              <a:gd name="connsiteX14" fmla="*/ 27296 w 1127508"/>
              <a:gd name="connsiteY14" fmla="*/ 19837 h 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7508" h="369169">
                <a:moveTo>
                  <a:pt x="27296" y="19837"/>
                </a:moveTo>
                <a:cubicBezTo>
                  <a:pt x="106757" y="47708"/>
                  <a:pt x="540238" y="161563"/>
                  <a:pt x="621478" y="190620"/>
                </a:cubicBezTo>
                <a:cubicBezTo>
                  <a:pt x="702718" y="219677"/>
                  <a:pt x="471449" y="180539"/>
                  <a:pt x="514738" y="194178"/>
                </a:cubicBezTo>
                <a:cubicBezTo>
                  <a:pt x="558027" y="207817"/>
                  <a:pt x="837921" y="261779"/>
                  <a:pt x="881210" y="272453"/>
                </a:cubicBezTo>
                <a:cubicBezTo>
                  <a:pt x="924499" y="283127"/>
                  <a:pt x="733554" y="250512"/>
                  <a:pt x="774471" y="258221"/>
                </a:cubicBezTo>
                <a:cubicBezTo>
                  <a:pt x="815388" y="265930"/>
                  <a:pt x="1109513" y="314556"/>
                  <a:pt x="1126710" y="318707"/>
                </a:cubicBezTo>
                <a:cubicBezTo>
                  <a:pt x="1143907" y="322858"/>
                  <a:pt x="877652" y="283127"/>
                  <a:pt x="877652" y="283127"/>
                </a:cubicBezTo>
                <a:cubicBezTo>
                  <a:pt x="773878" y="268302"/>
                  <a:pt x="549132" y="228572"/>
                  <a:pt x="504064" y="229758"/>
                </a:cubicBezTo>
                <a:cubicBezTo>
                  <a:pt x="458996" y="230944"/>
                  <a:pt x="574631" y="267116"/>
                  <a:pt x="607246" y="290243"/>
                </a:cubicBezTo>
                <a:cubicBezTo>
                  <a:pt x="639861" y="313370"/>
                  <a:pt x="708648" y="376228"/>
                  <a:pt x="699753" y="368519"/>
                </a:cubicBezTo>
                <a:cubicBezTo>
                  <a:pt x="690858" y="360810"/>
                  <a:pt x="593607" y="274826"/>
                  <a:pt x="553876" y="243990"/>
                </a:cubicBezTo>
                <a:cubicBezTo>
                  <a:pt x="514145" y="213154"/>
                  <a:pt x="461369" y="189434"/>
                  <a:pt x="461369" y="183504"/>
                </a:cubicBezTo>
                <a:cubicBezTo>
                  <a:pt x="461369" y="177574"/>
                  <a:pt x="606653" y="235095"/>
                  <a:pt x="553876" y="208410"/>
                </a:cubicBezTo>
                <a:cubicBezTo>
                  <a:pt x="501099" y="181725"/>
                  <a:pt x="230693" y="53045"/>
                  <a:pt x="144709" y="23395"/>
                </a:cubicBezTo>
                <a:cubicBezTo>
                  <a:pt x="58725" y="-6255"/>
                  <a:pt x="-52165" y="-8034"/>
                  <a:pt x="27296" y="198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14FA7D8E-2BEE-C05E-5032-52F64BE8B16C}"/>
              </a:ext>
            </a:extLst>
          </p:cNvPr>
          <p:cNvSpPr/>
          <p:nvPr/>
        </p:nvSpPr>
        <p:spPr>
          <a:xfrm>
            <a:off x="3660867" y="675533"/>
            <a:ext cx="980558" cy="191476"/>
          </a:xfrm>
          <a:custGeom>
            <a:avLst/>
            <a:gdLst>
              <a:gd name="connsiteX0" fmla="*/ 640727 w 980558"/>
              <a:gd name="connsiteY0" fmla="*/ 483 h 191476"/>
              <a:gd name="connsiteX1" fmla="*/ 331183 w 980558"/>
              <a:gd name="connsiteY1" fmla="*/ 89432 h 191476"/>
              <a:gd name="connsiteX2" fmla="*/ 291 w 980558"/>
              <a:gd name="connsiteY2" fmla="*/ 160592 h 191476"/>
              <a:gd name="connsiteX3" fmla="*/ 274255 w 980558"/>
              <a:gd name="connsiteY3" fmla="*/ 160592 h 191476"/>
              <a:gd name="connsiteX4" fmla="*/ 352531 w 980558"/>
              <a:gd name="connsiteY4" fmla="*/ 189055 h 191476"/>
              <a:gd name="connsiteX5" fmla="*/ 306277 w 980558"/>
              <a:gd name="connsiteY5" fmla="*/ 185497 h 191476"/>
              <a:gd name="connsiteX6" fmla="*/ 566009 w 980558"/>
              <a:gd name="connsiteY6" fmla="*/ 149918 h 191476"/>
              <a:gd name="connsiteX7" fmla="*/ 768814 w 980558"/>
              <a:gd name="connsiteY7" fmla="*/ 157034 h 191476"/>
              <a:gd name="connsiteX8" fmla="*/ 978735 w 980558"/>
              <a:gd name="connsiteY8" fmla="*/ 96548 h 191476"/>
              <a:gd name="connsiteX9" fmla="*/ 644285 w 980558"/>
              <a:gd name="connsiteY9" fmla="*/ 117896 h 191476"/>
              <a:gd name="connsiteX10" fmla="*/ 188864 w 980558"/>
              <a:gd name="connsiteY10" fmla="*/ 139244 h 191476"/>
              <a:gd name="connsiteX11" fmla="*/ 395226 w 980558"/>
              <a:gd name="connsiteY11" fmla="*/ 64526 h 191476"/>
              <a:gd name="connsiteX12" fmla="*/ 288487 w 980558"/>
              <a:gd name="connsiteY12" fmla="*/ 53852 h 191476"/>
              <a:gd name="connsiteX13" fmla="*/ 640727 w 980558"/>
              <a:gd name="connsiteY13" fmla="*/ 483 h 19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0558" h="191476">
                <a:moveTo>
                  <a:pt x="640727" y="483"/>
                </a:moveTo>
                <a:cubicBezTo>
                  <a:pt x="647843" y="6413"/>
                  <a:pt x="437922" y="62747"/>
                  <a:pt x="331183" y="89432"/>
                </a:cubicBezTo>
                <a:cubicBezTo>
                  <a:pt x="224444" y="116117"/>
                  <a:pt x="9779" y="148732"/>
                  <a:pt x="291" y="160592"/>
                </a:cubicBezTo>
                <a:cubicBezTo>
                  <a:pt x="-9197" y="172452"/>
                  <a:pt x="215548" y="155848"/>
                  <a:pt x="274255" y="160592"/>
                </a:cubicBezTo>
                <a:cubicBezTo>
                  <a:pt x="332962" y="165336"/>
                  <a:pt x="347194" y="184904"/>
                  <a:pt x="352531" y="189055"/>
                </a:cubicBezTo>
                <a:cubicBezTo>
                  <a:pt x="357868" y="193206"/>
                  <a:pt x="270697" y="192020"/>
                  <a:pt x="306277" y="185497"/>
                </a:cubicBezTo>
                <a:cubicBezTo>
                  <a:pt x="341857" y="178974"/>
                  <a:pt x="488919" y="154662"/>
                  <a:pt x="566009" y="149918"/>
                </a:cubicBezTo>
                <a:cubicBezTo>
                  <a:pt x="643099" y="145174"/>
                  <a:pt x="700026" y="165929"/>
                  <a:pt x="768814" y="157034"/>
                </a:cubicBezTo>
                <a:cubicBezTo>
                  <a:pt x="837602" y="148139"/>
                  <a:pt x="999490" y="103071"/>
                  <a:pt x="978735" y="96548"/>
                </a:cubicBezTo>
                <a:cubicBezTo>
                  <a:pt x="957980" y="90025"/>
                  <a:pt x="644285" y="117896"/>
                  <a:pt x="644285" y="117896"/>
                </a:cubicBezTo>
                <a:cubicBezTo>
                  <a:pt x="512640" y="125012"/>
                  <a:pt x="230374" y="148139"/>
                  <a:pt x="188864" y="139244"/>
                </a:cubicBezTo>
                <a:cubicBezTo>
                  <a:pt x="147354" y="130349"/>
                  <a:pt x="378622" y="78758"/>
                  <a:pt x="395226" y="64526"/>
                </a:cubicBezTo>
                <a:cubicBezTo>
                  <a:pt x="411830" y="50294"/>
                  <a:pt x="250535" y="62747"/>
                  <a:pt x="288487" y="53852"/>
                </a:cubicBezTo>
                <a:cubicBezTo>
                  <a:pt x="326439" y="44957"/>
                  <a:pt x="633611" y="-5447"/>
                  <a:pt x="640727" y="48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224039BE-A8F2-8B66-04F5-5E40D3F745FB}"/>
              </a:ext>
            </a:extLst>
          </p:cNvPr>
          <p:cNvSpPr/>
          <p:nvPr/>
        </p:nvSpPr>
        <p:spPr>
          <a:xfrm>
            <a:off x="4146026" y="1362414"/>
            <a:ext cx="1543411" cy="801796"/>
          </a:xfrm>
          <a:custGeom>
            <a:avLst/>
            <a:gdLst>
              <a:gd name="connsiteX0" fmla="*/ 91524 w 1543411"/>
              <a:gd name="connsiteY0" fmla="*/ 291 h 801796"/>
              <a:gd name="connsiteX1" fmla="*/ 6133 w 1543411"/>
              <a:gd name="connsiteY1" fmla="*/ 156842 h 801796"/>
              <a:gd name="connsiteX2" fmla="*/ 294329 w 1543411"/>
              <a:gd name="connsiteY2" fmla="*/ 231560 h 801796"/>
              <a:gd name="connsiteX3" fmla="*/ 130662 w 1543411"/>
              <a:gd name="connsiteY3" fmla="*/ 210212 h 801796"/>
              <a:gd name="connsiteX4" fmla="*/ 692822 w 1543411"/>
              <a:gd name="connsiteY4" fmla="*/ 320509 h 801796"/>
              <a:gd name="connsiteX5" fmla="*/ 522039 w 1543411"/>
              <a:gd name="connsiteY5" fmla="*/ 327625 h 801796"/>
              <a:gd name="connsiteX6" fmla="*/ 792446 w 1543411"/>
              <a:gd name="connsiteY6" fmla="*/ 402342 h 801796"/>
              <a:gd name="connsiteX7" fmla="*/ 867163 w 1543411"/>
              <a:gd name="connsiteY7" fmla="*/ 430806 h 801796"/>
              <a:gd name="connsiteX8" fmla="*/ 1073526 w 1543411"/>
              <a:gd name="connsiteY8" fmla="*/ 580241 h 801796"/>
              <a:gd name="connsiteX9" fmla="*/ 941881 w 1543411"/>
              <a:gd name="connsiteY9" fmla="*/ 452154 h 801796"/>
              <a:gd name="connsiteX10" fmla="*/ 1183823 w 1543411"/>
              <a:gd name="connsiteY10" fmla="*/ 566009 h 801796"/>
              <a:gd name="connsiteX11" fmla="*/ 1198055 w 1543411"/>
              <a:gd name="connsiteY11" fmla="*/ 519756 h 801796"/>
              <a:gd name="connsiteX12" fmla="*/ 1532505 w 1543411"/>
              <a:gd name="connsiteY12" fmla="*/ 797278 h 801796"/>
              <a:gd name="connsiteX13" fmla="*/ 1429323 w 1543411"/>
              <a:gd name="connsiteY13" fmla="*/ 676307 h 801796"/>
              <a:gd name="connsiteX14" fmla="*/ 1105548 w 1543411"/>
              <a:gd name="connsiteY14" fmla="*/ 473502 h 801796"/>
              <a:gd name="connsiteX15" fmla="*/ 625221 w 1543411"/>
              <a:gd name="connsiteY15" fmla="*/ 238675 h 801796"/>
              <a:gd name="connsiteX16" fmla="*/ 902743 w 1543411"/>
              <a:gd name="connsiteY16" fmla="*/ 441480 h 801796"/>
              <a:gd name="connsiteX17" fmla="*/ 635895 w 1543411"/>
              <a:gd name="connsiteY17" fmla="*/ 327625 h 801796"/>
              <a:gd name="connsiteX18" fmla="*/ 134220 w 1543411"/>
              <a:gd name="connsiteY18" fmla="*/ 185306 h 801796"/>
              <a:gd name="connsiteX19" fmla="*/ 20365 w 1543411"/>
              <a:gd name="connsiteY19" fmla="*/ 199538 h 801796"/>
              <a:gd name="connsiteX20" fmla="*/ 91524 w 1543411"/>
              <a:gd name="connsiteY20" fmla="*/ 291 h 80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3411" h="801796">
                <a:moveTo>
                  <a:pt x="91524" y="291"/>
                </a:moveTo>
                <a:cubicBezTo>
                  <a:pt x="89152" y="-6825"/>
                  <a:pt x="-27668" y="118297"/>
                  <a:pt x="6133" y="156842"/>
                </a:cubicBezTo>
                <a:cubicBezTo>
                  <a:pt x="39934" y="195387"/>
                  <a:pt x="273574" y="222665"/>
                  <a:pt x="294329" y="231560"/>
                </a:cubicBezTo>
                <a:cubicBezTo>
                  <a:pt x="315084" y="240455"/>
                  <a:pt x="64247" y="195387"/>
                  <a:pt x="130662" y="210212"/>
                </a:cubicBezTo>
                <a:cubicBezTo>
                  <a:pt x="197077" y="225037"/>
                  <a:pt x="627593" y="300940"/>
                  <a:pt x="692822" y="320509"/>
                </a:cubicBezTo>
                <a:cubicBezTo>
                  <a:pt x="758051" y="340078"/>
                  <a:pt x="505435" y="313986"/>
                  <a:pt x="522039" y="327625"/>
                </a:cubicBezTo>
                <a:cubicBezTo>
                  <a:pt x="538643" y="341264"/>
                  <a:pt x="734925" y="385145"/>
                  <a:pt x="792446" y="402342"/>
                </a:cubicBezTo>
                <a:cubicBezTo>
                  <a:pt x="849967" y="419539"/>
                  <a:pt x="820316" y="401156"/>
                  <a:pt x="867163" y="430806"/>
                </a:cubicBezTo>
                <a:cubicBezTo>
                  <a:pt x="914010" y="460456"/>
                  <a:pt x="1061073" y="576683"/>
                  <a:pt x="1073526" y="580241"/>
                </a:cubicBezTo>
                <a:cubicBezTo>
                  <a:pt x="1085979" y="583799"/>
                  <a:pt x="923498" y="454526"/>
                  <a:pt x="941881" y="452154"/>
                </a:cubicBezTo>
                <a:cubicBezTo>
                  <a:pt x="960264" y="449782"/>
                  <a:pt x="1141127" y="554742"/>
                  <a:pt x="1183823" y="566009"/>
                </a:cubicBezTo>
                <a:cubicBezTo>
                  <a:pt x="1226519" y="577276"/>
                  <a:pt x="1139941" y="481211"/>
                  <a:pt x="1198055" y="519756"/>
                </a:cubicBezTo>
                <a:cubicBezTo>
                  <a:pt x="1256169" y="558301"/>
                  <a:pt x="1493960" y="771186"/>
                  <a:pt x="1532505" y="797278"/>
                </a:cubicBezTo>
                <a:cubicBezTo>
                  <a:pt x="1571050" y="823370"/>
                  <a:pt x="1500482" y="730270"/>
                  <a:pt x="1429323" y="676307"/>
                </a:cubicBezTo>
                <a:cubicBezTo>
                  <a:pt x="1358164" y="622344"/>
                  <a:pt x="1239565" y="546441"/>
                  <a:pt x="1105548" y="473502"/>
                </a:cubicBezTo>
                <a:cubicBezTo>
                  <a:pt x="971531" y="400563"/>
                  <a:pt x="659022" y="244012"/>
                  <a:pt x="625221" y="238675"/>
                </a:cubicBezTo>
                <a:cubicBezTo>
                  <a:pt x="591420" y="233338"/>
                  <a:pt x="900964" y="426655"/>
                  <a:pt x="902743" y="441480"/>
                </a:cubicBezTo>
                <a:cubicBezTo>
                  <a:pt x="904522" y="456305"/>
                  <a:pt x="763982" y="370321"/>
                  <a:pt x="635895" y="327625"/>
                </a:cubicBezTo>
                <a:cubicBezTo>
                  <a:pt x="507808" y="284929"/>
                  <a:pt x="236808" y="206654"/>
                  <a:pt x="134220" y="185306"/>
                </a:cubicBezTo>
                <a:cubicBezTo>
                  <a:pt x="31632" y="163958"/>
                  <a:pt x="32818" y="224444"/>
                  <a:pt x="20365" y="199538"/>
                </a:cubicBezTo>
                <a:cubicBezTo>
                  <a:pt x="7912" y="174632"/>
                  <a:pt x="93896" y="7407"/>
                  <a:pt x="91524" y="29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E861082E-B214-2AF3-E884-3E641F48D424}"/>
              </a:ext>
            </a:extLst>
          </p:cNvPr>
          <p:cNvSpPr/>
          <p:nvPr/>
        </p:nvSpPr>
        <p:spPr>
          <a:xfrm>
            <a:off x="4426123" y="1361316"/>
            <a:ext cx="1110712" cy="608826"/>
          </a:xfrm>
          <a:custGeom>
            <a:avLst/>
            <a:gdLst>
              <a:gd name="connsiteX0" fmla="*/ 0 w 1110712"/>
              <a:gd name="connsiteY0" fmla="*/ 1389 h 608826"/>
              <a:gd name="connsiteX1" fmla="*/ 583508 w 1110712"/>
              <a:gd name="connsiteY1" fmla="*/ 36969 h 608826"/>
              <a:gd name="connsiteX2" fmla="*/ 455421 w 1110712"/>
              <a:gd name="connsiteY2" fmla="*/ 104570 h 608826"/>
              <a:gd name="connsiteX3" fmla="*/ 622646 w 1110712"/>
              <a:gd name="connsiteY3" fmla="*/ 168614 h 608826"/>
              <a:gd name="connsiteX4" fmla="*/ 611972 w 1110712"/>
              <a:gd name="connsiteY4" fmla="*/ 197078 h 608826"/>
              <a:gd name="connsiteX5" fmla="*/ 1106531 w 1110712"/>
              <a:gd name="connsiteY5" fmla="*/ 602687 h 608826"/>
              <a:gd name="connsiteX6" fmla="*/ 836124 w 1110712"/>
              <a:gd name="connsiteY6" fmla="*/ 424788 h 608826"/>
              <a:gd name="connsiteX7" fmla="*/ 597740 w 1110712"/>
              <a:gd name="connsiteY7" fmla="*/ 193520 h 608826"/>
              <a:gd name="connsiteX8" fmla="*/ 7116 w 1110712"/>
              <a:gd name="connsiteY8" fmla="*/ 179288 h 608826"/>
              <a:gd name="connsiteX9" fmla="*/ 708037 w 1110712"/>
              <a:gd name="connsiteY9" fmla="*/ 246889 h 608826"/>
              <a:gd name="connsiteX10" fmla="*/ 480327 w 1110712"/>
              <a:gd name="connsiteY10" fmla="*/ 79665 h 608826"/>
              <a:gd name="connsiteX11" fmla="*/ 579950 w 1110712"/>
              <a:gd name="connsiteY11" fmla="*/ 83223 h 608826"/>
              <a:gd name="connsiteX12" fmla="*/ 0 w 1110712"/>
              <a:gd name="connsiteY12" fmla="*/ 1389 h 60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0712" h="608826">
                <a:moveTo>
                  <a:pt x="0" y="1389"/>
                </a:moveTo>
                <a:cubicBezTo>
                  <a:pt x="593" y="-6320"/>
                  <a:pt x="507605" y="19772"/>
                  <a:pt x="583508" y="36969"/>
                </a:cubicBezTo>
                <a:cubicBezTo>
                  <a:pt x="659412" y="54166"/>
                  <a:pt x="448898" y="82629"/>
                  <a:pt x="455421" y="104570"/>
                </a:cubicBezTo>
                <a:cubicBezTo>
                  <a:pt x="461944" y="126511"/>
                  <a:pt x="596554" y="153196"/>
                  <a:pt x="622646" y="168614"/>
                </a:cubicBezTo>
                <a:cubicBezTo>
                  <a:pt x="648738" y="184032"/>
                  <a:pt x="531324" y="124732"/>
                  <a:pt x="611972" y="197078"/>
                </a:cubicBezTo>
                <a:cubicBezTo>
                  <a:pt x="692620" y="269424"/>
                  <a:pt x="1069172" y="564735"/>
                  <a:pt x="1106531" y="602687"/>
                </a:cubicBezTo>
                <a:cubicBezTo>
                  <a:pt x="1143890" y="640639"/>
                  <a:pt x="920922" y="492982"/>
                  <a:pt x="836124" y="424788"/>
                </a:cubicBezTo>
                <a:cubicBezTo>
                  <a:pt x="751326" y="356594"/>
                  <a:pt x="735908" y="234437"/>
                  <a:pt x="597740" y="193520"/>
                </a:cubicBezTo>
                <a:cubicBezTo>
                  <a:pt x="459572" y="152603"/>
                  <a:pt x="-11267" y="170393"/>
                  <a:pt x="7116" y="179288"/>
                </a:cubicBezTo>
                <a:cubicBezTo>
                  <a:pt x="25499" y="188183"/>
                  <a:pt x="629169" y="263493"/>
                  <a:pt x="708037" y="246889"/>
                </a:cubicBezTo>
                <a:cubicBezTo>
                  <a:pt x="786905" y="230285"/>
                  <a:pt x="501675" y="106943"/>
                  <a:pt x="480327" y="79665"/>
                </a:cubicBezTo>
                <a:cubicBezTo>
                  <a:pt x="458979" y="52387"/>
                  <a:pt x="662969" y="99234"/>
                  <a:pt x="579950" y="83223"/>
                </a:cubicBezTo>
                <a:cubicBezTo>
                  <a:pt x="496931" y="67212"/>
                  <a:pt x="-593" y="9098"/>
                  <a:pt x="0" y="13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310EB0C8-574D-96FB-252E-E236D9FB67EC}"/>
              </a:ext>
            </a:extLst>
          </p:cNvPr>
          <p:cNvSpPr/>
          <p:nvPr/>
        </p:nvSpPr>
        <p:spPr>
          <a:xfrm>
            <a:off x="4888518" y="881579"/>
            <a:ext cx="1184951" cy="1818381"/>
          </a:xfrm>
          <a:custGeom>
            <a:avLst/>
            <a:gdLst>
              <a:gd name="connsiteX0" fmla="*/ 32164 w 1184951"/>
              <a:gd name="connsiteY0" fmla="*/ 25705 h 1818381"/>
              <a:gd name="connsiteX1" fmla="*/ 117555 w 1184951"/>
              <a:gd name="connsiteY1" fmla="*/ 57727 h 1818381"/>
              <a:gd name="connsiteX2" fmla="*/ 693947 w 1184951"/>
              <a:gd name="connsiteY2" fmla="*/ 417082 h 1818381"/>
              <a:gd name="connsiteX3" fmla="*/ 683273 w 1184951"/>
              <a:gd name="connsiteY3" fmla="*/ 424198 h 1818381"/>
              <a:gd name="connsiteX4" fmla="*/ 857614 w 1184951"/>
              <a:gd name="connsiteY4" fmla="*/ 545170 h 1818381"/>
              <a:gd name="connsiteX5" fmla="*/ 825593 w 1184951"/>
              <a:gd name="connsiteY5" fmla="*/ 630561 h 1818381"/>
              <a:gd name="connsiteX6" fmla="*/ 836266 w 1184951"/>
              <a:gd name="connsiteY6" fmla="*/ 687489 h 1818381"/>
              <a:gd name="connsiteX7" fmla="*/ 889636 w 1184951"/>
              <a:gd name="connsiteY7" fmla="*/ 872503 h 1818381"/>
              <a:gd name="connsiteX8" fmla="*/ 925216 w 1184951"/>
              <a:gd name="connsiteY8" fmla="*/ 762206 h 1818381"/>
              <a:gd name="connsiteX9" fmla="*/ 1031955 w 1184951"/>
              <a:gd name="connsiteY9" fmla="*/ 1032612 h 1818381"/>
              <a:gd name="connsiteX10" fmla="*/ 1103115 w 1184951"/>
              <a:gd name="connsiteY10" fmla="*/ 1150026 h 1818381"/>
              <a:gd name="connsiteX11" fmla="*/ 1092441 w 1184951"/>
              <a:gd name="connsiteY11" fmla="*/ 1395526 h 1818381"/>
              <a:gd name="connsiteX12" fmla="*/ 1184948 w 1184951"/>
              <a:gd name="connsiteY12" fmla="*/ 1815367 h 1818381"/>
              <a:gd name="connsiteX13" fmla="*/ 1088883 w 1184951"/>
              <a:gd name="connsiteY13" fmla="*/ 1534287 h 1818381"/>
              <a:gd name="connsiteX14" fmla="*/ 743759 w 1184951"/>
              <a:gd name="connsiteY14" fmla="*/ 659025 h 1818381"/>
              <a:gd name="connsiteX15" fmla="*/ 1128021 w 1184951"/>
              <a:gd name="connsiteY15" fmla="*/ 1598331 h 1818381"/>
              <a:gd name="connsiteX16" fmla="*/ 1092441 w 1184951"/>
              <a:gd name="connsiteY16" fmla="*/ 1199837 h 1818381"/>
              <a:gd name="connsiteX17" fmla="*/ 960796 w 1184951"/>
              <a:gd name="connsiteY17" fmla="*/ 893851 h 1818381"/>
              <a:gd name="connsiteX18" fmla="*/ 832708 w 1184951"/>
              <a:gd name="connsiteY18" fmla="*/ 545170 h 1818381"/>
              <a:gd name="connsiteX19" fmla="*/ 633462 w 1184951"/>
              <a:gd name="connsiteY19" fmla="*/ 417082 h 1818381"/>
              <a:gd name="connsiteX20" fmla="*/ 299012 w 1184951"/>
              <a:gd name="connsiteY20" fmla="*/ 150234 h 1818381"/>
              <a:gd name="connsiteX21" fmla="*/ 519607 w 1184951"/>
              <a:gd name="connsiteY21" fmla="*/ 310343 h 1818381"/>
              <a:gd name="connsiteX22" fmla="*/ 32164 w 1184951"/>
              <a:gd name="connsiteY22" fmla="*/ 25705 h 181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4951" h="1818381">
                <a:moveTo>
                  <a:pt x="32164" y="25705"/>
                </a:moveTo>
                <a:cubicBezTo>
                  <a:pt x="-34845" y="-16398"/>
                  <a:pt x="7258" y="-7503"/>
                  <a:pt x="117555" y="57727"/>
                </a:cubicBezTo>
                <a:cubicBezTo>
                  <a:pt x="227852" y="122957"/>
                  <a:pt x="599661" y="356004"/>
                  <a:pt x="693947" y="417082"/>
                </a:cubicBezTo>
                <a:cubicBezTo>
                  <a:pt x="788233" y="478160"/>
                  <a:pt x="655995" y="402850"/>
                  <a:pt x="683273" y="424198"/>
                </a:cubicBezTo>
                <a:cubicBezTo>
                  <a:pt x="710551" y="445546"/>
                  <a:pt x="833894" y="510776"/>
                  <a:pt x="857614" y="545170"/>
                </a:cubicBezTo>
                <a:cubicBezTo>
                  <a:pt x="881334" y="579564"/>
                  <a:pt x="829151" y="606841"/>
                  <a:pt x="825593" y="630561"/>
                </a:cubicBezTo>
                <a:cubicBezTo>
                  <a:pt x="822035" y="654281"/>
                  <a:pt x="825592" y="647165"/>
                  <a:pt x="836266" y="687489"/>
                </a:cubicBezTo>
                <a:cubicBezTo>
                  <a:pt x="846940" y="727813"/>
                  <a:pt x="874811" y="860050"/>
                  <a:pt x="889636" y="872503"/>
                </a:cubicBezTo>
                <a:cubicBezTo>
                  <a:pt x="904461" y="884956"/>
                  <a:pt x="901496" y="735521"/>
                  <a:pt x="925216" y="762206"/>
                </a:cubicBezTo>
                <a:cubicBezTo>
                  <a:pt x="948936" y="788891"/>
                  <a:pt x="1002305" y="967975"/>
                  <a:pt x="1031955" y="1032612"/>
                </a:cubicBezTo>
                <a:cubicBezTo>
                  <a:pt x="1061605" y="1097249"/>
                  <a:pt x="1093034" y="1089540"/>
                  <a:pt x="1103115" y="1150026"/>
                </a:cubicBezTo>
                <a:cubicBezTo>
                  <a:pt x="1113196" y="1210512"/>
                  <a:pt x="1078802" y="1284636"/>
                  <a:pt x="1092441" y="1395526"/>
                </a:cubicBezTo>
                <a:cubicBezTo>
                  <a:pt x="1106080" y="1506416"/>
                  <a:pt x="1185541" y="1792240"/>
                  <a:pt x="1184948" y="1815367"/>
                </a:cubicBezTo>
                <a:cubicBezTo>
                  <a:pt x="1184355" y="1838494"/>
                  <a:pt x="1162414" y="1727011"/>
                  <a:pt x="1088883" y="1534287"/>
                </a:cubicBezTo>
                <a:cubicBezTo>
                  <a:pt x="1015352" y="1341563"/>
                  <a:pt x="737236" y="648351"/>
                  <a:pt x="743759" y="659025"/>
                </a:cubicBezTo>
                <a:cubicBezTo>
                  <a:pt x="750282" y="669699"/>
                  <a:pt x="1069907" y="1508196"/>
                  <a:pt x="1128021" y="1598331"/>
                </a:cubicBezTo>
                <a:cubicBezTo>
                  <a:pt x="1186135" y="1688466"/>
                  <a:pt x="1120312" y="1317250"/>
                  <a:pt x="1092441" y="1199837"/>
                </a:cubicBezTo>
                <a:cubicBezTo>
                  <a:pt x="1064570" y="1082424"/>
                  <a:pt x="1004085" y="1002962"/>
                  <a:pt x="960796" y="893851"/>
                </a:cubicBezTo>
                <a:cubicBezTo>
                  <a:pt x="917507" y="784740"/>
                  <a:pt x="887264" y="624632"/>
                  <a:pt x="832708" y="545170"/>
                </a:cubicBezTo>
                <a:cubicBezTo>
                  <a:pt x="778152" y="465709"/>
                  <a:pt x="722411" y="482905"/>
                  <a:pt x="633462" y="417082"/>
                </a:cubicBezTo>
                <a:cubicBezTo>
                  <a:pt x="544513" y="351259"/>
                  <a:pt x="317988" y="168024"/>
                  <a:pt x="299012" y="150234"/>
                </a:cubicBezTo>
                <a:cubicBezTo>
                  <a:pt x="280036" y="132444"/>
                  <a:pt x="559931" y="334063"/>
                  <a:pt x="519607" y="310343"/>
                </a:cubicBezTo>
                <a:lnTo>
                  <a:pt x="32164" y="2570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F8196053-923C-15AD-CE1C-520DB26C7240}"/>
              </a:ext>
            </a:extLst>
          </p:cNvPr>
          <p:cNvSpPr/>
          <p:nvPr/>
        </p:nvSpPr>
        <p:spPr>
          <a:xfrm>
            <a:off x="4894889" y="905722"/>
            <a:ext cx="922827" cy="1201185"/>
          </a:xfrm>
          <a:custGeom>
            <a:avLst/>
            <a:gdLst>
              <a:gd name="connsiteX0" fmla="*/ 887 w 922827"/>
              <a:gd name="connsiteY0" fmla="*/ 1562 h 1201185"/>
              <a:gd name="connsiteX1" fmla="*/ 392264 w 922827"/>
              <a:gd name="connsiteY1" fmla="*/ 325338 h 1201185"/>
              <a:gd name="connsiteX2" fmla="*/ 388706 w 922827"/>
              <a:gd name="connsiteY2" fmla="*/ 513911 h 1201185"/>
              <a:gd name="connsiteX3" fmla="*/ 563047 w 922827"/>
              <a:gd name="connsiteY3" fmla="*/ 556606 h 1201185"/>
              <a:gd name="connsiteX4" fmla="*/ 474098 w 922827"/>
              <a:gd name="connsiteY4" fmla="*/ 588628 h 1201185"/>
              <a:gd name="connsiteX5" fmla="*/ 780084 w 922827"/>
              <a:gd name="connsiteY5" fmla="*/ 663346 h 1201185"/>
              <a:gd name="connsiteX6" fmla="*/ 637765 w 922827"/>
              <a:gd name="connsiteY6" fmla="*/ 805665 h 1201185"/>
              <a:gd name="connsiteX7" fmla="*/ 684018 w 922827"/>
              <a:gd name="connsiteY7" fmla="*/ 859034 h 1201185"/>
              <a:gd name="connsiteX8" fmla="*/ 716040 w 922827"/>
              <a:gd name="connsiteY8" fmla="*/ 1012027 h 1201185"/>
              <a:gd name="connsiteX9" fmla="*/ 744504 w 922827"/>
              <a:gd name="connsiteY9" fmla="*/ 859034 h 1201185"/>
              <a:gd name="connsiteX10" fmla="*/ 815664 w 922827"/>
              <a:gd name="connsiteY10" fmla="*/ 887498 h 1201185"/>
              <a:gd name="connsiteX11" fmla="*/ 922403 w 922827"/>
              <a:gd name="connsiteY11" fmla="*/ 1200600 h 1201185"/>
              <a:gd name="connsiteX12" fmla="*/ 772968 w 922827"/>
              <a:gd name="connsiteY12" fmla="*/ 798549 h 1201185"/>
              <a:gd name="connsiteX13" fmla="*/ 698250 w 922827"/>
              <a:gd name="connsiteY13" fmla="*/ 894614 h 1201185"/>
              <a:gd name="connsiteX14" fmla="*/ 687576 w 922827"/>
              <a:gd name="connsiteY14" fmla="*/ 624208 h 1201185"/>
              <a:gd name="connsiteX15" fmla="*/ 385148 w 922827"/>
              <a:gd name="connsiteY15" fmla="*/ 506795 h 1201185"/>
              <a:gd name="connsiteX16" fmla="*/ 385148 w 922827"/>
              <a:gd name="connsiteY16" fmla="*/ 496121 h 1201185"/>
              <a:gd name="connsiteX17" fmla="*/ 395822 w 922827"/>
              <a:gd name="connsiteY17" fmla="*/ 350244 h 1201185"/>
              <a:gd name="connsiteX18" fmla="*/ 338895 w 922827"/>
              <a:gd name="connsiteY18" fmla="*/ 307548 h 1201185"/>
              <a:gd name="connsiteX19" fmla="*/ 299757 w 922827"/>
              <a:gd name="connsiteY19" fmla="*/ 517469 h 1201185"/>
              <a:gd name="connsiteX20" fmla="*/ 310431 w 922827"/>
              <a:gd name="connsiteY20" fmla="*/ 279084 h 1201185"/>
              <a:gd name="connsiteX21" fmla="*/ 285525 w 922827"/>
              <a:gd name="connsiteY21" fmla="*/ 204367 h 1201185"/>
              <a:gd name="connsiteX22" fmla="*/ 887 w 922827"/>
              <a:gd name="connsiteY22" fmla="*/ 1562 h 120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22827" h="1201185">
                <a:moveTo>
                  <a:pt x="887" y="1562"/>
                </a:moveTo>
                <a:cubicBezTo>
                  <a:pt x="18677" y="21724"/>
                  <a:pt x="327628" y="239947"/>
                  <a:pt x="392264" y="325338"/>
                </a:cubicBezTo>
                <a:cubicBezTo>
                  <a:pt x="456900" y="410729"/>
                  <a:pt x="360242" y="475366"/>
                  <a:pt x="388706" y="513911"/>
                </a:cubicBezTo>
                <a:cubicBezTo>
                  <a:pt x="417170" y="552456"/>
                  <a:pt x="548815" y="544153"/>
                  <a:pt x="563047" y="556606"/>
                </a:cubicBezTo>
                <a:cubicBezTo>
                  <a:pt x="577279" y="569059"/>
                  <a:pt x="437925" y="570838"/>
                  <a:pt x="474098" y="588628"/>
                </a:cubicBezTo>
                <a:cubicBezTo>
                  <a:pt x="510271" y="606418"/>
                  <a:pt x="752806" y="627173"/>
                  <a:pt x="780084" y="663346"/>
                </a:cubicBezTo>
                <a:cubicBezTo>
                  <a:pt x="807362" y="699519"/>
                  <a:pt x="653776" y="773050"/>
                  <a:pt x="637765" y="805665"/>
                </a:cubicBezTo>
                <a:cubicBezTo>
                  <a:pt x="621754" y="838280"/>
                  <a:pt x="670972" y="824640"/>
                  <a:pt x="684018" y="859034"/>
                </a:cubicBezTo>
                <a:cubicBezTo>
                  <a:pt x="697064" y="893428"/>
                  <a:pt x="705959" y="1012027"/>
                  <a:pt x="716040" y="1012027"/>
                </a:cubicBezTo>
                <a:cubicBezTo>
                  <a:pt x="726121" y="1012027"/>
                  <a:pt x="727900" y="879789"/>
                  <a:pt x="744504" y="859034"/>
                </a:cubicBezTo>
                <a:cubicBezTo>
                  <a:pt x="761108" y="838279"/>
                  <a:pt x="786014" y="830570"/>
                  <a:pt x="815664" y="887498"/>
                </a:cubicBezTo>
                <a:cubicBezTo>
                  <a:pt x="845314" y="944426"/>
                  <a:pt x="929519" y="1215425"/>
                  <a:pt x="922403" y="1200600"/>
                </a:cubicBezTo>
                <a:cubicBezTo>
                  <a:pt x="915287" y="1185775"/>
                  <a:pt x="810327" y="849547"/>
                  <a:pt x="772968" y="798549"/>
                </a:cubicBezTo>
                <a:cubicBezTo>
                  <a:pt x="735609" y="747551"/>
                  <a:pt x="712482" y="923671"/>
                  <a:pt x="698250" y="894614"/>
                </a:cubicBezTo>
                <a:cubicBezTo>
                  <a:pt x="684018" y="865557"/>
                  <a:pt x="739760" y="688845"/>
                  <a:pt x="687576" y="624208"/>
                </a:cubicBezTo>
                <a:cubicBezTo>
                  <a:pt x="635392" y="559572"/>
                  <a:pt x="435553" y="528143"/>
                  <a:pt x="385148" y="506795"/>
                </a:cubicBezTo>
                <a:cubicBezTo>
                  <a:pt x="334743" y="485447"/>
                  <a:pt x="383369" y="522213"/>
                  <a:pt x="385148" y="496121"/>
                </a:cubicBezTo>
                <a:cubicBezTo>
                  <a:pt x="386927" y="470029"/>
                  <a:pt x="403531" y="381673"/>
                  <a:pt x="395822" y="350244"/>
                </a:cubicBezTo>
                <a:cubicBezTo>
                  <a:pt x="388113" y="318815"/>
                  <a:pt x="354906" y="279677"/>
                  <a:pt x="338895" y="307548"/>
                </a:cubicBezTo>
                <a:cubicBezTo>
                  <a:pt x="322884" y="335419"/>
                  <a:pt x="304501" y="522213"/>
                  <a:pt x="299757" y="517469"/>
                </a:cubicBezTo>
                <a:cubicBezTo>
                  <a:pt x="295013" y="512725"/>
                  <a:pt x="312803" y="331268"/>
                  <a:pt x="310431" y="279084"/>
                </a:cubicBezTo>
                <a:cubicBezTo>
                  <a:pt x="308059" y="226900"/>
                  <a:pt x="332965" y="246470"/>
                  <a:pt x="285525" y="204367"/>
                </a:cubicBezTo>
                <a:cubicBezTo>
                  <a:pt x="238085" y="162264"/>
                  <a:pt x="-16903" y="-18600"/>
                  <a:pt x="887" y="156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340F5FF5-FBF2-9968-C16A-27534F8A0325}"/>
              </a:ext>
            </a:extLst>
          </p:cNvPr>
          <p:cNvSpPr/>
          <p:nvPr/>
        </p:nvSpPr>
        <p:spPr>
          <a:xfrm>
            <a:off x="6011818" y="2545559"/>
            <a:ext cx="170090" cy="1403205"/>
          </a:xfrm>
          <a:custGeom>
            <a:avLst/>
            <a:gdLst>
              <a:gd name="connsiteX0" fmla="*/ 136366 w 170090"/>
              <a:gd name="connsiteY0" fmla="*/ 26858 h 1403205"/>
              <a:gd name="connsiteX1" fmla="*/ 164829 w 170090"/>
              <a:gd name="connsiteY1" fmla="*/ 73112 h 1403205"/>
              <a:gd name="connsiteX2" fmla="*/ 33184 w 170090"/>
              <a:gd name="connsiteY2" fmla="*/ 556997 h 1403205"/>
              <a:gd name="connsiteX3" fmla="*/ 122134 w 170090"/>
              <a:gd name="connsiteY3" fmla="*/ 468047 h 1403205"/>
              <a:gd name="connsiteX4" fmla="*/ 93670 w 170090"/>
              <a:gd name="connsiteY4" fmla="*/ 919910 h 1403205"/>
              <a:gd name="connsiteX5" fmla="*/ 107902 w 170090"/>
              <a:gd name="connsiteY5" fmla="*/ 877215 h 1403205"/>
              <a:gd name="connsiteX6" fmla="*/ 1163 w 170090"/>
              <a:gd name="connsiteY6" fmla="*/ 1389563 h 1403205"/>
              <a:gd name="connsiteX7" fmla="*/ 54532 w 170090"/>
              <a:gd name="connsiteY7" fmla="*/ 1200990 h 1403205"/>
              <a:gd name="connsiteX8" fmla="*/ 107902 w 170090"/>
              <a:gd name="connsiteY8" fmla="*/ 624598 h 1403205"/>
              <a:gd name="connsiteX9" fmla="*/ 72322 w 170090"/>
              <a:gd name="connsiteY9" fmla="*/ 1040881 h 1403205"/>
              <a:gd name="connsiteX10" fmla="*/ 104344 w 170090"/>
              <a:gd name="connsiteY10" fmla="*/ 532091 h 1403205"/>
              <a:gd name="connsiteX11" fmla="*/ 58090 w 170090"/>
              <a:gd name="connsiteY11" fmla="*/ 802497 h 1403205"/>
              <a:gd name="connsiteX12" fmla="*/ 104344 w 170090"/>
              <a:gd name="connsiteY12" fmla="*/ 414678 h 1403205"/>
              <a:gd name="connsiteX13" fmla="*/ 26068 w 170090"/>
              <a:gd name="connsiteY13" fmla="*/ 617482 h 1403205"/>
              <a:gd name="connsiteX14" fmla="*/ 4721 w 170090"/>
              <a:gd name="connsiteY14" fmla="*/ 130039 h 1403205"/>
              <a:gd name="connsiteX15" fmla="*/ 29626 w 170090"/>
              <a:gd name="connsiteY15" fmla="*/ 436025 h 1403205"/>
              <a:gd name="connsiteX16" fmla="*/ 65206 w 170090"/>
              <a:gd name="connsiteY16" fmla="*/ 318612 h 1403205"/>
              <a:gd name="connsiteX17" fmla="*/ 136366 w 170090"/>
              <a:gd name="connsiteY17" fmla="*/ 26858 h 140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0090" h="1403205">
                <a:moveTo>
                  <a:pt x="136366" y="26858"/>
                </a:moveTo>
                <a:cubicBezTo>
                  <a:pt x="152970" y="-14059"/>
                  <a:pt x="182026" y="-15244"/>
                  <a:pt x="164829" y="73112"/>
                </a:cubicBezTo>
                <a:cubicBezTo>
                  <a:pt x="147632" y="161468"/>
                  <a:pt x="40300" y="491175"/>
                  <a:pt x="33184" y="556997"/>
                </a:cubicBezTo>
                <a:cubicBezTo>
                  <a:pt x="26068" y="622819"/>
                  <a:pt x="112053" y="407562"/>
                  <a:pt x="122134" y="468047"/>
                </a:cubicBezTo>
                <a:cubicBezTo>
                  <a:pt x="132215" y="528532"/>
                  <a:pt x="96042" y="851715"/>
                  <a:pt x="93670" y="919910"/>
                </a:cubicBezTo>
                <a:cubicBezTo>
                  <a:pt x="91298" y="988105"/>
                  <a:pt x="123320" y="798940"/>
                  <a:pt x="107902" y="877215"/>
                </a:cubicBezTo>
                <a:cubicBezTo>
                  <a:pt x="92484" y="955490"/>
                  <a:pt x="10058" y="1335601"/>
                  <a:pt x="1163" y="1389563"/>
                </a:cubicBezTo>
                <a:cubicBezTo>
                  <a:pt x="-7732" y="1443525"/>
                  <a:pt x="36742" y="1328484"/>
                  <a:pt x="54532" y="1200990"/>
                </a:cubicBezTo>
                <a:cubicBezTo>
                  <a:pt x="72322" y="1073496"/>
                  <a:pt x="104937" y="651283"/>
                  <a:pt x="107902" y="624598"/>
                </a:cubicBezTo>
                <a:cubicBezTo>
                  <a:pt x="110867" y="597913"/>
                  <a:pt x="72915" y="1056299"/>
                  <a:pt x="72322" y="1040881"/>
                </a:cubicBezTo>
                <a:cubicBezTo>
                  <a:pt x="71729" y="1025463"/>
                  <a:pt x="106716" y="571822"/>
                  <a:pt x="104344" y="532091"/>
                </a:cubicBezTo>
                <a:cubicBezTo>
                  <a:pt x="101972" y="492360"/>
                  <a:pt x="58090" y="822066"/>
                  <a:pt x="58090" y="802497"/>
                </a:cubicBezTo>
                <a:cubicBezTo>
                  <a:pt x="58090" y="782928"/>
                  <a:pt x="109681" y="445514"/>
                  <a:pt x="104344" y="414678"/>
                </a:cubicBezTo>
                <a:cubicBezTo>
                  <a:pt x="99007" y="383842"/>
                  <a:pt x="42672" y="664922"/>
                  <a:pt x="26068" y="617482"/>
                </a:cubicBezTo>
                <a:cubicBezTo>
                  <a:pt x="9464" y="570042"/>
                  <a:pt x="4128" y="160282"/>
                  <a:pt x="4721" y="130039"/>
                </a:cubicBezTo>
                <a:cubicBezTo>
                  <a:pt x="5314" y="99796"/>
                  <a:pt x="19545" y="404596"/>
                  <a:pt x="29626" y="436025"/>
                </a:cubicBezTo>
                <a:cubicBezTo>
                  <a:pt x="39707" y="467454"/>
                  <a:pt x="41486" y="386806"/>
                  <a:pt x="65206" y="318612"/>
                </a:cubicBezTo>
                <a:cubicBezTo>
                  <a:pt x="88926" y="250418"/>
                  <a:pt x="119762" y="67775"/>
                  <a:pt x="136366" y="2685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1A797D95-D784-4688-6A49-1E37C7E6BF9D}"/>
              </a:ext>
            </a:extLst>
          </p:cNvPr>
          <p:cNvSpPr/>
          <p:nvPr/>
        </p:nvSpPr>
        <p:spPr>
          <a:xfrm>
            <a:off x="2554468" y="3389872"/>
            <a:ext cx="652860" cy="1083143"/>
          </a:xfrm>
          <a:custGeom>
            <a:avLst/>
            <a:gdLst>
              <a:gd name="connsiteX0" fmla="*/ 85551 w 652860"/>
              <a:gd name="connsiteY0" fmla="*/ 880 h 1083143"/>
              <a:gd name="connsiteX1" fmla="*/ 476928 w 652860"/>
              <a:gd name="connsiteY1" fmla="*/ 506112 h 1083143"/>
              <a:gd name="connsiteX2" fmla="*/ 523182 w 652860"/>
              <a:gd name="connsiteY2" fmla="*/ 466975 h 1083143"/>
              <a:gd name="connsiteX3" fmla="*/ 526740 w 652860"/>
              <a:gd name="connsiteY3" fmla="*/ 676895 h 1083143"/>
              <a:gd name="connsiteX4" fmla="*/ 651269 w 652860"/>
              <a:gd name="connsiteY4" fmla="*/ 1071831 h 1083143"/>
              <a:gd name="connsiteX5" fmla="*/ 558762 w 652860"/>
              <a:gd name="connsiteY5" fmla="*/ 922396 h 1083143"/>
              <a:gd name="connsiteX6" fmla="*/ 81993 w 652860"/>
              <a:gd name="connsiteY6" fmla="*/ 378025 h 1083143"/>
              <a:gd name="connsiteX7" fmla="*/ 167384 w 652860"/>
              <a:gd name="connsiteY7" fmla="*/ 481207 h 1083143"/>
              <a:gd name="connsiteX8" fmla="*/ 159 w 652860"/>
              <a:gd name="connsiteY8" fmla="*/ 182337 h 1083143"/>
              <a:gd name="connsiteX9" fmla="*/ 135362 w 652860"/>
              <a:gd name="connsiteY9" fmla="*/ 378025 h 1083143"/>
              <a:gd name="connsiteX10" fmla="*/ 85551 w 652860"/>
              <a:gd name="connsiteY10" fmla="*/ 880 h 108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2860" h="1083143">
                <a:moveTo>
                  <a:pt x="85551" y="880"/>
                </a:moveTo>
                <a:cubicBezTo>
                  <a:pt x="142479" y="22228"/>
                  <a:pt x="403990" y="428430"/>
                  <a:pt x="476928" y="506112"/>
                </a:cubicBezTo>
                <a:cubicBezTo>
                  <a:pt x="549867" y="583795"/>
                  <a:pt x="514880" y="438511"/>
                  <a:pt x="523182" y="466975"/>
                </a:cubicBezTo>
                <a:cubicBezTo>
                  <a:pt x="531484" y="495439"/>
                  <a:pt x="505392" y="576086"/>
                  <a:pt x="526740" y="676895"/>
                </a:cubicBezTo>
                <a:cubicBezTo>
                  <a:pt x="548088" y="777704"/>
                  <a:pt x="645932" y="1030914"/>
                  <a:pt x="651269" y="1071831"/>
                </a:cubicBezTo>
                <a:cubicBezTo>
                  <a:pt x="656606" y="1112748"/>
                  <a:pt x="653641" y="1038030"/>
                  <a:pt x="558762" y="922396"/>
                </a:cubicBezTo>
                <a:cubicBezTo>
                  <a:pt x="463883" y="806762"/>
                  <a:pt x="147223" y="451557"/>
                  <a:pt x="81993" y="378025"/>
                </a:cubicBezTo>
                <a:cubicBezTo>
                  <a:pt x="16763" y="304494"/>
                  <a:pt x="181023" y="513822"/>
                  <a:pt x="167384" y="481207"/>
                </a:cubicBezTo>
                <a:cubicBezTo>
                  <a:pt x="153745" y="448592"/>
                  <a:pt x="5496" y="199534"/>
                  <a:pt x="159" y="182337"/>
                </a:cubicBezTo>
                <a:cubicBezTo>
                  <a:pt x="-5178" y="165140"/>
                  <a:pt x="125281" y="402931"/>
                  <a:pt x="135362" y="378025"/>
                </a:cubicBezTo>
                <a:cubicBezTo>
                  <a:pt x="145443" y="353119"/>
                  <a:pt x="28623" y="-20468"/>
                  <a:pt x="85551" y="880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E6D2CB59-192D-0865-4A07-1E14B316CC82}"/>
              </a:ext>
            </a:extLst>
          </p:cNvPr>
          <p:cNvSpPr/>
          <p:nvPr/>
        </p:nvSpPr>
        <p:spPr>
          <a:xfrm>
            <a:off x="5743340" y="3873170"/>
            <a:ext cx="472770" cy="1036867"/>
          </a:xfrm>
          <a:custGeom>
            <a:avLst/>
            <a:gdLst>
              <a:gd name="connsiteX0" fmla="*/ 472445 w 472770"/>
              <a:gd name="connsiteY0" fmla="*/ 1467 h 1036867"/>
              <a:gd name="connsiteX1" fmla="*/ 283872 w 472770"/>
              <a:gd name="connsiteY1" fmla="*/ 200713 h 1036867"/>
              <a:gd name="connsiteX2" fmla="*/ 209155 w 472770"/>
              <a:gd name="connsiteY2" fmla="*/ 449772 h 1036867"/>
              <a:gd name="connsiteX3" fmla="*/ 248293 w 472770"/>
              <a:gd name="connsiteY3" fmla="*/ 382170 h 1036867"/>
              <a:gd name="connsiteX4" fmla="*/ 120206 w 472770"/>
              <a:gd name="connsiteY4" fmla="*/ 577859 h 1036867"/>
              <a:gd name="connsiteX5" fmla="*/ 102416 w 472770"/>
              <a:gd name="connsiteY5" fmla="*/ 1029722 h 1036867"/>
              <a:gd name="connsiteX6" fmla="*/ 2792 w 472770"/>
              <a:gd name="connsiteY6" fmla="*/ 844707 h 1036867"/>
              <a:gd name="connsiteX7" fmla="*/ 31256 w 472770"/>
              <a:gd name="connsiteY7" fmla="*/ 705946 h 1036867"/>
              <a:gd name="connsiteX8" fmla="*/ 70394 w 472770"/>
              <a:gd name="connsiteY8" fmla="*/ 702388 h 1036867"/>
              <a:gd name="connsiteX9" fmla="*/ 187807 w 472770"/>
              <a:gd name="connsiteY9" fmla="*/ 129554 h 1036867"/>
              <a:gd name="connsiteX10" fmla="*/ 194923 w 472770"/>
              <a:gd name="connsiteY10" fmla="*/ 286105 h 1036867"/>
              <a:gd name="connsiteX11" fmla="*/ 269641 w 472770"/>
              <a:gd name="connsiteY11" fmla="*/ 40604 h 1036867"/>
              <a:gd name="connsiteX12" fmla="*/ 244735 w 472770"/>
              <a:gd name="connsiteY12" fmla="*/ 175807 h 1036867"/>
              <a:gd name="connsiteX13" fmla="*/ 305220 w 472770"/>
              <a:gd name="connsiteY13" fmla="*/ 69068 h 1036867"/>
              <a:gd name="connsiteX14" fmla="*/ 234061 w 472770"/>
              <a:gd name="connsiteY14" fmla="*/ 108206 h 1036867"/>
              <a:gd name="connsiteX15" fmla="*/ 472445 w 472770"/>
              <a:gd name="connsiteY15" fmla="*/ 1467 h 103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2770" h="1036867">
                <a:moveTo>
                  <a:pt x="472445" y="1467"/>
                </a:moveTo>
                <a:cubicBezTo>
                  <a:pt x="480747" y="16885"/>
                  <a:pt x="327754" y="125996"/>
                  <a:pt x="283872" y="200713"/>
                </a:cubicBezTo>
                <a:cubicBezTo>
                  <a:pt x="239990" y="275430"/>
                  <a:pt x="215085" y="419529"/>
                  <a:pt x="209155" y="449772"/>
                </a:cubicBezTo>
                <a:cubicBezTo>
                  <a:pt x="203225" y="480015"/>
                  <a:pt x="263118" y="360822"/>
                  <a:pt x="248293" y="382170"/>
                </a:cubicBezTo>
                <a:cubicBezTo>
                  <a:pt x="233468" y="403518"/>
                  <a:pt x="144519" y="469934"/>
                  <a:pt x="120206" y="577859"/>
                </a:cubicBezTo>
                <a:cubicBezTo>
                  <a:pt x="95893" y="685784"/>
                  <a:pt x="121985" y="985248"/>
                  <a:pt x="102416" y="1029722"/>
                </a:cubicBezTo>
                <a:cubicBezTo>
                  <a:pt x="82847" y="1074196"/>
                  <a:pt x="14652" y="898670"/>
                  <a:pt x="2792" y="844707"/>
                </a:cubicBezTo>
                <a:cubicBezTo>
                  <a:pt x="-9068" y="790744"/>
                  <a:pt x="19989" y="729666"/>
                  <a:pt x="31256" y="705946"/>
                </a:cubicBezTo>
                <a:cubicBezTo>
                  <a:pt x="42523" y="682226"/>
                  <a:pt x="44302" y="798453"/>
                  <a:pt x="70394" y="702388"/>
                </a:cubicBezTo>
                <a:cubicBezTo>
                  <a:pt x="96486" y="606323"/>
                  <a:pt x="167052" y="198935"/>
                  <a:pt x="187807" y="129554"/>
                </a:cubicBezTo>
                <a:cubicBezTo>
                  <a:pt x="208562" y="60174"/>
                  <a:pt x="181284" y="300930"/>
                  <a:pt x="194923" y="286105"/>
                </a:cubicBezTo>
                <a:cubicBezTo>
                  <a:pt x="208562" y="271280"/>
                  <a:pt x="261339" y="58987"/>
                  <a:pt x="269641" y="40604"/>
                </a:cubicBezTo>
                <a:cubicBezTo>
                  <a:pt x="277943" y="22221"/>
                  <a:pt x="238805" y="171063"/>
                  <a:pt x="244735" y="175807"/>
                </a:cubicBezTo>
                <a:cubicBezTo>
                  <a:pt x="250665" y="180551"/>
                  <a:pt x="306999" y="80335"/>
                  <a:pt x="305220" y="69068"/>
                </a:cubicBezTo>
                <a:cubicBezTo>
                  <a:pt x="303441" y="57801"/>
                  <a:pt x="206783" y="119473"/>
                  <a:pt x="234061" y="108206"/>
                </a:cubicBezTo>
                <a:cubicBezTo>
                  <a:pt x="261339" y="96939"/>
                  <a:pt x="464143" y="-13951"/>
                  <a:pt x="472445" y="146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円/楕円 314">
            <a:extLst>
              <a:ext uri="{FF2B5EF4-FFF2-40B4-BE49-F238E27FC236}">
                <a16:creationId xmlns:a16="http://schemas.microsoft.com/office/drawing/2014/main" id="{DF619C47-C5C2-9A47-349F-4094A52F9627}"/>
              </a:ext>
            </a:extLst>
          </p:cNvPr>
          <p:cNvSpPr/>
          <p:nvPr/>
        </p:nvSpPr>
        <p:spPr>
          <a:xfrm>
            <a:off x="3763892" y="3863180"/>
            <a:ext cx="492618" cy="492618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円/楕円 315">
            <a:extLst>
              <a:ext uri="{FF2B5EF4-FFF2-40B4-BE49-F238E27FC236}">
                <a16:creationId xmlns:a16="http://schemas.microsoft.com/office/drawing/2014/main" id="{3244B538-93FA-7355-D549-867853E85DEC}"/>
              </a:ext>
            </a:extLst>
          </p:cNvPr>
          <p:cNvSpPr/>
          <p:nvPr/>
        </p:nvSpPr>
        <p:spPr>
          <a:xfrm>
            <a:off x="5224042" y="3999145"/>
            <a:ext cx="387204" cy="387204"/>
          </a:xfrm>
          <a:prstGeom prst="ellipse">
            <a:avLst/>
          </a:pr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25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azon.co.jp: 上陽賦~運命の王妃~ DVD-BOX1 : チャン・ツィイー, ジョウ・イーウェイ, ユー・ホーウェイ, トニー・ヤン,  ユアン・ホン: DVD" hidden="1">
            <a:extLst>
              <a:ext uri="{FF2B5EF4-FFF2-40B4-BE49-F238E27FC236}">
                <a16:creationId xmlns:a16="http://schemas.microsoft.com/office/drawing/2014/main" id="{3BA87230-C184-A570-470F-4FC1A1D08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7" r="34937"/>
          <a:stretch/>
        </p:blipFill>
        <p:spPr bwMode="auto">
          <a:xfrm>
            <a:off x="0" y="690562"/>
            <a:ext cx="9623514" cy="100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F662D80-8653-7653-3678-088FEC0C9CBE}"/>
              </a:ext>
            </a:extLst>
          </p:cNvPr>
          <p:cNvSpPr/>
          <p:nvPr/>
        </p:nvSpPr>
        <p:spPr>
          <a:xfrm>
            <a:off x="3587748" y="3286122"/>
            <a:ext cx="716104" cy="270065"/>
          </a:xfrm>
          <a:custGeom>
            <a:avLst/>
            <a:gdLst>
              <a:gd name="connsiteX0" fmla="*/ 2 w 716104"/>
              <a:gd name="connsiteY0" fmla="*/ 184153 h 270065"/>
              <a:gd name="connsiteX1" fmla="*/ 120652 w 716104"/>
              <a:gd name="connsiteY1" fmla="*/ 209553 h 270065"/>
              <a:gd name="connsiteX2" fmla="*/ 171452 w 716104"/>
              <a:gd name="connsiteY2" fmla="*/ 209553 h 270065"/>
              <a:gd name="connsiteX3" fmla="*/ 158752 w 716104"/>
              <a:gd name="connsiteY3" fmla="*/ 177803 h 270065"/>
              <a:gd name="connsiteX4" fmla="*/ 203202 w 716104"/>
              <a:gd name="connsiteY4" fmla="*/ 180978 h 270065"/>
              <a:gd name="connsiteX5" fmla="*/ 177802 w 716104"/>
              <a:gd name="connsiteY5" fmla="*/ 127003 h 270065"/>
              <a:gd name="connsiteX6" fmla="*/ 231777 w 716104"/>
              <a:gd name="connsiteY6" fmla="*/ 168278 h 270065"/>
              <a:gd name="connsiteX7" fmla="*/ 215902 w 716104"/>
              <a:gd name="connsiteY7" fmla="*/ 123828 h 270065"/>
              <a:gd name="connsiteX8" fmla="*/ 228602 w 716104"/>
              <a:gd name="connsiteY8" fmla="*/ 149228 h 270065"/>
              <a:gd name="connsiteX9" fmla="*/ 361952 w 716104"/>
              <a:gd name="connsiteY9" fmla="*/ 92078 h 270065"/>
              <a:gd name="connsiteX10" fmla="*/ 342902 w 716104"/>
              <a:gd name="connsiteY10" fmla="*/ 57153 h 270065"/>
              <a:gd name="connsiteX11" fmla="*/ 384177 w 716104"/>
              <a:gd name="connsiteY11" fmla="*/ 82553 h 270065"/>
              <a:gd name="connsiteX12" fmla="*/ 400052 w 716104"/>
              <a:gd name="connsiteY12" fmla="*/ 82553 h 270065"/>
              <a:gd name="connsiteX13" fmla="*/ 387352 w 716104"/>
              <a:gd name="connsiteY13" fmla="*/ 9528 h 270065"/>
              <a:gd name="connsiteX14" fmla="*/ 422277 w 716104"/>
              <a:gd name="connsiteY14" fmla="*/ 66678 h 270065"/>
              <a:gd name="connsiteX15" fmla="*/ 441327 w 716104"/>
              <a:gd name="connsiteY15" fmla="*/ 12703 h 270065"/>
              <a:gd name="connsiteX16" fmla="*/ 460377 w 716104"/>
              <a:gd name="connsiteY16" fmla="*/ 73028 h 270065"/>
              <a:gd name="connsiteX17" fmla="*/ 479427 w 716104"/>
              <a:gd name="connsiteY17" fmla="*/ 3178 h 270065"/>
              <a:gd name="connsiteX18" fmla="*/ 492127 w 716104"/>
              <a:gd name="connsiteY18" fmla="*/ 76203 h 270065"/>
              <a:gd name="connsiteX19" fmla="*/ 546102 w 716104"/>
              <a:gd name="connsiteY19" fmla="*/ 73028 h 270065"/>
              <a:gd name="connsiteX20" fmla="*/ 533402 w 716104"/>
              <a:gd name="connsiteY20" fmla="*/ 3 h 270065"/>
              <a:gd name="connsiteX21" fmla="*/ 533402 w 716104"/>
              <a:gd name="connsiteY21" fmla="*/ 76203 h 270065"/>
              <a:gd name="connsiteX22" fmla="*/ 590552 w 716104"/>
              <a:gd name="connsiteY22" fmla="*/ 25403 h 270065"/>
              <a:gd name="connsiteX23" fmla="*/ 568327 w 716104"/>
              <a:gd name="connsiteY23" fmla="*/ 60328 h 270065"/>
              <a:gd name="connsiteX24" fmla="*/ 596902 w 716104"/>
              <a:gd name="connsiteY24" fmla="*/ 85728 h 270065"/>
              <a:gd name="connsiteX25" fmla="*/ 631827 w 716104"/>
              <a:gd name="connsiteY25" fmla="*/ 69853 h 270065"/>
              <a:gd name="connsiteX26" fmla="*/ 622302 w 716104"/>
              <a:gd name="connsiteY26" fmla="*/ 92078 h 270065"/>
              <a:gd name="connsiteX27" fmla="*/ 676277 w 716104"/>
              <a:gd name="connsiteY27" fmla="*/ 142878 h 270065"/>
              <a:gd name="connsiteX28" fmla="*/ 714377 w 716104"/>
              <a:gd name="connsiteY28" fmla="*/ 206378 h 270065"/>
              <a:gd name="connsiteX29" fmla="*/ 619127 w 716104"/>
              <a:gd name="connsiteY29" fmla="*/ 139703 h 270065"/>
              <a:gd name="connsiteX30" fmla="*/ 552452 w 716104"/>
              <a:gd name="connsiteY30" fmla="*/ 101603 h 270065"/>
              <a:gd name="connsiteX31" fmla="*/ 498477 w 716104"/>
              <a:gd name="connsiteY31" fmla="*/ 85728 h 270065"/>
              <a:gd name="connsiteX32" fmla="*/ 396877 w 716104"/>
              <a:gd name="connsiteY32" fmla="*/ 127003 h 270065"/>
              <a:gd name="connsiteX33" fmla="*/ 349252 w 716104"/>
              <a:gd name="connsiteY33" fmla="*/ 161928 h 270065"/>
              <a:gd name="connsiteX34" fmla="*/ 282577 w 716104"/>
              <a:gd name="connsiteY34" fmla="*/ 209553 h 270065"/>
              <a:gd name="connsiteX35" fmla="*/ 146052 w 716104"/>
              <a:gd name="connsiteY35" fmla="*/ 269878 h 270065"/>
              <a:gd name="connsiteX36" fmla="*/ 206377 w 716104"/>
              <a:gd name="connsiteY36" fmla="*/ 228603 h 270065"/>
              <a:gd name="connsiteX37" fmla="*/ 152402 w 716104"/>
              <a:gd name="connsiteY37" fmla="*/ 231778 h 270065"/>
              <a:gd name="connsiteX38" fmla="*/ 117477 w 716104"/>
              <a:gd name="connsiteY38" fmla="*/ 231778 h 270065"/>
              <a:gd name="connsiteX39" fmla="*/ 2 w 716104"/>
              <a:gd name="connsiteY39" fmla="*/ 184153 h 2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104" h="270065">
                <a:moveTo>
                  <a:pt x="2" y="184153"/>
                </a:moveTo>
                <a:cubicBezTo>
                  <a:pt x="531" y="180449"/>
                  <a:pt x="92077" y="205320"/>
                  <a:pt x="120652" y="209553"/>
                </a:cubicBezTo>
                <a:cubicBezTo>
                  <a:pt x="149227" y="213786"/>
                  <a:pt x="165102" y="214845"/>
                  <a:pt x="171452" y="209553"/>
                </a:cubicBezTo>
                <a:cubicBezTo>
                  <a:pt x="177802" y="204261"/>
                  <a:pt x="153460" y="182565"/>
                  <a:pt x="158752" y="177803"/>
                </a:cubicBezTo>
                <a:cubicBezTo>
                  <a:pt x="164044" y="173040"/>
                  <a:pt x="200027" y="189445"/>
                  <a:pt x="203202" y="180978"/>
                </a:cubicBezTo>
                <a:cubicBezTo>
                  <a:pt x="206377" y="172511"/>
                  <a:pt x="173040" y="129120"/>
                  <a:pt x="177802" y="127003"/>
                </a:cubicBezTo>
                <a:cubicBezTo>
                  <a:pt x="182564" y="124886"/>
                  <a:pt x="225427" y="168807"/>
                  <a:pt x="231777" y="168278"/>
                </a:cubicBezTo>
                <a:cubicBezTo>
                  <a:pt x="238127" y="167749"/>
                  <a:pt x="216431" y="127003"/>
                  <a:pt x="215902" y="123828"/>
                </a:cubicBezTo>
                <a:cubicBezTo>
                  <a:pt x="215373" y="120653"/>
                  <a:pt x="204260" y="154520"/>
                  <a:pt x="228602" y="149228"/>
                </a:cubicBezTo>
                <a:cubicBezTo>
                  <a:pt x="252944" y="143936"/>
                  <a:pt x="342902" y="107424"/>
                  <a:pt x="361952" y="92078"/>
                </a:cubicBezTo>
                <a:cubicBezTo>
                  <a:pt x="381002" y="76732"/>
                  <a:pt x="339198" y="58740"/>
                  <a:pt x="342902" y="57153"/>
                </a:cubicBezTo>
                <a:cubicBezTo>
                  <a:pt x="346606" y="55566"/>
                  <a:pt x="384177" y="82553"/>
                  <a:pt x="384177" y="82553"/>
                </a:cubicBezTo>
                <a:cubicBezTo>
                  <a:pt x="393702" y="86786"/>
                  <a:pt x="399523" y="94724"/>
                  <a:pt x="400052" y="82553"/>
                </a:cubicBezTo>
                <a:cubicBezTo>
                  <a:pt x="400581" y="70382"/>
                  <a:pt x="383648" y="12174"/>
                  <a:pt x="387352" y="9528"/>
                </a:cubicBezTo>
                <a:cubicBezTo>
                  <a:pt x="391056" y="6882"/>
                  <a:pt x="413281" y="66149"/>
                  <a:pt x="422277" y="66678"/>
                </a:cubicBezTo>
                <a:cubicBezTo>
                  <a:pt x="431273" y="67207"/>
                  <a:pt x="434977" y="11645"/>
                  <a:pt x="441327" y="12703"/>
                </a:cubicBezTo>
                <a:cubicBezTo>
                  <a:pt x="447677" y="13761"/>
                  <a:pt x="454027" y="74615"/>
                  <a:pt x="460377" y="73028"/>
                </a:cubicBezTo>
                <a:cubicBezTo>
                  <a:pt x="466727" y="71440"/>
                  <a:pt x="474135" y="2649"/>
                  <a:pt x="479427" y="3178"/>
                </a:cubicBezTo>
                <a:cubicBezTo>
                  <a:pt x="484719" y="3707"/>
                  <a:pt x="481015" y="64561"/>
                  <a:pt x="492127" y="76203"/>
                </a:cubicBezTo>
                <a:cubicBezTo>
                  <a:pt x="503240" y="87845"/>
                  <a:pt x="539223" y="85728"/>
                  <a:pt x="546102" y="73028"/>
                </a:cubicBezTo>
                <a:cubicBezTo>
                  <a:pt x="552981" y="60328"/>
                  <a:pt x="535519" y="-526"/>
                  <a:pt x="533402" y="3"/>
                </a:cubicBezTo>
                <a:cubicBezTo>
                  <a:pt x="531285" y="532"/>
                  <a:pt x="523877" y="71970"/>
                  <a:pt x="533402" y="76203"/>
                </a:cubicBezTo>
                <a:cubicBezTo>
                  <a:pt x="542927" y="80436"/>
                  <a:pt x="584731" y="28049"/>
                  <a:pt x="590552" y="25403"/>
                </a:cubicBezTo>
                <a:cubicBezTo>
                  <a:pt x="596373" y="22757"/>
                  <a:pt x="567269" y="50274"/>
                  <a:pt x="568327" y="60328"/>
                </a:cubicBezTo>
                <a:cubicBezTo>
                  <a:pt x="569385" y="70382"/>
                  <a:pt x="586319" y="84140"/>
                  <a:pt x="596902" y="85728"/>
                </a:cubicBezTo>
                <a:cubicBezTo>
                  <a:pt x="607485" y="87315"/>
                  <a:pt x="627594" y="68795"/>
                  <a:pt x="631827" y="69853"/>
                </a:cubicBezTo>
                <a:cubicBezTo>
                  <a:pt x="636060" y="70911"/>
                  <a:pt x="614894" y="79907"/>
                  <a:pt x="622302" y="92078"/>
                </a:cubicBezTo>
                <a:cubicBezTo>
                  <a:pt x="629710" y="104249"/>
                  <a:pt x="660931" y="123828"/>
                  <a:pt x="676277" y="142878"/>
                </a:cubicBezTo>
                <a:cubicBezTo>
                  <a:pt x="691623" y="161928"/>
                  <a:pt x="723902" y="206907"/>
                  <a:pt x="714377" y="206378"/>
                </a:cubicBezTo>
                <a:cubicBezTo>
                  <a:pt x="704852" y="205849"/>
                  <a:pt x="646115" y="157166"/>
                  <a:pt x="619127" y="139703"/>
                </a:cubicBezTo>
                <a:cubicBezTo>
                  <a:pt x="592139" y="122240"/>
                  <a:pt x="572560" y="110599"/>
                  <a:pt x="552452" y="101603"/>
                </a:cubicBezTo>
                <a:cubicBezTo>
                  <a:pt x="532344" y="92607"/>
                  <a:pt x="524406" y="81495"/>
                  <a:pt x="498477" y="85728"/>
                </a:cubicBezTo>
                <a:cubicBezTo>
                  <a:pt x="472548" y="89961"/>
                  <a:pt x="421748" y="114303"/>
                  <a:pt x="396877" y="127003"/>
                </a:cubicBezTo>
                <a:cubicBezTo>
                  <a:pt x="372006" y="139703"/>
                  <a:pt x="349252" y="161928"/>
                  <a:pt x="349252" y="161928"/>
                </a:cubicBezTo>
                <a:cubicBezTo>
                  <a:pt x="330202" y="175686"/>
                  <a:pt x="316444" y="191561"/>
                  <a:pt x="282577" y="209553"/>
                </a:cubicBezTo>
                <a:cubicBezTo>
                  <a:pt x="248710" y="227545"/>
                  <a:pt x="158752" y="266703"/>
                  <a:pt x="146052" y="269878"/>
                </a:cubicBezTo>
                <a:cubicBezTo>
                  <a:pt x="133352" y="273053"/>
                  <a:pt x="205319" y="234953"/>
                  <a:pt x="206377" y="228603"/>
                </a:cubicBezTo>
                <a:cubicBezTo>
                  <a:pt x="207435" y="222253"/>
                  <a:pt x="167219" y="231249"/>
                  <a:pt x="152402" y="231778"/>
                </a:cubicBezTo>
                <a:cubicBezTo>
                  <a:pt x="137585" y="232307"/>
                  <a:pt x="135469" y="236541"/>
                  <a:pt x="117477" y="231778"/>
                </a:cubicBezTo>
                <a:cubicBezTo>
                  <a:pt x="99485" y="227016"/>
                  <a:pt x="-527" y="187857"/>
                  <a:pt x="2" y="184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126BE61-26AA-4608-7E77-F4FBC8CF0479}"/>
              </a:ext>
            </a:extLst>
          </p:cNvPr>
          <p:cNvSpPr/>
          <p:nvPr/>
        </p:nvSpPr>
        <p:spPr>
          <a:xfrm>
            <a:off x="3850178" y="3345976"/>
            <a:ext cx="334488" cy="86203"/>
          </a:xfrm>
          <a:custGeom>
            <a:avLst/>
            <a:gdLst>
              <a:gd name="connsiteX0" fmla="*/ 1097 w 334488"/>
              <a:gd name="connsiteY0" fmla="*/ 86199 h 86203"/>
              <a:gd name="connsiteX1" fmla="*/ 175722 w 334488"/>
              <a:gd name="connsiteY1" fmla="*/ 25874 h 86203"/>
              <a:gd name="connsiteX2" fmla="*/ 258272 w 334488"/>
              <a:gd name="connsiteY2" fmla="*/ 25874 h 86203"/>
              <a:gd name="connsiteX3" fmla="*/ 334472 w 334488"/>
              <a:gd name="connsiteY3" fmla="*/ 38574 h 86203"/>
              <a:gd name="connsiteX4" fmla="*/ 251922 w 334488"/>
              <a:gd name="connsiteY4" fmla="*/ 9999 h 86203"/>
              <a:gd name="connsiteX5" fmla="*/ 178897 w 334488"/>
              <a:gd name="connsiteY5" fmla="*/ 474 h 86203"/>
              <a:gd name="connsiteX6" fmla="*/ 128097 w 334488"/>
              <a:gd name="connsiteY6" fmla="*/ 22699 h 86203"/>
              <a:gd name="connsiteX7" fmla="*/ 102697 w 334488"/>
              <a:gd name="connsiteY7" fmla="*/ 22699 h 86203"/>
              <a:gd name="connsiteX8" fmla="*/ 1097 w 334488"/>
              <a:gd name="connsiteY8" fmla="*/ 86199 h 8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88" h="86203">
                <a:moveTo>
                  <a:pt x="1097" y="86199"/>
                </a:moveTo>
                <a:cubicBezTo>
                  <a:pt x="13268" y="86728"/>
                  <a:pt x="132860" y="35928"/>
                  <a:pt x="175722" y="25874"/>
                </a:cubicBezTo>
                <a:cubicBezTo>
                  <a:pt x="218585" y="15820"/>
                  <a:pt x="231814" y="23757"/>
                  <a:pt x="258272" y="25874"/>
                </a:cubicBezTo>
                <a:cubicBezTo>
                  <a:pt x="284730" y="27991"/>
                  <a:pt x="335530" y="41220"/>
                  <a:pt x="334472" y="38574"/>
                </a:cubicBezTo>
                <a:cubicBezTo>
                  <a:pt x="333414" y="35928"/>
                  <a:pt x="277851" y="16349"/>
                  <a:pt x="251922" y="9999"/>
                </a:cubicBezTo>
                <a:cubicBezTo>
                  <a:pt x="225993" y="3649"/>
                  <a:pt x="199534" y="-1643"/>
                  <a:pt x="178897" y="474"/>
                </a:cubicBezTo>
                <a:cubicBezTo>
                  <a:pt x="158260" y="2591"/>
                  <a:pt x="140797" y="18995"/>
                  <a:pt x="128097" y="22699"/>
                </a:cubicBezTo>
                <a:cubicBezTo>
                  <a:pt x="115397" y="26403"/>
                  <a:pt x="123864" y="13703"/>
                  <a:pt x="102697" y="22699"/>
                </a:cubicBezTo>
                <a:cubicBezTo>
                  <a:pt x="81530" y="31695"/>
                  <a:pt x="-11074" y="85670"/>
                  <a:pt x="1097" y="86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6FD3ABC-8EF1-CDBC-7D08-3E82D9489AA6}"/>
              </a:ext>
            </a:extLst>
          </p:cNvPr>
          <p:cNvSpPr/>
          <p:nvPr/>
        </p:nvSpPr>
        <p:spPr>
          <a:xfrm>
            <a:off x="4257342" y="3416210"/>
            <a:ext cx="103609" cy="216887"/>
          </a:xfrm>
          <a:custGeom>
            <a:avLst/>
            <a:gdLst>
              <a:gd name="connsiteX0" fmla="*/ 333 w 103609"/>
              <a:gd name="connsiteY0" fmla="*/ 90 h 216887"/>
              <a:gd name="connsiteX1" fmla="*/ 82883 w 103609"/>
              <a:gd name="connsiteY1" fmla="*/ 123915 h 216887"/>
              <a:gd name="connsiteX2" fmla="*/ 101933 w 103609"/>
              <a:gd name="connsiteY2" fmla="*/ 165190 h 216887"/>
              <a:gd name="connsiteX3" fmla="*/ 101933 w 103609"/>
              <a:gd name="connsiteY3" fmla="*/ 215990 h 216887"/>
              <a:gd name="connsiteX4" fmla="*/ 95583 w 103609"/>
              <a:gd name="connsiteY4" fmla="*/ 190590 h 216887"/>
              <a:gd name="connsiteX5" fmla="*/ 54308 w 103609"/>
              <a:gd name="connsiteY5" fmla="*/ 104865 h 216887"/>
              <a:gd name="connsiteX6" fmla="*/ 333 w 103609"/>
              <a:gd name="connsiteY6" fmla="*/ 90 h 21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09" h="216887">
                <a:moveTo>
                  <a:pt x="333" y="90"/>
                </a:moveTo>
                <a:cubicBezTo>
                  <a:pt x="5095" y="3265"/>
                  <a:pt x="65950" y="96398"/>
                  <a:pt x="82883" y="123915"/>
                </a:cubicBezTo>
                <a:cubicBezTo>
                  <a:pt x="99816" y="151432"/>
                  <a:pt x="98758" y="149844"/>
                  <a:pt x="101933" y="165190"/>
                </a:cubicBezTo>
                <a:cubicBezTo>
                  <a:pt x="105108" y="180536"/>
                  <a:pt x="102991" y="211757"/>
                  <a:pt x="101933" y="215990"/>
                </a:cubicBezTo>
                <a:cubicBezTo>
                  <a:pt x="100875" y="220223"/>
                  <a:pt x="103520" y="209111"/>
                  <a:pt x="95583" y="190590"/>
                </a:cubicBezTo>
                <a:cubicBezTo>
                  <a:pt x="87646" y="172069"/>
                  <a:pt x="65420" y="131852"/>
                  <a:pt x="54308" y="104865"/>
                </a:cubicBezTo>
                <a:cubicBezTo>
                  <a:pt x="43196" y="77878"/>
                  <a:pt x="-4429" y="-3085"/>
                  <a:pt x="333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8673C7B-1958-A153-ADA3-262FFC18176C}"/>
              </a:ext>
            </a:extLst>
          </p:cNvPr>
          <p:cNvSpPr/>
          <p:nvPr/>
        </p:nvSpPr>
        <p:spPr>
          <a:xfrm>
            <a:off x="3917950" y="3346450"/>
            <a:ext cx="276354" cy="92075"/>
          </a:xfrm>
          <a:custGeom>
            <a:avLst/>
            <a:gdLst>
              <a:gd name="connsiteX0" fmla="*/ 0 w 276354"/>
              <a:gd name="connsiteY0" fmla="*/ 92075 h 92075"/>
              <a:gd name="connsiteX1" fmla="*/ 219075 w 276354"/>
              <a:gd name="connsiteY1" fmla="*/ 44450 h 92075"/>
              <a:gd name="connsiteX2" fmla="*/ 276225 w 276354"/>
              <a:gd name="connsiteY2" fmla="*/ 57150 h 92075"/>
              <a:gd name="connsiteX3" fmla="*/ 209550 w 276354"/>
              <a:gd name="connsiteY3" fmla="*/ 15875 h 92075"/>
              <a:gd name="connsiteX4" fmla="*/ 187325 w 276354"/>
              <a:gd name="connsiteY4" fmla="*/ 0 h 92075"/>
              <a:gd name="connsiteX5" fmla="*/ 152400 w 276354"/>
              <a:gd name="connsiteY5" fmla="*/ 15875 h 92075"/>
              <a:gd name="connsiteX6" fmla="*/ 0 w 276354"/>
              <a:gd name="connsiteY6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54" h="92075">
                <a:moveTo>
                  <a:pt x="0" y="92075"/>
                </a:moveTo>
                <a:cubicBezTo>
                  <a:pt x="86519" y="71173"/>
                  <a:pt x="173038" y="50271"/>
                  <a:pt x="219075" y="44450"/>
                </a:cubicBezTo>
                <a:cubicBezTo>
                  <a:pt x="265112" y="38629"/>
                  <a:pt x="277812" y="61912"/>
                  <a:pt x="276225" y="57150"/>
                </a:cubicBezTo>
                <a:cubicBezTo>
                  <a:pt x="274638" y="52388"/>
                  <a:pt x="224367" y="25400"/>
                  <a:pt x="209550" y="15875"/>
                </a:cubicBezTo>
                <a:cubicBezTo>
                  <a:pt x="194733" y="6350"/>
                  <a:pt x="196850" y="0"/>
                  <a:pt x="187325" y="0"/>
                </a:cubicBezTo>
                <a:cubicBezTo>
                  <a:pt x="177800" y="0"/>
                  <a:pt x="152400" y="15875"/>
                  <a:pt x="152400" y="15875"/>
                </a:cubicBezTo>
                <a:lnTo>
                  <a:pt x="0" y="92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2BAA878-47EE-C35B-3E41-5F28EF235B9D}"/>
              </a:ext>
            </a:extLst>
          </p:cNvPr>
          <p:cNvSpPr/>
          <p:nvPr/>
        </p:nvSpPr>
        <p:spPr>
          <a:xfrm>
            <a:off x="3940898" y="3371672"/>
            <a:ext cx="275502" cy="254457"/>
          </a:xfrm>
          <a:custGeom>
            <a:avLst/>
            <a:gdLst>
              <a:gd name="connsiteX0" fmla="*/ 192952 w 275502"/>
              <a:gd name="connsiteY0" fmla="*/ 178 h 254457"/>
              <a:gd name="connsiteX1" fmla="*/ 256452 w 275502"/>
              <a:gd name="connsiteY1" fmla="*/ 54153 h 254457"/>
              <a:gd name="connsiteX2" fmla="*/ 275502 w 275502"/>
              <a:gd name="connsiteY2" fmla="*/ 117653 h 254457"/>
              <a:gd name="connsiteX3" fmla="*/ 256452 w 275502"/>
              <a:gd name="connsiteY3" fmla="*/ 177978 h 254457"/>
              <a:gd name="connsiteX4" fmla="*/ 253277 w 275502"/>
              <a:gd name="connsiteY4" fmla="*/ 200203 h 254457"/>
              <a:gd name="connsiteX5" fmla="*/ 177077 w 275502"/>
              <a:gd name="connsiteY5" fmla="*/ 241478 h 254457"/>
              <a:gd name="connsiteX6" fmla="*/ 138977 w 275502"/>
              <a:gd name="connsiteY6" fmla="*/ 254178 h 254457"/>
              <a:gd name="connsiteX7" fmla="*/ 72302 w 275502"/>
              <a:gd name="connsiteY7" fmla="*/ 231953 h 254457"/>
              <a:gd name="connsiteX8" fmla="*/ 40552 w 275502"/>
              <a:gd name="connsiteY8" fmla="*/ 187503 h 254457"/>
              <a:gd name="connsiteX9" fmla="*/ 18327 w 275502"/>
              <a:gd name="connsiteY9" fmla="*/ 143053 h 254457"/>
              <a:gd name="connsiteX10" fmla="*/ 8802 w 275502"/>
              <a:gd name="connsiteY10" fmla="*/ 108128 h 254457"/>
              <a:gd name="connsiteX11" fmla="*/ 18327 w 275502"/>
              <a:gd name="connsiteY11" fmla="*/ 79553 h 254457"/>
              <a:gd name="connsiteX12" fmla="*/ 8802 w 275502"/>
              <a:gd name="connsiteY12" fmla="*/ 38278 h 254457"/>
              <a:gd name="connsiteX13" fmla="*/ 192952 w 275502"/>
              <a:gd name="connsiteY13" fmla="*/ 178 h 25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02" h="254457">
                <a:moveTo>
                  <a:pt x="192952" y="178"/>
                </a:moveTo>
                <a:cubicBezTo>
                  <a:pt x="234227" y="2824"/>
                  <a:pt x="242694" y="34574"/>
                  <a:pt x="256452" y="54153"/>
                </a:cubicBezTo>
                <a:cubicBezTo>
                  <a:pt x="270210" y="73732"/>
                  <a:pt x="275502" y="97016"/>
                  <a:pt x="275502" y="117653"/>
                </a:cubicBezTo>
                <a:cubicBezTo>
                  <a:pt x="275502" y="138290"/>
                  <a:pt x="260156" y="164220"/>
                  <a:pt x="256452" y="177978"/>
                </a:cubicBezTo>
                <a:cubicBezTo>
                  <a:pt x="252748" y="191736"/>
                  <a:pt x="266506" y="189620"/>
                  <a:pt x="253277" y="200203"/>
                </a:cubicBezTo>
                <a:cubicBezTo>
                  <a:pt x="240048" y="210786"/>
                  <a:pt x="196127" y="232482"/>
                  <a:pt x="177077" y="241478"/>
                </a:cubicBezTo>
                <a:cubicBezTo>
                  <a:pt x="158027" y="250474"/>
                  <a:pt x="156439" y="255765"/>
                  <a:pt x="138977" y="254178"/>
                </a:cubicBezTo>
                <a:cubicBezTo>
                  <a:pt x="121515" y="252591"/>
                  <a:pt x="88706" y="243065"/>
                  <a:pt x="72302" y="231953"/>
                </a:cubicBezTo>
                <a:cubicBezTo>
                  <a:pt x="55898" y="220841"/>
                  <a:pt x="49548" y="202320"/>
                  <a:pt x="40552" y="187503"/>
                </a:cubicBezTo>
                <a:cubicBezTo>
                  <a:pt x="31556" y="172686"/>
                  <a:pt x="23619" y="156282"/>
                  <a:pt x="18327" y="143053"/>
                </a:cubicBezTo>
                <a:cubicBezTo>
                  <a:pt x="13035" y="129824"/>
                  <a:pt x="8802" y="118711"/>
                  <a:pt x="8802" y="108128"/>
                </a:cubicBezTo>
                <a:cubicBezTo>
                  <a:pt x="8802" y="97545"/>
                  <a:pt x="18327" y="91195"/>
                  <a:pt x="18327" y="79553"/>
                </a:cubicBezTo>
                <a:cubicBezTo>
                  <a:pt x="18327" y="67911"/>
                  <a:pt x="-15540" y="51507"/>
                  <a:pt x="8802" y="38278"/>
                </a:cubicBezTo>
                <a:cubicBezTo>
                  <a:pt x="33144" y="25049"/>
                  <a:pt x="151677" y="-2468"/>
                  <a:pt x="192952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24F446D8-01C4-8E84-5B2C-F88A90C27F92}"/>
              </a:ext>
            </a:extLst>
          </p:cNvPr>
          <p:cNvSpPr/>
          <p:nvPr/>
        </p:nvSpPr>
        <p:spPr>
          <a:xfrm>
            <a:off x="4027552" y="344840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AD8A266-3EF1-5BC5-0562-63FF9496E338}"/>
              </a:ext>
            </a:extLst>
          </p:cNvPr>
          <p:cNvSpPr/>
          <p:nvPr/>
        </p:nvSpPr>
        <p:spPr>
          <a:xfrm>
            <a:off x="4108743" y="34574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E13A817A-D07A-62C2-9B7A-FA0189A98064}"/>
              </a:ext>
            </a:extLst>
          </p:cNvPr>
          <p:cNvSpPr/>
          <p:nvPr/>
        </p:nvSpPr>
        <p:spPr>
          <a:xfrm rot="18703051">
            <a:off x="3990496" y="3473274"/>
            <a:ext cx="60325" cy="1016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D3A81FA-04F3-B037-8111-A342A87638BA}"/>
              </a:ext>
            </a:extLst>
          </p:cNvPr>
          <p:cNvSpPr/>
          <p:nvPr/>
        </p:nvSpPr>
        <p:spPr>
          <a:xfrm>
            <a:off x="4152134" y="3374740"/>
            <a:ext cx="161199" cy="238536"/>
          </a:xfrm>
          <a:custGeom>
            <a:avLst/>
            <a:gdLst>
              <a:gd name="connsiteX0" fmla="*/ 766 w 161199"/>
              <a:gd name="connsiteY0" fmla="*/ 285 h 238536"/>
              <a:gd name="connsiteX1" fmla="*/ 76966 w 161199"/>
              <a:gd name="connsiteY1" fmla="*/ 89185 h 238536"/>
              <a:gd name="connsiteX2" fmla="*/ 124591 w 161199"/>
              <a:gd name="connsiteY2" fmla="*/ 146335 h 238536"/>
              <a:gd name="connsiteX3" fmla="*/ 121416 w 161199"/>
              <a:gd name="connsiteY3" fmla="*/ 114585 h 238536"/>
              <a:gd name="connsiteX4" fmla="*/ 137291 w 161199"/>
              <a:gd name="connsiteY4" fmla="*/ 162210 h 238536"/>
              <a:gd name="connsiteX5" fmla="*/ 111891 w 161199"/>
              <a:gd name="connsiteY5" fmla="*/ 178085 h 238536"/>
              <a:gd name="connsiteX6" fmla="*/ 76966 w 161199"/>
              <a:gd name="connsiteY6" fmla="*/ 213010 h 238536"/>
              <a:gd name="connsiteX7" fmla="*/ 22991 w 161199"/>
              <a:gd name="connsiteY7" fmla="*/ 238410 h 238536"/>
              <a:gd name="connsiteX8" fmla="*/ 67441 w 161199"/>
              <a:gd name="connsiteY8" fmla="*/ 222535 h 238536"/>
              <a:gd name="connsiteX9" fmla="*/ 159516 w 161199"/>
              <a:gd name="connsiteY9" fmla="*/ 216185 h 238536"/>
              <a:gd name="connsiteX10" fmla="*/ 127766 w 161199"/>
              <a:gd name="connsiteY10" fmla="*/ 200310 h 238536"/>
              <a:gd name="connsiteX11" fmla="*/ 137291 w 161199"/>
              <a:gd name="connsiteY11" fmla="*/ 155860 h 238536"/>
              <a:gd name="connsiteX12" fmla="*/ 127766 w 161199"/>
              <a:gd name="connsiteY12" fmla="*/ 120935 h 238536"/>
              <a:gd name="connsiteX13" fmla="*/ 766 w 161199"/>
              <a:gd name="connsiteY13" fmla="*/ 285 h 23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99" h="238536">
                <a:moveTo>
                  <a:pt x="766" y="285"/>
                </a:moveTo>
                <a:cubicBezTo>
                  <a:pt x="-7701" y="-5007"/>
                  <a:pt x="56329" y="64843"/>
                  <a:pt x="76966" y="89185"/>
                </a:cubicBezTo>
                <a:cubicBezTo>
                  <a:pt x="97603" y="113527"/>
                  <a:pt x="117183" y="142102"/>
                  <a:pt x="124591" y="146335"/>
                </a:cubicBezTo>
                <a:cubicBezTo>
                  <a:pt x="131999" y="150568"/>
                  <a:pt x="119299" y="111939"/>
                  <a:pt x="121416" y="114585"/>
                </a:cubicBezTo>
                <a:cubicBezTo>
                  <a:pt x="123533" y="117231"/>
                  <a:pt x="138879" y="151627"/>
                  <a:pt x="137291" y="162210"/>
                </a:cubicBezTo>
                <a:cubicBezTo>
                  <a:pt x="135704" y="172793"/>
                  <a:pt x="121945" y="169618"/>
                  <a:pt x="111891" y="178085"/>
                </a:cubicBezTo>
                <a:cubicBezTo>
                  <a:pt x="101837" y="186552"/>
                  <a:pt x="91783" y="202956"/>
                  <a:pt x="76966" y="213010"/>
                </a:cubicBezTo>
                <a:cubicBezTo>
                  <a:pt x="62149" y="223064"/>
                  <a:pt x="24578" y="236823"/>
                  <a:pt x="22991" y="238410"/>
                </a:cubicBezTo>
                <a:cubicBezTo>
                  <a:pt x="21404" y="239997"/>
                  <a:pt x="44687" y="226239"/>
                  <a:pt x="67441" y="222535"/>
                </a:cubicBezTo>
                <a:cubicBezTo>
                  <a:pt x="90195" y="218831"/>
                  <a:pt x="149462" y="219889"/>
                  <a:pt x="159516" y="216185"/>
                </a:cubicBezTo>
                <a:cubicBezTo>
                  <a:pt x="169570" y="212481"/>
                  <a:pt x="131470" y="210364"/>
                  <a:pt x="127766" y="200310"/>
                </a:cubicBezTo>
                <a:cubicBezTo>
                  <a:pt x="124062" y="190256"/>
                  <a:pt x="137291" y="169089"/>
                  <a:pt x="137291" y="155860"/>
                </a:cubicBezTo>
                <a:cubicBezTo>
                  <a:pt x="137291" y="142631"/>
                  <a:pt x="144170" y="142102"/>
                  <a:pt x="127766" y="120935"/>
                </a:cubicBezTo>
                <a:cubicBezTo>
                  <a:pt x="111362" y="99768"/>
                  <a:pt x="9233" y="5577"/>
                  <a:pt x="766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757FB57-08A1-9040-24C7-70DDD180DBA1}"/>
              </a:ext>
            </a:extLst>
          </p:cNvPr>
          <p:cNvSpPr/>
          <p:nvPr/>
        </p:nvSpPr>
        <p:spPr>
          <a:xfrm>
            <a:off x="4044950" y="3592946"/>
            <a:ext cx="302538" cy="39254"/>
          </a:xfrm>
          <a:custGeom>
            <a:avLst/>
            <a:gdLst>
              <a:gd name="connsiteX0" fmla="*/ 0 w 302538"/>
              <a:gd name="connsiteY0" fmla="*/ 39254 h 39254"/>
              <a:gd name="connsiteX1" fmla="*/ 149225 w 302538"/>
              <a:gd name="connsiteY1" fmla="*/ 23379 h 39254"/>
              <a:gd name="connsiteX2" fmla="*/ 92075 w 302538"/>
              <a:gd name="connsiteY2" fmla="*/ 26554 h 39254"/>
              <a:gd name="connsiteX3" fmla="*/ 219075 w 302538"/>
              <a:gd name="connsiteY3" fmla="*/ 1154 h 39254"/>
              <a:gd name="connsiteX4" fmla="*/ 301625 w 302538"/>
              <a:gd name="connsiteY4" fmla="*/ 4329 h 39254"/>
              <a:gd name="connsiteX5" fmla="*/ 257175 w 302538"/>
              <a:gd name="connsiteY5" fmla="*/ 4329 h 39254"/>
              <a:gd name="connsiteX6" fmla="*/ 165100 w 302538"/>
              <a:gd name="connsiteY6" fmla="*/ 17029 h 39254"/>
              <a:gd name="connsiteX7" fmla="*/ 0 w 302538"/>
              <a:gd name="connsiteY7" fmla="*/ 39254 h 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538" h="39254">
                <a:moveTo>
                  <a:pt x="0" y="39254"/>
                </a:moveTo>
                <a:lnTo>
                  <a:pt x="149225" y="23379"/>
                </a:lnTo>
                <a:cubicBezTo>
                  <a:pt x="164571" y="21262"/>
                  <a:pt x="80433" y="30258"/>
                  <a:pt x="92075" y="26554"/>
                </a:cubicBezTo>
                <a:cubicBezTo>
                  <a:pt x="103717" y="22850"/>
                  <a:pt x="184150" y="4858"/>
                  <a:pt x="219075" y="1154"/>
                </a:cubicBezTo>
                <a:cubicBezTo>
                  <a:pt x="254000" y="-2550"/>
                  <a:pt x="295275" y="3800"/>
                  <a:pt x="301625" y="4329"/>
                </a:cubicBezTo>
                <a:cubicBezTo>
                  <a:pt x="307975" y="4858"/>
                  <a:pt x="279929" y="2212"/>
                  <a:pt x="257175" y="4329"/>
                </a:cubicBezTo>
                <a:cubicBezTo>
                  <a:pt x="234421" y="6446"/>
                  <a:pt x="165100" y="17029"/>
                  <a:pt x="165100" y="17029"/>
                </a:cubicBezTo>
                <a:lnTo>
                  <a:pt x="0" y="392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780ACD1-2C69-013A-0A95-B39411D93F53}"/>
              </a:ext>
            </a:extLst>
          </p:cNvPr>
          <p:cNvSpPr/>
          <p:nvPr/>
        </p:nvSpPr>
        <p:spPr>
          <a:xfrm>
            <a:off x="3797289" y="3514604"/>
            <a:ext cx="314956" cy="116381"/>
          </a:xfrm>
          <a:custGeom>
            <a:avLst/>
            <a:gdLst>
              <a:gd name="connsiteX0" fmla="*/ 11 w 314956"/>
              <a:gd name="connsiteY0" fmla="*/ 121 h 116381"/>
              <a:gd name="connsiteX1" fmla="*/ 69861 w 314956"/>
              <a:gd name="connsiteY1" fmla="*/ 57271 h 116381"/>
              <a:gd name="connsiteX2" fmla="*/ 66686 w 314956"/>
              <a:gd name="connsiteY2" fmla="*/ 47746 h 116381"/>
              <a:gd name="connsiteX3" fmla="*/ 152411 w 314956"/>
              <a:gd name="connsiteY3" fmla="*/ 89021 h 116381"/>
              <a:gd name="connsiteX4" fmla="*/ 228611 w 314956"/>
              <a:gd name="connsiteY4" fmla="*/ 108071 h 116381"/>
              <a:gd name="connsiteX5" fmla="*/ 314336 w 314956"/>
              <a:gd name="connsiteY5" fmla="*/ 108071 h 116381"/>
              <a:gd name="connsiteX6" fmla="*/ 263536 w 314956"/>
              <a:gd name="connsiteY6" fmla="*/ 114421 h 116381"/>
              <a:gd name="connsiteX7" fmla="*/ 193686 w 314956"/>
              <a:gd name="connsiteY7" fmla="*/ 111246 h 116381"/>
              <a:gd name="connsiteX8" fmla="*/ 241311 w 314956"/>
              <a:gd name="connsiteY8" fmla="*/ 114421 h 116381"/>
              <a:gd name="connsiteX9" fmla="*/ 76211 w 314956"/>
              <a:gd name="connsiteY9" fmla="*/ 76321 h 116381"/>
              <a:gd name="connsiteX10" fmla="*/ 11 w 314956"/>
              <a:gd name="connsiteY10" fmla="*/ 121 h 11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956" h="116381">
                <a:moveTo>
                  <a:pt x="11" y="121"/>
                </a:moveTo>
                <a:cubicBezTo>
                  <a:pt x="-1047" y="-3054"/>
                  <a:pt x="69861" y="57271"/>
                  <a:pt x="69861" y="57271"/>
                </a:cubicBezTo>
                <a:cubicBezTo>
                  <a:pt x="80974" y="65209"/>
                  <a:pt x="52928" y="42454"/>
                  <a:pt x="66686" y="47746"/>
                </a:cubicBezTo>
                <a:cubicBezTo>
                  <a:pt x="80444" y="53038"/>
                  <a:pt x="125424" y="78967"/>
                  <a:pt x="152411" y="89021"/>
                </a:cubicBezTo>
                <a:cubicBezTo>
                  <a:pt x="179399" y="99075"/>
                  <a:pt x="201623" y="104896"/>
                  <a:pt x="228611" y="108071"/>
                </a:cubicBezTo>
                <a:cubicBezTo>
                  <a:pt x="255599" y="111246"/>
                  <a:pt x="308515" y="107013"/>
                  <a:pt x="314336" y="108071"/>
                </a:cubicBezTo>
                <a:cubicBezTo>
                  <a:pt x="320157" y="109129"/>
                  <a:pt x="283644" y="113892"/>
                  <a:pt x="263536" y="114421"/>
                </a:cubicBezTo>
                <a:cubicBezTo>
                  <a:pt x="243428" y="114950"/>
                  <a:pt x="197390" y="111246"/>
                  <a:pt x="193686" y="111246"/>
                </a:cubicBezTo>
                <a:cubicBezTo>
                  <a:pt x="189982" y="111246"/>
                  <a:pt x="260890" y="120242"/>
                  <a:pt x="241311" y="114421"/>
                </a:cubicBezTo>
                <a:cubicBezTo>
                  <a:pt x="221732" y="108600"/>
                  <a:pt x="111665" y="92725"/>
                  <a:pt x="76211" y="76321"/>
                </a:cubicBezTo>
                <a:cubicBezTo>
                  <a:pt x="40757" y="59917"/>
                  <a:pt x="1069" y="3296"/>
                  <a:pt x="1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5BF7B97-8217-949C-B677-DE8CE7FCA5AF}"/>
              </a:ext>
            </a:extLst>
          </p:cNvPr>
          <p:cNvSpPr/>
          <p:nvPr/>
        </p:nvSpPr>
        <p:spPr>
          <a:xfrm>
            <a:off x="3735620" y="3527354"/>
            <a:ext cx="452839" cy="130459"/>
          </a:xfrm>
          <a:custGeom>
            <a:avLst/>
            <a:gdLst>
              <a:gd name="connsiteX0" fmla="*/ 4530 w 452839"/>
              <a:gd name="connsiteY0" fmla="*/ 22296 h 130459"/>
              <a:gd name="connsiteX1" fmla="*/ 223605 w 452839"/>
              <a:gd name="connsiteY1" fmla="*/ 92146 h 130459"/>
              <a:gd name="connsiteX2" fmla="*/ 195030 w 452839"/>
              <a:gd name="connsiteY2" fmla="*/ 88971 h 130459"/>
              <a:gd name="connsiteX3" fmla="*/ 290280 w 452839"/>
              <a:gd name="connsiteY3" fmla="*/ 117546 h 130459"/>
              <a:gd name="connsiteX4" fmla="*/ 306155 w 452839"/>
              <a:gd name="connsiteY4" fmla="*/ 127071 h 130459"/>
              <a:gd name="connsiteX5" fmla="*/ 261705 w 452839"/>
              <a:gd name="connsiteY5" fmla="*/ 92146 h 130459"/>
              <a:gd name="connsiteX6" fmla="*/ 337905 w 452839"/>
              <a:gd name="connsiteY6" fmla="*/ 130246 h 130459"/>
              <a:gd name="connsiteX7" fmla="*/ 366480 w 452839"/>
              <a:gd name="connsiteY7" fmla="*/ 108021 h 130459"/>
              <a:gd name="connsiteX8" fmla="*/ 341080 w 452839"/>
              <a:gd name="connsiteY8" fmla="*/ 117546 h 130459"/>
              <a:gd name="connsiteX9" fmla="*/ 452205 w 452839"/>
              <a:gd name="connsiteY9" fmla="*/ 88971 h 130459"/>
              <a:gd name="connsiteX10" fmla="*/ 376005 w 452839"/>
              <a:gd name="connsiteY10" fmla="*/ 108021 h 130459"/>
              <a:gd name="connsiteX11" fmla="*/ 169630 w 452839"/>
              <a:gd name="connsiteY11" fmla="*/ 69921 h 130459"/>
              <a:gd name="connsiteX12" fmla="*/ 83905 w 452839"/>
              <a:gd name="connsiteY12" fmla="*/ 38171 h 130459"/>
              <a:gd name="connsiteX13" fmla="*/ 106130 w 452839"/>
              <a:gd name="connsiteY13" fmla="*/ 71 h 130459"/>
              <a:gd name="connsiteX14" fmla="*/ 74380 w 452839"/>
              <a:gd name="connsiteY14" fmla="*/ 28646 h 130459"/>
              <a:gd name="connsiteX15" fmla="*/ 4530 w 452839"/>
              <a:gd name="connsiteY15" fmla="*/ 22296 h 1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2839" h="130459">
                <a:moveTo>
                  <a:pt x="4530" y="22296"/>
                </a:moveTo>
                <a:cubicBezTo>
                  <a:pt x="29401" y="32879"/>
                  <a:pt x="191855" y="81034"/>
                  <a:pt x="223605" y="92146"/>
                </a:cubicBezTo>
                <a:cubicBezTo>
                  <a:pt x="255355" y="103258"/>
                  <a:pt x="183918" y="84738"/>
                  <a:pt x="195030" y="88971"/>
                </a:cubicBezTo>
                <a:cubicBezTo>
                  <a:pt x="206143" y="93204"/>
                  <a:pt x="290280" y="117546"/>
                  <a:pt x="290280" y="117546"/>
                </a:cubicBezTo>
                <a:cubicBezTo>
                  <a:pt x="308801" y="123896"/>
                  <a:pt x="310917" y="131304"/>
                  <a:pt x="306155" y="127071"/>
                </a:cubicBezTo>
                <a:cubicBezTo>
                  <a:pt x="301393" y="122838"/>
                  <a:pt x="256413" y="91617"/>
                  <a:pt x="261705" y="92146"/>
                </a:cubicBezTo>
                <a:cubicBezTo>
                  <a:pt x="266997" y="92675"/>
                  <a:pt x="320442" y="127600"/>
                  <a:pt x="337905" y="130246"/>
                </a:cubicBezTo>
                <a:cubicBezTo>
                  <a:pt x="355368" y="132892"/>
                  <a:pt x="365951" y="110138"/>
                  <a:pt x="366480" y="108021"/>
                </a:cubicBezTo>
                <a:cubicBezTo>
                  <a:pt x="367009" y="105904"/>
                  <a:pt x="326793" y="120721"/>
                  <a:pt x="341080" y="117546"/>
                </a:cubicBezTo>
                <a:cubicBezTo>
                  <a:pt x="355367" y="114371"/>
                  <a:pt x="446384" y="90559"/>
                  <a:pt x="452205" y="88971"/>
                </a:cubicBezTo>
                <a:cubicBezTo>
                  <a:pt x="458026" y="87384"/>
                  <a:pt x="423101" y="111196"/>
                  <a:pt x="376005" y="108021"/>
                </a:cubicBezTo>
                <a:cubicBezTo>
                  <a:pt x="328909" y="104846"/>
                  <a:pt x="218313" y="81563"/>
                  <a:pt x="169630" y="69921"/>
                </a:cubicBezTo>
                <a:cubicBezTo>
                  <a:pt x="120947" y="58279"/>
                  <a:pt x="94488" y="49813"/>
                  <a:pt x="83905" y="38171"/>
                </a:cubicBezTo>
                <a:cubicBezTo>
                  <a:pt x="73322" y="26529"/>
                  <a:pt x="107717" y="1658"/>
                  <a:pt x="106130" y="71"/>
                </a:cubicBezTo>
                <a:cubicBezTo>
                  <a:pt x="104543" y="-1516"/>
                  <a:pt x="83905" y="23883"/>
                  <a:pt x="74380" y="28646"/>
                </a:cubicBezTo>
                <a:cubicBezTo>
                  <a:pt x="64855" y="33409"/>
                  <a:pt x="-20341" y="11713"/>
                  <a:pt x="4530" y="22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E6280CD-35F1-75D6-17CA-07AF690197FA}"/>
              </a:ext>
            </a:extLst>
          </p:cNvPr>
          <p:cNvSpPr/>
          <p:nvPr/>
        </p:nvSpPr>
        <p:spPr>
          <a:xfrm>
            <a:off x="4045958" y="3619302"/>
            <a:ext cx="321503" cy="44655"/>
          </a:xfrm>
          <a:custGeom>
            <a:avLst/>
            <a:gdLst>
              <a:gd name="connsiteX0" fmla="*/ 2167 w 321503"/>
              <a:gd name="connsiteY0" fmla="*/ 44648 h 44655"/>
              <a:gd name="connsiteX1" fmla="*/ 265692 w 321503"/>
              <a:gd name="connsiteY1" fmla="*/ 9723 h 44655"/>
              <a:gd name="connsiteX2" fmla="*/ 316492 w 321503"/>
              <a:gd name="connsiteY2" fmla="*/ 198 h 44655"/>
              <a:gd name="connsiteX3" fmla="*/ 186317 w 321503"/>
              <a:gd name="connsiteY3" fmla="*/ 16073 h 44655"/>
              <a:gd name="connsiteX4" fmla="*/ 141867 w 321503"/>
              <a:gd name="connsiteY4" fmla="*/ 12898 h 44655"/>
              <a:gd name="connsiteX5" fmla="*/ 2167 w 321503"/>
              <a:gd name="connsiteY5" fmla="*/ 44648 h 4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503" h="44655">
                <a:moveTo>
                  <a:pt x="2167" y="44648"/>
                </a:moveTo>
                <a:cubicBezTo>
                  <a:pt x="22804" y="44119"/>
                  <a:pt x="213305" y="17131"/>
                  <a:pt x="265692" y="9723"/>
                </a:cubicBezTo>
                <a:cubicBezTo>
                  <a:pt x="318080" y="2315"/>
                  <a:pt x="329721" y="-860"/>
                  <a:pt x="316492" y="198"/>
                </a:cubicBezTo>
                <a:cubicBezTo>
                  <a:pt x="303263" y="1256"/>
                  <a:pt x="215421" y="13956"/>
                  <a:pt x="186317" y="16073"/>
                </a:cubicBezTo>
                <a:cubicBezTo>
                  <a:pt x="157213" y="18190"/>
                  <a:pt x="169384" y="8136"/>
                  <a:pt x="141867" y="12898"/>
                </a:cubicBezTo>
                <a:cubicBezTo>
                  <a:pt x="114350" y="17660"/>
                  <a:pt x="-18470" y="45177"/>
                  <a:pt x="2167" y="44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EB49158-2B1A-714B-7B30-3C549D02DE55}"/>
              </a:ext>
            </a:extLst>
          </p:cNvPr>
          <p:cNvSpPr/>
          <p:nvPr/>
        </p:nvSpPr>
        <p:spPr>
          <a:xfrm>
            <a:off x="4237657" y="3628970"/>
            <a:ext cx="147807" cy="54069"/>
          </a:xfrm>
          <a:custGeom>
            <a:avLst/>
            <a:gdLst>
              <a:gd name="connsiteX0" fmla="*/ 147018 w 147807"/>
              <a:gd name="connsiteY0" fmla="*/ 55 h 54069"/>
              <a:gd name="connsiteX1" fmla="*/ 89868 w 147807"/>
              <a:gd name="connsiteY1" fmla="*/ 22280 h 54069"/>
              <a:gd name="connsiteX2" fmla="*/ 968 w 147807"/>
              <a:gd name="connsiteY2" fmla="*/ 54030 h 54069"/>
              <a:gd name="connsiteX3" fmla="*/ 48593 w 147807"/>
              <a:gd name="connsiteY3" fmla="*/ 28630 h 54069"/>
              <a:gd name="connsiteX4" fmla="*/ 147018 w 147807"/>
              <a:gd name="connsiteY4" fmla="*/ 55 h 5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7" h="54069">
                <a:moveTo>
                  <a:pt x="147018" y="55"/>
                </a:moveTo>
                <a:cubicBezTo>
                  <a:pt x="153897" y="-1003"/>
                  <a:pt x="114210" y="13284"/>
                  <a:pt x="89868" y="22280"/>
                </a:cubicBezTo>
                <a:cubicBezTo>
                  <a:pt x="65526" y="31276"/>
                  <a:pt x="7847" y="52972"/>
                  <a:pt x="968" y="54030"/>
                </a:cubicBezTo>
                <a:cubicBezTo>
                  <a:pt x="-5911" y="55088"/>
                  <a:pt x="25310" y="34451"/>
                  <a:pt x="48593" y="28630"/>
                </a:cubicBezTo>
                <a:cubicBezTo>
                  <a:pt x="71876" y="22809"/>
                  <a:pt x="140139" y="1113"/>
                  <a:pt x="147018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2B7CFB1-6A18-15A8-99BD-513E4609381B}"/>
              </a:ext>
            </a:extLst>
          </p:cNvPr>
          <p:cNvSpPr/>
          <p:nvPr/>
        </p:nvSpPr>
        <p:spPr>
          <a:xfrm>
            <a:off x="3663835" y="3329877"/>
            <a:ext cx="406573" cy="137701"/>
          </a:xfrm>
          <a:custGeom>
            <a:avLst/>
            <a:gdLst>
              <a:gd name="connsiteX0" fmla="*/ 115 w 406573"/>
              <a:gd name="connsiteY0" fmla="*/ 137223 h 137701"/>
              <a:gd name="connsiteX1" fmla="*/ 117590 w 406573"/>
              <a:gd name="connsiteY1" fmla="*/ 92773 h 137701"/>
              <a:gd name="connsiteX2" fmla="*/ 50915 w 406573"/>
              <a:gd name="connsiteY2" fmla="*/ 130873 h 137701"/>
              <a:gd name="connsiteX3" fmla="*/ 193790 w 406573"/>
              <a:gd name="connsiteY3" fmla="*/ 48323 h 137701"/>
              <a:gd name="connsiteX4" fmla="*/ 317615 w 406573"/>
              <a:gd name="connsiteY4" fmla="*/ 16573 h 137701"/>
              <a:gd name="connsiteX5" fmla="*/ 406515 w 406573"/>
              <a:gd name="connsiteY5" fmla="*/ 698 h 137701"/>
              <a:gd name="connsiteX6" fmla="*/ 304915 w 406573"/>
              <a:gd name="connsiteY6" fmla="*/ 3873 h 137701"/>
              <a:gd name="connsiteX7" fmla="*/ 241415 w 406573"/>
              <a:gd name="connsiteY7" fmla="*/ 13398 h 137701"/>
              <a:gd name="connsiteX8" fmla="*/ 177915 w 406573"/>
              <a:gd name="connsiteY8" fmla="*/ 45148 h 137701"/>
              <a:gd name="connsiteX9" fmla="*/ 142990 w 406573"/>
              <a:gd name="connsiteY9" fmla="*/ 57848 h 137701"/>
              <a:gd name="connsiteX10" fmla="*/ 115 w 406573"/>
              <a:gd name="connsiteY10" fmla="*/ 137223 h 13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573" h="137701">
                <a:moveTo>
                  <a:pt x="115" y="137223"/>
                </a:moveTo>
                <a:cubicBezTo>
                  <a:pt x="-4118" y="143044"/>
                  <a:pt x="109123" y="93831"/>
                  <a:pt x="117590" y="92773"/>
                </a:cubicBezTo>
                <a:cubicBezTo>
                  <a:pt x="126057" y="91715"/>
                  <a:pt x="50915" y="130873"/>
                  <a:pt x="50915" y="130873"/>
                </a:cubicBezTo>
                <a:cubicBezTo>
                  <a:pt x="63615" y="123465"/>
                  <a:pt x="149340" y="67373"/>
                  <a:pt x="193790" y="48323"/>
                </a:cubicBezTo>
                <a:cubicBezTo>
                  <a:pt x="238240" y="29273"/>
                  <a:pt x="282161" y="24510"/>
                  <a:pt x="317615" y="16573"/>
                </a:cubicBezTo>
                <a:cubicBezTo>
                  <a:pt x="353069" y="8636"/>
                  <a:pt x="408632" y="2815"/>
                  <a:pt x="406515" y="698"/>
                </a:cubicBezTo>
                <a:cubicBezTo>
                  <a:pt x="404398" y="-1419"/>
                  <a:pt x="332432" y="1756"/>
                  <a:pt x="304915" y="3873"/>
                </a:cubicBezTo>
                <a:cubicBezTo>
                  <a:pt x="277398" y="5990"/>
                  <a:pt x="262581" y="6519"/>
                  <a:pt x="241415" y="13398"/>
                </a:cubicBezTo>
                <a:cubicBezTo>
                  <a:pt x="220249" y="20277"/>
                  <a:pt x="194319" y="37740"/>
                  <a:pt x="177915" y="45148"/>
                </a:cubicBezTo>
                <a:cubicBezTo>
                  <a:pt x="161511" y="52556"/>
                  <a:pt x="165215" y="45677"/>
                  <a:pt x="142990" y="57848"/>
                </a:cubicBezTo>
                <a:cubicBezTo>
                  <a:pt x="120765" y="70019"/>
                  <a:pt x="4348" y="131402"/>
                  <a:pt x="115" y="13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4C59066-055A-262E-33D9-734B055622B6}"/>
              </a:ext>
            </a:extLst>
          </p:cNvPr>
          <p:cNvSpPr/>
          <p:nvPr/>
        </p:nvSpPr>
        <p:spPr>
          <a:xfrm>
            <a:off x="4067032" y="3323533"/>
            <a:ext cx="305213" cy="292920"/>
          </a:xfrm>
          <a:custGeom>
            <a:avLst/>
            <a:gdLst>
              <a:gd name="connsiteX0" fmla="*/ 143 w 305213"/>
              <a:gd name="connsiteY0" fmla="*/ 692 h 292920"/>
              <a:gd name="connsiteX1" fmla="*/ 111268 w 305213"/>
              <a:gd name="connsiteY1" fmla="*/ 29267 h 292920"/>
              <a:gd name="connsiteX2" fmla="*/ 212868 w 305213"/>
              <a:gd name="connsiteY2" fmla="*/ 102292 h 292920"/>
              <a:gd name="connsiteX3" fmla="*/ 285893 w 305213"/>
              <a:gd name="connsiteY3" fmla="*/ 229292 h 292920"/>
              <a:gd name="connsiteX4" fmla="*/ 304943 w 305213"/>
              <a:gd name="connsiteY4" fmla="*/ 292792 h 292920"/>
              <a:gd name="connsiteX5" fmla="*/ 276368 w 305213"/>
              <a:gd name="connsiteY5" fmla="*/ 241992 h 292920"/>
              <a:gd name="connsiteX6" fmla="*/ 184293 w 305213"/>
              <a:gd name="connsiteY6" fmla="*/ 121342 h 292920"/>
              <a:gd name="connsiteX7" fmla="*/ 89043 w 305213"/>
              <a:gd name="connsiteY7" fmla="*/ 54667 h 292920"/>
              <a:gd name="connsiteX8" fmla="*/ 143 w 305213"/>
              <a:gd name="connsiteY8" fmla="*/ 692 h 29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213" h="292920">
                <a:moveTo>
                  <a:pt x="143" y="692"/>
                </a:moveTo>
                <a:cubicBezTo>
                  <a:pt x="3847" y="-3541"/>
                  <a:pt x="75814" y="12334"/>
                  <a:pt x="111268" y="29267"/>
                </a:cubicBezTo>
                <a:cubicBezTo>
                  <a:pt x="146722" y="46200"/>
                  <a:pt x="183764" y="68955"/>
                  <a:pt x="212868" y="102292"/>
                </a:cubicBezTo>
                <a:cubicBezTo>
                  <a:pt x="241972" y="135629"/>
                  <a:pt x="270547" y="197542"/>
                  <a:pt x="285893" y="229292"/>
                </a:cubicBezTo>
                <a:cubicBezTo>
                  <a:pt x="301239" y="261042"/>
                  <a:pt x="306531" y="290675"/>
                  <a:pt x="304943" y="292792"/>
                </a:cubicBezTo>
                <a:cubicBezTo>
                  <a:pt x="303355" y="294909"/>
                  <a:pt x="296476" y="270567"/>
                  <a:pt x="276368" y="241992"/>
                </a:cubicBezTo>
                <a:cubicBezTo>
                  <a:pt x="256260" y="213417"/>
                  <a:pt x="215514" y="152563"/>
                  <a:pt x="184293" y="121342"/>
                </a:cubicBezTo>
                <a:cubicBezTo>
                  <a:pt x="153072" y="90121"/>
                  <a:pt x="112855" y="73188"/>
                  <a:pt x="89043" y="54667"/>
                </a:cubicBezTo>
                <a:cubicBezTo>
                  <a:pt x="65231" y="36146"/>
                  <a:pt x="-3561" y="4925"/>
                  <a:pt x="143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B368EB0-7810-D2C5-F57C-EC8E3096F326}"/>
              </a:ext>
            </a:extLst>
          </p:cNvPr>
          <p:cNvSpPr/>
          <p:nvPr/>
        </p:nvSpPr>
        <p:spPr>
          <a:xfrm>
            <a:off x="3806149" y="3271889"/>
            <a:ext cx="331257" cy="61942"/>
          </a:xfrm>
          <a:custGeom>
            <a:avLst/>
            <a:gdLst>
              <a:gd name="connsiteX0" fmla="*/ 676 w 331257"/>
              <a:gd name="connsiteY0" fmla="*/ 61861 h 61942"/>
              <a:gd name="connsiteX1" fmla="*/ 191176 w 331257"/>
              <a:gd name="connsiteY1" fmla="*/ 1536 h 61942"/>
              <a:gd name="connsiteX2" fmla="*/ 330876 w 331257"/>
              <a:gd name="connsiteY2" fmla="*/ 17411 h 61942"/>
              <a:gd name="connsiteX3" fmla="*/ 229276 w 331257"/>
              <a:gd name="connsiteY3" fmla="*/ 11061 h 61942"/>
              <a:gd name="connsiteX4" fmla="*/ 130851 w 331257"/>
              <a:gd name="connsiteY4" fmla="*/ 14236 h 61942"/>
              <a:gd name="connsiteX5" fmla="*/ 676 w 331257"/>
              <a:gd name="connsiteY5" fmla="*/ 61861 h 6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57" h="61942">
                <a:moveTo>
                  <a:pt x="676" y="61861"/>
                </a:moveTo>
                <a:cubicBezTo>
                  <a:pt x="10730" y="59744"/>
                  <a:pt x="136143" y="8944"/>
                  <a:pt x="191176" y="1536"/>
                </a:cubicBezTo>
                <a:cubicBezTo>
                  <a:pt x="246209" y="-5872"/>
                  <a:pt x="324526" y="15823"/>
                  <a:pt x="330876" y="17411"/>
                </a:cubicBezTo>
                <a:cubicBezTo>
                  <a:pt x="337226" y="18998"/>
                  <a:pt x="262613" y="11590"/>
                  <a:pt x="229276" y="11061"/>
                </a:cubicBezTo>
                <a:cubicBezTo>
                  <a:pt x="195939" y="10532"/>
                  <a:pt x="166305" y="4182"/>
                  <a:pt x="130851" y="14236"/>
                </a:cubicBezTo>
                <a:cubicBezTo>
                  <a:pt x="95397" y="24290"/>
                  <a:pt x="-9378" y="63978"/>
                  <a:pt x="676" y="61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5DB5A6B-8757-91E5-FBB4-CE9B2504952A}"/>
              </a:ext>
            </a:extLst>
          </p:cNvPr>
          <p:cNvSpPr/>
          <p:nvPr/>
        </p:nvSpPr>
        <p:spPr>
          <a:xfrm>
            <a:off x="4251313" y="3355961"/>
            <a:ext cx="155895" cy="283697"/>
          </a:xfrm>
          <a:custGeom>
            <a:avLst/>
            <a:gdLst>
              <a:gd name="connsiteX0" fmla="*/ 12 w 155895"/>
              <a:gd name="connsiteY0" fmla="*/ 14 h 283697"/>
              <a:gd name="connsiteX1" fmla="*/ 85737 w 155895"/>
              <a:gd name="connsiteY1" fmla="*/ 95264 h 283697"/>
              <a:gd name="connsiteX2" fmla="*/ 146062 w 155895"/>
              <a:gd name="connsiteY2" fmla="*/ 241314 h 283697"/>
              <a:gd name="connsiteX3" fmla="*/ 152412 w 155895"/>
              <a:gd name="connsiteY3" fmla="*/ 279414 h 283697"/>
              <a:gd name="connsiteX4" fmla="*/ 111137 w 155895"/>
              <a:gd name="connsiteY4" fmla="*/ 158764 h 283697"/>
              <a:gd name="connsiteX5" fmla="*/ 79387 w 155895"/>
              <a:gd name="connsiteY5" fmla="*/ 101614 h 283697"/>
              <a:gd name="connsiteX6" fmla="*/ 12 w 155895"/>
              <a:gd name="connsiteY6" fmla="*/ 14 h 28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95" h="283697">
                <a:moveTo>
                  <a:pt x="12" y="14"/>
                </a:moveTo>
                <a:cubicBezTo>
                  <a:pt x="1070" y="-1044"/>
                  <a:pt x="61395" y="55047"/>
                  <a:pt x="85737" y="95264"/>
                </a:cubicBezTo>
                <a:cubicBezTo>
                  <a:pt x="110079" y="135481"/>
                  <a:pt x="134950" y="210622"/>
                  <a:pt x="146062" y="241314"/>
                </a:cubicBezTo>
                <a:cubicBezTo>
                  <a:pt x="157175" y="272006"/>
                  <a:pt x="158233" y="293172"/>
                  <a:pt x="152412" y="279414"/>
                </a:cubicBezTo>
                <a:cubicBezTo>
                  <a:pt x="146591" y="265656"/>
                  <a:pt x="123308" y="188397"/>
                  <a:pt x="111137" y="158764"/>
                </a:cubicBezTo>
                <a:cubicBezTo>
                  <a:pt x="98966" y="129131"/>
                  <a:pt x="93675" y="123310"/>
                  <a:pt x="79387" y="101614"/>
                </a:cubicBezTo>
                <a:cubicBezTo>
                  <a:pt x="65100" y="79918"/>
                  <a:pt x="-1046" y="1072"/>
                  <a:pt x="1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3DA9F3A-2522-D64A-8ACB-00D70F32B335}"/>
              </a:ext>
            </a:extLst>
          </p:cNvPr>
          <p:cNvSpPr/>
          <p:nvPr/>
        </p:nvSpPr>
        <p:spPr>
          <a:xfrm>
            <a:off x="3781339" y="3587642"/>
            <a:ext cx="417912" cy="108084"/>
          </a:xfrm>
          <a:custGeom>
            <a:avLst/>
            <a:gdLst>
              <a:gd name="connsiteX0" fmla="*/ 86 w 417912"/>
              <a:gd name="connsiteY0" fmla="*/ 108 h 108084"/>
              <a:gd name="connsiteX1" fmla="*/ 190586 w 417912"/>
              <a:gd name="connsiteY1" fmla="*/ 57258 h 108084"/>
              <a:gd name="connsiteX2" fmla="*/ 250911 w 417912"/>
              <a:gd name="connsiteY2" fmla="*/ 79483 h 108084"/>
              <a:gd name="connsiteX3" fmla="*/ 416011 w 417912"/>
              <a:gd name="connsiteY3" fmla="*/ 92183 h 108084"/>
              <a:gd name="connsiteX4" fmla="*/ 330286 w 417912"/>
              <a:gd name="connsiteY4" fmla="*/ 92183 h 108084"/>
              <a:gd name="connsiteX5" fmla="*/ 174711 w 417912"/>
              <a:gd name="connsiteY5" fmla="*/ 108058 h 108084"/>
              <a:gd name="connsiteX6" fmla="*/ 263611 w 417912"/>
              <a:gd name="connsiteY6" fmla="*/ 95358 h 108084"/>
              <a:gd name="connsiteX7" fmla="*/ 215986 w 417912"/>
              <a:gd name="connsiteY7" fmla="*/ 73133 h 108084"/>
              <a:gd name="connsiteX8" fmla="*/ 86 w 417912"/>
              <a:gd name="connsiteY8" fmla="*/ 108 h 10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912" h="108084">
                <a:moveTo>
                  <a:pt x="86" y="108"/>
                </a:moveTo>
                <a:cubicBezTo>
                  <a:pt x="-4147" y="-2538"/>
                  <a:pt x="148782" y="44029"/>
                  <a:pt x="190586" y="57258"/>
                </a:cubicBezTo>
                <a:cubicBezTo>
                  <a:pt x="232390" y="70487"/>
                  <a:pt x="213340" y="73662"/>
                  <a:pt x="250911" y="79483"/>
                </a:cubicBezTo>
                <a:cubicBezTo>
                  <a:pt x="288482" y="85304"/>
                  <a:pt x="402782" y="90066"/>
                  <a:pt x="416011" y="92183"/>
                </a:cubicBezTo>
                <a:cubicBezTo>
                  <a:pt x="429240" y="94300"/>
                  <a:pt x="370503" y="89537"/>
                  <a:pt x="330286" y="92183"/>
                </a:cubicBezTo>
                <a:cubicBezTo>
                  <a:pt x="290069" y="94829"/>
                  <a:pt x="185823" y="107529"/>
                  <a:pt x="174711" y="108058"/>
                </a:cubicBezTo>
                <a:cubicBezTo>
                  <a:pt x="163599" y="108587"/>
                  <a:pt x="256732" y="101179"/>
                  <a:pt x="263611" y="95358"/>
                </a:cubicBezTo>
                <a:cubicBezTo>
                  <a:pt x="270490" y="89537"/>
                  <a:pt x="255144" y="85833"/>
                  <a:pt x="215986" y="73133"/>
                </a:cubicBezTo>
                <a:cubicBezTo>
                  <a:pt x="176828" y="60433"/>
                  <a:pt x="4319" y="2754"/>
                  <a:pt x="8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C389E8F-254D-5422-314A-016625AE71CB}"/>
              </a:ext>
            </a:extLst>
          </p:cNvPr>
          <p:cNvSpPr/>
          <p:nvPr/>
        </p:nvSpPr>
        <p:spPr>
          <a:xfrm>
            <a:off x="3762375" y="3625830"/>
            <a:ext cx="307975" cy="58238"/>
          </a:xfrm>
          <a:custGeom>
            <a:avLst/>
            <a:gdLst>
              <a:gd name="connsiteX0" fmla="*/ 0 w 307975"/>
              <a:gd name="connsiteY0" fmla="*/ 20 h 58238"/>
              <a:gd name="connsiteX1" fmla="*/ 200025 w 307975"/>
              <a:gd name="connsiteY1" fmla="*/ 53995 h 58238"/>
              <a:gd name="connsiteX2" fmla="*/ 307975 w 307975"/>
              <a:gd name="connsiteY2" fmla="*/ 53995 h 58238"/>
              <a:gd name="connsiteX3" fmla="*/ 200025 w 307975"/>
              <a:gd name="connsiteY3" fmla="*/ 47645 h 58238"/>
              <a:gd name="connsiteX4" fmla="*/ 0 w 307975"/>
              <a:gd name="connsiteY4" fmla="*/ 20 h 5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75" h="58238">
                <a:moveTo>
                  <a:pt x="0" y="20"/>
                </a:moveTo>
                <a:cubicBezTo>
                  <a:pt x="0" y="1078"/>
                  <a:pt x="148696" y="44999"/>
                  <a:pt x="200025" y="53995"/>
                </a:cubicBezTo>
                <a:cubicBezTo>
                  <a:pt x="251354" y="62991"/>
                  <a:pt x="307975" y="55053"/>
                  <a:pt x="307975" y="53995"/>
                </a:cubicBezTo>
                <a:cubicBezTo>
                  <a:pt x="307975" y="52937"/>
                  <a:pt x="244475" y="56112"/>
                  <a:pt x="200025" y="47645"/>
                </a:cubicBezTo>
                <a:cubicBezTo>
                  <a:pt x="155575" y="39178"/>
                  <a:pt x="0" y="-1038"/>
                  <a:pt x="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2A2CE28-FEF8-9665-A141-6AF70430BB4A}"/>
              </a:ext>
            </a:extLst>
          </p:cNvPr>
          <p:cNvSpPr/>
          <p:nvPr/>
        </p:nvSpPr>
        <p:spPr>
          <a:xfrm>
            <a:off x="3567143" y="3524139"/>
            <a:ext cx="250553" cy="41391"/>
          </a:xfrm>
          <a:custGeom>
            <a:avLst/>
            <a:gdLst>
              <a:gd name="connsiteX0" fmla="*/ 1557 w 250553"/>
              <a:gd name="connsiteY0" fmla="*/ 111 h 41391"/>
              <a:gd name="connsiteX1" fmla="*/ 87282 w 250553"/>
              <a:gd name="connsiteY1" fmla="*/ 28686 h 41391"/>
              <a:gd name="connsiteX2" fmla="*/ 249207 w 250553"/>
              <a:gd name="connsiteY2" fmla="*/ 12811 h 41391"/>
              <a:gd name="connsiteX3" fmla="*/ 157132 w 250553"/>
              <a:gd name="connsiteY3" fmla="*/ 41386 h 41391"/>
              <a:gd name="connsiteX4" fmla="*/ 1557 w 250553"/>
              <a:gd name="connsiteY4" fmla="*/ 111 h 4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53" h="41391">
                <a:moveTo>
                  <a:pt x="1557" y="111"/>
                </a:moveTo>
                <a:cubicBezTo>
                  <a:pt x="-10085" y="-2006"/>
                  <a:pt x="46007" y="26569"/>
                  <a:pt x="87282" y="28686"/>
                </a:cubicBezTo>
                <a:cubicBezTo>
                  <a:pt x="128557" y="30803"/>
                  <a:pt x="237565" y="10694"/>
                  <a:pt x="249207" y="12811"/>
                </a:cubicBezTo>
                <a:cubicBezTo>
                  <a:pt x="260849" y="14928"/>
                  <a:pt x="194174" y="40857"/>
                  <a:pt x="157132" y="41386"/>
                </a:cubicBezTo>
                <a:cubicBezTo>
                  <a:pt x="120090" y="41915"/>
                  <a:pt x="13199" y="2228"/>
                  <a:pt x="1557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9A7246B-A20C-1337-CB94-467E3153B26B}"/>
              </a:ext>
            </a:extLst>
          </p:cNvPr>
          <p:cNvSpPr/>
          <p:nvPr/>
        </p:nvSpPr>
        <p:spPr>
          <a:xfrm>
            <a:off x="4124308" y="3602805"/>
            <a:ext cx="240435" cy="26896"/>
          </a:xfrm>
          <a:custGeom>
            <a:avLst/>
            <a:gdLst>
              <a:gd name="connsiteX0" fmla="*/ 17 w 240435"/>
              <a:gd name="connsiteY0" fmla="*/ 26220 h 26896"/>
              <a:gd name="connsiteX1" fmla="*/ 142892 w 240435"/>
              <a:gd name="connsiteY1" fmla="*/ 820 h 26896"/>
              <a:gd name="connsiteX2" fmla="*/ 209567 w 240435"/>
              <a:gd name="connsiteY2" fmla="*/ 7170 h 26896"/>
              <a:gd name="connsiteX3" fmla="*/ 238142 w 240435"/>
              <a:gd name="connsiteY3" fmla="*/ 16695 h 26896"/>
              <a:gd name="connsiteX4" fmla="*/ 152417 w 240435"/>
              <a:gd name="connsiteY4" fmla="*/ 19870 h 26896"/>
              <a:gd name="connsiteX5" fmla="*/ 17 w 240435"/>
              <a:gd name="connsiteY5" fmla="*/ 26220 h 2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35" h="26896">
                <a:moveTo>
                  <a:pt x="17" y="26220"/>
                </a:moveTo>
                <a:cubicBezTo>
                  <a:pt x="-1570" y="23045"/>
                  <a:pt x="107967" y="3995"/>
                  <a:pt x="142892" y="820"/>
                </a:cubicBezTo>
                <a:cubicBezTo>
                  <a:pt x="177817" y="-2355"/>
                  <a:pt x="193692" y="4524"/>
                  <a:pt x="209567" y="7170"/>
                </a:cubicBezTo>
                <a:cubicBezTo>
                  <a:pt x="225442" y="9816"/>
                  <a:pt x="247667" y="14578"/>
                  <a:pt x="238142" y="16695"/>
                </a:cubicBezTo>
                <a:cubicBezTo>
                  <a:pt x="228617" y="18812"/>
                  <a:pt x="185754" y="19341"/>
                  <a:pt x="152417" y="19870"/>
                </a:cubicBezTo>
                <a:cubicBezTo>
                  <a:pt x="119080" y="20399"/>
                  <a:pt x="1604" y="29395"/>
                  <a:pt x="17" y="26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A2C946D-02E3-05E8-F81C-E15C1E85C4D3}"/>
              </a:ext>
            </a:extLst>
          </p:cNvPr>
          <p:cNvSpPr/>
          <p:nvPr/>
        </p:nvSpPr>
        <p:spPr>
          <a:xfrm>
            <a:off x="3511550" y="3073223"/>
            <a:ext cx="473826" cy="133527"/>
          </a:xfrm>
          <a:custGeom>
            <a:avLst/>
            <a:gdLst>
              <a:gd name="connsiteX0" fmla="*/ 0 w 473826"/>
              <a:gd name="connsiteY0" fmla="*/ 133527 h 133527"/>
              <a:gd name="connsiteX1" fmla="*/ 184150 w 473826"/>
              <a:gd name="connsiteY1" fmla="*/ 22402 h 133527"/>
              <a:gd name="connsiteX2" fmla="*/ 149225 w 473826"/>
              <a:gd name="connsiteY2" fmla="*/ 31927 h 133527"/>
              <a:gd name="connsiteX3" fmla="*/ 241300 w 473826"/>
              <a:gd name="connsiteY3" fmla="*/ 6527 h 133527"/>
              <a:gd name="connsiteX4" fmla="*/ 469900 w 473826"/>
              <a:gd name="connsiteY4" fmla="*/ 28752 h 133527"/>
              <a:gd name="connsiteX5" fmla="*/ 381000 w 473826"/>
              <a:gd name="connsiteY5" fmla="*/ 19227 h 133527"/>
              <a:gd name="connsiteX6" fmla="*/ 317500 w 473826"/>
              <a:gd name="connsiteY6" fmla="*/ 177 h 133527"/>
              <a:gd name="connsiteX7" fmla="*/ 238125 w 473826"/>
              <a:gd name="connsiteY7" fmla="*/ 9702 h 133527"/>
              <a:gd name="connsiteX8" fmla="*/ 209550 w 473826"/>
              <a:gd name="connsiteY8" fmla="*/ 9702 h 133527"/>
              <a:gd name="connsiteX9" fmla="*/ 177800 w 473826"/>
              <a:gd name="connsiteY9" fmla="*/ 28752 h 133527"/>
              <a:gd name="connsiteX10" fmla="*/ 0 w 473826"/>
              <a:gd name="connsiteY10" fmla="*/ 133527 h 13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826" h="133527">
                <a:moveTo>
                  <a:pt x="0" y="133527"/>
                </a:moveTo>
                <a:cubicBezTo>
                  <a:pt x="79639" y="86431"/>
                  <a:pt x="159279" y="39335"/>
                  <a:pt x="184150" y="22402"/>
                </a:cubicBezTo>
                <a:cubicBezTo>
                  <a:pt x="209021" y="5469"/>
                  <a:pt x="149225" y="31927"/>
                  <a:pt x="149225" y="31927"/>
                </a:cubicBezTo>
                <a:cubicBezTo>
                  <a:pt x="158750" y="29281"/>
                  <a:pt x="187854" y="7056"/>
                  <a:pt x="241300" y="6527"/>
                </a:cubicBezTo>
                <a:cubicBezTo>
                  <a:pt x="294746" y="5998"/>
                  <a:pt x="446617" y="26635"/>
                  <a:pt x="469900" y="28752"/>
                </a:cubicBezTo>
                <a:cubicBezTo>
                  <a:pt x="493183" y="30869"/>
                  <a:pt x="406400" y="23989"/>
                  <a:pt x="381000" y="19227"/>
                </a:cubicBezTo>
                <a:cubicBezTo>
                  <a:pt x="355600" y="14465"/>
                  <a:pt x="341313" y="1765"/>
                  <a:pt x="317500" y="177"/>
                </a:cubicBezTo>
                <a:cubicBezTo>
                  <a:pt x="293687" y="-1411"/>
                  <a:pt x="256117" y="8114"/>
                  <a:pt x="238125" y="9702"/>
                </a:cubicBezTo>
                <a:cubicBezTo>
                  <a:pt x="220133" y="11289"/>
                  <a:pt x="219604" y="6527"/>
                  <a:pt x="209550" y="9702"/>
                </a:cubicBezTo>
                <a:cubicBezTo>
                  <a:pt x="199496" y="12877"/>
                  <a:pt x="177800" y="28752"/>
                  <a:pt x="177800" y="28752"/>
                </a:cubicBezTo>
                <a:lnTo>
                  <a:pt x="0" y="1335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92F933B-4771-DF9D-57C9-4E2E146B8DAA}"/>
              </a:ext>
            </a:extLst>
          </p:cNvPr>
          <p:cNvSpPr/>
          <p:nvPr/>
        </p:nvSpPr>
        <p:spPr>
          <a:xfrm>
            <a:off x="3511388" y="3079393"/>
            <a:ext cx="346273" cy="124185"/>
          </a:xfrm>
          <a:custGeom>
            <a:avLst/>
            <a:gdLst>
              <a:gd name="connsiteX0" fmla="*/ 162 w 346273"/>
              <a:gd name="connsiteY0" fmla="*/ 124182 h 124185"/>
              <a:gd name="connsiteX1" fmla="*/ 152562 w 346273"/>
              <a:gd name="connsiteY1" fmla="*/ 41632 h 124185"/>
              <a:gd name="connsiteX2" fmla="*/ 219237 w 346273"/>
              <a:gd name="connsiteY2" fmla="*/ 13057 h 124185"/>
              <a:gd name="connsiteX3" fmla="*/ 346237 w 346273"/>
              <a:gd name="connsiteY3" fmla="*/ 13057 h 124185"/>
              <a:gd name="connsiteX4" fmla="*/ 231937 w 346273"/>
              <a:gd name="connsiteY4" fmla="*/ 357 h 124185"/>
              <a:gd name="connsiteX5" fmla="*/ 197012 w 346273"/>
              <a:gd name="connsiteY5" fmla="*/ 6707 h 124185"/>
              <a:gd name="connsiteX6" fmla="*/ 123987 w 346273"/>
              <a:gd name="connsiteY6" fmla="*/ 38457 h 124185"/>
              <a:gd name="connsiteX7" fmla="*/ 162 w 346273"/>
              <a:gd name="connsiteY7" fmla="*/ 124182 h 12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73" h="124185">
                <a:moveTo>
                  <a:pt x="162" y="124182"/>
                </a:moveTo>
                <a:cubicBezTo>
                  <a:pt x="4925" y="124711"/>
                  <a:pt x="116050" y="60153"/>
                  <a:pt x="152562" y="41632"/>
                </a:cubicBezTo>
                <a:cubicBezTo>
                  <a:pt x="189075" y="23111"/>
                  <a:pt x="186958" y="17819"/>
                  <a:pt x="219237" y="13057"/>
                </a:cubicBezTo>
                <a:cubicBezTo>
                  <a:pt x="251516" y="8294"/>
                  <a:pt x="344120" y="15174"/>
                  <a:pt x="346237" y="13057"/>
                </a:cubicBezTo>
                <a:cubicBezTo>
                  <a:pt x="348354" y="10940"/>
                  <a:pt x="256808" y="1415"/>
                  <a:pt x="231937" y="357"/>
                </a:cubicBezTo>
                <a:cubicBezTo>
                  <a:pt x="207066" y="-701"/>
                  <a:pt x="215004" y="357"/>
                  <a:pt x="197012" y="6707"/>
                </a:cubicBezTo>
                <a:cubicBezTo>
                  <a:pt x="179020" y="13057"/>
                  <a:pt x="151504" y="22582"/>
                  <a:pt x="123987" y="38457"/>
                </a:cubicBezTo>
                <a:cubicBezTo>
                  <a:pt x="96470" y="54332"/>
                  <a:pt x="-4601" y="123653"/>
                  <a:pt x="162" y="124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DB27D78-AF48-1CF9-273E-CDCC7835C9A4}"/>
              </a:ext>
            </a:extLst>
          </p:cNvPr>
          <p:cNvSpPr/>
          <p:nvPr/>
        </p:nvSpPr>
        <p:spPr>
          <a:xfrm>
            <a:off x="3539290" y="2993817"/>
            <a:ext cx="321511" cy="197489"/>
          </a:xfrm>
          <a:custGeom>
            <a:avLst/>
            <a:gdLst>
              <a:gd name="connsiteX0" fmla="*/ 321510 w 321511"/>
              <a:gd name="connsiteY0" fmla="*/ 208 h 197489"/>
              <a:gd name="connsiteX1" fmla="*/ 181810 w 321511"/>
              <a:gd name="connsiteY1" fmla="*/ 28783 h 197489"/>
              <a:gd name="connsiteX2" fmla="*/ 156410 w 321511"/>
              <a:gd name="connsiteY2" fmla="*/ 47833 h 197489"/>
              <a:gd name="connsiteX3" fmla="*/ 131010 w 321511"/>
              <a:gd name="connsiteY3" fmla="*/ 66883 h 197489"/>
              <a:gd name="connsiteX4" fmla="*/ 96085 w 321511"/>
              <a:gd name="connsiteY4" fmla="*/ 104983 h 197489"/>
              <a:gd name="connsiteX5" fmla="*/ 835 w 321511"/>
              <a:gd name="connsiteY5" fmla="*/ 197058 h 197489"/>
              <a:gd name="connsiteX6" fmla="*/ 156410 w 321511"/>
              <a:gd name="connsiteY6" fmla="*/ 63708 h 197489"/>
              <a:gd name="connsiteX7" fmla="*/ 178635 w 321511"/>
              <a:gd name="connsiteY7" fmla="*/ 44658 h 197489"/>
              <a:gd name="connsiteX8" fmla="*/ 321510 w 321511"/>
              <a:gd name="connsiteY8" fmla="*/ 208 h 1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511" h="197489">
                <a:moveTo>
                  <a:pt x="321510" y="208"/>
                </a:moveTo>
                <a:cubicBezTo>
                  <a:pt x="322039" y="-2438"/>
                  <a:pt x="209326" y="20846"/>
                  <a:pt x="181810" y="28783"/>
                </a:cubicBezTo>
                <a:cubicBezTo>
                  <a:pt x="154294" y="36720"/>
                  <a:pt x="156410" y="47833"/>
                  <a:pt x="156410" y="47833"/>
                </a:cubicBezTo>
                <a:cubicBezTo>
                  <a:pt x="147943" y="54183"/>
                  <a:pt x="141064" y="57358"/>
                  <a:pt x="131010" y="66883"/>
                </a:cubicBezTo>
                <a:cubicBezTo>
                  <a:pt x="120956" y="76408"/>
                  <a:pt x="117781" y="83287"/>
                  <a:pt x="96085" y="104983"/>
                </a:cubicBezTo>
                <a:cubicBezTo>
                  <a:pt x="74389" y="126679"/>
                  <a:pt x="-9219" y="203937"/>
                  <a:pt x="835" y="197058"/>
                </a:cubicBezTo>
                <a:cubicBezTo>
                  <a:pt x="10889" y="190179"/>
                  <a:pt x="156410" y="63708"/>
                  <a:pt x="156410" y="63708"/>
                </a:cubicBezTo>
                <a:cubicBezTo>
                  <a:pt x="186043" y="38308"/>
                  <a:pt x="157468" y="53654"/>
                  <a:pt x="178635" y="44658"/>
                </a:cubicBezTo>
                <a:cubicBezTo>
                  <a:pt x="199802" y="35662"/>
                  <a:pt x="320981" y="2854"/>
                  <a:pt x="321510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D402F404-C7F3-42D0-56F4-E2D50DDE6086}"/>
              </a:ext>
            </a:extLst>
          </p:cNvPr>
          <p:cNvSpPr/>
          <p:nvPr/>
        </p:nvSpPr>
        <p:spPr>
          <a:xfrm>
            <a:off x="3797294" y="3006693"/>
            <a:ext cx="322739" cy="32656"/>
          </a:xfrm>
          <a:custGeom>
            <a:avLst/>
            <a:gdLst>
              <a:gd name="connsiteX0" fmla="*/ 6 w 322739"/>
              <a:gd name="connsiteY0" fmla="*/ 25432 h 32656"/>
              <a:gd name="connsiteX1" fmla="*/ 177806 w 322739"/>
              <a:gd name="connsiteY1" fmla="*/ 32 h 32656"/>
              <a:gd name="connsiteX2" fmla="*/ 320681 w 322739"/>
              <a:gd name="connsiteY2" fmla="*/ 31782 h 32656"/>
              <a:gd name="connsiteX3" fmla="*/ 257181 w 322739"/>
              <a:gd name="connsiteY3" fmla="*/ 22257 h 32656"/>
              <a:gd name="connsiteX4" fmla="*/ 184156 w 322739"/>
              <a:gd name="connsiteY4" fmla="*/ 6382 h 32656"/>
              <a:gd name="connsiteX5" fmla="*/ 6 w 322739"/>
              <a:gd name="connsiteY5" fmla="*/ 25432 h 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739" h="32656">
                <a:moveTo>
                  <a:pt x="6" y="25432"/>
                </a:moveTo>
                <a:cubicBezTo>
                  <a:pt x="-1052" y="24374"/>
                  <a:pt x="124360" y="-1026"/>
                  <a:pt x="177806" y="32"/>
                </a:cubicBezTo>
                <a:cubicBezTo>
                  <a:pt x="231252" y="1090"/>
                  <a:pt x="307452" y="28078"/>
                  <a:pt x="320681" y="31782"/>
                </a:cubicBezTo>
                <a:cubicBezTo>
                  <a:pt x="333910" y="35486"/>
                  <a:pt x="279935" y="26490"/>
                  <a:pt x="257181" y="22257"/>
                </a:cubicBezTo>
                <a:cubicBezTo>
                  <a:pt x="234427" y="18024"/>
                  <a:pt x="220139" y="7440"/>
                  <a:pt x="184156" y="6382"/>
                </a:cubicBezTo>
                <a:cubicBezTo>
                  <a:pt x="148173" y="5324"/>
                  <a:pt x="1064" y="26490"/>
                  <a:pt x="6" y="25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D406B85-B0CE-C27E-F67D-DBA20D0DD43C}"/>
              </a:ext>
            </a:extLst>
          </p:cNvPr>
          <p:cNvSpPr/>
          <p:nvPr/>
        </p:nvSpPr>
        <p:spPr>
          <a:xfrm>
            <a:off x="3888185" y="3076534"/>
            <a:ext cx="236191" cy="82612"/>
          </a:xfrm>
          <a:custGeom>
            <a:avLst/>
            <a:gdLst>
              <a:gd name="connsiteX0" fmla="*/ 1190 w 236191"/>
              <a:gd name="connsiteY0" fmla="*/ 41 h 82612"/>
              <a:gd name="connsiteX1" fmla="*/ 169465 w 236191"/>
              <a:gd name="connsiteY1" fmla="*/ 28616 h 82612"/>
              <a:gd name="connsiteX2" fmla="*/ 236140 w 236191"/>
              <a:gd name="connsiteY2" fmla="*/ 82591 h 82612"/>
              <a:gd name="connsiteX3" fmla="*/ 178990 w 236191"/>
              <a:gd name="connsiteY3" fmla="*/ 34966 h 82612"/>
              <a:gd name="connsiteX4" fmla="*/ 96440 w 236191"/>
              <a:gd name="connsiteY4" fmla="*/ 22266 h 82612"/>
              <a:gd name="connsiteX5" fmla="*/ 1190 w 236191"/>
              <a:gd name="connsiteY5" fmla="*/ 41 h 8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91" h="82612">
                <a:moveTo>
                  <a:pt x="1190" y="41"/>
                </a:moveTo>
                <a:cubicBezTo>
                  <a:pt x="13361" y="1099"/>
                  <a:pt x="130307" y="14858"/>
                  <a:pt x="169465" y="28616"/>
                </a:cubicBezTo>
                <a:cubicBezTo>
                  <a:pt x="208623" y="42374"/>
                  <a:pt x="234552" y="81533"/>
                  <a:pt x="236140" y="82591"/>
                </a:cubicBezTo>
                <a:cubicBezTo>
                  <a:pt x="237728" y="83649"/>
                  <a:pt x="202273" y="45020"/>
                  <a:pt x="178990" y="34966"/>
                </a:cubicBezTo>
                <a:cubicBezTo>
                  <a:pt x="155707" y="24912"/>
                  <a:pt x="119194" y="25970"/>
                  <a:pt x="96440" y="22266"/>
                </a:cubicBezTo>
                <a:cubicBezTo>
                  <a:pt x="73686" y="18562"/>
                  <a:pt x="-10981" y="-1017"/>
                  <a:pt x="11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4D4E265-06C7-17C0-AE87-BA9284CE3267}"/>
              </a:ext>
            </a:extLst>
          </p:cNvPr>
          <p:cNvSpPr/>
          <p:nvPr/>
        </p:nvSpPr>
        <p:spPr>
          <a:xfrm>
            <a:off x="4086034" y="3016230"/>
            <a:ext cx="242546" cy="52457"/>
          </a:xfrm>
          <a:custGeom>
            <a:avLst/>
            <a:gdLst>
              <a:gd name="connsiteX0" fmla="*/ 191 w 242546"/>
              <a:gd name="connsiteY0" fmla="*/ 20 h 52457"/>
              <a:gd name="connsiteX1" fmla="*/ 120841 w 242546"/>
              <a:gd name="connsiteY1" fmla="*/ 44470 h 52457"/>
              <a:gd name="connsiteX2" fmla="*/ 241491 w 242546"/>
              <a:gd name="connsiteY2" fmla="*/ 34945 h 52457"/>
              <a:gd name="connsiteX3" fmla="*/ 177991 w 242546"/>
              <a:gd name="connsiteY3" fmla="*/ 44470 h 52457"/>
              <a:gd name="connsiteX4" fmla="*/ 149416 w 242546"/>
              <a:gd name="connsiteY4" fmla="*/ 50820 h 52457"/>
              <a:gd name="connsiteX5" fmla="*/ 191 w 242546"/>
              <a:gd name="connsiteY5" fmla="*/ 20 h 5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46" h="52457">
                <a:moveTo>
                  <a:pt x="191" y="20"/>
                </a:moveTo>
                <a:cubicBezTo>
                  <a:pt x="-4571" y="-1038"/>
                  <a:pt x="80624" y="38649"/>
                  <a:pt x="120841" y="44470"/>
                </a:cubicBezTo>
                <a:cubicBezTo>
                  <a:pt x="161058" y="50291"/>
                  <a:pt x="231966" y="34945"/>
                  <a:pt x="241491" y="34945"/>
                </a:cubicBezTo>
                <a:cubicBezTo>
                  <a:pt x="251016" y="34945"/>
                  <a:pt x="193337" y="41824"/>
                  <a:pt x="177991" y="44470"/>
                </a:cubicBezTo>
                <a:cubicBezTo>
                  <a:pt x="162645" y="47116"/>
                  <a:pt x="172699" y="56112"/>
                  <a:pt x="149416" y="50820"/>
                </a:cubicBezTo>
                <a:cubicBezTo>
                  <a:pt x="126133" y="45528"/>
                  <a:pt x="4953" y="1078"/>
                  <a:pt x="19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B8317B0-C92A-57EE-4105-D28E2579138E}"/>
              </a:ext>
            </a:extLst>
          </p:cNvPr>
          <p:cNvSpPr/>
          <p:nvPr/>
        </p:nvSpPr>
        <p:spPr>
          <a:xfrm>
            <a:off x="4428943" y="3072079"/>
            <a:ext cx="48439" cy="163706"/>
          </a:xfrm>
          <a:custGeom>
            <a:avLst/>
            <a:gdLst>
              <a:gd name="connsiteX0" fmla="*/ 182 w 48439"/>
              <a:gd name="connsiteY0" fmla="*/ 1321 h 163706"/>
              <a:gd name="connsiteX1" fmla="*/ 19232 w 48439"/>
              <a:gd name="connsiteY1" fmla="*/ 67996 h 163706"/>
              <a:gd name="connsiteX2" fmla="*/ 25582 w 48439"/>
              <a:gd name="connsiteY2" fmla="*/ 163246 h 163706"/>
              <a:gd name="connsiteX3" fmla="*/ 47807 w 48439"/>
              <a:gd name="connsiteY3" fmla="*/ 106096 h 163706"/>
              <a:gd name="connsiteX4" fmla="*/ 41457 w 48439"/>
              <a:gd name="connsiteY4" fmla="*/ 150546 h 163706"/>
              <a:gd name="connsiteX5" fmla="*/ 31932 w 48439"/>
              <a:gd name="connsiteY5" fmla="*/ 128321 h 163706"/>
              <a:gd name="connsiteX6" fmla="*/ 182 w 48439"/>
              <a:gd name="connsiteY6" fmla="*/ 1321 h 16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39" h="163706">
                <a:moveTo>
                  <a:pt x="182" y="1321"/>
                </a:moveTo>
                <a:cubicBezTo>
                  <a:pt x="-1935" y="-8733"/>
                  <a:pt x="14999" y="41009"/>
                  <a:pt x="19232" y="67996"/>
                </a:cubicBezTo>
                <a:cubicBezTo>
                  <a:pt x="23465" y="94984"/>
                  <a:pt x="20820" y="156896"/>
                  <a:pt x="25582" y="163246"/>
                </a:cubicBezTo>
                <a:cubicBezTo>
                  <a:pt x="30344" y="169596"/>
                  <a:pt x="45161" y="108213"/>
                  <a:pt x="47807" y="106096"/>
                </a:cubicBezTo>
                <a:cubicBezTo>
                  <a:pt x="50453" y="103979"/>
                  <a:pt x="44103" y="146842"/>
                  <a:pt x="41457" y="150546"/>
                </a:cubicBezTo>
                <a:cubicBezTo>
                  <a:pt x="38811" y="154250"/>
                  <a:pt x="34049" y="148958"/>
                  <a:pt x="31932" y="128321"/>
                </a:cubicBezTo>
                <a:cubicBezTo>
                  <a:pt x="29815" y="107684"/>
                  <a:pt x="2299" y="11375"/>
                  <a:pt x="182" y="1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140AAAC-BAAD-3A10-5E27-C0020D70DC52}"/>
              </a:ext>
            </a:extLst>
          </p:cNvPr>
          <p:cNvSpPr/>
          <p:nvPr/>
        </p:nvSpPr>
        <p:spPr>
          <a:xfrm>
            <a:off x="4194131" y="3045226"/>
            <a:ext cx="228832" cy="120258"/>
          </a:xfrm>
          <a:custGeom>
            <a:avLst/>
            <a:gdLst>
              <a:gd name="connsiteX0" fmla="*/ 44 w 228832"/>
              <a:gd name="connsiteY0" fmla="*/ 40874 h 120258"/>
              <a:gd name="connsiteX1" fmla="*/ 161969 w 228832"/>
              <a:gd name="connsiteY1" fmla="*/ 18649 h 120258"/>
              <a:gd name="connsiteX2" fmla="*/ 196894 w 228832"/>
              <a:gd name="connsiteY2" fmla="*/ 53574 h 120258"/>
              <a:gd name="connsiteX3" fmla="*/ 200069 w 228832"/>
              <a:gd name="connsiteY3" fmla="*/ 21824 h 120258"/>
              <a:gd name="connsiteX4" fmla="*/ 228644 w 228832"/>
              <a:gd name="connsiteY4" fmla="*/ 120249 h 120258"/>
              <a:gd name="connsiteX5" fmla="*/ 184194 w 228832"/>
              <a:gd name="connsiteY5" fmla="*/ 15474 h 120258"/>
              <a:gd name="connsiteX6" fmla="*/ 146094 w 228832"/>
              <a:gd name="connsiteY6" fmla="*/ 2774 h 120258"/>
              <a:gd name="connsiteX7" fmla="*/ 44 w 228832"/>
              <a:gd name="connsiteY7" fmla="*/ 40874 h 12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832" h="120258">
                <a:moveTo>
                  <a:pt x="44" y="40874"/>
                </a:moveTo>
                <a:cubicBezTo>
                  <a:pt x="2690" y="43520"/>
                  <a:pt x="129161" y="16532"/>
                  <a:pt x="161969" y="18649"/>
                </a:cubicBezTo>
                <a:cubicBezTo>
                  <a:pt x="194777" y="20766"/>
                  <a:pt x="190544" y="53045"/>
                  <a:pt x="196894" y="53574"/>
                </a:cubicBezTo>
                <a:cubicBezTo>
                  <a:pt x="203244" y="54103"/>
                  <a:pt x="194777" y="10711"/>
                  <a:pt x="200069" y="21824"/>
                </a:cubicBezTo>
                <a:cubicBezTo>
                  <a:pt x="205361" y="32936"/>
                  <a:pt x="231290" y="121307"/>
                  <a:pt x="228644" y="120249"/>
                </a:cubicBezTo>
                <a:cubicBezTo>
                  <a:pt x="225998" y="119191"/>
                  <a:pt x="197952" y="35053"/>
                  <a:pt x="184194" y="15474"/>
                </a:cubicBezTo>
                <a:cubicBezTo>
                  <a:pt x="170436" y="-4105"/>
                  <a:pt x="178373" y="-930"/>
                  <a:pt x="146094" y="2774"/>
                </a:cubicBezTo>
                <a:cubicBezTo>
                  <a:pt x="113815" y="6478"/>
                  <a:pt x="-2602" y="38228"/>
                  <a:pt x="44" y="40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1B3383F-1223-D265-2695-C39D9459D805}"/>
              </a:ext>
            </a:extLst>
          </p:cNvPr>
          <p:cNvSpPr/>
          <p:nvPr/>
        </p:nvSpPr>
        <p:spPr>
          <a:xfrm>
            <a:off x="4108427" y="3092352"/>
            <a:ext cx="331480" cy="163448"/>
          </a:xfrm>
          <a:custGeom>
            <a:avLst/>
            <a:gdLst>
              <a:gd name="connsiteX0" fmla="*/ 23 w 331480"/>
              <a:gd name="connsiteY0" fmla="*/ 98 h 163448"/>
              <a:gd name="connsiteX1" fmla="*/ 107973 w 331480"/>
              <a:gd name="connsiteY1" fmla="*/ 76298 h 163448"/>
              <a:gd name="connsiteX2" fmla="*/ 228623 w 331480"/>
              <a:gd name="connsiteY2" fmla="*/ 95348 h 163448"/>
              <a:gd name="connsiteX3" fmla="*/ 238148 w 331480"/>
              <a:gd name="connsiteY3" fmla="*/ 85823 h 163448"/>
              <a:gd name="connsiteX4" fmla="*/ 307998 w 331480"/>
              <a:gd name="connsiteY4" fmla="*/ 136623 h 163448"/>
              <a:gd name="connsiteX5" fmla="*/ 330223 w 331480"/>
              <a:gd name="connsiteY5" fmla="*/ 162023 h 163448"/>
              <a:gd name="connsiteX6" fmla="*/ 276248 w 331480"/>
              <a:gd name="connsiteY6" fmla="*/ 95348 h 163448"/>
              <a:gd name="connsiteX7" fmla="*/ 142898 w 331480"/>
              <a:gd name="connsiteY7" fmla="*/ 82648 h 163448"/>
              <a:gd name="connsiteX8" fmla="*/ 98448 w 331480"/>
              <a:gd name="connsiteY8" fmla="*/ 60423 h 163448"/>
              <a:gd name="connsiteX9" fmla="*/ 23 w 331480"/>
              <a:gd name="connsiteY9" fmla="*/ 98 h 16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480" h="163448">
                <a:moveTo>
                  <a:pt x="23" y="98"/>
                </a:moveTo>
                <a:cubicBezTo>
                  <a:pt x="1611" y="2744"/>
                  <a:pt x="69873" y="60423"/>
                  <a:pt x="107973" y="76298"/>
                </a:cubicBezTo>
                <a:cubicBezTo>
                  <a:pt x="146073" y="92173"/>
                  <a:pt x="206927" y="93761"/>
                  <a:pt x="228623" y="95348"/>
                </a:cubicBezTo>
                <a:cubicBezTo>
                  <a:pt x="250319" y="96935"/>
                  <a:pt x="224919" y="78944"/>
                  <a:pt x="238148" y="85823"/>
                </a:cubicBezTo>
                <a:cubicBezTo>
                  <a:pt x="251377" y="92702"/>
                  <a:pt x="292652" y="123923"/>
                  <a:pt x="307998" y="136623"/>
                </a:cubicBezTo>
                <a:cubicBezTo>
                  <a:pt x="323344" y="149323"/>
                  <a:pt x="335515" y="168902"/>
                  <a:pt x="330223" y="162023"/>
                </a:cubicBezTo>
                <a:cubicBezTo>
                  <a:pt x="324931" y="155144"/>
                  <a:pt x="307469" y="108577"/>
                  <a:pt x="276248" y="95348"/>
                </a:cubicBezTo>
                <a:cubicBezTo>
                  <a:pt x="245027" y="82119"/>
                  <a:pt x="172531" y="88469"/>
                  <a:pt x="142898" y="82648"/>
                </a:cubicBezTo>
                <a:cubicBezTo>
                  <a:pt x="113265" y="76827"/>
                  <a:pt x="119085" y="72065"/>
                  <a:pt x="98448" y="60423"/>
                </a:cubicBezTo>
                <a:cubicBezTo>
                  <a:pt x="77811" y="48781"/>
                  <a:pt x="-1565" y="-2548"/>
                  <a:pt x="23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9A76B01-C291-A1FF-0617-F03242D3F9EF}"/>
              </a:ext>
            </a:extLst>
          </p:cNvPr>
          <p:cNvSpPr/>
          <p:nvPr/>
        </p:nvSpPr>
        <p:spPr>
          <a:xfrm>
            <a:off x="4478308" y="3051163"/>
            <a:ext cx="59475" cy="197241"/>
          </a:xfrm>
          <a:custGeom>
            <a:avLst/>
            <a:gdLst>
              <a:gd name="connsiteX0" fmla="*/ 17492 w 59475"/>
              <a:gd name="connsiteY0" fmla="*/ 12 h 197241"/>
              <a:gd name="connsiteX1" fmla="*/ 30192 w 59475"/>
              <a:gd name="connsiteY1" fmla="*/ 63512 h 197241"/>
              <a:gd name="connsiteX2" fmla="*/ 33367 w 59475"/>
              <a:gd name="connsiteY2" fmla="*/ 76212 h 197241"/>
              <a:gd name="connsiteX3" fmla="*/ 58767 w 59475"/>
              <a:gd name="connsiteY3" fmla="*/ 38112 h 197241"/>
              <a:gd name="connsiteX4" fmla="*/ 1617 w 59475"/>
              <a:gd name="connsiteY4" fmla="*/ 117487 h 197241"/>
              <a:gd name="connsiteX5" fmla="*/ 17492 w 59475"/>
              <a:gd name="connsiteY5" fmla="*/ 155587 h 197241"/>
              <a:gd name="connsiteX6" fmla="*/ 36542 w 59475"/>
              <a:gd name="connsiteY6" fmla="*/ 196862 h 197241"/>
              <a:gd name="connsiteX7" fmla="*/ 17492 w 59475"/>
              <a:gd name="connsiteY7" fmla="*/ 130187 h 197241"/>
              <a:gd name="connsiteX8" fmla="*/ 27017 w 59475"/>
              <a:gd name="connsiteY8" fmla="*/ 69862 h 197241"/>
              <a:gd name="connsiteX9" fmla="*/ 17492 w 59475"/>
              <a:gd name="connsiteY9" fmla="*/ 12 h 1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75" h="197241">
                <a:moveTo>
                  <a:pt x="17492" y="12"/>
                </a:moveTo>
                <a:cubicBezTo>
                  <a:pt x="18021" y="-1046"/>
                  <a:pt x="30192" y="63512"/>
                  <a:pt x="30192" y="63512"/>
                </a:cubicBezTo>
                <a:cubicBezTo>
                  <a:pt x="32838" y="76212"/>
                  <a:pt x="28605" y="80445"/>
                  <a:pt x="33367" y="76212"/>
                </a:cubicBezTo>
                <a:cubicBezTo>
                  <a:pt x="38129" y="71979"/>
                  <a:pt x="64059" y="31233"/>
                  <a:pt x="58767" y="38112"/>
                </a:cubicBezTo>
                <a:cubicBezTo>
                  <a:pt x="53475" y="44991"/>
                  <a:pt x="8496" y="97908"/>
                  <a:pt x="1617" y="117487"/>
                </a:cubicBezTo>
                <a:cubicBezTo>
                  <a:pt x="-5262" y="137066"/>
                  <a:pt x="11671" y="142358"/>
                  <a:pt x="17492" y="155587"/>
                </a:cubicBezTo>
                <a:cubicBezTo>
                  <a:pt x="23313" y="168816"/>
                  <a:pt x="36542" y="201095"/>
                  <a:pt x="36542" y="196862"/>
                </a:cubicBezTo>
                <a:cubicBezTo>
                  <a:pt x="36542" y="192629"/>
                  <a:pt x="19079" y="151354"/>
                  <a:pt x="17492" y="130187"/>
                </a:cubicBezTo>
                <a:cubicBezTo>
                  <a:pt x="15905" y="109020"/>
                  <a:pt x="25430" y="86266"/>
                  <a:pt x="27017" y="69862"/>
                </a:cubicBezTo>
                <a:cubicBezTo>
                  <a:pt x="28604" y="53458"/>
                  <a:pt x="16963" y="1070"/>
                  <a:pt x="1749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A733209-EF7A-4FFE-7C69-CD6FE63323B5}"/>
              </a:ext>
            </a:extLst>
          </p:cNvPr>
          <p:cNvSpPr/>
          <p:nvPr/>
        </p:nvSpPr>
        <p:spPr>
          <a:xfrm>
            <a:off x="5096343" y="3421617"/>
            <a:ext cx="263065" cy="243796"/>
          </a:xfrm>
          <a:custGeom>
            <a:avLst/>
            <a:gdLst>
              <a:gd name="connsiteX0" fmla="*/ 263057 w 263065"/>
              <a:gd name="connsiteY0" fmla="*/ 7383 h 243796"/>
              <a:gd name="connsiteX1" fmla="*/ 164632 w 263065"/>
              <a:gd name="connsiteY1" fmla="*/ 67708 h 243796"/>
              <a:gd name="connsiteX2" fmla="*/ 85257 w 263065"/>
              <a:gd name="connsiteY2" fmla="*/ 115333 h 243796"/>
              <a:gd name="connsiteX3" fmla="*/ 59857 w 263065"/>
              <a:gd name="connsiteY3" fmla="*/ 147083 h 243796"/>
              <a:gd name="connsiteX4" fmla="*/ 40807 w 263065"/>
              <a:gd name="connsiteY4" fmla="*/ 182008 h 243796"/>
              <a:gd name="connsiteX5" fmla="*/ 2707 w 263065"/>
              <a:gd name="connsiteY5" fmla="*/ 242333 h 243796"/>
              <a:gd name="connsiteX6" fmla="*/ 9057 w 263065"/>
              <a:gd name="connsiteY6" fmla="*/ 216933 h 243796"/>
              <a:gd name="connsiteX7" fmla="*/ 56682 w 263065"/>
              <a:gd name="connsiteY7" fmla="*/ 128033 h 243796"/>
              <a:gd name="connsiteX8" fmla="*/ 158282 w 263065"/>
              <a:gd name="connsiteY8" fmla="*/ 16908 h 243796"/>
              <a:gd name="connsiteX9" fmla="*/ 263057 w 263065"/>
              <a:gd name="connsiteY9" fmla="*/ 7383 h 2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65" h="243796">
                <a:moveTo>
                  <a:pt x="263057" y="7383"/>
                </a:moveTo>
                <a:cubicBezTo>
                  <a:pt x="264115" y="15850"/>
                  <a:pt x="164632" y="67708"/>
                  <a:pt x="164632" y="67708"/>
                </a:cubicBezTo>
                <a:cubicBezTo>
                  <a:pt x="134999" y="85700"/>
                  <a:pt x="102719" y="102104"/>
                  <a:pt x="85257" y="115333"/>
                </a:cubicBezTo>
                <a:cubicBezTo>
                  <a:pt x="67794" y="128562"/>
                  <a:pt x="67265" y="135971"/>
                  <a:pt x="59857" y="147083"/>
                </a:cubicBezTo>
                <a:cubicBezTo>
                  <a:pt x="52449" y="158196"/>
                  <a:pt x="50332" y="166133"/>
                  <a:pt x="40807" y="182008"/>
                </a:cubicBezTo>
                <a:cubicBezTo>
                  <a:pt x="31282" y="197883"/>
                  <a:pt x="7999" y="236512"/>
                  <a:pt x="2707" y="242333"/>
                </a:cubicBezTo>
                <a:cubicBezTo>
                  <a:pt x="-2585" y="248154"/>
                  <a:pt x="61" y="235983"/>
                  <a:pt x="9057" y="216933"/>
                </a:cubicBezTo>
                <a:cubicBezTo>
                  <a:pt x="18053" y="197883"/>
                  <a:pt x="31811" y="161370"/>
                  <a:pt x="56682" y="128033"/>
                </a:cubicBezTo>
                <a:cubicBezTo>
                  <a:pt x="81553" y="94696"/>
                  <a:pt x="126003" y="40721"/>
                  <a:pt x="158282" y="16908"/>
                </a:cubicBezTo>
                <a:cubicBezTo>
                  <a:pt x="190561" y="-6905"/>
                  <a:pt x="261999" y="-1084"/>
                  <a:pt x="263057" y="7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0E7C558-673D-78C5-7D12-759ECAD65F30}"/>
              </a:ext>
            </a:extLst>
          </p:cNvPr>
          <p:cNvSpPr/>
          <p:nvPr/>
        </p:nvSpPr>
        <p:spPr>
          <a:xfrm>
            <a:off x="5091496" y="3435044"/>
            <a:ext cx="175863" cy="251138"/>
          </a:xfrm>
          <a:custGeom>
            <a:avLst/>
            <a:gdLst>
              <a:gd name="connsiteX0" fmla="*/ 175829 w 175863"/>
              <a:gd name="connsiteY0" fmla="*/ 306 h 251138"/>
              <a:gd name="connsiteX1" fmla="*/ 45654 w 175863"/>
              <a:gd name="connsiteY1" fmla="*/ 95556 h 251138"/>
              <a:gd name="connsiteX2" fmla="*/ 4379 w 175863"/>
              <a:gd name="connsiteY2" fmla="*/ 133656 h 251138"/>
              <a:gd name="connsiteX3" fmla="*/ 1204 w 175863"/>
              <a:gd name="connsiteY3" fmla="*/ 200331 h 251138"/>
              <a:gd name="connsiteX4" fmla="*/ 4379 w 175863"/>
              <a:gd name="connsiteY4" fmla="*/ 251131 h 251138"/>
              <a:gd name="connsiteX5" fmla="*/ 17079 w 175863"/>
              <a:gd name="connsiteY5" fmla="*/ 203506 h 251138"/>
              <a:gd name="connsiteX6" fmla="*/ 58354 w 175863"/>
              <a:gd name="connsiteY6" fmla="*/ 130481 h 251138"/>
              <a:gd name="connsiteX7" fmla="*/ 175829 w 175863"/>
              <a:gd name="connsiteY7" fmla="*/ 306 h 2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63" h="251138">
                <a:moveTo>
                  <a:pt x="175829" y="306"/>
                </a:moveTo>
                <a:cubicBezTo>
                  <a:pt x="173712" y="-5515"/>
                  <a:pt x="74229" y="73331"/>
                  <a:pt x="45654" y="95556"/>
                </a:cubicBezTo>
                <a:cubicBezTo>
                  <a:pt x="17079" y="117781"/>
                  <a:pt x="11787" y="116194"/>
                  <a:pt x="4379" y="133656"/>
                </a:cubicBezTo>
                <a:cubicBezTo>
                  <a:pt x="-3029" y="151118"/>
                  <a:pt x="1204" y="180752"/>
                  <a:pt x="1204" y="200331"/>
                </a:cubicBezTo>
                <a:cubicBezTo>
                  <a:pt x="1204" y="219910"/>
                  <a:pt x="1733" y="250602"/>
                  <a:pt x="4379" y="251131"/>
                </a:cubicBezTo>
                <a:cubicBezTo>
                  <a:pt x="7025" y="251660"/>
                  <a:pt x="8083" y="223614"/>
                  <a:pt x="17079" y="203506"/>
                </a:cubicBezTo>
                <a:cubicBezTo>
                  <a:pt x="26075" y="183398"/>
                  <a:pt x="34012" y="160644"/>
                  <a:pt x="58354" y="130481"/>
                </a:cubicBezTo>
                <a:cubicBezTo>
                  <a:pt x="82696" y="100319"/>
                  <a:pt x="177946" y="6127"/>
                  <a:pt x="175829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CF52ECB-4637-B08E-05A5-C32F749CFD18}"/>
              </a:ext>
            </a:extLst>
          </p:cNvPr>
          <p:cNvSpPr/>
          <p:nvPr/>
        </p:nvSpPr>
        <p:spPr>
          <a:xfrm>
            <a:off x="5291760" y="3355762"/>
            <a:ext cx="483569" cy="227349"/>
          </a:xfrm>
          <a:custGeom>
            <a:avLst/>
            <a:gdLst>
              <a:gd name="connsiteX0" fmla="*/ 296240 w 483569"/>
              <a:gd name="connsiteY0" fmla="*/ 225638 h 227349"/>
              <a:gd name="connsiteX1" fmla="*/ 407365 w 483569"/>
              <a:gd name="connsiteY1" fmla="*/ 216113 h 227349"/>
              <a:gd name="connsiteX2" fmla="*/ 483565 w 483569"/>
              <a:gd name="connsiteY2" fmla="*/ 174838 h 227349"/>
              <a:gd name="connsiteX3" fmla="*/ 404190 w 483569"/>
              <a:gd name="connsiteY3" fmla="*/ 178013 h 227349"/>
              <a:gd name="connsiteX4" fmla="*/ 439115 w 483569"/>
              <a:gd name="connsiteY4" fmla="*/ 124038 h 227349"/>
              <a:gd name="connsiteX5" fmla="*/ 410540 w 483569"/>
              <a:gd name="connsiteY5" fmla="*/ 149438 h 227349"/>
              <a:gd name="connsiteX6" fmla="*/ 327990 w 483569"/>
              <a:gd name="connsiteY6" fmla="*/ 143088 h 227349"/>
              <a:gd name="connsiteX7" fmla="*/ 369265 w 483569"/>
              <a:gd name="connsiteY7" fmla="*/ 114513 h 227349"/>
              <a:gd name="connsiteX8" fmla="*/ 416890 w 483569"/>
              <a:gd name="connsiteY8" fmla="*/ 73238 h 227349"/>
              <a:gd name="connsiteX9" fmla="*/ 299415 w 483569"/>
              <a:gd name="connsiteY9" fmla="*/ 130388 h 227349"/>
              <a:gd name="connsiteX10" fmla="*/ 359740 w 483569"/>
              <a:gd name="connsiteY10" fmla="*/ 73238 h 227349"/>
              <a:gd name="connsiteX11" fmla="*/ 312115 w 483569"/>
              <a:gd name="connsiteY11" fmla="*/ 98638 h 227349"/>
              <a:gd name="connsiteX12" fmla="*/ 312115 w 483569"/>
              <a:gd name="connsiteY12" fmla="*/ 63713 h 227349"/>
              <a:gd name="connsiteX13" fmla="*/ 356565 w 483569"/>
              <a:gd name="connsiteY13" fmla="*/ 6563 h 227349"/>
              <a:gd name="connsiteX14" fmla="*/ 293065 w 483569"/>
              <a:gd name="connsiteY14" fmla="*/ 63713 h 227349"/>
              <a:gd name="connsiteX15" fmla="*/ 245440 w 483569"/>
              <a:gd name="connsiteY15" fmla="*/ 79588 h 227349"/>
              <a:gd name="connsiteX16" fmla="*/ 270840 w 483569"/>
              <a:gd name="connsiteY16" fmla="*/ 38313 h 227349"/>
              <a:gd name="connsiteX17" fmla="*/ 245440 w 483569"/>
              <a:gd name="connsiteY17" fmla="*/ 60538 h 227349"/>
              <a:gd name="connsiteX18" fmla="*/ 232740 w 483569"/>
              <a:gd name="connsiteY18" fmla="*/ 19263 h 227349"/>
              <a:gd name="connsiteX19" fmla="*/ 239090 w 483569"/>
              <a:gd name="connsiteY19" fmla="*/ 47838 h 227349"/>
              <a:gd name="connsiteX20" fmla="*/ 194640 w 483569"/>
              <a:gd name="connsiteY20" fmla="*/ 41488 h 227349"/>
              <a:gd name="connsiteX21" fmla="*/ 178765 w 483569"/>
              <a:gd name="connsiteY21" fmla="*/ 213 h 227349"/>
              <a:gd name="connsiteX22" fmla="*/ 175590 w 483569"/>
              <a:gd name="connsiteY22" fmla="*/ 25613 h 227349"/>
              <a:gd name="connsiteX23" fmla="*/ 137490 w 483569"/>
              <a:gd name="connsiteY23" fmla="*/ 31963 h 227349"/>
              <a:gd name="connsiteX24" fmla="*/ 965 w 483569"/>
              <a:gd name="connsiteY24" fmla="*/ 66888 h 227349"/>
              <a:gd name="connsiteX25" fmla="*/ 80340 w 483569"/>
              <a:gd name="connsiteY25" fmla="*/ 66888 h 227349"/>
              <a:gd name="connsiteX26" fmla="*/ 153365 w 483569"/>
              <a:gd name="connsiteY26" fmla="*/ 76413 h 227349"/>
              <a:gd name="connsiteX27" fmla="*/ 220040 w 483569"/>
              <a:gd name="connsiteY27" fmla="*/ 82763 h 227349"/>
              <a:gd name="connsiteX28" fmla="*/ 242265 w 483569"/>
              <a:gd name="connsiteY28" fmla="*/ 108163 h 227349"/>
              <a:gd name="connsiteX29" fmla="*/ 220040 w 483569"/>
              <a:gd name="connsiteY29" fmla="*/ 85938 h 227349"/>
              <a:gd name="connsiteX30" fmla="*/ 267665 w 483569"/>
              <a:gd name="connsiteY30" fmla="*/ 133563 h 227349"/>
              <a:gd name="connsiteX31" fmla="*/ 267665 w 483569"/>
              <a:gd name="connsiteY31" fmla="*/ 117688 h 227349"/>
              <a:gd name="connsiteX32" fmla="*/ 305765 w 483569"/>
              <a:gd name="connsiteY32" fmla="*/ 162138 h 227349"/>
              <a:gd name="connsiteX33" fmla="*/ 394665 w 483569"/>
              <a:gd name="connsiteY33" fmla="*/ 187538 h 227349"/>
              <a:gd name="connsiteX34" fmla="*/ 296240 w 483569"/>
              <a:gd name="connsiteY34" fmla="*/ 225638 h 2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3569" h="227349">
                <a:moveTo>
                  <a:pt x="296240" y="225638"/>
                </a:moveTo>
                <a:cubicBezTo>
                  <a:pt x="298357" y="230400"/>
                  <a:pt x="376144" y="224580"/>
                  <a:pt x="407365" y="216113"/>
                </a:cubicBezTo>
                <a:cubicBezTo>
                  <a:pt x="438586" y="207646"/>
                  <a:pt x="484094" y="181188"/>
                  <a:pt x="483565" y="174838"/>
                </a:cubicBezTo>
                <a:cubicBezTo>
                  <a:pt x="483036" y="168488"/>
                  <a:pt x="411598" y="186480"/>
                  <a:pt x="404190" y="178013"/>
                </a:cubicBezTo>
                <a:cubicBezTo>
                  <a:pt x="396782" y="169546"/>
                  <a:pt x="438057" y="128800"/>
                  <a:pt x="439115" y="124038"/>
                </a:cubicBezTo>
                <a:cubicBezTo>
                  <a:pt x="440173" y="119276"/>
                  <a:pt x="429061" y="146263"/>
                  <a:pt x="410540" y="149438"/>
                </a:cubicBezTo>
                <a:cubicBezTo>
                  <a:pt x="392019" y="152613"/>
                  <a:pt x="334869" y="148909"/>
                  <a:pt x="327990" y="143088"/>
                </a:cubicBezTo>
                <a:cubicBezTo>
                  <a:pt x="321111" y="137267"/>
                  <a:pt x="354449" y="126155"/>
                  <a:pt x="369265" y="114513"/>
                </a:cubicBezTo>
                <a:cubicBezTo>
                  <a:pt x="384081" y="102871"/>
                  <a:pt x="428532" y="70592"/>
                  <a:pt x="416890" y="73238"/>
                </a:cubicBezTo>
                <a:cubicBezTo>
                  <a:pt x="405248" y="75884"/>
                  <a:pt x="308940" y="130388"/>
                  <a:pt x="299415" y="130388"/>
                </a:cubicBezTo>
                <a:cubicBezTo>
                  <a:pt x="289890" y="130388"/>
                  <a:pt x="357623" y="78530"/>
                  <a:pt x="359740" y="73238"/>
                </a:cubicBezTo>
                <a:cubicBezTo>
                  <a:pt x="361857" y="67946"/>
                  <a:pt x="320053" y="100226"/>
                  <a:pt x="312115" y="98638"/>
                </a:cubicBezTo>
                <a:cubicBezTo>
                  <a:pt x="304177" y="97050"/>
                  <a:pt x="304707" y="79059"/>
                  <a:pt x="312115" y="63713"/>
                </a:cubicBezTo>
                <a:cubicBezTo>
                  <a:pt x="319523" y="48367"/>
                  <a:pt x="359740" y="6563"/>
                  <a:pt x="356565" y="6563"/>
                </a:cubicBezTo>
                <a:cubicBezTo>
                  <a:pt x="353390" y="6563"/>
                  <a:pt x="311586" y="51542"/>
                  <a:pt x="293065" y="63713"/>
                </a:cubicBezTo>
                <a:cubicBezTo>
                  <a:pt x="274544" y="75884"/>
                  <a:pt x="249144" y="83821"/>
                  <a:pt x="245440" y="79588"/>
                </a:cubicBezTo>
                <a:cubicBezTo>
                  <a:pt x="241736" y="75355"/>
                  <a:pt x="270840" y="41488"/>
                  <a:pt x="270840" y="38313"/>
                </a:cubicBezTo>
                <a:cubicBezTo>
                  <a:pt x="270840" y="35138"/>
                  <a:pt x="251790" y="63713"/>
                  <a:pt x="245440" y="60538"/>
                </a:cubicBezTo>
                <a:cubicBezTo>
                  <a:pt x="239090" y="57363"/>
                  <a:pt x="233798" y="21380"/>
                  <a:pt x="232740" y="19263"/>
                </a:cubicBezTo>
                <a:cubicBezTo>
                  <a:pt x="231682" y="17146"/>
                  <a:pt x="245440" y="44134"/>
                  <a:pt x="239090" y="47838"/>
                </a:cubicBezTo>
                <a:cubicBezTo>
                  <a:pt x="232740" y="51542"/>
                  <a:pt x="204694" y="49425"/>
                  <a:pt x="194640" y="41488"/>
                </a:cubicBezTo>
                <a:cubicBezTo>
                  <a:pt x="184586" y="33551"/>
                  <a:pt x="181940" y="2859"/>
                  <a:pt x="178765" y="213"/>
                </a:cubicBezTo>
                <a:cubicBezTo>
                  <a:pt x="175590" y="-2433"/>
                  <a:pt x="182469" y="20321"/>
                  <a:pt x="175590" y="25613"/>
                </a:cubicBezTo>
                <a:cubicBezTo>
                  <a:pt x="168711" y="30905"/>
                  <a:pt x="166594" y="25084"/>
                  <a:pt x="137490" y="31963"/>
                </a:cubicBezTo>
                <a:cubicBezTo>
                  <a:pt x="108386" y="38842"/>
                  <a:pt x="10490" y="61067"/>
                  <a:pt x="965" y="66888"/>
                </a:cubicBezTo>
                <a:cubicBezTo>
                  <a:pt x="-8560" y="72709"/>
                  <a:pt x="54940" y="65300"/>
                  <a:pt x="80340" y="66888"/>
                </a:cubicBezTo>
                <a:cubicBezTo>
                  <a:pt x="105740" y="68475"/>
                  <a:pt x="130082" y="73767"/>
                  <a:pt x="153365" y="76413"/>
                </a:cubicBezTo>
                <a:cubicBezTo>
                  <a:pt x="176648" y="79059"/>
                  <a:pt x="205223" y="77471"/>
                  <a:pt x="220040" y="82763"/>
                </a:cubicBezTo>
                <a:cubicBezTo>
                  <a:pt x="234857" y="88055"/>
                  <a:pt x="242265" y="107634"/>
                  <a:pt x="242265" y="108163"/>
                </a:cubicBezTo>
                <a:lnTo>
                  <a:pt x="220040" y="85938"/>
                </a:lnTo>
                <a:cubicBezTo>
                  <a:pt x="224273" y="90171"/>
                  <a:pt x="259728" y="128271"/>
                  <a:pt x="267665" y="133563"/>
                </a:cubicBezTo>
                <a:cubicBezTo>
                  <a:pt x="275602" y="138855"/>
                  <a:pt x="261315" y="112926"/>
                  <a:pt x="267665" y="117688"/>
                </a:cubicBezTo>
                <a:cubicBezTo>
                  <a:pt x="274015" y="122450"/>
                  <a:pt x="284598" y="150496"/>
                  <a:pt x="305765" y="162138"/>
                </a:cubicBezTo>
                <a:cubicBezTo>
                  <a:pt x="326932" y="173780"/>
                  <a:pt x="396782" y="179071"/>
                  <a:pt x="394665" y="187538"/>
                </a:cubicBezTo>
                <a:cubicBezTo>
                  <a:pt x="392548" y="196005"/>
                  <a:pt x="294123" y="220876"/>
                  <a:pt x="296240" y="225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057EE5D-6A74-A87C-1E9F-70C7458E02C6}"/>
              </a:ext>
            </a:extLst>
          </p:cNvPr>
          <p:cNvSpPr/>
          <p:nvPr/>
        </p:nvSpPr>
        <p:spPr>
          <a:xfrm>
            <a:off x="5146088" y="3397250"/>
            <a:ext cx="261104" cy="130349"/>
          </a:xfrm>
          <a:custGeom>
            <a:avLst/>
            <a:gdLst>
              <a:gd name="connsiteX0" fmla="*/ 260937 w 261104"/>
              <a:gd name="connsiteY0" fmla="*/ 0 h 130349"/>
              <a:gd name="connsiteX1" fmla="*/ 137112 w 261104"/>
              <a:gd name="connsiteY1" fmla="*/ 34925 h 130349"/>
              <a:gd name="connsiteX2" fmla="*/ 76787 w 261104"/>
              <a:gd name="connsiteY2" fmla="*/ 73025 h 130349"/>
              <a:gd name="connsiteX3" fmla="*/ 587 w 261104"/>
              <a:gd name="connsiteY3" fmla="*/ 130175 h 130349"/>
              <a:gd name="connsiteX4" fmla="*/ 45037 w 261104"/>
              <a:gd name="connsiteY4" fmla="*/ 88900 h 130349"/>
              <a:gd name="connsiteX5" fmla="*/ 108537 w 261104"/>
              <a:gd name="connsiteY5" fmla="*/ 34925 h 130349"/>
              <a:gd name="connsiteX6" fmla="*/ 260937 w 261104"/>
              <a:gd name="connsiteY6" fmla="*/ 0 h 1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04" h="130349">
                <a:moveTo>
                  <a:pt x="260937" y="0"/>
                </a:moveTo>
                <a:cubicBezTo>
                  <a:pt x="265699" y="0"/>
                  <a:pt x="167804" y="22754"/>
                  <a:pt x="137112" y="34925"/>
                </a:cubicBezTo>
                <a:cubicBezTo>
                  <a:pt x="106420" y="47096"/>
                  <a:pt x="99541" y="57150"/>
                  <a:pt x="76787" y="73025"/>
                </a:cubicBezTo>
                <a:cubicBezTo>
                  <a:pt x="54033" y="88900"/>
                  <a:pt x="5879" y="127529"/>
                  <a:pt x="587" y="130175"/>
                </a:cubicBezTo>
                <a:cubicBezTo>
                  <a:pt x="-4705" y="132821"/>
                  <a:pt x="27045" y="104775"/>
                  <a:pt x="45037" y="88900"/>
                </a:cubicBezTo>
                <a:cubicBezTo>
                  <a:pt x="63029" y="73025"/>
                  <a:pt x="75729" y="49742"/>
                  <a:pt x="108537" y="34925"/>
                </a:cubicBezTo>
                <a:cubicBezTo>
                  <a:pt x="141345" y="20108"/>
                  <a:pt x="256175" y="0"/>
                  <a:pt x="2609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16D9E2D-01CD-A823-ED6F-9BF83A3CA827}"/>
              </a:ext>
            </a:extLst>
          </p:cNvPr>
          <p:cNvSpPr/>
          <p:nvPr/>
        </p:nvSpPr>
        <p:spPr>
          <a:xfrm>
            <a:off x="5492735" y="3454398"/>
            <a:ext cx="91198" cy="241304"/>
          </a:xfrm>
          <a:custGeom>
            <a:avLst/>
            <a:gdLst>
              <a:gd name="connsiteX0" fmla="*/ 34940 w 91198"/>
              <a:gd name="connsiteY0" fmla="*/ 2 h 241304"/>
              <a:gd name="connsiteX1" fmla="*/ 88915 w 91198"/>
              <a:gd name="connsiteY1" fmla="*/ 117477 h 241304"/>
              <a:gd name="connsiteX2" fmla="*/ 73040 w 91198"/>
              <a:gd name="connsiteY2" fmla="*/ 142877 h 241304"/>
              <a:gd name="connsiteX3" fmla="*/ 15 w 91198"/>
              <a:gd name="connsiteY3" fmla="*/ 241302 h 241304"/>
              <a:gd name="connsiteX4" fmla="*/ 66690 w 91198"/>
              <a:gd name="connsiteY4" fmla="*/ 139702 h 241304"/>
              <a:gd name="connsiteX5" fmla="*/ 79390 w 91198"/>
              <a:gd name="connsiteY5" fmla="*/ 114302 h 241304"/>
              <a:gd name="connsiteX6" fmla="*/ 34940 w 91198"/>
              <a:gd name="connsiteY6" fmla="*/ 2 h 2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8" h="241304">
                <a:moveTo>
                  <a:pt x="34940" y="2"/>
                </a:moveTo>
                <a:cubicBezTo>
                  <a:pt x="36527" y="531"/>
                  <a:pt x="82565" y="93665"/>
                  <a:pt x="88915" y="117477"/>
                </a:cubicBezTo>
                <a:cubicBezTo>
                  <a:pt x="95265" y="141289"/>
                  <a:pt x="87857" y="122240"/>
                  <a:pt x="73040" y="142877"/>
                </a:cubicBezTo>
                <a:cubicBezTo>
                  <a:pt x="58223" y="163514"/>
                  <a:pt x="1073" y="241831"/>
                  <a:pt x="15" y="241302"/>
                </a:cubicBezTo>
                <a:cubicBezTo>
                  <a:pt x="-1043" y="240773"/>
                  <a:pt x="53461" y="160869"/>
                  <a:pt x="66690" y="139702"/>
                </a:cubicBezTo>
                <a:cubicBezTo>
                  <a:pt x="79919" y="118535"/>
                  <a:pt x="80977" y="131764"/>
                  <a:pt x="79390" y="114302"/>
                </a:cubicBezTo>
                <a:cubicBezTo>
                  <a:pt x="77803" y="96840"/>
                  <a:pt x="33353" y="-527"/>
                  <a:pt x="3494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5447C57-0F56-999E-3525-8D5B0DB2F7A0}"/>
              </a:ext>
            </a:extLst>
          </p:cNvPr>
          <p:cNvSpPr/>
          <p:nvPr/>
        </p:nvSpPr>
        <p:spPr>
          <a:xfrm>
            <a:off x="5555104" y="3463551"/>
            <a:ext cx="137782" cy="118158"/>
          </a:xfrm>
          <a:custGeom>
            <a:avLst/>
            <a:gdLst>
              <a:gd name="connsiteX0" fmla="*/ 10671 w 137782"/>
              <a:gd name="connsiteY0" fmla="*/ 374 h 118158"/>
              <a:gd name="connsiteX1" fmla="*/ 74171 w 137782"/>
              <a:gd name="connsiteY1" fmla="*/ 41649 h 118158"/>
              <a:gd name="connsiteX2" fmla="*/ 137671 w 137782"/>
              <a:gd name="connsiteY2" fmla="*/ 76574 h 118158"/>
              <a:gd name="connsiteX3" fmla="*/ 58296 w 137782"/>
              <a:gd name="connsiteY3" fmla="*/ 108324 h 118158"/>
              <a:gd name="connsiteX4" fmla="*/ 42421 w 137782"/>
              <a:gd name="connsiteY4" fmla="*/ 89274 h 118158"/>
              <a:gd name="connsiteX5" fmla="*/ 42421 w 137782"/>
              <a:gd name="connsiteY5" fmla="*/ 117849 h 118158"/>
              <a:gd name="connsiteX6" fmla="*/ 4321 w 137782"/>
              <a:gd name="connsiteY6" fmla="*/ 67049 h 118158"/>
              <a:gd name="connsiteX7" fmla="*/ 10671 w 137782"/>
              <a:gd name="connsiteY7" fmla="*/ 374 h 11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82" h="118158">
                <a:moveTo>
                  <a:pt x="10671" y="374"/>
                </a:moveTo>
                <a:cubicBezTo>
                  <a:pt x="22313" y="-3859"/>
                  <a:pt x="53004" y="28949"/>
                  <a:pt x="74171" y="41649"/>
                </a:cubicBezTo>
                <a:cubicBezTo>
                  <a:pt x="95338" y="54349"/>
                  <a:pt x="140317" y="65461"/>
                  <a:pt x="137671" y="76574"/>
                </a:cubicBezTo>
                <a:cubicBezTo>
                  <a:pt x="135025" y="87687"/>
                  <a:pt x="58296" y="108324"/>
                  <a:pt x="58296" y="108324"/>
                </a:cubicBezTo>
                <a:cubicBezTo>
                  <a:pt x="42421" y="110441"/>
                  <a:pt x="45067" y="87687"/>
                  <a:pt x="42421" y="89274"/>
                </a:cubicBezTo>
                <a:cubicBezTo>
                  <a:pt x="39775" y="90862"/>
                  <a:pt x="48771" y="121553"/>
                  <a:pt x="42421" y="117849"/>
                </a:cubicBezTo>
                <a:cubicBezTo>
                  <a:pt x="36071" y="114145"/>
                  <a:pt x="11729" y="81336"/>
                  <a:pt x="4321" y="67049"/>
                </a:cubicBezTo>
                <a:cubicBezTo>
                  <a:pt x="-3087" y="52762"/>
                  <a:pt x="-971" y="4607"/>
                  <a:pt x="10671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042E097-3F6E-2704-789A-A8494C52CA05}"/>
              </a:ext>
            </a:extLst>
          </p:cNvPr>
          <p:cNvSpPr/>
          <p:nvPr/>
        </p:nvSpPr>
        <p:spPr>
          <a:xfrm>
            <a:off x="5613349" y="3539710"/>
            <a:ext cx="162010" cy="111727"/>
          </a:xfrm>
          <a:custGeom>
            <a:avLst/>
            <a:gdLst>
              <a:gd name="connsiteX0" fmla="*/ 161976 w 162010"/>
              <a:gd name="connsiteY0" fmla="*/ 415 h 111727"/>
              <a:gd name="connsiteX1" fmla="*/ 88951 w 162010"/>
              <a:gd name="connsiteY1" fmla="*/ 38515 h 111727"/>
              <a:gd name="connsiteX2" fmla="*/ 51 w 162010"/>
              <a:gd name="connsiteY2" fmla="*/ 73440 h 111727"/>
              <a:gd name="connsiteX3" fmla="*/ 76251 w 162010"/>
              <a:gd name="connsiteY3" fmla="*/ 70265 h 111727"/>
              <a:gd name="connsiteX4" fmla="*/ 85776 w 162010"/>
              <a:gd name="connsiteY4" fmla="*/ 111540 h 111727"/>
              <a:gd name="connsiteX5" fmla="*/ 66726 w 162010"/>
              <a:gd name="connsiteY5" fmla="*/ 51215 h 111727"/>
              <a:gd name="connsiteX6" fmla="*/ 98476 w 162010"/>
              <a:gd name="connsiteY6" fmla="*/ 19465 h 111727"/>
              <a:gd name="connsiteX7" fmla="*/ 161976 w 162010"/>
              <a:gd name="connsiteY7" fmla="*/ 415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10" h="111727">
                <a:moveTo>
                  <a:pt x="161976" y="415"/>
                </a:moveTo>
                <a:cubicBezTo>
                  <a:pt x="160389" y="3590"/>
                  <a:pt x="115938" y="26344"/>
                  <a:pt x="88951" y="38515"/>
                </a:cubicBezTo>
                <a:cubicBezTo>
                  <a:pt x="61963" y="50686"/>
                  <a:pt x="2168" y="68148"/>
                  <a:pt x="51" y="73440"/>
                </a:cubicBezTo>
                <a:cubicBezTo>
                  <a:pt x="-2066" y="78732"/>
                  <a:pt x="61963" y="63915"/>
                  <a:pt x="76251" y="70265"/>
                </a:cubicBezTo>
                <a:cubicBezTo>
                  <a:pt x="90539" y="76615"/>
                  <a:pt x="87363" y="114715"/>
                  <a:pt x="85776" y="111540"/>
                </a:cubicBezTo>
                <a:cubicBezTo>
                  <a:pt x="84189" y="108365"/>
                  <a:pt x="64609" y="66561"/>
                  <a:pt x="66726" y="51215"/>
                </a:cubicBezTo>
                <a:cubicBezTo>
                  <a:pt x="68843" y="35869"/>
                  <a:pt x="87364" y="25815"/>
                  <a:pt x="98476" y="19465"/>
                </a:cubicBezTo>
                <a:cubicBezTo>
                  <a:pt x="109588" y="13115"/>
                  <a:pt x="163563" y="-2760"/>
                  <a:pt x="161976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2646BE1-5231-2E1E-A9F9-347CA491C065}"/>
              </a:ext>
            </a:extLst>
          </p:cNvPr>
          <p:cNvSpPr/>
          <p:nvPr/>
        </p:nvSpPr>
        <p:spPr>
          <a:xfrm>
            <a:off x="5089525" y="3609333"/>
            <a:ext cx="301632" cy="99817"/>
          </a:xfrm>
          <a:custGeom>
            <a:avLst/>
            <a:gdLst>
              <a:gd name="connsiteX0" fmla="*/ 0 w 301632"/>
              <a:gd name="connsiteY0" fmla="*/ 13342 h 99817"/>
              <a:gd name="connsiteX1" fmla="*/ 85725 w 301632"/>
              <a:gd name="connsiteY1" fmla="*/ 16517 h 99817"/>
              <a:gd name="connsiteX2" fmla="*/ 85725 w 301632"/>
              <a:gd name="connsiteY2" fmla="*/ 642 h 99817"/>
              <a:gd name="connsiteX3" fmla="*/ 130175 w 301632"/>
              <a:gd name="connsiteY3" fmla="*/ 41917 h 99817"/>
              <a:gd name="connsiteX4" fmla="*/ 244475 w 301632"/>
              <a:gd name="connsiteY4" fmla="*/ 57792 h 99817"/>
              <a:gd name="connsiteX5" fmla="*/ 301625 w 301632"/>
              <a:gd name="connsiteY5" fmla="*/ 99067 h 99817"/>
              <a:gd name="connsiteX6" fmla="*/ 247650 w 301632"/>
              <a:gd name="connsiteY6" fmla="*/ 83192 h 99817"/>
              <a:gd name="connsiteX7" fmla="*/ 149225 w 301632"/>
              <a:gd name="connsiteY7" fmla="*/ 67317 h 99817"/>
              <a:gd name="connsiteX8" fmla="*/ 76200 w 301632"/>
              <a:gd name="connsiteY8" fmla="*/ 45092 h 99817"/>
              <a:gd name="connsiteX9" fmla="*/ 111125 w 301632"/>
              <a:gd name="connsiteY9" fmla="*/ 57792 h 99817"/>
              <a:gd name="connsiteX10" fmla="*/ 85725 w 301632"/>
              <a:gd name="connsiteY10" fmla="*/ 35567 h 99817"/>
              <a:gd name="connsiteX11" fmla="*/ 0 w 301632"/>
              <a:gd name="connsiteY11" fmla="*/ 13342 h 9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632" h="99817">
                <a:moveTo>
                  <a:pt x="0" y="13342"/>
                </a:moveTo>
                <a:cubicBezTo>
                  <a:pt x="0" y="10167"/>
                  <a:pt x="85725" y="16517"/>
                  <a:pt x="85725" y="16517"/>
                </a:cubicBezTo>
                <a:cubicBezTo>
                  <a:pt x="100013" y="14400"/>
                  <a:pt x="78317" y="-3591"/>
                  <a:pt x="85725" y="642"/>
                </a:cubicBezTo>
                <a:cubicBezTo>
                  <a:pt x="93133" y="4875"/>
                  <a:pt x="103717" y="32392"/>
                  <a:pt x="130175" y="41917"/>
                </a:cubicBezTo>
                <a:cubicBezTo>
                  <a:pt x="156633" y="51442"/>
                  <a:pt x="215900" y="48267"/>
                  <a:pt x="244475" y="57792"/>
                </a:cubicBezTo>
                <a:cubicBezTo>
                  <a:pt x="273050" y="67317"/>
                  <a:pt x="301096" y="94834"/>
                  <a:pt x="301625" y="99067"/>
                </a:cubicBezTo>
                <a:cubicBezTo>
                  <a:pt x="302154" y="103300"/>
                  <a:pt x="273050" y="88484"/>
                  <a:pt x="247650" y="83192"/>
                </a:cubicBezTo>
                <a:cubicBezTo>
                  <a:pt x="222250" y="77900"/>
                  <a:pt x="177800" y="73667"/>
                  <a:pt x="149225" y="67317"/>
                </a:cubicBezTo>
                <a:cubicBezTo>
                  <a:pt x="120650" y="60967"/>
                  <a:pt x="82550" y="46680"/>
                  <a:pt x="76200" y="45092"/>
                </a:cubicBezTo>
                <a:cubicBezTo>
                  <a:pt x="69850" y="43505"/>
                  <a:pt x="109538" y="59379"/>
                  <a:pt x="111125" y="57792"/>
                </a:cubicBezTo>
                <a:cubicBezTo>
                  <a:pt x="112712" y="56205"/>
                  <a:pt x="96837" y="41388"/>
                  <a:pt x="85725" y="35567"/>
                </a:cubicBezTo>
                <a:cubicBezTo>
                  <a:pt x="74613" y="29746"/>
                  <a:pt x="0" y="16517"/>
                  <a:pt x="0" y="1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590E68F-99E7-E33C-D191-3A412D92049F}"/>
              </a:ext>
            </a:extLst>
          </p:cNvPr>
          <p:cNvSpPr/>
          <p:nvPr/>
        </p:nvSpPr>
        <p:spPr>
          <a:xfrm>
            <a:off x="5114563" y="3367866"/>
            <a:ext cx="340123" cy="200924"/>
          </a:xfrm>
          <a:custGeom>
            <a:avLst/>
            <a:gdLst>
              <a:gd name="connsiteX0" fmla="*/ 340087 w 340123"/>
              <a:gd name="connsiteY0" fmla="*/ 809 h 200924"/>
              <a:gd name="connsiteX1" fmla="*/ 146412 w 340123"/>
              <a:gd name="connsiteY1" fmla="*/ 35734 h 200924"/>
              <a:gd name="connsiteX2" fmla="*/ 203562 w 340123"/>
              <a:gd name="connsiteY2" fmla="*/ 13509 h 200924"/>
              <a:gd name="connsiteX3" fmla="*/ 86087 w 340123"/>
              <a:gd name="connsiteY3" fmla="*/ 73834 h 200924"/>
              <a:gd name="connsiteX4" fmla="*/ 51162 w 340123"/>
              <a:gd name="connsiteY4" fmla="*/ 108759 h 200924"/>
              <a:gd name="connsiteX5" fmla="*/ 95612 w 340123"/>
              <a:gd name="connsiteY5" fmla="*/ 111934 h 200924"/>
              <a:gd name="connsiteX6" fmla="*/ 25762 w 340123"/>
              <a:gd name="connsiteY6" fmla="*/ 140509 h 200924"/>
              <a:gd name="connsiteX7" fmla="*/ 362 w 340123"/>
              <a:gd name="connsiteY7" fmla="*/ 200834 h 200924"/>
              <a:gd name="connsiteX8" fmla="*/ 41637 w 340123"/>
              <a:gd name="connsiteY8" fmla="*/ 153209 h 200924"/>
              <a:gd name="connsiteX9" fmla="*/ 44812 w 340123"/>
              <a:gd name="connsiteY9" fmla="*/ 115109 h 200924"/>
              <a:gd name="connsiteX10" fmla="*/ 159112 w 340123"/>
              <a:gd name="connsiteY10" fmla="*/ 19859 h 200924"/>
              <a:gd name="connsiteX11" fmla="*/ 86087 w 340123"/>
              <a:gd name="connsiteY11" fmla="*/ 64309 h 200924"/>
              <a:gd name="connsiteX12" fmla="*/ 162287 w 340123"/>
              <a:gd name="connsiteY12" fmla="*/ 16684 h 200924"/>
              <a:gd name="connsiteX13" fmla="*/ 340087 w 340123"/>
              <a:gd name="connsiteY13" fmla="*/ 809 h 2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123" h="200924">
                <a:moveTo>
                  <a:pt x="340087" y="809"/>
                </a:moveTo>
                <a:cubicBezTo>
                  <a:pt x="337441" y="3984"/>
                  <a:pt x="169166" y="33617"/>
                  <a:pt x="146412" y="35734"/>
                </a:cubicBezTo>
                <a:cubicBezTo>
                  <a:pt x="123658" y="37851"/>
                  <a:pt x="213616" y="7159"/>
                  <a:pt x="203562" y="13509"/>
                </a:cubicBezTo>
                <a:cubicBezTo>
                  <a:pt x="193508" y="19859"/>
                  <a:pt x="111487" y="57959"/>
                  <a:pt x="86087" y="73834"/>
                </a:cubicBezTo>
                <a:cubicBezTo>
                  <a:pt x="60687" y="89709"/>
                  <a:pt x="49574" y="102409"/>
                  <a:pt x="51162" y="108759"/>
                </a:cubicBezTo>
                <a:cubicBezTo>
                  <a:pt x="52749" y="115109"/>
                  <a:pt x="99845" y="106642"/>
                  <a:pt x="95612" y="111934"/>
                </a:cubicBezTo>
                <a:cubicBezTo>
                  <a:pt x="91379" y="117226"/>
                  <a:pt x="41637" y="125692"/>
                  <a:pt x="25762" y="140509"/>
                </a:cubicBezTo>
                <a:cubicBezTo>
                  <a:pt x="9887" y="155326"/>
                  <a:pt x="-2284" y="198717"/>
                  <a:pt x="362" y="200834"/>
                </a:cubicBezTo>
                <a:cubicBezTo>
                  <a:pt x="3008" y="202951"/>
                  <a:pt x="34229" y="167496"/>
                  <a:pt x="41637" y="153209"/>
                </a:cubicBezTo>
                <a:cubicBezTo>
                  <a:pt x="49045" y="138922"/>
                  <a:pt x="25233" y="137334"/>
                  <a:pt x="44812" y="115109"/>
                </a:cubicBezTo>
                <a:cubicBezTo>
                  <a:pt x="64391" y="92884"/>
                  <a:pt x="152233" y="28326"/>
                  <a:pt x="159112" y="19859"/>
                </a:cubicBezTo>
                <a:cubicBezTo>
                  <a:pt x="165991" y="11392"/>
                  <a:pt x="85558" y="64838"/>
                  <a:pt x="86087" y="64309"/>
                </a:cubicBezTo>
                <a:cubicBezTo>
                  <a:pt x="86616" y="63780"/>
                  <a:pt x="124716" y="29384"/>
                  <a:pt x="162287" y="16684"/>
                </a:cubicBezTo>
                <a:cubicBezTo>
                  <a:pt x="199858" y="3984"/>
                  <a:pt x="342733" y="-2366"/>
                  <a:pt x="340087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8884EED-4E40-2B24-8B59-31EBBD3E44EA}"/>
              </a:ext>
            </a:extLst>
          </p:cNvPr>
          <p:cNvSpPr/>
          <p:nvPr/>
        </p:nvSpPr>
        <p:spPr>
          <a:xfrm>
            <a:off x="5127191" y="3358970"/>
            <a:ext cx="150214" cy="133573"/>
          </a:xfrm>
          <a:custGeom>
            <a:avLst/>
            <a:gdLst>
              <a:gd name="connsiteX0" fmla="*/ 149659 w 150214"/>
              <a:gd name="connsiteY0" fmla="*/ 180 h 133573"/>
              <a:gd name="connsiteX1" fmla="*/ 44884 w 150214"/>
              <a:gd name="connsiteY1" fmla="*/ 70030 h 133573"/>
              <a:gd name="connsiteX2" fmla="*/ 434 w 150214"/>
              <a:gd name="connsiteY2" fmla="*/ 133530 h 133573"/>
              <a:gd name="connsiteX3" fmla="*/ 25834 w 150214"/>
              <a:gd name="connsiteY3" fmla="*/ 79555 h 133573"/>
              <a:gd name="connsiteX4" fmla="*/ 82984 w 150214"/>
              <a:gd name="connsiteY4" fmla="*/ 50980 h 133573"/>
              <a:gd name="connsiteX5" fmla="*/ 149659 w 150214"/>
              <a:gd name="connsiteY5" fmla="*/ 180 h 1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14" h="133573">
                <a:moveTo>
                  <a:pt x="149659" y="180"/>
                </a:moveTo>
                <a:cubicBezTo>
                  <a:pt x="143309" y="3355"/>
                  <a:pt x="69755" y="47805"/>
                  <a:pt x="44884" y="70030"/>
                </a:cubicBezTo>
                <a:cubicBezTo>
                  <a:pt x="20013" y="92255"/>
                  <a:pt x="3609" y="131943"/>
                  <a:pt x="434" y="133530"/>
                </a:cubicBezTo>
                <a:cubicBezTo>
                  <a:pt x="-2741" y="135117"/>
                  <a:pt x="12076" y="93313"/>
                  <a:pt x="25834" y="79555"/>
                </a:cubicBezTo>
                <a:cubicBezTo>
                  <a:pt x="39592" y="65797"/>
                  <a:pt x="59701" y="65267"/>
                  <a:pt x="82984" y="50980"/>
                </a:cubicBezTo>
                <a:cubicBezTo>
                  <a:pt x="106267" y="36693"/>
                  <a:pt x="156009" y="-2995"/>
                  <a:pt x="14965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7FFC9E0-B126-C0FC-8962-822743231EC0}"/>
              </a:ext>
            </a:extLst>
          </p:cNvPr>
          <p:cNvSpPr/>
          <p:nvPr/>
        </p:nvSpPr>
        <p:spPr>
          <a:xfrm>
            <a:off x="5177305" y="3349523"/>
            <a:ext cx="485206" cy="152754"/>
          </a:xfrm>
          <a:custGeom>
            <a:avLst/>
            <a:gdLst>
              <a:gd name="connsiteX0" fmla="*/ 1120 w 485206"/>
              <a:gd name="connsiteY0" fmla="*/ 123927 h 152754"/>
              <a:gd name="connsiteX1" fmla="*/ 134470 w 485206"/>
              <a:gd name="connsiteY1" fmla="*/ 35027 h 152754"/>
              <a:gd name="connsiteX2" fmla="*/ 255120 w 485206"/>
              <a:gd name="connsiteY2" fmla="*/ 25502 h 152754"/>
              <a:gd name="connsiteX3" fmla="*/ 350370 w 485206"/>
              <a:gd name="connsiteY3" fmla="*/ 54077 h 152754"/>
              <a:gd name="connsiteX4" fmla="*/ 423395 w 485206"/>
              <a:gd name="connsiteY4" fmla="*/ 92177 h 152754"/>
              <a:gd name="connsiteX5" fmla="*/ 480545 w 485206"/>
              <a:gd name="connsiteY5" fmla="*/ 152502 h 152754"/>
              <a:gd name="connsiteX6" fmla="*/ 471020 w 485206"/>
              <a:gd name="connsiteY6" fmla="*/ 111227 h 152754"/>
              <a:gd name="connsiteX7" fmla="*/ 385295 w 485206"/>
              <a:gd name="connsiteY7" fmla="*/ 50902 h 152754"/>
              <a:gd name="connsiteX8" fmla="*/ 299570 w 485206"/>
              <a:gd name="connsiteY8" fmla="*/ 15977 h 152754"/>
              <a:gd name="connsiteX9" fmla="*/ 251945 w 485206"/>
              <a:gd name="connsiteY9" fmla="*/ 102 h 152754"/>
              <a:gd name="connsiteX10" fmla="*/ 207495 w 485206"/>
              <a:gd name="connsiteY10" fmla="*/ 9627 h 152754"/>
              <a:gd name="connsiteX11" fmla="*/ 172570 w 485206"/>
              <a:gd name="connsiteY11" fmla="*/ 19152 h 152754"/>
              <a:gd name="connsiteX12" fmla="*/ 159870 w 485206"/>
              <a:gd name="connsiteY12" fmla="*/ 19152 h 152754"/>
              <a:gd name="connsiteX13" fmla="*/ 74145 w 485206"/>
              <a:gd name="connsiteY13" fmla="*/ 50902 h 152754"/>
              <a:gd name="connsiteX14" fmla="*/ 1120 w 485206"/>
              <a:gd name="connsiteY14" fmla="*/ 123927 h 1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206" h="152754">
                <a:moveTo>
                  <a:pt x="1120" y="123927"/>
                </a:moveTo>
                <a:cubicBezTo>
                  <a:pt x="11174" y="121281"/>
                  <a:pt x="92137" y="51431"/>
                  <a:pt x="134470" y="35027"/>
                </a:cubicBezTo>
                <a:cubicBezTo>
                  <a:pt x="176803" y="18623"/>
                  <a:pt x="219137" y="22327"/>
                  <a:pt x="255120" y="25502"/>
                </a:cubicBezTo>
                <a:cubicBezTo>
                  <a:pt x="291103" y="28677"/>
                  <a:pt x="322324" y="42964"/>
                  <a:pt x="350370" y="54077"/>
                </a:cubicBezTo>
                <a:cubicBezTo>
                  <a:pt x="378416" y="65189"/>
                  <a:pt x="401699" y="75773"/>
                  <a:pt x="423395" y="92177"/>
                </a:cubicBezTo>
                <a:cubicBezTo>
                  <a:pt x="445091" y="108581"/>
                  <a:pt x="472607" y="149327"/>
                  <a:pt x="480545" y="152502"/>
                </a:cubicBezTo>
                <a:cubicBezTo>
                  <a:pt x="488483" y="155677"/>
                  <a:pt x="486895" y="128160"/>
                  <a:pt x="471020" y="111227"/>
                </a:cubicBezTo>
                <a:cubicBezTo>
                  <a:pt x="455145" y="94294"/>
                  <a:pt x="413870" y="66777"/>
                  <a:pt x="385295" y="50902"/>
                </a:cubicBezTo>
                <a:cubicBezTo>
                  <a:pt x="356720" y="35027"/>
                  <a:pt x="321795" y="24444"/>
                  <a:pt x="299570" y="15977"/>
                </a:cubicBezTo>
                <a:cubicBezTo>
                  <a:pt x="277345" y="7510"/>
                  <a:pt x="267291" y="1160"/>
                  <a:pt x="251945" y="102"/>
                </a:cubicBezTo>
                <a:cubicBezTo>
                  <a:pt x="236599" y="-956"/>
                  <a:pt x="220724" y="6452"/>
                  <a:pt x="207495" y="9627"/>
                </a:cubicBezTo>
                <a:cubicBezTo>
                  <a:pt x="194266" y="12802"/>
                  <a:pt x="172570" y="19152"/>
                  <a:pt x="172570" y="19152"/>
                </a:cubicBezTo>
                <a:cubicBezTo>
                  <a:pt x="164632" y="20740"/>
                  <a:pt x="176274" y="13860"/>
                  <a:pt x="159870" y="19152"/>
                </a:cubicBezTo>
                <a:cubicBezTo>
                  <a:pt x="143466" y="24444"/>
                  <a:pt x="96899" y="36085"/>
                  <a:pt x="74145" y="50902"/>
                </a:cubicBezTo>
                <a:cubicBezTo>
                  <a:pt x="51391" y="65719"/>
                  <a:pt x="-8934" y="126573"/>
                  <a:pt x="1120" y="12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CB2BF8C-3E95-10C3-4612-483310BF69B6}"/>
              </a:ext>
            </a:extLst>
          </p:cNvPr>
          <p:cNvSpPr/>
          <p:nvPr/>
        </p:nvSpPr>
        <p:spPr>
          <a:xfrm>
            <a:off x="5368611" y="3595040"/>
            <a:ext cx="291324" cy="164210"/>
          </a:xfrm>
          <a:custGeom>
            <a:avLst/>
            <a:gdLst>
              <a:gd name="connsiteX0" fmla="*/ 289239 w 291324"/>
              <a:gd name="connsiteY0" fmla="*/ 2235 h 164210"/>
              <a:gd name="connsiteX1" fmla="*/ 146364 w 291324"/>
              <a:gd name="connsiteY1" fmla="*/ 84785 h 164210"/>
              <a:gd name="connsiteX2" fmla="*/ 162239 w 291324"/>
              <a:gd name="connsiteY2" fmla="*/ 72085 h 164210"/>
              <a:gd name="connsiteX3" fmla="*/ 105089 w 291324"/>
              <a:gd name="connsiteY3" fmla="*/ 91135 h 164210"/>
              <a:gd name="connsiteX4" fmla="*/ 314 w 291324"/>
              <a:gd name="connsiteY4" fmla="*/ 62560 h 164210"/>
              <a:gd name="connsiteX5" fmla="*/ 73339 w 291324"/>
              <a:gd name="connsiteY5" fmla="*/ 84785 h 164210"/>
              <a:gd name="connsiteX6" fmla="*/ 92389 w 291324"/>
              <a:gd name="connsiteY6" fmla="*/ 126060 h 164210"/>
              <a:gd name="connsiteX7" fmla="*/ 79689 w 291324"/>
              <a:gd name="connsiteY7" fmla="*/ 110185 h 164210"/>
              <a:gd name="connsiteX8" fmla="*/ 47939 w 291324"/>
              <a:gd name="connsiteY8" fmla="*/ 164160 h 164210"/>
              <a:gd name="connsiteX9" fmla="*/ 73339 w 291324"/>
              <a:gd name="connsiteY9" fmla="*/ 119710 h 164210"/>
              <a:gd name="connsiteX10" fmla="*/ 216214 w 291324"/>
              <a:gd name="connsiteY10" fmla="*/ 107010 h 164210"/>
              <a:gd name="connsiteX11" fmla="*/ 117789 w 291324"/>
              <a:gd name="connsiteY11" fmla="*/ 122885 h 164210"/>
              <a:gd name="connsiteX12" fmla="*/ 251139 w 291324"/>
              <a:gd name="connsiteY12" fmla="*/ 81610 h 164210"/>
              <a:gd name="connsiteX13" fmla="*/ 178114 w 291324"/>
              <a:gd name="connsiteY13" fmla="*/ 87960 h 164210"/>
              <a:gd name="connsiteX14" fmla="*/ 228914 w 291324"/>
              <a:gd name="connsiteY14" fmla="*/ 27635 h 164210"/>
              <a:gd name="connsiteX15" fmla="*/ 289239 w 291324"/>
              <a:gd name="connsiteY15" fmla="*/ 2235 h 16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324" h="164210">
                <a:moveTo>
                  <a:pt x="289239" y="2235"/>
                </a:moveTo>
                <a:cubicBezTo>
                  <a:pt x="275481" y="11760"/>
                  <a:pt x="146364" y="84785"/>
                  <a:pt x="146364" y="84785"/>
                </a:cubicBezTo>
                <a:cubicBezTo>
                  <a:pt x="125197" y="96427"/>
                  <a:pt x="169118" y="71027"/>
                  <a:pt x="162239" y="72085"/>
                </a:cubicBezTo>
                <a:cubicBezTo>
                  <a:pt x="155360" y="73143"/>
                  <a:pt x="132076" y="92722"/>
                  <a:pt x="105089" y="91135"/>
                </a:cubicBezTo>
                <a:cubicBezTo>
                  <a:pt x="78102" y="89548"/>
                  <a:pt x="5605" y="63618"/>
                  <a:pt x="314" y="62560"/>
                </a:cubicBezTo>
                <a:cubicBezTo>
                  <a:pt x="-4977" y="61502"/>
                  <a:pt x="57993" y="74202"/>
                  <a:pt x="73339" y="84785"/>
                </a:cubicBezTo>
                <a:cubicBezTo>
                  <a:pt x="88685" y="95368"/>
                  <a:pt x="92389" y="126060"/>
                  <a:pt x="92389" y="126060"/>
                </a:cubicBezTo>
                <a:cubicBezTo>
                  <a:pt x="93447" y="130293"/>
                  <a:pt x="87097" y="103835"/>
                  <a:pt x="79689" y="110185"/>
                </a:cubicBezTo>
                <a:cubicBezTo>
                  <a:pt x="72281" y="116535"/>
                  <a:pt x="48997" y="162572"/>
                  <a:pt x="47939" y="164160"/>
                </a:cubicBezTo>
                <a:cubicBezTo>
                  <a:pt x="46881" y="165748"/>
                  <a:pt x="45293" y="129235"/>
                  <a:pt x="73339" y="119710"/>
                </a:cubicBezTo>
                <a:cubicBezTo>
                  <a:pt x="101385" y="110185"/>
                  <a:pt x="208806" y="106481"/>
                  <a:pt x="216214" y="107010"/>
                </a:cubicBezTo>
                <a:cubicBezTo>
                  <a:pt x="223622" y="107539"/>
                  <a:pt x="111968" y="127118"/>
                  <a:pt x="117789" y="122885"/>
                </a:cubicBezTo>
                <a:cubicBezTo>
                  <a:pt x="123610" y="118652"/>
                  <a:pt x="241085" y="87431"/>
                  <a:pt x="251139" y="81610"/>
                </a:cubicBezTo>
                <a:cubicBezTo>
                  <a:pt x="261193" y="75789"/>
                  <a:pt x="181818" y="96956"/>
                  <a:pt x="178114" y="87960"/>
                </a:cubicBezTo>
                <a:cubicBezTo>
                  <a:pt x="174410" y="78964"/>
                  <a:pt x="213039" y="39277"/>
                  <a:pt x="228914" y="27635"/>
                </a:cubicBezTo>
                <a:cubicBezTo>
                  <a:pt x="244789" y="15993"/>
                  <a:pt x="302997" y="-7290"/>
                  <a:pt x="289239" y="2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0C87B6E-B26B-7AB7-AEEF-F9CDA636E87A}"/>
              </a:ext>
            </a:extLst>
          </p:cNvPr>
          <p:cNvSpPr/>
          <p:nvPr/>
        </p:nvSpPr>
        <p:spPr>
          <a:xfrm>
            <a:off x="5073295" y="3527002"/>
            <a:ext cx="67197" cy="159636"/>
          </a:xfrm>
          <a:custGeom>
            <a:avLst/>
            <a:gdLst>
              <a:gd name="connsiteX0" fmla="*/ 67030 w 67197"/>
              <a:gd name="connsiteY0" fmla="*/ 423 h 159636"/>
              <a:gd name="connsiteX1" fmla="*/ 19405 w 67197"/>
              <a:gd name="connsiteY1" fmla="*/ 67098 h 159636"/>
              <a:gd name="connsiteX2" fmla="*/ 19405 w 67197"/>
              <a:gd name="connsiteY2" fmla="*/ 159173 h 159636"/>
              <a:gd name="connsiteX3" fmla="*/ 355 w 67197"/>
              <a:gd name="connsiteY3" fmla="*/ 98848 h 159636"/>
              <a:gd name="connsiteX4" fmla="*/ 67030 w 67197"/>
              <a:gd name="connsiteY4" fmla="*/ 423 h 15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7" h="159636">
                <a:moveTo>
                  <a:pt x="67030" y="423"/>
                </a:moveTo>
                <a:cubicBezTo>
                  <a:pt x="70205" y="-4869"/>
                  <a:pt x="27343" y="40640"/>
                  <a:pt x="19405" y="67098"/>
                </a:cubicBezTo>
                <a:cubicBezTo>
                  <a:pt x="11467" y="93556"/>
                  <a:pt x="22580" y="153881"/>
                  <a:pt x="19405" y="159173"/>
                </a:cubicBezTo>
                <a:cubicBezTo>
                  <a:pt x="16230" y="164465"/>
                  <a:pt x="-2820" y="123190"/>
                  <a:pt x="355" y="98848"/>
                </a:cubicBezTo>
                <a:cubicBezTo>
                  <a:pt x="3530" y="74506"/>
                  <a:pt x="63855" y="5715"/>
                  <a:pt x="67030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0E3C4A7-3BF5-522F-2EB8-69974B5245D2}"/>
              </a:ext>
            </a:extLst>
          </p:cNvPr>
          <p:cNvSpPr/>
          <p:nvPr/>
        </p:nvSpPr>
        <p:spPr>
          <a:xfrm>
            <a:off x="5314637" y="3403126"/>
            <a:ext cx="252946" cy="89379"/>
          </a:xfrm>
          <a:custGeom>
            <a:avLst/>
            <a:gdLst>
              <a:gd name="connsiteX0" fmla="*/ 313 w 252946"/>
              <a:gd name="connsiteY0" fmla="*/ 41749 h 89379"/>
              <a:gd name="connsiteX1" fmla="*/ 101913 w 252946"/>
              <a:gd name="connsiteY1" fmla="*/ 32224 h 89379"/>
              <a:gd name="connsiteX2" fmla="*/ 184463 w 252946"/>
              <a:gd name="connsiteY2" fmla="*/ 41749 h 89379"/>
              <a:gd name="connsiteX3" fmla="*/ 251138 w 252946"/>
              <a:gd name="connsiteY3" fmla="*/ 89374 h 89379"/>
              <a:gd name="connsiteX4" fmla="*/ 228913 w 252946"/>
              <a:gd name="connsiteY4" fmla="*/ 38574 h 89379"/>
              <a:gd name="connsiteX5" fmla="*/ 174938 w 252946"/>
              <a:gd name="connsiteY5" fmla="*/ 13174 h 89379"/>
              <a:gd name="connsiteX6" fmla="*/ 136838 w 252946"/>
              <a:gd name="connsiteY6" fmla="*/ 474 h 89379"/>
              <a:gd name="connsiteX7" fmla="*/ 313 w 252946"/>
              <a:gd name="connsiteY7" fmla="*/ 41749 h 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6" h="89379">
                <a:moveTo>
                  <a:pt x="313" y="41749"/>
                </a:moveTo>
                <a:cubicBezTo>
                  <a:pt x="-5508" y="47041"/>
                  <a:pt x="71221" y="32224"/>
                  <a:pt x="101913" y="32224"/>
                </a:cubicBezTo>
                <a:cubicBezTo>
                  <a:pt x="132605" y="32224"/>
                  <a:pt x="159592" y="32224"/>
                  <a:pt x="184463" y="41749"/>
                </a:cubicBezTo>
                <a:cubicBezTo>
                  <a:pt x="209334" y="51274"/>
                  <a:pt x="243730" y="89903"/>
                  <a:pt x="251138" y="89374"/>
                </a:cubicBezTo>
                <a:cubicBezTo>
                  <a:pt x="258546" y="88845"/>
                  <a:pt x="241613" y="51274"/>
                  <a:pt x="228913" y="38574"/>
                </a:cubicBezTo>
                <a:cubicBezTo>
                  <a:pt x="216213" y="25874"/>
                  <a:pt x="190284" y="19524"/>
                  <a:pt x="174938" y="13174"/>
                </a:cubicBezTo>
                <a:cubicBezTo>
                  <a:pt x="159592" y="6824"/>
                  <a:pt x="160121" y="-2172"/>
                  <a:pt x="136838" y="474"/>
                </a:cubicBezTo>
                <a:cubicBezTo>
                  <a:pt x="113555" y="3120"/>
                  <a:pt x="6134" y="36457"/>
                  <a:pt x="313" y="41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9792275-D061-0920-9659-948E9466C6F0}"/>
              </a:ext>
            </a:extLst>
          </p:cNvPr>
          <p:cNvSpPr/>
          <p:nvPr/>
        </p:nvSpPr>
        <p:spPr>
          <a:xfrm>
            <a:off x="5299075" y="3311455"/>
            <a:ext cx="298172" cy="54295"/>
          </a:xfrm>
          <a:custGeom>
            <a:avLst/>
            <a:gdLst>
              <a:gd name="connsiteX0" fmla="*/ 0 w 298172"/>
              <a:gd name="connsiteY0" fmla="*/ 31820 h 54295"/>
              <a:gd name="connsiteX1" fmla="*/ 101600 w 298172"/>
              <a:gd name="connsiteY1" fmla="*/ 15945 h 54295"/>
              <a:gd name="connsiteX2" fmla="*/ 295275 w 298172"/>
              <a:gd name="connsiteY2" fmla="*/ 54045 h 54295"/>
              <a:gd name="connsiteX3" fmla="*/ 215900 w 298172"/>
              <a:gd name="connsiteY3" fmla="*/ 31820 h 54295"/>
              <a:gd name="connsiteX4" fmla="*/ 187325 w 298172"/>
              <a:gd name="connsiteY4" fmla="*/ 19120 h 54295"/>
              <a:gd name="connsiteX5" fmla="*/ 139700 w 298172"/>
              <a:gd name="connsiteY5" fmla="*/ 70 h 54295"/>
              <a:gd name="connsiteX6" fmla="*/ 161925 w 298172"/>
              <a:gd name="connsiteY6" fmla="*/ 12770 h 54295"/>
              <a:gd name="connsiteX7" fmla="*/ 92075 w 298172"/>
              <a:gd name="connsiteY7" fmla="*/ 15945 h 54295"/>
              <a:gd name="connsiteX8" fmla="*/ 0 w 298172"/>
              <a:gd name="connsiteY8" fmla="*/ 31820 h 5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172" h="54295">
                <a:moveTo>
                  <a:pt x="0" y="31820"/>
                </a:moveTo>
                <a:cubicBezTo>
                  <a:pt x="26194" y="22030"/>
                  <a:pt x="52388" y="12241"/>
                  <a:pt x="101600" y="15945"/>
                </a:cubicBezTo>
                <a:cubicBezTo>
                  <a:pt x="150813" y="19649"/>
                  <a:pt x="276225" y="51399"/>
                  <a:pt x="295275" y="54045"/>
                </a:cubicBezTo>
                <a:cubicBezTo>
                  <a:pt x="314325" y="56691"/>
                  <a:pt x="233892" y="37641"/>
                  <a:pt x="215900" y="31820"/>
                </a:cubicBezTo>
                <a:cubicBezTo>
                  <a:pt x="197908" y="25999"/>
                  <a:pt x="200025" y="24412"/>
                  <a:pt x="187325" y="19120"/>
                </a:cubicBezTo>
                <a:cubicBezTo>
                  <a:pt x="174625" y="13828"/>
                  <a:pt x="143933" y="1128"/>
                  <a:pt x="139700" y="70"/>
                </a:cubicBezTo>
                <a:cubicBezTo>
                  <a:pt x="135467" y="-988"/>
                  <a:pt x="169862" y="10124"/>
                  <a:pt x="161925" y="12770"/>
                </a:cubicBezTo>
                <a:cubicBezTo>
                  <a:pt x="153988" y="15416"/>
                  <a:pt x="92075" y="15945"/>
                  <a:pt x="92075" y="15945"/>
                </a:cubicBezTo>
                <a:lnTo>
                  <a:pt x="0" y="318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E02521C-2476-4474-CEB2-C6BC8DFDC2F9}"/>
              </a:ext>
            </a:extLst>
          </p:cNvPr>
          <p:cNvSpPr/>
          <p:nvPr/>
        </p:nvSpPr>
        <p:spPr>
          <a:xfrm>
            <a:off x="5289219" y="3418424"/>
            <a:ext cx="251605" cy="259275"/>
          </a:xfrm>
          <a:custGeom>
            <a:avLst/>
            <a:gdLst>
              <a:gd name="connsiteX0" fmla="*/ 51131 w 251605"/>
              <a:gd name="connsiteY0" fmla="*/ 4226 h 259275"/>
              <a:gd name="connsiteX1" fmla="*/ 9856 w 251605"/>
              <a:gd name="connsiteY1" fmla="*/ 80426 h 259275"/>
              <a:gd name="connsiteX2" fmla="*/ 331 w 251605"/>
              <a:gd name="connsiteY2" fmla="*/ 109001 h 259275"/>
              <a:gd name="connsiteX3" fmla="*/ 3506 w 251605"/>
              <a:gd name="connsiteY3" fmla="*/ 147101 h 259275"/>
              <a:gd name="connsiteX4" fmla="*/ 16206 w 251605"/>
              <a:gd name="connsiteY4" fmla="*/ 185201 h 259275"/>
              <a:gd name="connsiteX5" fmla="*/ 32081 w 251605"/>
              <a:gd name="connsiteY5" fmla="*/ 213776 h 259275"/>
              <a:gd name="connsiteX6" fmla="*/ 41606 w 251605"/>
              <a:gd name="connsiteY6" fmla="*/ 229651 h 259275"/>
              <a:gd name="connsiteX7" fmla="*/ 117806 w 251605"/>
              <a:gd name="connsiteY7" fmla="*/ 255051 h 259275"/>
              <a:gd name="connsiteX8" fmla="*/ 155906 w 251605"/>
              <a:gd name="connsiteY8" fmla="*/ 255051 h 259275"/>
              <a:gd name="connsiteX9" fmla="*/ 197181 w 251605"/>
              <a:gd name="connsiteY9" fmla="*/ 213776 h 259275"/>
              <a:gd name="connsiteX10" fmla="*/ 235281 w 251605"/>
              <a:gd name="connsiteY10" fmla="*/ 162976 h 259275"/>
              <a:gd name="connsiteX11" fmla="*/ 251156 w 251605"/>
              <a:gd name="connsiteY11" fmla="*/ 118526 h 259275"/>
              <a:gd name="connsiteX12" fmla="*/ 219406 w 251605"/>
              <a:gd name="connsiteY12" fmla="*/ 64551 h 259275"/>
              <a:gd name="connsiteX13" fmla="*/ 155906 w 251605"/>
              <a:gd name="connsiteY13" fmla="*/ 26451 h 259275"/>
              <a:gd name="connsiteX14" fmla="*/ 117806 w 251605"/>
              <a:gd name="connsiteY14" fmla="*/ 10576 h 259275"/>
              <a:gd name="connsiteX15" fmla="*/ 51131 w 251605"/>
              <a:gd name="connsiteY15" fmla="*/ 4226 h 2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605" h="259275">
                <a:moveTo>
                  <a:pt x="51131" y="4226"/>
                </a:moveTo>
                <a:cubicBezTo>
                  <a:pt x="33139" y="15868"/>
                  <a:pt x="18323" y="62964"/>
                  <a:pt x="9856" y="80426"/>
                </a:cubicBezTo>
                <a:cubicBezTo>
                  <a:pt x="1389" y="97888"/>
                  <a:pt x="1389" y="97889"/>
                  <a:pt x="331" y="109001"/>
                </a:cubicBezTo>
                <a:cubicBezTo>
                  <a:pt x="-727" y="120113"/>
                  <a:pt x="860" y="134401"/>
                  <a:pt x="3506" y="147101"/>
                </a:cubicBezTo>
                <a:cubicBezTo>
                  <a:pt x="6152" y="159801"/>
                  <a:pt x="11444" y="174089"/>
                  <a:pt x="16206" y="185201"/>
                </a:cubicBezTo>
                <a:cubicBezTo>
                  <a:pt x="20968" y="196313"/>
                  <a:pt x="32081" y="213776"/>
                  <a:pt x="32081" y="213776"/>
                </a:cubicBezTo>
                <a:cubicBezTo>
                  <a:pt x="36314" y="221184"/>
                  <a:pt x="27318" y="222772"/>
                  <a:pt x="41606" y="229651"/>
                </a:cubicBezTo>
                <a:cubicBezTo>
                  <a:pt x="55894" y="236530"/>
                  <a:pt x="98756" y="250818"/>
                  <a:pt x="117806" y="255051"/>
                </a:cubicBezTo>
                <a:cubicBezTo>
                  <a:pt x="136856" y="259284"/>
                  <a:pt x="142677" y="261930"/>
                  <a:pt x="155906" y="255051"/>
                </a:cubicBezTo>
                <a:cubicBezTo>
                  <a:pt x="169135" y="248172"/>
                  <a:pt x="183952" y="229122"/>
                  <a:pt x="197181" y="213776"/>
                </a:cubicBezTo>
                <a:cubicBezTo>
                  <a:pt x="210410" y="198430"/>
                  <a:pt x="226285" y="178851"/>
                  <a:pt x="235281" y="162976"/>
                </a:cubicBezTo>
                <a:cubicBezTo>
                  <a:pt x="244277" y="147101"/>
                  <a:pt x="253802" y="134930"/>
                  <a:pt x="251156" y="118526"/>
                </a:cubicBezTo>
                <a:cubicBezTo>
                  <a:pt x="248510" y="102122"/>
                  <a:pt x="235281" y="79897"/>
                  <a:pt x="219406" y="64551"/>
                </a:cubicBezTo>
                <a:cubicBezTo>
                  <a:pt x="203531" y="49205"/>
                  <a:pt x="172839" y="35447"/>
                  <a:pt x="155906" y="26451"/>
                </a:cubicBezTo>
                <a:cubicBezTo>
                  <a:pt x="138973" y="17455"/>
                  <a:pt x="128918" y="12693"/>
                  <a:pt x="117806" y="10576"/>
                </a:cubicBezTo>
                <a:cubicBezTo>
                  <a:pt x="106694" y="8459"/>
                  <a:pt x="69123" y="-7416"/>
                  <a:pt x="51131" y="4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442ECF36-60B0-FD4A-D26F-8DEA89418772}"/>
              </a:ext>
            </a:extLst>
          </p:cNvPr>
          <p:cNvSpPr/>
          <p:nvPr/>
        </p:nvSpPr>
        <p:spPr>
          <a:xfrm>
            <a:off x="5342002" y="352143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C7FF41F-EE59-9F91-F7B0-311284D4B4B6}"/>
              </a:ext>
            </a:extLst>
          </p:cNvPr>
          <p:cNvSpPr/>
          <p:nvPr/>
        </p:nvSpPr>
        <p:spPr>
          <a:xfrm>
            <a:off x="5420018" y="34955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9C19B588-D901-6BB4-B48B-7DDCFE300C74}"/>
              </a:ext>
            </a:extLst>
          </p:cNvPr>
          <p:cNvSpPr/>
          <p:nvPr/>
        </p:nvSpPr>
        <p:spPr>
          <a:xfrm>
            <a:off x="5394618" y="35590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FB1E9CA5-EF6B-61A1-B4F2-2B68E0228F93}"/>
              </a:ext>
            </a:extLst>
          </p:cNvPr>
          <p:cNvSpPr/>
          <p:nvPr/>
        </p:nvSpPr>
        <p:spPr>
          <a:xfrm>
            <a:off x="5318418" y="35463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ED93278-03A2-5ECF-D34E-702851AD4839}"/>
              </a:ext>
            </a:extLst>
          </p:cNvPr>
          <p:cNvSpPr/>
          <p:nvPr/>
        </p:nvSpPr>
        <p:spPr>
          <a:xfrm>
            <a:off x="5047777" y="3101975"/>
            <a:ext cx="64008" cy="177840"/>
          </a:xfrm>
          <a:custGeom>
            <a:avLst/>
            <a:gdLst>
              <a:gd name="connsiteX0" fmla="*/ 63973 w 64008"/>
              <a:gd name="connsiteY0" fmla="*/ 0 h 177840"/>
              <a:gd name="connsiteX1" fmla="*/ 13173 w 64008"/>
              <a:gd name="connsiteY1" fmla="*/ 79375 h 177840"/>
              <a:gd name="connsiteX2" fmla="*/ 29048 w 64008"/>
              <a:gd name="connsiteY2" fmla="*/ 60325 h 177840"/>
              <a:gd name="connsiteX3" fmla="*/ 6823 w 64008"/>
              <a:gd name="connsiteY3" fmla="*/ 107950 h 177840"/>
              <a:gd name="connsiteX4" fmla="*/ 6823 w 64008"/>
              <a:gd name="connsiteY4" fmla="*/ 177800 h 177840"/>
              <a:gd name="connsiteX5" fmla="*/ 3648 w 64008"/>
              <a:gd name="connsiteY5" fmla="*/ 117475 h 177840"/>
              <a:gd name="connsiteX6" fmla="*/ 3648 w 64008"/>
              <a:gd name="connsiteY6" fmla="*/ 79375 h 177840"/>
              <a:gd name="connsiteX7" fmla="*/ 63973 w 64008"/>
              <a:gd name="connsiteY7" fmla="*/ 0 h 1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08" h="177840">
                <a:moveTo>
                  <a:pt x="63973" y="0"/>
                </a:moveTo>
                <a:cubicBezTo>
                  <a:pt x="65560" y="0"/>
                  <a:pt x="13173" y="79375"/>
                  <a:pt x="13173" y="79375"/>
                </a:cubicBezTo>
                <a:cubicBezTo>
                  <a:pt x="7352" y="89429"/>
                  <a:pt x="30106" y="55563"/>
                  <a:pt x="29048" y="60325"/>
                </a:cubicBezTo>
                <a:cubicBezTo>
                  <a:pt x="27990" y="65087"/>
                  <a:pt x="10527" y="88371"/>
                  <a:pt x="6823" y="107950"/>
                </a:cubicBezTo>
                <a:cubicBezTo>
                  <a:pt x="3119" y="127529"/>
                  <a:pt x="7352" y="176213"/>
                  <a:pt x="6823" y="177800"/>
                </a:cubicBezTo>
                <a:cubicBezTo>
                  <a:pt x="6294" y="179387"/>
                  <a:pt x="4177" y="133879"/>
                  <a:pt x="3648" y="117475"/>
                </a:cubicBezTo>
                <a:cubicBezTo>
                  <a:pt x="3119" y="101071"/>
                  <a:pt x="-4289" y="96308"/>
                  <a:pt x="3648" y="79375"/>
                </a:cubicBezTo>
                <a:cubicBezTo>
                  <a:pt x="11585" y="62442"/>
                  <a:pt x="62386" y="0"/>
                  <a:pt x="639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45350D0-9748-9DBC-410C-1AE211C427F5}"/>
              </a:ext>
            </a:extLst>
          </p:cNvPr>
          <p:cNvSpPr/>
          <p:nvPr/>
        </p:nvSpPr>
        <p:spPr>
          <a:xfrm>
            <a:off x="4994102" y="3114373"/>
            <a:ext cx="28975" cy="141299"/>
          </a:xfrm>
          <a:custGeom>
            <a:avLst/>
            <a:gdLst>
              <a:gd name="connsiteX0" fmla="*/ 16048 w 28975"/>
              <a:gd name="connsiteY0" fmla="*/ 302 h 141299"/>
              <a:gd name="connsiteX1" fmla="*/ 173 w 28975"/>
              <a:gd name="connsiteY1" fmla="*/ 60627 h 141299"/>
              <a:gd name="connsiteX2" fmla="*/ 28748 w 28975"/>
              <a:gd name="connsiteY2" fmla="*/ 140002 h 141299"/>
              <a:gd name="connsiteX3" fmla="*/ 12873 w 28975"/>
              <a:gd name="connsiteY3" fmla="*/ 108252 h 141299"/>
              <a:gd name="connsiteX4" fmla="*/ 173 w 28975"/>
              <a:gd name="connsiteY4" fmla="*/ 86027 h 141299"/>
              <a:gd name="connsiteX5" fmla="*/ 16048 w 28975"/>
              <a:gd name="connsiteY5" fmla="*/ 302 h 14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" h="141299">
                <a:moveTo>
                  <a:pt x="16048" y="302"/>
                </a:moveTo>
                <a:cubicBezTo>
                  <a:pt x="16048" y="-3931"/>
                  <a:pt x="-1944" y="37344"/>
                  <a:pt x="173" y="60627"/>
                </a:cubicBezTo>
                <a:cubicBezTo>
                  <a:pt x="2290" y="83910"/>
                  <a:pt x="26631" y="132065"/>
                  <a:pt x="28748" y="140002"/>
                </a:cubicBezTo>
                <a:cubicBezTo>
                  <a:pt x="30865" y="147939"/>
                  <a:pt x="17635" y="117248"/>
                  <a:pt x="12873" y="108252"/>
                </a:cubicBezTo>
                <a:cubicBezTo>
                  <a:pt x="8111" y="99256"/>
                  <a:pt x="1231" y="99256"/>
                  <a:pt x="173" y="86027"/>
                </a:cubicBezTo>
                <a:cubicBezTo>
                  <a:pt x="-885" y="72798"/>
                  <a:pt x="16048" y="4535"/>
                  <a:pt x="16048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948A4E2-3DBD-2B7C-5BB2-E06CC54EFEAF}"/>
              </a:ext>
            </a:extLst>
          </p:cNvPr>
          <p:cNvSpPr/>
          <p:nvPr/>
        </p:nvSpPr>
        <p:spPr>
          <a:xfrm>
            <a:off x="5102048" y="3055277"/>
            <a:ext cx="358628" cy="107035"/>
          </a:xfrm>
          <a:custGeom>
            <a:avLst/>
            <a:gdLst>
              <a:gd name="connsiteX0" fmla="*/ 177 w 358628"/>
              <a:gd name="connsiteY0" fmla="*/ 107023 h 107035"/>
              <a:gd name="connsiteX1" fmla="*/ 114477 w 358628"/>
              <a:gd name="connsiteY1" fmla="*/ 24473 h 107035"/>
              <a:gd name="connsiteX2" fmla="*/ 95427 w 358628"/>
              <a:gd name="connsiteY2" fmla="*/ 43523 h 107035"/>
              <a:gd name="connsiteX3" fmla="*/ 254177 w 358628"/>
              <a:gd name="connsiteY3" fmla="*/ 5423 h 107035"/>
              <a:gd name="connsiteX4" fmla="*/ 187502 w 358628"/>
              <a:gd name="connsiteY4" fmla="*/ 37173 h 107035"/>
              <a:gd name="connsiteX5" fmla="*/ 289102 w 358628"/>
              <a:gd name="connsiteY5" fmla="*/ 2248 h 107035"/>
              <a:gd name="connsiteX6" fmla="*/ 352602 w 358628"/>
              <a:gd name="connsiteY6" fmla="*/ 5423 h 107035"/>
              <a:gd name="connsiteX7" fmla="*/ 136702 w 358628"/>
              <a:gd name="connsiteY7" fmla="*/ 21298 h 107035"/>
              <a:gd name="connsiteX8" fmla="*/ 152577 w 358628"/>
              <a:gd name="connsiteY8" fmla="*/ 2248 h 107035"/>
              <a:gd name="connsiteX9" fmla="*/ 89077 w 358628"/>
              <a:gd name="connsiteY9" fmla="*/ 30823 h 107035"/>
              <a:gd name="connsiteX10" fmla="*/ 177 w 358628"/>
              <a:gd name="connsiteY10" fmla="*/ 107023 h 1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628" h="107035">
                <a:moveTo>
                  <a:pt x="177" y="107023"/>
                </a:moveTo>
                <a:cubicBezTo>
                  <a:pt x="4410" y="105965"/>
                  <a:pt x="114477" y="24473"/>
                  <a:pt x="114477" y="24473"/>
                </a:cubicBezTo>
                <a:cubicBezTo>
                  <a:pt x="130352" y="13890"/>
                  <a:pt x="72144" y="46698"/>
                  <a:pt x="95427" y="43523"/>
                </a:cubicBezTo>
                <a:cubicBezTo>
                  <a:pt x="118710" y="40348"/>
                  <a:pt x="238831" y="6481"/>
                  <a:pt x="254177" y="5423"/>
                </a:cubicBezTo>
                <a:cubicBezTo>
                  <a:pt x="269523" y="4365"/>
                  <a:pt x="181681" y="37702"/>
                  <a:pt x="187502" y="37173"/>
                </a:cubicBezTo>
                <a:cubicBezTo>
                  <a:pt x="193323" y="36644"/>
                  <a:pt x="261585" y="7540"/>
                  <a:pt x="289102" y="2248"/>
                </a:cubicBezTo>
                <a:cubicBezTo>
                  <a:pt x="316619" y="-3044"/>
                  <a:pt x="378002" y="2248"/>
                  <a:pt x="352602" y="5423"/>
                </a:cubicBezTo>
                <a:cubicBezTo>
                  <a:pt x="327202" y="8598"/>
                  <a:pt x="136702" y="21298"/>
                  <a:pt x="136702" y="21298"/>
                </a:cubicBezTo>
                <a:cubicBezTo>
                  <a:pt x="103365" y="20769"/>
                  <a:pt x="160515" y="660"/>
                  <a:pt x="152577" y="2248"/>
                </a:cubicBezTo>
                <a:cubicBezTo>
                  <a:pt x="144639" y="3836"/>
                  <a:pt x="109715" y="17594"/>
                  <a:pt x="89077" y="30823"/>
                </a:cubicBezTo>
                <a:cubicBezTo>
                  <a:pt x="68439" y="44052"/>
                  <a:pt x="-4056" y="108081"/>
                  <a:pt x="177" y="107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377DA11-D2B0-087B-8CC8-920EA6642CB6}"/>
              </a:ext>
            </a:extLst>
          </p:cNvPr>
          <p:cNvSpPr/>
          <p:nvPr/>
        </p:nvSpPr>
        <p:spPr>
          <a:xfrm>
            <a:off x="5067088" y="3173214"/>
            <a:ext cx="314101" cy="87552"/>
          </a:xfrm>
          <a:custGeom>
            <a:avLst/>
            <a:gdLst>
              <a:gd name="connsiteX0" fmla="*/ 212 w 314101"/>
              <a:gd name="connsiteY0" fmla="*/ 87511 h 87552"/>
              <a:gd name="connsiteX1" fmla="*/ 200237 w 314101"/>
              <a:gd name="connsiteY1" fmla="*/ 24011 h 87552"/>
              <a:gd name="connsiteX2" fmla="*/ 190712 w 314101"/>
              <a:gd name="connsiteY2" fmla="*/ 1786 h 87552"/>
              <a:gd name="connsiteX3" fmla="*/ 311362 w 314101"/>
              <a:gd name="connsiteY3" fmla="*/ 24011 h 87552"/>
              <a:gd name="connsiteX4" fmla="*/ 270087 w 314101"/>
              <a:gd name="connsiteY4" fmla="*/ 1786 h 87552"/>
              <a:gd name="connsiteX5" fmla="*/ 212937 w 314101"/>
              <a:gd name="connsiteY5" fmla="*/ 4961 h 87552"/>
              <a:gd name="connsiteX6" fmla="*/ 162137 w 314101"/>
              <a:gd name="connsiteY6" fmla="*/ 33536 h 87552"/>
              <a:gd name="connsiteX7" fmla="*/ 212 w 314101"/>
              <a:gd name="connsiteY7" fmla="*/ 87511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01" h="87552">
                <a:moveTo>
                  <a:pt x="212" y="87511"/>
                </a:moveTo>
                <a:cubicBezTo>
                  <a:pt x="6562" y="85923"/>
                  <a:pt x="168487" y="38298"/>
                  <a:pt x="200237" y="24011"/>
                </a:cubicBezTo>
                <a:cubicBezTo>
                  <a:pt x="231987" y="9723"/>
                  <a:pt x="172191" y="1786"/>
                  <a:pt x="190712" y="1786"/>
                </a:cubicBezTo>
                <a:cubicBezTo>
                  <a:pt x="209233" y="1786"/>
                  <a:pt x="298133" y="24011"/>
                  <a:pt x="311362" y="24011"/>
                </a:cubicBezTo>
                <a:cubicBezTo>
                  <a:pt x="324591" y="24011"/>
                  <a:pt x="286491" y="4961"/>
                  <a:pt x="270087" y="1786"/>
                </a:cubicBezTo>
                <a:cubicBezTo>
                  <a:pt x="253683" y="-1389"/>
                  <a:pt x="230929" y="-331"/>
                  <a:pt x="212937" y="4961"/>
                </a:cubicBezTo>
                <a:cubicBezTo>
                  <a:pt x="194945" y="10253"/>
                  <a:pt x="192829" y="22423"/>
                  <a:pt x="162137" y="33536"/>
                </a:cubicBezTo>
                <a:cubicBezTo>
                  <a:pt x="131445" y="44648"/>
                  <a:pt x="-6138" y="89099"/>
                  <a:pt x="212" y="87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41F6EAD-3BBB-FCA9-7588-E66D63B900A0}"/>
              </a:ext>
            </a:extLst>
          </p:cNvPr>
          <p:cNvSpPr/>
          <p:nvPr/>
        </p:nvSpPr>
        <p:spPr>
          <a:xfrm>
            <a:off x="5232064" y="3120326"/>
            <a:ext cx="375231" cy="58012"/>
          </a:xfrm>
          <a:custGeom>
            <a:avLst/>
            <a:gdLst>
              <a:gd name="connsiteX0" fmla="*/ 336 w 375231"/>
              <a:gd name="connsiteY0" fmla="*/ 10224 h 58012"/>
              <a:gd name="connsiteX1" fmla="*/ 120986 w 375231"/>
              <a:gd name="connsiteY1" fmla="*/ 699 h 58012"/>
              <a:gd name="connsiteX2" fmla="*/ 162261 w 375231"/>
              <a:gd name="connsiteY2" fmla="*/ 32449 h 58012"/>
              <a:gd name="connsiteX3" fmla="*/ 251161 w 375231"/>
              <a:gd name="connsiteY3" fmla="*/ 16574 h 58012"/>
              <a:gd name="connsiteX4" fmla="*/ 228936 w 375231"/>
              <a:gd name="connsiteY4" fmla="*/ 19749 h 58012"/>
              <a:gd name="connsiteX5" fmla="*/ 374986 w 375231"/>
              <a:gd name="connsiteY5" fmla="*/ 19749 h 58012"/>
              <a:gd name="connsiteX6" fmla="*/ 260686 w 375231"/>
              <a:gd name="connsiteY6" fmla="*/ 19749 h 58012"/>
              <a:gd name="connsiteX7" fmla="*/ 146386 w 375231"/>
              <a:gd name="connsiteY7" fmla="*/ 57849 h 58012"/>
              <a:gd name="connsiteX8" fmla="*/ 165436 w 375231"/>
              <a:gd name="connsiteY8" fmla="*/ 32449 h 58012"/>
              <a:gd name="connsiteX9" fmla="*/ 162261 w 375231"/>
              <a:gd name="connsiteY9" fmla="*/ 7049 h 58012"/>
              <a:gd name="connsiteX10" fmla="*/ 336 w 375231"/>
              <a:gd name="connsiteY10" fmla="*/ 10224 h 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231" h="58012">
                <a:moveTo>
                  <a:pt x="336" y="10224"/>
                </a:moveTo>
                <a:cubicBezTo>
                  <a:pt x="-6543" y="9166"/>
                  <a:pt x="93999" y="-3005"/>
                  <a:pt x="120986" y="699"/>
                </a:cubicBezTo>
                <a:cubicBezTo>
                  <a:pt x="147973" y="4403"/>
                  <a:pt x="140565" y="29803"/>
                  <a:pt x="162261" y="32449"/>
                </a:cubicBezTo>
                <a:cubicBezTo>
                  <a:pt x="183957" y="35095"/>
                  <a:pt x="240049" y="18691"/>
                  <a:pt x="251161" y="16574"/>
                </a:cubicBezTo>
                <a:cubicBezTo>
                  <a:pt x="262273" y="14457"/>
                  <a:pt x="208299" y="19220"/>
                  <a:pt x="228936" y="19749"/>
                </a:cubicBezTo>
                <a:cubicBezTo>
                  <a:pt x="249573" y="20278"/>
                  <a:pt x="374986" y="19749"/>
                  <a:pt x="374986" y="19749"/>
                </a:cubicBezTo>
                <a:cubicBezTo>
                  <a:pt x="380278" y="19749"/>
                  <a:pt x="298786" y="13399"/>
                  <a:pt x="260686" y="19749"/>
                </a:cubicBezTo>
                <a:cubicBezTo>
                  <a:pt x="222586" y="26099"/>
                  <a:pt x="162261" y="55732"/>
                  <a:pt x="146386" y="57849"/>
                </a:cubicBezTo>
                <a:cubicBezTo>
                  <a:pt x="130511" y="59966"/>
                  <a:pt x="162790" y="40916"/>
                  <a:pt x="165436" y="32449"/>
                </a:cubicBezTo>
                <a:cubicBezTo>
                  <a:pt x="168082" y="23982"/>
                  <a:pt x="183957" y="11282"/>
                  <a:pt x="162261" y="7049"/>
                </a:cubicBezTo>
                <a:cubicBezTo>
                  <a:pt x="140565" y="2816"/>
                  <a:pt x="7215" y="11282"/>
                  <a:pt x="336" y="1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A981353-B7FB-6B91-C6FB-EDC4E6C09898}"/>
              </a:ext>
            </a:extLst>
          </p:cNvPr>
          <p:cNvSpPr/>
          <p:nvPr/>
        </p:nvSpPr>
        <p:spPr>
          <a:xfrm>
            <a:off x="5362538" y="3057446"/>
            <a:ext cx="438349" cy="209641"/>
          </a:xfrm>
          <a:custGeom>
            <a:avLst/>
            <a:gdLst>
              <a:gd name="connsiteX0" fmla="*/ 37 w 438349"/>
              <a:gd name="connsiteY0" fmla="*/ 22304 h 209641"/>
              <a:gd name="connsiteX1" fmla="*/ 187362 w 438349"/>
              <a:gd name="connsiteY1" fmla="*/ 6429 h 209641"/>
              <a:gd name="connsiteX2" fmla="*/ 158787 w 438349"/>
              <a:gd name="connsiteY2" fmla="*/ 19129 h 209641"/>
              <a:gd name="connsiteX3" fmla="*/ 231812 w 438349"/>
              <a:gd name="connsiteY3" fmla="*/ 12779 h 209641"/>
              <a:gd name="connsiteX4" fmla="*/ 295312 w 438349"/>
              <a:gd name="connsiteY4" fmla="*/ 38179 h 209641"/>
              <a:gd name="connsiteX5" fmla="*/ 298487 w 438349"/>
              <a:gd name="connsiteY5" fmla="*/ 31829 h 209641"/>
              <a:gd name="connsiteX6" fmla="*/ 387387 w 438349"/>
              <a:gd name="connsiteY6" fmla="*/ 111204 h 209641"/>
              <a:gd name="connsiteX7" fmla="*/ 438187 w 438349"/>
              <a:gd name="connsiteY7" fmla="*/ 209629 h 209641"/>
              <a:gd name="connsiteX8" fmla="*/ 371512 w 438349"/>
              <a:gd name="connsiteY8" fmla="*/ 117554 h 209641"/>
              <a:gd name="connsiteX9" fmla="*/ 314362 w 438349"/>
              <a:gd name="connsiteY9" fmla="*/ 47704 h 209641"/>
              <a:gd name="connsiteX10" fmla="*/ 250862 w 438349"/>
              <a:gd name="connsiteY10" fmla="*/ 15954 h 209641"/>
              <a:gd name="connsiteX11" fmla="*/ 171487 w 438349"/>
              <a:gd name="connsiteY11" fmla="*/ 79 h 209641"/>
              <a:gd name="connsiteX12" fmla="*/ 37 w 438349"/>
              <a:gd name="connsiteY12" fmla="*/ 22304 h 20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349" h="209641">
                <a:moveTo>
                  <a:pt x="37" y="22304"/>
                </a:moveTo>
                <a:cubicBezTo>
                  <a:pt x="2683" y="23362"/>
                  <a:pt x="160904" y="6958"/>
                  <a:pt x="187362" y="6429"/>
                </a:cubicBezTo>
                <a:cubicBezTo>
                  <a:pt x="213820" y="5900"/>
                  <a:pt x="151379" y="18071"/>
                  <a:pt x="158787" y="19129"/>
                </a:cubicBezTo>
                <a:cubicBezTo>
                  <a:pt x="166195" y="20187"/>
                  <a:pt x="209058" y="9604"/>
                  <a:pt x="231812" y="12779"/>
                </a:cubicBezTo>
                <a:cubicBezTo>
                  <a:pt x="254566" y="15954"/>
                  <a:pt x="295312" y="38179"/>
                  <a:pt x="295312" y="38179"/>
                </a:cubicBezTo>
                <a:cubicBezTo>
                  <a:pt x="306425" y="41354"/>
                  <a:pt x="283141" y="19658"/>
                  <a:pt x="298487" y="31829"/>
                </a:cubicBezTo>
                <a:cubicBezTo>
                  <a:pt x="313833" y="44000"/>
                  <a:pt x="364104" y="81571"/>
                  <a:pt x="387387" y="111204"/>
                </a:cubicBezTo>
                <a:cubicBezTo>
                  <a:pt x="410670" y="140837"/>
                  <a:pt x="440833" y="208571"/>
                  <a:pt x="438187" y="209629"/>
                </a:cubicBezTo>
                <a:cubicBezTo>
                  <a:pt x="435541" y="210687"/>
                  <a:pt x="392150" y="144542"/>
                  <a:pt x="371512" y="117554"/>
                </a:cubicBezTo>
                <a:cubicBezTo>
                  <a:pt x="350874" y="90566"/>
                  <a:pt x="334470" y="64637"/>
                  <a:pt x="314362" y="47704"/>
                </a:cubicBezTo>
                <a:cubicBezTo>
                  <a:pt x="294254" y="30771"/>
                  <a:pt x="274675" y="23892"/>
                  <a:pt x="250862" y="15954"/>
                </a:cubicBezTo>
                <a:cubicBezTo>
                  <a:pt x="227050" y="8016"/>
                  <a:pt x="208529" y="1666"/>
                  <a:pt x="171487" y="79"/>
                </a:cubicBezTo>
                <a:cubicBezTo>
                  <a:pt x="134445" y="-1509"/>
                  <a:pt x="-2609" y="21246"/>
                  <a:pt x="37" y="22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4794A75-41FC-6455-3E08-CF90D72F5625}"/>
              </a:ext>
            </a:extLst>
          </p:cNvPr>
          <p:cNvSpPr/>
          <p:nvPr/>
        </p:nvSpPr>
        <p:spPr>
          <a:xfrm>
            <a:off x="5505149" y="3114640"/>
            <a:ext cx="235544" cy="85869"/>
          </a:xfrm>
          <a:custGeom>
            <a:avLst/>
            <a:gdLst>
              <a:gd name="connsiteX0" fmla="*/ 301 w 235544"/>
              <a:gd name="connsiteY0" fmla="*/ 35 h 85869"/>
              <a:gd name="connsiteX1" fmla="*/ 105076 w 235544"/>
              <a:gd name="connsiteY1" fmla="*/ 31785 h 85869"/>
              <a:gd name="connsiteX2" fmla="*/ 184451 w 235544"/>
              <a:gd name="connsiteY2" fmla="*/ 60360 h 85869"/>
              <a:gd name="connsiteX3" fmla="*/ 168576 w 235544"/>
              <a:gd name="connsiteY3" fmla="*/ 38135 h 85869"/>
              <a:gd name="connsiteX4" fmla="*/ 235251 w 235544"/>
              <a:gd name="connsiteY4" fmla="*/ 85760 h 85869"/>
              <a:gd name="connsiteX5" fmla="*/ 190801 w 235544"/>
              <a:gd name="connsiteY5" fmla="*/ 50835 h 85869"/>
              <a:gd name="connsiteX6" fmla="*/ 140001 w 235544"/>
              <a:gd name="connsiteY6" fmla="*/ 38135 h 85869"/>
              <a:gd name="connsiteX7" fmla="*/ 301 w 235544"/>
              <a:gd name="connsiteY7" fmla="*/ 35 h 8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44" h="85869">
                <a:moveTo>
                  <a:pt x="301" y="35"/>
                </a:moveTo>
                <a:cubicBezTo>
                  <a:pt x="-5520" y="-1023"/>
                  <a:pt x="74384" y="21731"/>
                  <a:pt x="105076" y="31785"/>
                </a:cubicBezTo>
                <a:cubicBezTo>
                  <a:pt x="135768" y="41839"/>
                  <a:pt x="173868" y="59302"/>
                  <a:pt x="184451" y="60360"/>
                </a:cubicBezTo>
                <a:cubicBezTo>
                  <a:pt x="195034" y="61418"/>
                  <a:pt x="160109" y="33902"/>
                  <a:pt x="168576" y="38135"/>
                </a:cubicBezTo>
                <a:cubicBezTo>
                  <a:pt x="177043" y="42368"/>
                  <a:pt x="231547" y="83643"/>
                  <a:pt x="235251" y="85760"/>
                </a:cubicBezTo>
                <a:cubicBezTo>
                  <a:pt x="238955" y="87877"/>
                  <a:pt x="206676" y="58772"/>
                  <a:pt x="190801" y="50835"/>
                </a:cubicBezTo>
                <a:cubicBezTo>
                  <a:pt x="174926" y="42898"/>
                  <a:pt x="167518" y="47660"/>
                  <a:pt x="140001" y="38135"/>
                </a:cubicBezTo>
                <a:cubicBezTo>
                  <a:pt x="112484" y="28610"/>
                  <a:pt x="6122" y="1093"/>
                  <a:pt x="30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F2E8F4DE-9F8F-FE6A-C3A0-A079D26B857D}"/>
              </a:ext>
            </a:extLst>
          </p:cNvPr>
          <p:cNvSpPr/>
          <p:nvPr/>
        </p:nvSpPr>
        <p:spPr>
          <a:xfrm>
            <a:off x="4809332" y="3182511"/>
            <a:ext cx="34664" cy="631666"/>
          </a:xfrm>
          <a:custGeom>
            <a:avLst/>
            <a:gdLst>
              <a:gd name="connsiteX0" fmla="*/ 26193 w 34664"/>
              <a:gd name="connsiteY0" fmla="*/ 2014 h 631666"/>
              <a:gd name="connsiteX1" fmla="*/ 3968 w 34664"/>
              <a:gd name="connsiteY1" fmla="*/ 281414 h 631666"/>
              <a:gd name="connsiteX2" fmla="*/ 10318 w 34664"/>
              <a:gd name="connsiteY2" fmla="*/ 246489 h 631666"/>
              <a:gd name="connsiteX3" fmla="*/ 7143 w 34664"/>
              <a:gd name="connsiteY3" fmla="*/ 456039 h 631666"/>
              <a:gd name="connsiteX4" fmla="*/ 3968 w 34664"/>
              <a:gd name="connsiteY4" fmla="*/ 395714 h 631666"/>
              <a:gd name="connsiteX5" fmla="*/ 32543 w 34664"/>
              <a:gd name="connsiteY5" fmla="*/ 624314 h 631666"/>
              <a:gd name="connsiteX6" fmla="*/ 29368 w 34664"/>
              <a:gd name="connsiteY6" fmla="*/ 538589 h 631666"/>
              <a:gd name="connsiteX7" fmla="*/ 3968 w 34664"/>
              <a:gd name="connsiteY7" fmla="*/ 179814 h 631666"/>
              <a:gd name="connsiteX8" fmla="*/ 793 w 34664"/>
              <a:gd name="connsiteY8" fmla="*/ 281414 h 631666"/>
              <a:gd name="connsiteX9" fmla="*/ 3968 w 34664"/>
              <a:gd name="connsiteY9" fmla="*/ 160764 h 631666"/>
              <a:gd name="connsiteX10" fmla="*/ 26193 w 34664"/>
              <a:gd name="connsiteY10" fmla="*/ 2014 h 63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64" h="631666">
                <a:moveTo>
                  <a:pt x="26193" y="2014"/>
                </a:moveTo>
                <a:cubicBezTo>
                  <a:pt x="26193" y="22122"/>
                  <a:pt x="6614" y="240668"/>
                  <a:pt x="3968" y="281414"/>
                </a:cubicBezTo>
                <a:cubicBezTo>
                  <a:pt x="1322" y="322160"/>
                  <a:pt x="9789" y="217385"/>
                  <a:pt x="10318" y="246489"/>
                </a:cubicBezTo>
                <a:cubicBezTo>
                  <a:pt x="10847" y="275593"/>
                  <a:pt x="8201" y="431168"/>
                  <a:pt x="7143" y="456039"/>
                </a:cubicBezTo>
                <a:cubicBezTo>
                  <a:pt x="6085" y="480910"/>
                  <a:pt x="-265" y="367668"/>
                  <a:pt x="3968" y="395714"/>
                </a:cubicBezTo>
                <a:cubicBezTo>
                  <a:pt x="8201" y="423760"/>
                  <a:pt x="28310" y="600502"/>
                  <a:pt x="32543" y="624314"/>
                </a:cubicBezTo>
                <a:cubicBezTo>
                  <a:pt x="36776" y="648126"/>
                  <a:pt x="34131" y="612672"/>
                  <a:pt x="29368" y="538589"/>
                </a:cubicBezTo>
                <a:cubicBezTo>
                  <a:pt x="24605" y="464506"/>
                  <a:pt x="8730" y="222677"/>
                  <a:pt x="3968" y="179814"/>
                </a:cubicBezTo>
                <a:cubicBezTo>
                  <a:pt x="-795" y="136952"/>
                  <a:pt x="793" y="284589"/>
                  <a:pt x="793" y="281414"/>
                </a:cubicBezTo>
                <a:cubicBezTo>
                  <a:pt x="793" y="278239"/>
                  <a:pt x="-2382" y="203626"/>
                  <a:pt x="3968" y="160764"/>
                </a:cubicBezTo>
                <a:cubicBezTo>
                  <a:pt x="10318" y="117902"/>
                  <a:pt x="26193" y="-18094"/>
                  <a:pt x="26193" y="2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F0DB2928-2663-750A-997C-7945DBDB8BFA}"/>
              </a:ext>
            </a:extLst>
          </p:cNvPr>
          <p:cNvSpPr/>
          <p:nvPr/>
        </p:nvSpPr>
        <p:spPr>
          <a:xfrm>
            <a:off x="4649928" y="3157806"/>
            <a:ext cx="125289" cy="875062"/>
          </a:xfrm>
          <a:custGeom>
            <a:avLst/>
            <a:gdLst>
              <a:gd name="connsiteX0" fmla="*/ 1447 w 125289"/>
              <a:gd name="connsiteY0" fmla="*/ 1319 h 875062"/>
              <a:gd name="connsiteX1" fmla="*/ 7797 w 125289"/>
              <a:gd name="connsiteY1" fmla="*/ 341044 h 875062"/>
              <a:gd name="connsiteX2" fmla="*/ 17322 w 125289"/>
              <a:gd name="connsiteY2" fmla="*/ 277544 h 875062"/>
              <a:gd name="connsiteX3" fmla="*/ 58597 w 125289"/>
              <a:gd name="connsiteY3" fmla="*/ 458519 h 875062"/>
              <a:gd name="connsiteX4" fmla="*/ 52247 w 125289"/>
              <a:gd name="connsiteY4" fmla="*/ 417244 h 875062"/>
              <a:gd name="connsiteX5" fmla="*/ 61772 w 125289"/>
              <a:gd name="connsiteY5" fmla="*/ 699819 h 875062"/>
              <a:gd name="connsiteX6" fmla="*/ 125272 w 125289"/>
              <a:gd name="connsiteY6" fmla="*/ 874444 h 875062"/>
              <a:gd name="connsiteX7" fmla="*/ 68122 w 125289"/>
              <a:gd name="connsiteY7" fmla="*/ 750619 h 875062"/>
              <a:gd name="connsiteX8" fmla="*/ 61772 w 125289"/>
              <a:gd name="connsiteY8" fmla="*/ 563294 h 875062"/>
              <a:gd name="connsiteX9" fmla="*/ 45897 w 125289"/>
              <a:gd name="connsiteY9" fmla="*/ 350569 h 875062"/>
              <a:gd name="connsiteX10" fmla="*/ 39547 w 125289"/>
              <a:gd name="connsiteY10" fmla="*/ 382319 h 875062"/>
              <a:gd name="connsiteX11" fmla="*/ 39547 w 125289"/>
              <a:gd name="connsiteY11" fmla="*/ 309294 h 875062"/>
              <a:gd name="connsiteX12" fmla="*/ 36372 w 125289"/>
              <a:gd name="connsiteY12" fmla="*/ 344219 h 875062"/>
              <a:gd name="connsiteX13" fmla="*/ 1447 w 125289"/>
              <a:gd name="connsiteY13" fmla="*/ 226744 h 875062"/>
              <a:gd name="connsiteX14" fmla="*/ 1447 w 125289"/>
              <a:gd name="connsiteY14" fmla="*/ 1319 h 87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289" h="875062">
                <a:moveTo>
                  <a:pt x="1447" y="1319"/>
                </a:moveTo>
                <a:cubicBezTo>
                  <a:pt x="2505" y="20369"/>
                  <a:pt x="5151" y="295007"/>
                  <a:pt x="7797" y="341044"/>
                </a:cubicBezTo>
                <a:cubicBezTo>
                  <a:pt x="10443" y="387081"/>
                  <a:pt x="8855" y="257965"/>
                  <a:pt x="17322" y="277544"/>
                </a:cubicBezTo>
                <a:cubicBezTo>
                  <a:pt x="25789" y="297123"/>
                  <a:pt x="52776" y="435236"/>
                  <a:pt x="58597" y="458519"/>
                </a:cubicBezTo>
                <a:cubicBezTo>
                  <a:pt x="64418" y="481802"/>
                  <a:pt x="51718" y="377027"/>
                  <a:pt x="52247" y="417244"/>
                </a:cubicBezTo>
                <a:cubicBezTo>
                  <a:pt x="52776" y="457461"/>
                  <a:pt x="49601" y="623619"/>
                  <a:pt x="61772" y="699819"/>
                </a:cubicBezTo>
                <a:cubicBezTo>
                  <a:pt x="73943" y="776019"/>
                  <a:pt x="124214" y="865977"/>
                  <a:pt x="125272" y="874444"/>
                </a:cubicBezTo>
                <a:cubicBezTo>
                  <a:pt x="126330" y="882911"/>
                  <a:pt x="78705" y="802477"/>
                  <a:pt x="68122" y="750619"/>
                </a:cubicBezTo>
                <a:cubicBezTo>
                  <a:pt x="57539" y="698761"/>
                  <a:pt x="65476" y="629969"/>
                  <a:pt x="61772" y="563294"/>
                </a:cubicBezTo>
                <a:cubicBezTo>
                  <a:pt x="58068" y="496619"/>
                  <a:pt x="49601" y="380732"/>
                  <a:pt x="45897" y="350569"/>
                </a:cubicBezTo>
                <a:cubicBezTo>
                  <a:pt x="42193" y="320407"/>
                  <a:pt x="40605" y="389198"/>
                  <a:pt x="39547" y="382319"/>
                </a:cubicBezTo>
                <a:cubicBezTo>
                  <a:pt x="38489" y="375440"/>
                  <a:pt x="40076" y="315644"/>
                  <a:pt x="39547" y="309294"/>
                </a:cubicBezTo>
                <a:cubicBezTo>
                  <a:pt x="39018" y="302944"/>
                  <a:pt x="42722" y="357977"/>
                  <a:pt x="36372" y="344219"/>
                </a:cubicBezTo>
                <a:cubicBezTo>
                  <a:pt x="30022" y="330461"/>
                  <a:pt x="4093" y="278602"/>
                  <a:pt x="1447" y="226744"/>
                </a:cubicBezTo>
                <a:cubicBezTo>
                  <a:pt x="-1199" y="174886"/>
                  <a:pt x="389" y="-17731"/>
                  <a:pt x="1447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E5D657D8-1BA4-75E2-1FB1-F8C2CEEC89A8}"/>
              </a:ext>
            </a:extLst>
          </p:cNvPr>
          <p:cNvSpPr/>
          <p:nvPr/>
        </p:nvSpPr>
        <p:spPr>
          <a:xfrm>
            <a:off x="4765285" y="3075305"/>
            <a:ext cx="19636" cy="499751"/>
          </a:xfrm>
          <a:custGeom>
            <a:avLst/>
            <a:gdLst>
              <a:gd name="connsiteX0" fmla="*/ 19440 w 19636"/>
              <a:gd name="connsiteY0" fmla="*/ 1270 h 499751"/>
              <a:gd name="connsiteX1" fmla="*/ 9915 w 19636"/>
              <a:gd name="connsiteY1" fmla="*/ 188595 h 499751"/>
              <a:gd name="connsiteX2" fmla="*/ 3565 w 19636"/>
              <a:gd name="connsiteY2" fmla="*/ 283845 h 499751"/>
              <a:gd name="connsiteX3" fmla="*/ 9915 w 19636"/>
              <a:gd name="connsiteY3" fmla="*/ 499745 h 499751"/>
              <a:gd name="connsiteX4" fmla="*/ 390 w 19636"/>
              <a:gd name="connsiteY4" fmla="*/ 290195 h 499751"/>
              <a:gd name="connsiteX5" fmla="*/ 19440 w 19636"/>
              <a:gd name="connsiteY5" fmla="*/ 1270 h 49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6" h="499751">
                <a:moveTo>
                  <a:pt x="19440" y="1270"/>
                </a:moveTo>
                <a:cubicBezTo>
                  <a:pt x="21028" y="-15663"/>
                  <a:pt x="12561" y="141499"/>
                  <a:pt x="9915" y="188595"/>
                </a:cubicBezTo>
                <a:cubicBezTo>
                  <a:pt x="7269" y="235691"/>
                  <a:pt x="3565" y="231987"/>
                  <a:pt x="3565" y="283845"/>
                </a:cubicBezTo>
                <a:cubicBezTo>
                  <a:pt x="3565" y="335703"/>
                  <a:pt x="10444" y="498687"/>
                  <a:pt x="9915" y="499745"/>
                </a:cubicBezTo>
                <a:cubicBezTo>
                  <a:pt x="9386" y="500803"/>
                  <a:pt x="-2256" y="367982"/>
                  <a:pt x="390" y="290195"/>
                </a:cubicBezTo>
                <a:cubicBezTo>
                  <a:pt x="3036" y="212408"/>
                  <a:pt x="17852" y="18203"/>
                  <a:pt x="19440" y="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E75C8BFB-752E-BE5E-7632-DC4D1D460BB0}"/>
              </a:ext>
            </a:extLst>
          </p:cNvPr>
          <p:cNvSpPr/>
          <p:nvPr/>
        </p:nvSpPr>
        <p:spPr>
          <a:xfrm>
            <a:off x="4813298" y="3794117"/>
            <a:ext cx="108019" cy="464052"/>
          </a:xfrm>
          <a:custGeom>
            <a:avLst/>
            <a:gdLst>
              <a:gd name="connsiteX0" fmla="*/ 6352 w 108019"/>
              <a:gd name="connsiteY0" fmla="*/ 8 h 464052"/>
              <a:gd name="connsiteX1" fmla="*/ 38102 w 108019"/>
              <a:gd name="connsiteY1" fmla="*/ 266708 h 464052"/>
              <a:gd name="connsiteX2" fmla="*/ 79377 w 108019"/>
              <a:gd name="connsiteY2" fmla="*/ 323858 h 464052"/>
              <a:gd name="connsiteX3" fmla="*/ 98427 w 108019"/>
              <a:gd name="connsiteY3" fmla="*/ 361958 h 464052"/>
              <a:gd name="connsiteX4" fmla="*/ 2 w 108019"/>
              <a:gd name="connsiteY4" fmla="*/ 463558 h 464052"/>
              <a:gd name="connsiteX5" fmla="*/ 95252 w 108019"/>
              <a:gd name="connsiteY5" fmla="*/ 403233 h 464052"/>
              <a:gd name="connsiteX6" fmla="*/ 101602 w 108019"/>
              <a:gd name="connsiteY6" fmla="*/ 384183 h 464052"/>
              <a:gd name="connsiteX7" fmla="*/ 44452 w 108019"/>
              <a:gd name="connsiteY7" fmla="*/ 425458 h 464052"/>
              <a:gd name="connsiteX8" fmla="*/ 95252 w 108019"/>
              <a:gd name="connsiteY8" fmla="*/ 365133 h 464052"/>
              <a:gd name="connsiteX9" fmla="*/ 50802 w 108019"/>
              <a:gd name="connsiteY9" fmla="*/ 314333 h 464052"/>
              <a:gd name="connsiteX10" fmla="*/ 41277 w 108019"/>
              <a:gd name="connsiteY10" fmla="*/ 257183 h 464052"/>
              <a:gd name="connsiteX11" fmla="*/ 6352 w 108019"/>
              <a:gd name="connsiteY11" fmla="*/ 8 h 46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19" h="464052">
                <a:moveTo>
                  <a:pt x="6352" y="8"/>
                </a:moveTo>
                <a:cubicBezTo>
                  <a:pt x="5823" y="1595"/>
                  <a:pt x="25931" y="212733"/>
                  <a:pt x="38102" y="266708"/>
                </a:cubicBezTo>
                <a:cubicBezTo>
                  <a:pt x="50273" y="320683"/>
                  <a:pt x="69323" y="307983"/>
                  <a:pt x="79377" y="323858"/>
                </a:cubicBezTo>
                <a:cubicBezTo>
                  <a:pt x="89431" y="339733"/>
                  <a:pt x="111656" y="338675"/>
                  <a:pt x="98427" y="361958"/>
                </a:cubicBezTo>
                <a:cubicBezTo>
                  <a:pt x="85198" y="385241"/>
                  <a:pt x="531" y="456679"/>
                  <a:pt x="2" y="463558"/>
                </a:cubicBezTo>
                <a:cubicBezTo>
                  <a:pt x="-527" y="470437"/>
                  <a:pt x="95252" y="403233"/>
                  <a:pt x="95252" y="403233"/>
                </a:cubicBezTo>
                <a:cubicBezTo>
                  <a:pt x="112185" y="390004"/>
                  <a:pt x="110069" y="380479"/>
                  <a:pt x="101602" y="384183"/>
                </a:cubicBezTo>
                <a:cubicBezTo>
                  <a:pt x="93135" y="387887"/>
                  <a:pt x="45510" y="428633"/>
                  <a:pt x="44452" y="425458"/>
                </a:cubicBezTo>
                <a:cubicBezTo>
                  <a:pt x="43394" y="422283"/>
                  <a:pt x="94194" y="383654"/>
                  <a:pt x="95252" y="365133"/>
                </a:cubicBezTo>
                <a:cubicBezTo>
                  <a:pt x="96310" y="346612"/>
                  <a:pt x="59798" y="332325"/>
                  <a:pt x="50802" y="314333"/>
                </a:cubicBezTo>
                <a:cubicBezTo>
                  <a:pt x="41806" y="296341"/>
                  <a:pt x="46039" y="304279"/>
                  <a:pt x="41277" y="257183"/>
                </a:cubicBezTo>
                <a:cubicBezTo>
                  <a:pt x="36515" y="210087"/>
                  <a:pt x="6881" y="-1579"/>
                  <a:pt x="635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E02D3051-0697-0A13-76B7-58229FC16F93}"/>
              </a:ext>
            </a:extLst>
          </p:cNvPr>
          <p:cNvSpPr/>
          <p:nvPr/>
        </p:nvSpPr>
        <p:spPr>
          <a:xfrm>
            <a:off x="4574049" y="4009946"/>
            <a:ext cx="188908" cy="242096"/>
          </a:xfrm>
          <a:custGeom>
            <a:avLst/>
            <a:gdLst>
              <a:gd name="connsiteX0" fmla="*/ 99551 w 188908"/>
              <a:gd name="connsiteY0" fmla="*/ 79 h 242096"/>
              <a:gd name="connsiteX1" fmla="*/ 74151 w 188908"/>
              <a:gd name="connsiteY1" fmla="*/ 130254 h 242096"/>
              <a:gd name="connsiteX2" fmla="*/ 90026 w 188908"/>
              <a:gd name="connsiteY2" fmla="*/ 171529 h 242096"/>
              <a:gd name="connsiteX3" fmla="*/ 188451 w 188908"/>
              <a:gd name="connsiteY3" fmla="*/ 241379 h 242096"/>
              <a:gd name="connsiteX4" fmla="*/ 124951 w 188908"/>
              <a:gd name="connsiteY4" fmla="*/ 206454 h 242096"/>
              <a:gd name="connsiteX5" fmla="*/ 80501 w 188908"/>
              <a:gd name="connsiteY5" fmla="*/ 184229 h 242096"/>
              <a:gd name="connsiteX6" fmla="*/ 26526 w 188908"/>
              <a:gd name="connsiteY6" fmla="*/ 193754 h 242096"/>
              <a:gd name="connsiteX7" fmla="*/ 1126 w 188908"/>
              <a:gd name="connsiteY7" fmla="*/ 215979 h 242096"/>
              <a:gd name="connsiteX8" fmla="*/ 61451 w 188908"/>
              <a:gd name="connsiteY8" fmla="*/ 162004 h 242096"/>
              <a:gd name="connsiteX9" fmla="*/ 67801 w 188908"/>
              <a:gd name="connsiteY9" fmla="*/ 111204 h 242096"/>
              <a:gd name="connsiteX10" fmla="*/ 99551 w 188908"/>
              <a:gd name="connsiteY10" fmla="*/ 79 h 24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908" h="242096">
                <a:moveTo>
                  <a:pt x="99551" y="79"/>
                </a:moveTo>
                <a:cubicBezTo>
                  <a:pt x="100609" y="3254"/>
                  <a:pt x="75738" y="101679"/>
                  <a:pt x="74151" y="130254"/>
                </a:cubicBezTo>
                <a:cubicBezTo>
                  <a:pt x="72563" y="158829"/>
                  <a:pt x="70976" y="153008"/>
                  <a:pt x="90026" y="171529"/>
                </a:cubicBezTo>
                <a:cubicBezTo>
                  <a:pt x="109076" y="190050"/>
                  <a:pt x="182630" y="235558"/>
                  <a:pt x="188451" y="241379"/>
                </a:cubicBezTo>
                <a:cubicBezTo>
                  <a:pt x="194272" y="247200"/>
                  <a:pt x="142943" y="215979"/>
                  <a:pt x="124951" y="206454"/>
                </a:cubicBezTo>
                <a:cubicBezTo>
                  <a:pt x="106959" y="196929"/>
                  <a:pt x="96905" y="186346"/>
                  <a:pt x="80501" y="184229"/>
                </a:cubicBezTo>
                <a:cubicBezTo>
                  <a:pt x="64097" y="182112"/>
                  <a:pt x="39755" y="188462"/>
                  <a:pt x="26526" y="193754"/>
                </a:cubicBezTo>
                <a:cubicBezTo>
                  <a:pt x="13297" y="199046"/>
                  <a:pt x="-4695" y="221271"/>
                  <a:pt x="1126" y="215979"/>
                </a:cubicBezTo>
                <a:cubicBezTo>
                  <a:pt x="6947" y="210687"/>
                  <a:pt x="50339" y="179466"/>
                  <a:pt x="61451" y="162004"/>
                </a:cubicBezTo>
                <a:cubicBezTo>
                  <a:pt x="72563" y="144542"/>
                  <a:pt x="63568" y="132371"/>
                  <a:pt x="67801" y="111204"/>
                </a:cubicBezTo>
                <a:cubicBezTo>
                  <a:pt x="72034" y="90037"/>
                  <a:pt x="98493" y="-3096"/>
                  <a:pt x="99551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2A48C5E6-8854-69FC-8654-A8B7262F032C}"/>
              </a:ext>
            </a:extLst>
          </p:cNvPr>
          <p:cNvSpPr/>
          <p:nvPr/>
        </p:nvSpPr>
        <p:spPr>
          <a:xfrm>
            <a:off x="4381489" y="4076322"/>
            <a:ext cx="149636" cy="299154"/>
          </a:xfrm>
          <a:custGeom>
            <a:avLst/>
            <a:gdLst>
              <a:gd name="connsiteX0" fmla="*/ 149236 w 149636"/>
              <a:gd name="connsiteY0" fmla="*/ 378 h 299154"/>
              <a:gd name="connsiteX1" fmla="*/ 79386 w 149636"/>
              <a:gd name="connsiteY1" fmla="*/ 79753 h 299154"/>
              <a:gd name="connsiteX2" fmla="*/ 50811 w 149636"/>
              <a:gd name="connsiteY2" fmla="*/ 133728 h 299154"/>
              <a:gd name="connsiteX3" fmla="*/ 28586 w 149636"/>
              <a:gd name="connsiteY3" fmla="*/ 216278 h 299154"/>
              <a:gd name="connsiteX4" fmla="*/ 11 w 149636"/>
              <a:gd name="connsiteY4" fmla="*/ 298828 h 299154"/>
              <a:gd name="connsiteX5" fmla="*/ 25411 w 149636"/>
              <a:gd name="connsiteY5" fmla="*/ 184528 h 299154"/>
              <a:gd name="connsiteX6" fmla="*/ 44461 w 149636"/>
              <a:gd name="connsiteY6" fmla="*/ 114678 h 299154"/>
              <a:gd name="connsiteX7" fmla="*/ 149236 w 149636"/>
              <a:gd name="connsiteY7" fmla="*/ 378 h 29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6" h="299154">
                <a:moveTo>
                  <a:pt x="149236" y="378"/>
                </a:moveTo>
                <a:cubicBezTo>
                  <a:pt x="155057" y="-5443"/>
                  <a:pt x="95790" y="57528"/>
                  <a:pt x="79386" y="79753"/>
                </a:cubicBezTo>
                <a:cubicBezTo>
                  <a:pt x="62982" y="101978"/>
                  <a:pt x="59278" y="110974"/>
                  <a:pt x="50811" y="133728"/>
                </a:cubicBezTo>
                <a:cubicBezTo>
                  <a:pt x="42344" y="156482"/>
                  <a:pt x="37053" y="188761"/>
                  <a:pt x="28586" y="216278"/>
                </a:cubicBezTo>
                <a:cubicBezTo>
                  <a:pt x="20119" y="243795"/>
                  <a:pt x="540" y="304120"/>
                  <a:pt x="11" y="298828"/>
                </a:cubicBezTo>
                <a:cubicBezTo>
                  <a:pt x="-518" y="293536"/>
                  <a:pt x="18003" y="215220"/>
                  <a:pt x="25411" y="184528"/>
                </a:cubicBezTo>
                <a:cubicBezTo>
                  <a:pt x="32819" y="153836"/>
                  <a:pt x="26998" y="141666"/>
                  <a:pt x="44461" y="114678"/>
                </a:cubicBezTo>
                <a:cubicBezTo>
                  <a:pt x="61924" y="87690"/>
                  <a:pt x="143415" y="6199"/>
                  <a:pt x="149236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64BF7914-A73D-C5B3-F06F-9E6E6072DA76}"/>
              </a:ext>
            </a:extLst>
          </p:cNvPr>
          <p:cNvSpPr/>
          <p:nvPr/>
        </p:nvSpPr>
        <p:spPr>
          <a:xfrm>
            <a:off x="4891088" y="3746495"/>
            <a:ext cx="49238" cy="295300"/>
          </a:xfrm>
          <a:custGeom>
            <a:avLst/>
            <a:gdLst>
              <a:gd name="connsiteX0" fmla="*/ 1587 w 49238"/>
              <a:gd name="connsiteY0" fmla="*/ 5 h 295300"/>
              <a:gd name="connsiteX1" fmla="*/ 11112 w 49238"/>
              <a:gd name="connsiteY1" fmla="*/ 206380 h 295300"/>
              <a:gd name="connsiteX2" fmla="*/ 49212 w 49238"/>
              <a:gd name="connsiteY2" fmla="*/ 295280 h 295300"/>
              <a:gd name="connsiteX3" fmla="*/ 4762 w 49238"/>
              <a:gd name="connsiteY3" fmla="*/ 200030 h 295300"/>
              <a:gd name="connsiteX4" fmla="*/ 1587 w 49238"/>
              <a:gd name="connsiteY4" fmla="*/ 5 h 2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8" h="295300">
                <a:moveTo>
                  <a:pt x="1587" y="5"/>
                </a:moveTo>
                <a:cubicBezTo>
                  <a:pt x="2645" y="1063"/>
                  <a:pt x="3175" y="157168"/>
                  <a:pt x="11112" y="206380"/>
                </a:cubicBezTo>
                <a:cubicBezTo>
                  <a:pt x="19049" y="255592"/>
                  <a:pt x="50270" y="296338"/>
                  <a:pt x="49212" y="295280"/>
                </a:cubicBezTo>
                <a:cubicBezTo>
                  <a:pt x="48154" y="294222"/>
                  <a:pt x="12170" y="242892"/>
                  <a:pt x="4762" y="200030"/>
                </a:cubicBezTo>
                <a:cubicBezTo>
                  <a:pt x="-2646" y="157168"/>
                  <a:pt x="529" y="-1053"/>
                  <a:pt x="158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C028318-8640-C1BF-32C7-5B5F2865CF75}"/>
              </a:ext>
            </a:extLst>
          </p:cNvPr>
          <p:cNvSpPr/>
          <p:nvPr/>
        </p:nvSpPr>
        <p:spPr>
          <a:xfrm>
            <a:off x="4627340" y="3592875"/>
            <a:ext cx="39984" cy="312467"/>
          </a:xfrm>
          <a:custGeom>
            <a:avLst/>
            <a:gdLst>
              <a:gd name="connsiteX0" fmla="*/ 4985 w 39984"/>
              <a:gd name="connsiteY0" fmla="*/ 1225 h 312467"/>
              <a:gd name="connsiteX1" fmla="*/ 4985 w 39984"/>
              <a:gd name="connsiteY1" fmla="*/ 131400 h 312467"/>
              <a:gd name="connsiteX2" fmla="*/ 11335 w 39984"/>
              <a:gd name="connsiteY2" fmla="*/ 229825 h 312467"/>
              <a:gd name="connsiteX3" fmla="*/ 39910 w 39984"/>
              <a:gd name="connsiteY3" fmla="*/ 312375 h 312467"/>
              <a:gd name="connsiteX4" fmla="*/ 1810 w 39984"/>
              <a:gd name="connsiteY4" fmla="*/ 213950 h 312467"/>
              <a:gd name="connsiteX5" fmla="*/ 4985 w 39984"/>
              <a:gd name="connsiteY5" fmla="*/ 1225 h 31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4" h="312467">
                <a:moveTo>
                  <a:pt x="4985" y="1225"/>
                </a:moveTo>
                <a:cubicBezTo>
                  <a:pt x="5514" y="-12533"/>
                  <a:pt x="3927" y="93300"/>
                  <a:pt x="4985" y="131400"/>
                </a:cubicBezTo>
                <a:cubicBezTo>
                  <a:pt x="6043" y="169500"/>
                  <a:pt x="5514" y="199662"/>
                  <a:pt x="11335" y="229825"/>
                </a:cubicBezTo>
                <a:cubicBezTo>
                  <a:pt x="17156" y="259988"/>
                  <a:pt x="41498" y="315021"/>
                  <a:pt x="39910" y="312375"/>
                </a:cubicBezTo>
                <a:cubicBezTo>
                  <a:pt x="38323" y="309729"/>
                  <a:pt x="7102" y="259458"/>
                  <a:pt x="1810" y="213950"/>
                </a:cubicBezTo>
                <a:cubicBezTo>
                  <a:pt x="-3482" y="168442"/>
                  <a:pt x="4456" y="14983"/>
                  <a:pt x="4985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E8A099CE-57BD-1B8E-0198-B239DEABEFBD}"/>
              </a:ext>
            </a:extLst>
          </p:cNvPr>
          <p:cNvSpPr/>
          <p:nvPr/>
        </p:nvSpPr>
        <p:spPr>
          <a:xfrm>
            <a:off x="4834746" y="4264408"/>
            <a:ext cx="139760" cy="104725"/>
          </a:xfrm>
          <a:custGeom>
            <a:avLst/>
            <a:gdLst>
              <a:gd name="connsiteX0" fmla="*/ 779 w 139760"/>
              <a:gd name="connsiteY0" fmla="*/ 104392 h 104725"/>
              <a:gd name="connsiteX1" fmla="*/ 137304 w 139760"/>
              <a:gd name="connsiteY1" fmla="*/ 2792 h 104725"/>
              <a:gd name="connsiteX2" fmla="*/ 83329 w 139760"/>
              <a:gd name="connsiteY2" fmla="*/ 34542 h 104725"/>
              <a:gd name="connsiteX3" fmla="*/ 779 w 139760"/>
              <a:gd name="connsiteY3" fmla="*/ 104392 h 10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60" h="104725">
                <a:moveTo>
                  <a:pt x="779" y="104392"/>
                </a:moveTo>
                <a:cubicBezTo>
                  <a:pt x="9775" y="99100"/>
                  <a:pt x="123546" y="14434"/>
                  <a:pt x="137304" y="2792"/>
                </a:cubicBezTo>
                <a:cubicBezTo>
                  <a:pt x="151062" y="-8850"/>
                  <a:pt x="103437" y="18667"/>
                  <a:pt x="83329" y="34542"/>
                </a:cubicBezTo>
                <a:cubicBezTo>
                  <a:pt x="63221" y="50417"/>
                  <a:pt x="-8217" y="109684"/>
                  <a:pt x="779" y="10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2061F770-FB7E-3902-E0C0-5EA5110FF7B6}"/>
              </a:ext>
            </a:extLst>
          </p:cNvPr>
          <p:cNvSpPr/>
          <p:nvPr/>
        </p:nvSpPr>
        <p:spPr>
          <a:xfrm>
            <a:off x="5006972" y="4121084"/>
            <a:ext cx="101407" cy="217752"/>
          </a:xfrm>
          <a:custGeom>
            <a:avLst/>
            <a:gdLst>
              <a:gd name="connsiteX0" fmla="*/ 3 w 101407"/>
              <a:gd name="connsiteY0" fmla="*/ 66 h 217752"/>
              <a:gd name="connsiteX1" fmla="*/ 73028 w 101407"/>
              <a:gd name="connsiteY1" fmla="*/ 73091 h 217752"/>
              <a:gd name="connsiteX2" fmla="*/ 98428 w 101407"/>
              <a:gd name="connsiteY2" fmla="*/ 155641 h 217752"/>
              <a:gd name="connsiteX3" fmla="*/ 98428 w 101407"/>
              <a:gd name="connsiteY3" fmla="*/ 215966 h 217752"/>
              <a:gd name="connsiteX4" fmla="*/ 76203 w 101407"/>
              <a:gd name="connsiteY4" fmla="*/ 85791 h 217752"/>
              <a:gd name="connsiteX5" fmla="*/ 3 w 101407"/>
              <a:gd name="connsiteY5" fmla="*/ 66 h 2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07" h="217752">
                <a:moveTo>
                  <a:pt x="3" y="66"/>
                </a:moveTo>
                <a:cubicBezTo>
                  <a:pt x="-526" y="-2051"/>
                  <a:pt x="56624" y="47162"/>
                  <a:pt x="73028" y="73091"/>
                </a:cubicBezTo>
                <a:cubicBezTo>
                  <a:pt x="89432" y="99020"/>
                  <a:pt x="94195" y="131829"/>
                  <a:pt x="98428" y="155641"/>
                </a:cubicBezTo>
                <a:cubicBezTo>
                  <a:pt x="102661" y="179453"/>
                  <a:pt x="102132" y="227608"/>
                  <a:pt x="98428" y="215966"/>
                </a:cubicBezTo>
                <a:cubicBezTo>
                  <a:pt x="94724" y="204324"/>
                  <a:pt x="87845" y="119658"/>
                  <a:pt x="76203" y="85791"/>
                </a:cubicBezTo>
                <a:cubicBezTo>
                  <a:pt x="64561" y="51924"/>
                  <a:pt x="532" y="2183"/>
                  <a:pt x="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6CDE8A29-9255-AF62-0A15-0189ADF98F3C}"/>
              </a:ext>
            </a:extLst>
          </p:cNvPr>
          <p:cNvSpPr/>
          <p:nvPr/>
        </p:nvSpPr>
        <p:spPr>
          <a:xfrm>
            <a:off x="4464940" y="4194022"/>
            <a:ext cx="78531" cy="193970"/>
          </a:xfrm>
          <a:custGeom>
            <a:avLst/>
            <a:gdLst>
              <a:gd name="connsiteX0" fmla="*/ 78485 w 78531"/>
              <a:gd name="connsiteY0" fmla="*/ 153 h 193970"/>
              <a:gd name="connsiteX1" fmla="*/ 18160 w 78531"/>
              <a:gd name="connsiteY1" fmla="*/ 79528 h 193970"/>
              <a:gd name="connsiteX2" fmla="*/ 11810 w 78531"/>
              <a:gd name="connsiteY2" fmla="*/ 127153 h 193970"/>
              <a:gd name="connsiteX3" fmla="*/ 2285 w 78531"/>
              <a:gd name="connsiteY3" fmla="*/ 193828 h 193970"/>
              <a:gd name="connsiteX4" fmla="*/ 2285 w 78531"/>
              <a:gd name="connsiteY4" fmla="*/ 108103 h 193970"/>
              <a:gd name="connsiteX5" fmla="*/ 27685 w 78531"/>
              <a:gd name="connsiteY5" fmla="*/ 60478 h 193970"/>
              <a:gd name="connsiteX6" fmla="*/ 78485 w 78531"/>
              <a:gd name="connsiteY6" fmla="*/ 153 h 19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1" h="193970">
                <a:moveTo>
                  <a:pt x="78485" y="153"/>
                </a:moveTo>
                <a:cubicBezTo>
                  <a:pt x="76898" y="3328"/>
                  <a:pt x="29272" y="58361"/>
                  <a:pt x="18160" y="79528"/>
                </a:cubicBezTo>
                <a:cubicBezTo>
                  <a:pt x="7047" y="100695"/>
                  <a:pt x="14456" y="108103"/>
                  <a:pt x="11810" y="127153"/>
                </a:cubicBezTo>
                <a:cubicBezTo>
                  <a:pt x="9164" y="146203"/>
                  <a:pt x="3872" y="197003"/>
                  <a:pt x="2285" y="193828"/>
                </a:cubicBezTo>
                <a:cubicBezTo>
                  <a:pt x="698" y="190653"/>
                  <a:pt x="-1948" y="130328"/>
                  <a:pt x="2285" y="108103"/>
                </a:cubicBezTo>
                <a:cubicBezTo>
                  <a:pt x="6518" y="85878"/>
                  <a:pt x="14456" y="76882"/>
                  <a:pt x="27685" y="60478"/>
                </a:cubicBezTo>
                <a:cubicBezTo>
                  <a:pt x="40914" y="44074"/>
                  <a:pt x="80072" y="-3022"/>
                  <a:pt x="78485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751355E8-2DD5-E9F4-D051-AEABF280D4A2}"/>
              </a:ext>
            </a:extLst>
          </p:cNvPr>
          <p:cNvSpPr/>
          <p:nvPr/>
        </p:nvSpPr>
        <p:spPr>
          <a:xfrm>
            <a:off x="4940090" y="4137021"/>
            <a:ext cx="98731" cy="104983"/>
          </a:xfrm>
          <a:custGeom>
            <a:avLst/>
            <a:gdLst>
              <a:gd name="connsiteX0" fmla="*/ 28785 w 98731"/>
              <a:gd name="connsiteY0" fmla="*/ 4 h 104983"/>
              <a:gd name="connsiteX1" fmla="*/ 31960 w 98731"/>
              <a:gd name="connsiteY1" fmla="*/ 60329 h 104983"/>
              <a:gd name="connsiteX2" fmla="*/ 210 w 98731"/>
              <a:gd name="connsiteY2" fmla="*/ 104779 h 104983"/>
              <a:gd name="connsiteX3" fmla="*/ 22435 w 98731"/>
              <a:gd name="connsiteY3" fmla="*/ 76204 h 104983"/>
              <a:gd name="connsiteX4" fmla="*/ 98635 w 98731"/>
              <a:gd name="connsiteY4" fmla="*/ 60329 h 104983"/>
              <a:gd name="connsiteX5" fmla="*/ 38310 w 98731"/>
              <a:gd name="connsiteY5" fmla="*/ 57154 h 104983"/>
              <a:gd name="connsiteX6" fmla="*/ 28785 w 98731"/>
              <a:gd name="connsiteY6" fmla="*/ 4 h 10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1" h="104983">
                <a:moveTo>
                  <a:pt x="28785" y="4"/>
                </a:moveTo>
                <a:cubicBezTo>
                  <a:pt x="27727" y="533"/>
                  <a:pt x="36723" y="42866"/>
                  <a:pt x="31960" y="60329"/>
                </a:cubicBezTo>
                <a:cubicBezTo>
                  <a:pt x="27197" y="77792"/>
                  <a:pt x="1797" y="102133"/>
                  <a:pt x="210" y="104779"/>
                </a:cubicBezTo>
                <a:cubicBezTo>
                  <a:pt x="-1378" y="107425"/>
                  <a:pt x="6031" y="83612"/>
                  <a:pt x="22435" y="76204"/>
                </a:cubicBezTo>
                <a:cubicBezTo>
                  <a:pt x="38839" y="68796"/>
                  <a:pt x="95989" y="63504"/>
                  <a:pt x="98635" y="60329"/>
                </a:cubicBezTo>
                <a:cubicBezTo>
                  <a:pt x="101281" y="57154"/>
                  <a:pt x="48893" y="62975"/>
                  <a:pt x="38310" y="57154"/>
                </a:cubicBezTo>
                <a:cubicBezTo>
                  <a:pt x="27727" y="51333"/>
                  <a:pt x="29843" y="-525"/>
                  <a:pt x="2878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B4DC4DDE-706F-1CF1-7787-2606AC6659E7}"/>
              </a:ext>
            </a:extLst>
          </p:cNvPr>
          <p:cNvSpPr/>
          <p:nvPr/>
        </p:nvSpPr>
        <p:spPr>
          <a:xfrm>
            <a:off x="4624181" y="4247363"/>
            <a:ext cx="230397" cy="80881"/>
          </a:xfrm>
          <a:custGeom>
            <a:avLst/>
            <a:gdLst>
              <a:gd name="connsiteX0" fmla="*/ 1794 w 230397"/>
              <a:gd name="connsiteY0" fmla="*/ 787 h 80881"/>
              <a:gd name="connsiteX1" fmla="*/ 55769 w 230397"/>
              <a:gd name="connsiteY1" fmla="*/ 19837 h 80881"/>
              <a:gd name="connsiteX2" fmla="*/ 106569 w 230397"/>
              <a:gd name="connsiteY2" fmla="*/ 57937 h 80881"/>
              <a:gd name="connsiteX3" fmla="*/ 87519 w 230397"/>
              <a:gd name="connsiteY3" fmla="*/ 32537 h 80881"/>
              <a:gd name="connsiteX4" fmla="*/ 131969 w 230397"/>
              <a:gd name="connsiteY4" fmla="*/ 80162 h 80881"/>
              <a:gd name="connsiteX5" fmla="*/ 147844 w 230397"/>
              <a:gd name="connsiteY5" fmla="*/ 57937 h 80881"/>
              <a:gd name="connsiteX6" fmla="*/ 230394 w 230397"/>
              <a:gd name="connsiteY6" fmla="*/ 13487 h 80881"/>
              <a:gd name="connsiteX7" fmla="*/ 151019 w 230397"/>
              <a:gd name="connsiteY7" fmla="*/ 57937 h 80881"/>
              <a:gd name="connsiteX8" fmla="*/ 119269 w 230397"/>
              <a:gd name="connsiteY8" fmla="*/ 38887 h 80881"/>
              <a:gd name="connsiteX9" fmla="*/ 125619 w 230397"/>
              <a:gd name="connsiteY9" fmla="*/ 45237 h 80881"/>
              <a:gd name="connsiteX10" fmla="*/ 1794 w 230397"/>
              <a:gd name="connsiteY10" fmla="*/ 787 h 8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397" h="80881">
                <a:moveTo>
                  <a:pt x="1794" y="787"/>
                </a:moveTo>
                <a:cubicBezTo>
                  <a:pt x="-9848" y="-3446"/>
                  <a:pt x="38307" y="10312"/>
                  <a:pt x="55769" y="19837"/>
                </a:cubicBezTo>
                <a:cubicBezTo>
                  <a:pt x="73232" y="29362"/>
                  <a:pt x="101277" y="55820"/>
                  <a:pt x="106569" y="57937"/>
                </a:cubicBezTo>
                <a:cubicBezTo>
                  <a:pt x="111861" y="60054"/>
                  <a:pt x="83286" y="28833"/>
                  <a:pt x="87519" y="32537"/>
                </a:cubicBezTo>
                <a:cubicBezTo>
                  <a:pt x="91752" y="36241"/>
                  <a:pt x="121915" y="75929"/>
                  <a:pt x="131969" y="80162"/>
                </a:cubicBezTo>
                <a:cubicBezTo>
                  <a:pt x="142023" y="84395"/>
                  <a:pt x="131440" y="69049"/>
                  <a:pt x="147844" y="57937"/>
                </a:cubicBezTo>
                <a:cubicBezTo>
                  <a:pt x="164248" y="46825"/>
                  <a:pt x="229865" y="13487"/>
                  <a:pt x="230394" y="13487"/>
                </a:cubicBezTo>
                <a:cubicBezTo>
                  <a:pt x="230923" y="13487"/>
                  <a:pt x="169540" y="53704"/>
                  <a:pt x="151019" y="57937"/>
                </a:cubicBezTo>
                <a:cubicBezTo>
                  <a:pt x="132498" y="62170"/>
                  <a:pt x="123502" y="41004"/>
                  <a:pt x="119269" y="38887"/>
                </a:cubicBezTo>
                <a:cubicBezTo>
                  <a:pt x="115036" y="36770"/>
                  <a:pt x="138319" y="52645"/>
                  <a:pt x="125619" y="45237"/>
                </a:cubicBezTo>
                <a:cubicBezTo>
                  <a:pt x="112919" y="37829"/>
                  <a:pt x="13436" y="5020"/>
                  <a:pt x="1794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8A5797C9-4661-0885-89A6-CF524466AF72}"/>
              </a:ext>
            </a:extLst>
          </p:cNvPr>
          <p:cNvSpPr/>
          <p:nvPr/>
        </p:nvSpPr>
        <p:spPr>
          <a:xfrm>
            <a:off x="5012974" y="4272664"/>
            <a:ext cx="79967" cy="153438"/>
          </a:xfrm>
          <a:custGeom>
            <a:avLst/>
            <a:gdLst>
              <a:gd name="connsiteX0" fmla="*/ 351 w 79967"/>
              <a:gd name="connsiteY0" fmla="*/ 886 h 153438"/>
              <a:gd name="connsiteX1" fmla="*/ 51151 w 79967"/>
              <a:gd name="connsiteY1" fmla="*/ 54861 h 153438"/>
              <a:gd name="connsiteX2" fmla="*/ 63851 w 79967"/>
              <a:gd name="connsiteY2" fmla="*/ 86611 h 153438"/>
              <a:gd name="connsiteX3" fmla="*/ 51151 w 79967"/>
              <a:gd name="connsiteY3" fmla="*/ 153286 h 153438"/>
              <a:gd name="connsiteX4" fmla="*/ 79726 w 79967"/>
              <a:gd name="connsiteY4" fmla="*/ 102486 h 153438"/>
              <a:gd name="connsiteX5" fmla="*/ 351 w 79967"/>
              <a:gd name="connsiteY5" fmla="*/ 886 h 15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67" h="153438">
                <a:moveTo>
                  <a:pt x="351" y="886"/>
                </a:moveTo>
                <a:cubicBezTo>
                  <a:pt x="-4412" y="-7052"/>
                  <a:pt x="40568" y="40574"/>
                  <a:pt x="51151" y="54861"/>
                </a:cubicBezTo>
                <a:cubicBezTo>
                  <a:pt x="61734" y="69149"/>
                  <a:pt x="63851" y="70207"/>
                  <a:pt x="63851" y="86611"/>
                </a:cubicBezTo>
                <a:cubicBezTo>
                  <a:pt x="63851" y="103015"/>
                  <a:pt x="48505" y="150640"/>
                  <a:pt x="51151" y="153286"/>
                </a:cubicBezTo>
                <a:cubicBezTo>
                  <a:pt x="53797" y="155932"/>
                  <a:pt x="82901" y="123653"/>
                  <a:pt x="79726" y="102486"/>
                </a:cubicBezTo>
                <a:cubicBezTo>
                  <a:pt x="76551" y="81319"/>
                  <a:pt x="5114" y="8824"/>
                  <a:pt x="351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16787C28-374D-0FC6-193F-D74A08A4A943}"/>
              </a:ext>
            </a:extLst>
          </p:cNvPr>
          <p:cNvSpPr/>
          <p:nvPr/>
        </p:nvSpPr>
        <p:spPr>
          <a:xfrm>
            <a:off x="4765470" y="4035377"/>
            <a:ext cx="51025" cy="181089"/>
          </a:xfrm>
          <a:custGeom>
            <a:avLst/>
            <a:gdLst>
              <a:gd name="connsiteX0" fmla="*/ 51005 w 51025"/>
              <a:gd name="connsiteY0" fmla="*/ 48 h 181089"/>
              <a:gd name="connsiteX1" fmla="*/ 6555 w 51025"/>
              <a:gd name="connsiteY1" fmla="*/ 95298 h 181089"/>
              <a:gd name="connsiteX2" fmla="*/ 22430 w 51025"/>
              <a:gd name="connsiteY2" fmla="*/ 181023 h 181089"/>
              <a:gd name="connsiteX3" fmla="*/ 205 w 51025"/>
              <a:gd name="connsiteY3" fmla="*/ 107998 h 181089"/>
              <a:gd name="connsiteX4" fmla="*/ 51005 w 51025"/>
              <a:gd name="connsiteY4" fmla="*/ 48 h 1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5" h="181089">
                <a:moveTo>
                  <a:pt x="51005" y="48"/>
                </a:moveTo>
                <a:cubicBezTo>
                  <a:pt x="52063" y="-2069"/>
                  <a:pt x="11317" y="65136"/>
                  <a:pt x="6555" y="95298"/>
                </a:cubicBezTo>
                <a:cubicBezTo>
                  <a:pt x="1792" y="125461"/>
                  <a:pt x="23488" y="178906"/>
                  <a:pt x="22430" y="181023"/>
                </a:cubicBezTo>
                <a:cubicBezTo>
                  <a:pt x="21372" y="183140"/>
                  <a:pt x="-2441" y="134456"/>
                  <a:pt x="205" y="107998"/>
                </a:cubicBezTo>
                <a:cubicBezTo>
                  <a:pt x="2851" y="81540"/>
                  <a:pt x="49947" y="2165"/>
                  <a:pt x="5100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FA78D2D-AB49-C86A-F8EA-7ACB43E227AA}"/>
              </a:ext>
            </a:extLst>
          </p:cNvPr>
          <p:cNvSpPr/>
          <p:nvPr/>
        </p:nvSpPr>
        <p:spPr>
          <a:xfrm>
            <a:off x="4524156" y="4291457"/>
            <a:ext cx="181292" cy="74386"/>
          </a:xfrm>
          <a:custGeom>
            <a:avLst/>
            <a:gdLst>
              <a:gd name="connsiteX0" fmla="*/ 219 w 181292"/>
              <a:gd name="connsiteY0" fmla="*/ 36068 h 74386"/>
              <a:gd name="connsiteX1" fmla="*/ 73244 w 181292"/>
              <a:gd name="connsiteY1" fmla="*/ 13843 h 74386"/>
              <a:gd name="connsiteX2" fmla="*/ 114519 w 181292"/>
              <a:gd name="connsiteY2" fmla="*/ 23368 h 74386"/>
              <a:gd name="connsiteX3" fmla="*/ 181194 w 181292"/>
              <a:gd name="connsiteY3" fmla="*/ 74168 h 74386"/>
              <a:gd name="connsiteX4" fmla="*/ 98644 w 181292"/>
              <a:gd name="connsiteY4" fmla="*/ 1143 h 74386"/>
              <a:gd name="connsiteX5" fmla="*/ 219 w 181292"/>
              <a:gd name="connsiteY5" fmla="*/ 36068 h 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92" h="74386">
                <a:moveTo>
                  <a:pt x="219" y="36068"/>
                </a:moveTo>
                <a:cubicBezTo>
                  <a:pt x="-4014" y="38185"/>
                  <a:pt x="54194" y="15960"/>
                  <a:pt x="73244" y="13843"/>
                </a:cubicBezTo>
                <a:cubicBezTo>
                  <a:pt x="92294" y="11726"/>
                  <a:pt x="96527" y="13314"/>
                  <a:pt x="114519" y="23368"/>
                </a:cubicBezTo>
                <a:cubicBezTo>
                  <a:pt x="132511" y="33422"/>
                  <a:pt x="183840" y="77872"/>
                  <a:pt x="181194" y="74168"/>
                </a:cubicBezTo>
                <a:cubicBezTo>
                  <a:pt x="178548" y="70464"/>
                  <a:pt x="123515" y="9610"/>
                  <a:pt x="98644" y="1143"/>
                </a:cubicBezTo>
                <a:cubicBezTo>
                  <a:pt x="73773" y="-7324"/>
                  <a:pt x="4452" y="33951"/>
                  <a:pt x="219" y="36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1D414441-063E-7CA6-A12E-286EFD17B719}"/>
              </a:ext>
            </a:extLst>
          </p:cNvPr>
          <p:cNvSpPr/>
          <p:nvPr/>
        </p:nvSpPr>
        <p:spPr>
          <a:xfrm>
            <a:off x="4876477" y="4298818"/>
            <a:ext cx="121368" cy="89061"/>
          </a:xfrm>
          <a:custGeom>
            <a:avLst/>
            <a:gdLst>
              <a:gd name="connsiteX0" fmla="*/ 323 w 121368"/>
              <a:gd name="connsiteY0" fmla="*/ 89032 h 89061"/>
              <a:gd name="connsiteX1" fmla="*/ 86048 w 121368"/>
              <a:gd name="connsiteY1" fmla="*/ 6482 h 89061"/>
              <a:gd name="connsiteX2" fmla="*/ 120973 w 121368"/>
              <a:gd name="connsiteY2" fmla="*/ 22357 h 89061"/>
              <a:gd name="connsiteX3" fmla="*/ 101923 w 121368"/>
              <a:gd name="connsiteY3" fmla="*/ 132 h 89061"/>
              <a:gd name="connsiteX4" fmla="*/ 57473 w 121368"/>
              <a:gd name="connsiteY4" fmla="*/ 16007 h 89061"/>
              <a:gd name="connsiteX5" fmla="*/ 323 w 121368"/>
              <a:gd name="connsiteY5" fmla="*/ 89032 h 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68" h="89061">
                <a:moveTo>
                  <a:pt x="323" y="89032"/>
                </a:moveTo>
                <a:cubicBezTo>
                  <a:pt x="5085" y="87445"/>
                  <a:pt x="65940" y="17594"/>
                  <a:pt x="86048" y="6482"/>
                </a:cubicBezTo>
                <a:cubicBezTo>
                  <a:pt x="106156" y="-4630"/>
                  <a:pt x="120973" y="22357"/>
                  <a:pt x="120973" y="22357"/>
                </a:cubicBezTo>
                <a:cubicBezTo>
                  <a:pt x="123619" y="21299"/>
                  <a:pt x="112506" y="1190"/>
                  <a:pt x="101923" y="132"/>
                </a:cubicBezTo>
                <a:cubicBezTo>
                  <a:pt x="91340" y="-926"/>
                  <a:pt x="70173" y="4365"/>
                  <a:pt x="57473" y="16007"/>
                </a:cubicBezTo>
                <a:cubicBezTo>
                  <a:pt x="44773" y="27649"/>
                  <a:pt x="-4439" y="90619"/>
                  <a:pt x="323" y="89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0BAE1377-A8A6-C4CF-33F9-27EC731B7D1F}"/>
              </a:ext>
            </a:extLst>
          </p:cNvPr>
          <p:cNvSpPr/>
          <p:nvPr/>
        </p:nvSpPr>
        <p:spPr>
          <a:xfrm>
            <a:off x="4774841" y="4196731"/>
            <a:ext cx="58509" cy="247056"/>
          </a:xfrm>
          <a:custGeom>
            <a:avLst/>
            <a:gdLst>
              <a:gd name="connsiteX0" fmla="*/ 47984 w 58509"/>
              <a:gd name="connsiteY0" fmla="*/ 619 h 247056"/>
              <a:gd name="connsiteX1" fmla="*/ 54334 w 58509"/>
              <a:gd name="connsiteY1" fmla="*/ 86344 h 247056"/>
              <a:gd name="connsiteX2" fmla="*/ 359 w 58509"/>
              <a:gd name="connsiteY2" fmla="*/ 245094 h 247056"/>
              <a:gd name="connsiteX3" fmla="*/ 32109 w 58509"/>
              <a:gd name="connsiteY3" fmla="*/ 172069 h 247056"/>
              <a:gd name="connsiteX4" fmla="*/ 57509 w 58509"/>
              <a:gd name="connsiteY4" fmla="*/ 127619 h 247056"/>
              <a:gd name="connsiteX5" fmla="*/ 47984 w 58509"/>
              <a:gd name="connsiteY5" fmla="*/ 619 h 24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09" h="247056">
                <a:moveTo>
                  <a:pt x="47984" y="619"/>
                </a:moveTo>
                <a:cubicBezTo>
                  <a:pt x="47455" y="-6260"/>
                  <a:pt x="62271" y="45598"/>
                  <a:pt x="54334" y="86344"/>
                </a:cubicBezTo>
                <a:cubicBezTo>
                  <a:pt x="46397" y="127090"/>
                  <a:pt x="4063" y="230807"/>
                  <a:pt x="359" y="245094"/>
                </a:cubicBezTo>
                <a:cubicBezTo>
                  <a:pt x="-3345" y="259381"/>
                  <a:pt x="22584" y="191648"/>
                  <a:pt x="32109" y="172069"/>
                </a:cubicBezTo>
                <a:cubicBezTo>
                  <a:pt x="41634" y="152490"/>
                  <a:pt x="52747" y="150902"/>
                  <a:pt x="57509" y="127619"/>
                </a:cubicBezTo>
                <a:cubicBezTo>
                  <a:pt x="62272" y="104336"/>
                  <a:pt x="48513" y="7498"/>
                  <a:pt x="4798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C750CF0-036A-3CBC-9549-9F5D22109C91}"/>
              </a:ext>
            </a:extLst>
          </p:cNvPr>
          <p:cNvSpPr/>
          <p:nvPr/>
        </p:nvSpPr>
        <p:spPr>
          <a:xfrm>
            <a:off x="4794250" y="4489347"/>
            <a:ext cx="66807" cy="201000"/>
          </a:xfrm>
          <a:custGeom>
            <a:avLst/>
            <a:gdLst>
              <a:gd name="connsiteX0" fmla="*/ 25400 w 66807"/>
              <a:gd name="connsiteY0" fmla="*/ 103 h 201000"/>
              <a:gd name="connsiteX1" fmla="*/ 15875 w 66807"/>
              <a:gd name="connsiteY1" fmla="*/ 101703 h 201000"/>
              <a:gd name="connsiteX2" fmla="*/ 22225 w 66807"/>
              <a:gd name="connsiteY2" fmla="*/ 136628 h 201000"/>
              <a:gd name="connsiteX3" fmla="*/ 66675 w 66807"/>
              <a:gd name="connsiteY3" fmla="*/ 200128 h 201000"/>
              <a:gd name="connsiteX4" fmla="*/ 34925 w 66807"/>
              <a:gd name="connsiteY4" fmla="*/ 171553 h 201000"/>
              <a:gd name="connsiteX5" fmla="*/ 6350 w 66807"/>
              <a:gd name="connsiteY5" fmla="*/ 142978 h 201000"/>
              <a:gd name="connsiteX6" fmla="*/ 0 w 66807"/>
              <a:gd name="connsiteY6" fmla="*/ 101703 h 201000"/>
              <a:gd name="connsiteX7" fmla="*/ 15875 w 66807"/>
              <a:gd name="connsiteY7" fmla="*/ 117578 h 201000"/>
              <a:gd name="connsiteX8" fmla="*/ 6350 w 66807"/>
              <a:gd name="connsiteY8" fmla="*/ 82653 h 201000"/>
              <a:gd name="connsiteX9" fmla="*/ 25400 w 66807"/>
              <a:gd name="connsiteY9" fmla="*/ 103 h 2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807" h="201000">
                <a:moveTo>
                  <a:pt x="25400" y="103"/>
                </a:moveTo>
                <a:cubicBezTo>
                  <a:pt x="26987" y="3278"/>
                  <a:pt x="16404" y="78949"/>
                  <a:pt x="15875" y="101703"/>
                </a:cubicBezTo>
                <a:cubicBezTo>
                  <a:pt x="15346" y="124457"/>
                  <a:pt x="13758" y="120224"/>
                  <a:pt x="22225" y="136628"/>
                </a:cubicBezTo>
                <a:cubicBezTo>
                  <a:pt x="30692" y="153032"/>
                  <a:pt x="64558" y="194307"/>
                  <a:pt x="66675" y="200128"/>
                </a:cubicBezTo>
                <a:cubicBezTo>
                  <a:pt x="68792" y="205949"/>
                  <a:pt x="44979" y="181078"/>
                  <a:pt x="34925" y="171553"/>
                </a:cubicBezTo>
                <a:cubicBezTo>
                  <a:pt x="24871" y="162028"/>
                  <a:pt x="12171" y="154620"/>
                  <a:pt x="6350" y="142978"/>
                </a:cubicBezTo>
                <a:cubicBezTo>
                  <a:pt x="529" y="131336"/>
                  <a:pt x="0" y="101703"/>
                  <a:pt x="0" y="101703"/>
                </a:cubicBezTo>
                <a:cubicBezTo>
                  <a:pt x="1587" y="97470"/>
                  <a:pt x="14817" y="120753"/>
                  <a:pt x="15875" y="117578"/>
                </a:cubicBezTo>
                <a:cubicBezTo>
                  <a:pt x="16933" y="114403"/>
                  <a:pt x="4233" y="97470"/>
                  <a:pt x="6350" y="82653"/>
                </a:cubicBezTo>
                <a:cubicBezTo>
                  <a:pt x="8467" y="67836"/>
                  <a:pt x="23813" y="-3072"/>
                  <a:pt x="2540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CCF1F006-F482-7D03-1439-684C3F795B9C}"/>
              </a:ext>
            </a:extLst>
          </p:cNvPr>
          <p:cNvSpPr/>
          <p:nvPr/>
        </p:nvSpPr>
        <p:spPr>
          <a:xfrm>
            <a:off x="4714033" y="4479758"/>
            <a:ext cx="64598" cy="238367"/>
          </a:xfrm>
          <a:custGeom>
            <a:avLst/>
            <a:gdLst>
              <a:gd name="connsiteX0" fmla="*/ 29417 w 64598"/>
              <a:gd name="connsiteY0" fmla="*/ 167 h 238367"/>
              <a:gd name="connsiteX1" fmla="*/ 29417 w 64598"/>
              <a:gd name="connsiteY1" fmla="*/ 95417 h 238367"/>
              <a:gd name="connsiteX2" fmla="*/ 38942 w 64598"/>
              <a:gd name="connsiteY2" fmla="*/ 82717 h 238367"/>
              <a:gd name="connsiteX3" fmla="*/ 26242 w 64598"/>
              <a:gd name="connsiteY3" fmla="*/ 203367 h 238367"/>
              <a:gd name="connsiteX4" fmla="*/ 64342 w 64598"/>
              <a:gd name="connsiteY4" fmla="*/ 238292 h 238367"/>
              <a:gd name="connsiteX5" fmla="*/ 4017 w 64598"/>
              <a:gd name="connsiteY5" fmla="*/ 197017 h 238367"/>
              <a:gd name="connsiteX6" fmla="*/ 7192 w 64598"/>
              <a:gd name="connsiteY6" fmla="*/ 206542 h 238367"/>
              <a:gd name="connsiteX7" fmla="*/ 19892 w 64598"/>
              <a:gd name="connsiteY7" fmla="*/ 139867 h 238367"/>
              <a:gd name="connsiteX8" fmla="*/ 26242 w 64598"/>
              <a:gd name="connsiteY8" fmla="*/ 73192 h 238367"/>
              <a:gd name="connsiteX9" fmla="*/ 29417 w 64598"/>
              <a:gd name="connsiteY9" fmla="*/ 167 h 23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98" h="238367">
                <a:moveTo>
                  <a:pt x="29417" y="167"/>
                </a:moveTo>
                <a:cubicBezTo>
                  <a:pt x="29946" y="3871"/>
                  <a:pt x="29417" y="95417"/>
                  <a:pt x="29417" y="95417"/>
                </a:cubicBezTo>
                <a:cubicBezTo>
                  <a:pt x="31004" y="109175"/>
                  <a:pt x="39471" y="64725"/>
                  <a:pt x="38942" y="82717"/>
                </a:cubicBezTo>
                <a:cubicBezTo>
                  <a:pt x="38413" y="100709"/>
                  <a:pt x="22009" y="177438"/>
                  <a:pt x="26242" y="203367"/>
                </a:cubicBezTo>
                <a:cubicBezTo>
                  <a:pt x="30475" y="229296"/>
                  <a:pt x="68046" y="239350"/>
                  <a:pt x="64342" y="238292"/>
                </a:cubicBezTo>
                <a:cubicBezTo>
                  <a:pt x="60638" y="237234"/>
                  <a:pt x="4017" y="197017"/>
                  <a:pt x="4017" y="197017"/>
                </a:cubicBezTo>
                <a:cubicBezTo>
                  <a:pt x="-5508" y="191725"/>
                  <a:pt x="4546" y="216067"/>
                  <a:pt x="7192" y="206542"/>
                </a:cubicBezTo>
                <a:cubicBezTo>
                  <a:pt x="9838" y="197017"/>
                  <a:pt x="16717" y="162092"/>
                  <a:pt x="19892" y="139867"/>
                </a:cubicBezTo>
                <a:cubicBezTo>
                  <a:pt x="23067" y="117642"/>
                  <a:pt x="25184" y="91183"/>
                  <a:pt x="26242" y="73192"/>
                </a:cubicBezTo>
                <a:cubicBezTo>
                  <a:pt x="27300" y="55201"/>
                  <a:pt x="28888" y="-3537"/>
                  <a:pt x="2941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C488EDD8-198F-BC09-1118-921D7242ECE8}"/>
              </a:ext>
            </a:extLst>
          </p:cNvPr>
          <p:cNvSpPr/>
          <p:nvPr/>
        </p:nvSpPr>
        <p:spPr>
          <a:xfrm>
            <a:off x="4307986" y="4756962"/>
            <a:ext cx="483974" cy="212074"/>
          </a:xfrm>
          <a:custGeom>
            <a:avLst/>
            <a:gdLst>
              <a:gd name="connsiteX0" fmla="*/ 483089 w 483974"/>
              <a:gd name="connsiteY0" fmla="*/ 27763 h 212074"/>
              <a:gd name="connsiteX1" fmla="*/ 416414 w 483974"/>
              <a:gd name="connsiteY1" fmla="*/ 30938 h 212074"/>
              <a:gd name="connsiteX2" fmla="*/ 359264 w 483974"/>
              <a:gd name="connsiteY2" fmla="*/ 8713 h 212074"/>
              <a:gd name="connsiteX3" fmla="*/ 368789 w 483974"/>
              <a:gd name="connsiteY3" fmla="*/ 2363 h 212074"/>
              <a:gd name="connsiteX4" fmla="*/ 232264 w 483974"/>
              <a:gd name="connsiteY4" fmla="*/ 46813 h 212074"/>
              <a:gd name="connsiteX5" fmla="*/ 264014 w 483974"/>
              <a:gd name="connsiteY5" fmla="*/ 30938 h 212074"/>
              <a:gd name="connsiteX6" fmla="*/ 143364 w 483974"/>
              <a:gd name="connsiteY6" fmla="*/ 91263 h 212074"/>
              <a:gd name="connsiteX7" fmla="*/ 203689 w 483974"/>
              <a:gd name="connsiteY7" fmla="*/ 88088 h 212074"/>
              <a:gd name="connsiteX8" fmla="*/ 95739 w 483974"/>
              <a:gd name="connsiteY8" fmla="*/ 132538 h 212074"/>
              <a:gd name="connsiteX9" fmla="*/ 25889 w 483974"/>
              <a:gd name="connsiteY9" fmla="*/ 170638 h 212074"/>
              <a:gd name="connsiteX10" fmla="*/ 489 w 483974"/>
              <a:gd name="connsiteY10" fmla="*/ 211913 h 212074"/>
              <a:gd name="connsiteX11" fmla="*/ 44939 w 483974"/>
              <a:gd name="connsiteY11" fmla="*/ 180163 h 212074"/>
              <a:gd name="connsiteX12" fmla="*/ 305289 w 483974"/>
              <a:gd name="connsiteY12" fmla="*/ 72213 h 212074"/>
              <a:gd name="connsiteX13" fmla="*/ 165589 w 483974"/>
              <a:gd name="connsiteY13" fmla="*/ 97613 h 212074"/>
              <a:gd name="connsiteX14" fmla="*/ 270364 w 483974"/>
              <a:gd name="connsiteY14" fmla="*/ 43638 h 212074"/>
              <a:gd name="connsiteX15" fmla="*/ 365614 w 483974"/>
              <a:gd name="connsiteY15" fmla="*/ 8713 h 212074"/>
              <a:gd name="connsiteX16" fmla="*/ 483089 w 483974"/>
              <a:gd name="connsiteY16" fmla="*/ 27763 h 21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3974" h="212074">
                <a:moveTo>
                  <a:pt x="483089" y="27763"/>
                </a:moveTo>
                <a:cubicBezTo>
                  <a:pt x="491556" y="31467"/>
                  <a:pt x="437051" y="34113"/>
                  <a:pt x="416414" y="30938"/>
                </a:cubicBezTo>
                <a:cubicBezTo>
                  <a:pt x="395776" y="27763"/>
                  <a:pt x="359264" y="8713"/>
                  <a:pt x="359264" y="8713"/>
                </a:cubicBezTo>
                <a:cubicBezTo>
                  <a:pt x="351326" y="3950"/>
                  <a:pt x="389956" y="-3987"/>
                  <a:pt x="368789" y="2363"/>
                </a:cubicBezTo>
                <a:cubicBezTo>
                  <a:pt x="347622" y="8713"/>
                  <a:pt x="249727" y="42050"/>
                  <a:pt x="232264" y="46813"/>
                </a:cubicBezTo>
                <a:cubicBezTo>
                  <a:pt x="214801" y="51576"/>
                  <a:pt x="264014" y="30938"/>
                  <a:pt x="264014" y="30938"/>
                </a:cubicBezTo>
                <a:cubicBezTo>
                  <a:pt x="249197" y="38346"/>
                  <a:pt x="153418" y="81738"/>
                  <a:pt x="143364" y="91263"/>
                </a:cubicBezTo>
                <a:cubicBezTo>
                  <a:pt x="133310" y="100788"/>
                  <a:pt x="211627" y="81209"/>
                  <a:pt x="203689" y="88088"/>
                </a:cubicBezTo>
                <a:cubicBezTo>
                  <a:pt x="195751" y="94967"/>
                  <a:pt x="125372" y="118780"/>
                  <a:pt x="95739" y="132538"/>
                </a:cubicBezTo>
                <a:cubicBezTo>
                  <a:pt x="66106" y="146296"/>
                  <a:pt x="41764" y="157409"/>
                  <a:pt x="25889" y="170638"/>
                </a:cubicBezTo>
                <a:cubicBezTo>
                  <a:pt x="10014" y="183867"/>
                  <a:pt x="-2686" y="210326"/>
                  <a:pt x="489" y="211913"/>
                </a:cubicBezTo>
                <a:cubicBezTo>
                  <a:pt x="3664" y="213500"/>
                  <a:pt x="-5861" y="203446"/>
                  <a:pt x="44939" y="180163"/>
                </a:cubicBezTo>
                <a:cubicBezTo>
                  <a:pt x="95739" y="156880"/>
                  <a:pt x="285181" y="85971"/>
                  <a:pt x="305289" y="72213"/>
                </a:cubicBezTo>
                <a:cubicBezTo>
                  <a:pt x="325397" y="58455"/>
                  <a:pt x="171410" y="102375"/>
                  <a:pt x="165589" y="97613"/>
                </a:cubicBezTo>
                <a:cubicBezTo>
                  <a:pt x="159768" y="92851"/>
                  <a:pt x="237026" y="58455"/>
                  <a:pt x="270364" y="43638"/>
                </a:cubicBezTo>
                <a:cubicBezTo>
                  <a:pt x="303701" y="28821"/>
                  <a:pt x="332806" y="10300"/>
                  <a:pt x="365614" y="8713"/>
                </a:cubicBezTo>
                <a:cubicBezTo>
                  <a:pt x="398422" y="7125"/>
                  <a:pt x="474622" y="24059"/>
                  <a:pt x="483089" y="27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BFF09984-657F-5317-70B7-03E1F1AF5318}"/>
              </a:ext>
            </a:extLst>
          </p:cNvPr>
          <p:cNvSpPr/>
          <p:nvPr/>
        </p:nvSpPr>
        <p:spPr>
          <a:xfrm>
            <a:off x="4746570" y="4774656"/>
            <a:ext cx="420009" cy="159294"/>
          </a:xfrm>
          <a:custGeom>
            <a:avLst/>
            <a:gdLst>
              <a:gd name="connsiteX0" fmla="*/ 55 w 420009"/>
              <a:gd name="connsiteY0" fmla="*/ 29119 h 159294"/>
              <a:gd name="connsiteX1" fmla="*/ 130230 w 420009"/>
              <a:gd name="connsiteY1" fmla="*/ 6894 h 159294"/>
              <a:gd name="connsiteX2" fmla="*/ 111180 w 420009"/>
              <a:gd name="connsiteY2" fmla="*/ 544 h 159294"/>
              <a:gd name="connsiteX3" fmla="*/ 184205 w 420009"/>
              <a:gd name="connsiteY3" fmla="*/ 13244 h 159294"/>
              <a:gd name="connsiteX4" fmla="*/ 174680 w 420009"/>
              <a:gd name="connsiteY4" fmla="*/ 544 h 159294"/>
              <a:gd name="connsiteX5" fmla="*/ 244530 w 420009"/>
              <a:gd name="connsiteY5" fmla="*/ 35469 h 159294"/>
              <a:gd name="connsiteX6" fmla="*/ 225480 w 420009"/>
              <a:gd name="connsiteY6" fmla="*/ 29119 h 159294"/>
              <a:gd name="connsiteX7" fmla="*/ 295330 w 420009"/>
              <a:gd name="connsiteY7" fmla="*/ 76744 h 159294"/>
              <a:gd name="connsiteX8" fmla="*/ 295330 w 420009"/>
              <a:gd name="connsiteY8" fmla="*/ 60869 h 159294"/>
              <a:gd name="connsiteX9" fmla="*/ 384230 w 420009"/>
              <a:gd name="connsiteY9" fmla="*/ 127544 h 159294"/>
              <a:gd name="connsiteX10" fmla="*/ 419155 w 420009"/>
              <a:gd name="connsiteY10" fmla="*/ 159294 h 159294"/>
              <a:gd name="connsiteX11" fmla="*/ 396930 w 420009"/>
              <a:gd name="connsiteY11" fmla="*/ 127544 h 159294"/>
              <a:gd name="connsiteX12" fmla="*/ 273105 w 420009"/>
              <a:gd name="connsiteY12" fmla="*/ 73569 h 159294"/>
              <a:gd name="connsiteX13" fmla="*/ 298505 w 420009"/>
              <a:gd name="connsiteY13" fmla="*/ 86269 h 159294"/>
              <a:gd name="connsiteX14" fmla="*/ 228655 w 420009"/>
              <a:gd name="connsiteY14" fmla="*/ 41819 h 159294"/>
              <a:gd name="connsiteX15" fmla="*/ 203255 w 420009"/>
              <a:gd name="connsiteY15" fmla="*/ 32294 h 159294"/>
              <a:gd name="connsiteX16" fmla="*/ 200080 w 420009"/>
              <a:gd name="connsiteY16" fmla="*/ 25944 h 159294"/>
              <a:gd name="connsiteX17" fmla="*/ 149280 w 420009"/>
              <a:gd name="connsiteY17" fmla="*/ 16419 h 159294"/>
              <a:gd name="connsiteX18" fmla="*/ 55 w 420009"/>
              <a:gd name="connsiteY18" fmla="*/ 29119 h 15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009" h="159294">
                <a:moveTo>
                  <a:pt x="55" y="29119"/>
                </a:moveTo>
                <a:cubicBezTo>
                  <a:pt x="-3120" y="27532"/>
                  <a:pt x="130230" y="6894"/>
                  <a:pt x="130230" y="6894"/>
                </a:cubicBezTo>
                <a:cubicBezTo>
                  <a:pt x="148751" y="2131"/>
                  <a:pt x="102184" y="-514"/>
                  <a:pt x="111180" y="544"/>
                </a:cubicBezTo>
                <a:cubicBezTo>
                  <a:pt x="120176" y="1602"/>
                  <a:pt x="184205" y="13244"/>
                  <a:pt x="184205" y="13244"/>
                </a:cubicBezTo>
                <a:cubicBezTo>
                  <a:pt x="194788" y="13244"/>
                  <a:pt x="164626" y="-3160"/>
                  <a:pt x="174680" y="544"/>
                </a:cubicBezTo>
                <a:cubicBezTo>
                  <a:pt x="184734" y="4248"/>
                  <a:pt x="236063" y="30706"/>
                  <a:pt x="244530" y="35469"/>
                </a:cubicBezTo>
                <a:cubicBezTo>
                  <a:pt x="252997" y="40232"/>
                  <a:pt x="217013" y="22240"/>
                  <a:pt x="225480" y="29119"/>
                </a:cubicBezTo>
                <a:cubicBezTo>
                  <a:pt x="233947" y="35998"/>
                  <a:pt x="295330" y="76744"/>
                  <a:pt x="295330" y="76744"/>
                </a:cubicBezTo>
                <a:cubicBezTo>
                  <a:pt x="306972" y="82036"/>
                  <a:pt x="280513" y="52402"/>
                  <a:pt x="295330" y="60869"/>
                </a:cubicBezTo>
                <a:cubicBezTo>
                  <a:pt x="310147" y="69336"/>
                  <a:pt x="363593" y="111140"/>
                  <a:pt x="384230" y="127544"/>
                </a:cubicBezTo>
                <a:cubicBezTo>
                  <a:pt x="404867" y="143948"/>
                  <a:pt x="417038" y="159294"/>
                  <a:pt x="419155" y="159294"/>
                </a:cubicBezTo>
                <a:cubicBezTo>
                  <a:pt x="421272" y="159294"/>
                  <a:pt x="421272" y="141831"/>
                  <a:pt x="396930" y="127544"/>
                </a:cubicBezTo>
                <a:cubicBezTo>
                  <a:pt x="372588" y="113257"/>
                  <a:pt x="289509" y="80448"/>
                  <a:pt x="273105" y="73569"/>
                </a:cubicBezTo>
                <a:cubicBezTo>
                  <a:pt x="256701" y="66690"/>
                  <a:pt x="305913" y="91561"/>
                  <a:pt x="298505" y="86269"/>
                </a:cubicBezTo>
                <a:cubicBezTo>
                  <a:pt x="291097" y="80977"/>
                  <a:pt x="244530" y="50815"/>
                  <a:pt x="228655" y="41819"/>
                </a:cubicBezTo>
                <a:cubicBezTo>
                  <a:pt x="212780" y="32823"/>
                  <a:pt x="203255" y="32294"/>
                  <a:pt x="203255" y="32294"/>
                </a:cubicBezTo>
                <a:cubicBezTo>
                  <a:pt x="198493" y="29648"/>
                  <a:pt x="209076" y="28590"/>
                  <a:pt x="200080" y="25944"/>
                </a:cubicBezTo>
                <a:cubicBezTo>
                  <a:pt x="191084" y="23298"/>
                  <a:pt x="175209" y="17477"/>
                  <a:pt x="149280" y="16419"/>
                </a:cubicBezTo>
                <a:cubicBezTo>
                  <a:pt x="123351" y="15361"/>
                  <a:pt x="3230" y="30706"/>
                  <a:pt x="55" y="2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AE62EE8D-3801-167A-9241-5CFB9EA3CE90}"/>
              </a:ext>
            </a:extLst>
          </p:cNvPr>
          <p:cNvSpPr/>
          <p:nvPr/>
        </p:nvSpPr>
        <p:spPr>
          <a:xfrm>
            <a:off x="4295739" y="4874680"/>
            <a:ext cx="473002" cy="139762"/>
          </a:xfrm>
          <a:custGeom>
            <a:avLst/>
            <a:gdLst>
              <a:gd name="connsiteX0" fmla="*/ 6386 w 473002"/>
              <a:gd name="connsiteY0" fmla="*/ 84670 h 139762"/>
              <a:gd name="connsiteX1" fmla="*/ 92111 w 473002"/>
              <a:gd name="connsiteY1" fmla="*/ 125945 h 139762"/>
              <a:gd name="connsiteX2" fmla="*/ 36 w 473002"/>
              <a:gd name="connsiteY2" fmla="*/ 138645 h 139762"/>
              <a:gd name="connsiteX3" fmla="*/ 82586 w 473002"/>
              <a:gd name="connsiteY3" fmla="*/ 132295 h 139762"/>
              <a:gd name="connsiteX4" fmla="*/ 203236 w 473002"/>
              <a:gd name="connsiteY4" fmla="*/ 78320 h 139762"/>
              <a:gd name="connsiteX5" fmla="*/ 165136 w 473002"/>
              <a:gd name="connsiteY5" fmla="*/ 81495 h 139762"/>
              <a:gd name="connsiteX6" fmla="*/ 396911 w 473002"/>
              <a:gd name="connsiteY6" fmla="*/ 2120 h 139762"/>
              <a:gd name="connsiteX7" fmla="*/ 330236 w 473002"/>
              <a:gd name="connsiteY7" fmla="*/ 24345 h 139762"/>
              <a:gd name="connsiteX8" fmla="*/ 469936 w 473002"/>
              <a:gd name="connsiteY8" fmla="*/ 5295 h 139762"/>
              <a:gd name="connsiteX9" fmla="*/ 412786 w 473002"/>
              <a:gd name="connsiteY9" fmla="*/ 2120 h 139762"/>
              <a:gd name="connsiteX10" fmla="*/ 254036 w 473002"/>
              <a:gd name="connsiteY10" fmla="*/ 33870 h 139762"/>
              <a:gd name="connsiteX11" fmla="*/ 88936 w 473002"/>
              <a:gd name="connsiteY11" fmla="*/ 110070 h 139762"/>
              <a:gd name="connsiteX12" fmla="*/ 22261 w 473002"/>
              <a:gd name="connsiteY12" fmla="*/ 132295 h 139762"/>
              <a:gd name="connsiteX13" fmla="*/ 6386 w 473002"/>
              <a:gd name="connsiteY13" fmla="*/ 84670 h 1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002" h="139762">
                <a:moveTo>
                  <a:pt x="6386" y="84670"/>
                </a:moveTo>
                <a:cubicBezTo>
                  <a:pt x="18028" y="83612"/>
                  <a:pt x="93169" y="116949"/>
                  <a:pt x="92111" y="125945"/>
                </a:cubicBezTo>
                <a:cubicBezTo>
                  <a:pt x="91053" y="134941"/>
                  <a:pt x="1624" y="137587"/>
                  <a:pt x="36" y="138645"/>
                </a:cubicBezTo>
                <a:cubicBezTo>
                  <a:pt x="-1552" y="139703"/>
                  <a:pt x="48719" y="142349"/>
                  <a:pt x="82586" y="132295"/>
                </a:cubicBezTo>
                <a:cubicBezTo>
                  <a:pt x="116453" y="122241"/>
                  <a:pt x="189478" y="86787"/>
                  <a:pt x="203236" y="78320"/>
                </a:cubicBezTo>
                <a:cubicBezTo>
                  <a:pt x="216994" y="69853"/>
                  <a:pt x="132857" y="94195"/>
                  <a:pt x="165136" y="81495"/>
                </a:cubicBezTo>
                <a:cubicBezTo>
                  <a:pt x="197415" y="68795"/>
                  <a:pt x="369394" y="11645"/>
                  <a:pt x="396911" y="2120"/>
                </a:cubicBezTo>
                <a:cubicBezTo>
                  <a:pt x="424428" y="-7405"/>
                  <a:pt x="318065" y="23816"/>
                  <a:pt x="330236" y="24345"/>
                </a:cubicBezTo>
                <a:cubicBezTo>
                  <a:pt x="342407" y="24874"/>
                  <a:pt x="456178" y="8999"/>
                  <a:pt x="469936" y="5295"/>
                </a:cubicBezTo>
                <a:cubicBezTo>
                  <a:pt x="483694" y="1591"/>
                  <a:pt x="448769" y="-2642"/>
                  <a:pt x="412786" y="2120"/>
                </a:cubicBezTo>
                <a:cubicBezTo>
                  <a:pt x="376803" y="6882"/>
                  <a:pt x="308011" y="15878"/>
                  <a:pt x="254036" y="33870"/>
                </a:cubicBezTo>
                <a:cubicBezTo>
                  <a:pt x="200061" y="51862"/>
                  <a:pt x="127565" y="93666"/>
                  <a:pt x="88936" y="110070"/>
                </a:cubicBezTo>
                <a:cubicBezTo>
                  <a:pt x="50307" y="126474"/>
                  <a:pt x="22261" y="132295"/>
                  <a:pt x="22261" y="132295"/>
                </a:cubicBezTo>
                <a:cubicBezTo>
                  <a:pt x="14323" y="133883"/>
                  <a:pt x="-5256" y="85728"/>
                  <a:pt x="6386" y="84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B0C7A6C5-134C-C269-A859-7CB354F6638D}"/>
              </a:ext>
            </a:extLst>
          </p:cNvPr>
          <p:cNvSpPr/>
          <p:nvPr/>
        </p:nvSpPr>
        <p:spPr>
          <a:xfrm>
            <a:off x="4790923" y="4762089"/>
            <a:ext cx="31960" cy="131395"/>
          </a:xfrm>
          <a:custGeom>
            <a:avLst/>
            <a:gdLst>
              <a:gd name="connsiteX0" fmla="*/ 152 w 31960"/>
              <a:gd name="connsiteY0" fmla="*/ 411 h 131395"/>
              <a:gd name="connsiteX1" fmla="*/ 19202 w 31960"/>
              <a:gd name="connsiteY1" fmla="*/ 63911 h 131395"/>
              <a:gd name="connsiteX2" fmla="*/ 3327 w 31960"/>
              <a:gd name="connsiteY2" fmla="*/ 130586 h 131395"/>
              <a:gd name="connsiteX3" fmla="*/ 31902 w 31960"/>
              <a:gd name="connsiteY3" fmla="*/ 95661 h 131395"/>
              <a:gd name="connsiteX4" fmla="*/ 152 w 31960"/>
              <a:gd name="connsiteY4" fmla="*/ 411 h 13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0" h="131395">
                <a:moveTo>
                  <a:pt x="152" y="411"/>
                </a:moveTo>
                <a:cubicBezTo>
                  <a:pt x="-1965" y="-4881"/>
                  <a:pt x="18673" y="42215"/>
                  <a:pt x="19202" y="63911"/>
                </a:cubicBezTo>
                <a:cubicBezTo>
                  <a:pt x="19731" y="85607"/>
                  <a:pt x="1210" y="125294"/>
                  <a:pt x="3327" y="130586"/>
                </a:cubicBezTo>
                <a:cubicBezTo>
                  <a:pt x="5444" y="135878"/>
                  <a:pt x="30315" y="114182"/>
                  <a:pt x="31902" y="95661"/>
                </a:cubicBezTo>
                <a:cubicBezTo>
                  <a:pt x="33489" y="77140"/>
                  <a:pt x="2269" y="5703"/>
                  <a:pt x="152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B7E68276-9A4E-F2BB-2DA2-78139B69FD76}"/>
              </a:ext>
            </a:extLst>
          </p:cNvPr>
          <p:cNvSpPr/>
          <p:nvPr/>
        </p:nvSpPr>
        <p:spPr>
          <a:xfrm>
            <a:off x="4705333" y="4876731"/>
            <a:ext cx="450930" cy="127110"/>
          </a:xfrm>
          <a:custGeom>
            <a:avLst/>
            <a:gdLst>
              <a:gd name="connsiteX0" fmla="*/ 17 w 450930"/>
              <a:gd name="connsiteY0" fmla="*/ 3244 h 127110"/>
              <a:gd name="connsiteX1" fmla="*/ 212742 w 450930"/>
              <a:gd name="connsiteY1" fmla="*/ 69 h 127110"/>
              <a:gd name="connsiteX2" fmla="*/ 158767 w 450930"/>
              <a:gd name="connsiteY2" fmla="*/ 6419 h 127110"/>
              <a:gd name="connsiteX3" fmla="*/ 279417 w 450930"/>
              <a:gd name="connsiteY3" fmla="*/ 19119 h 127110"/>
              <a:gd name="connsiteX4" fmla="*/ 257192 w 450930"/>
              <a:gd name="connsiteY4" fmla="*/ 19119 h 127110"/>
              <a:gd name="connsiteX5" fmla="*/ 339742 w 450930"/>
              <a:gd name="connsiteY5" fmla="*/ 73094 h 127110"/>
              <a:gd name="connsiteX6" fmla="*/ 384192 w 450930"/>
              <a:gd name="connsiteY6" fmla="*/ 120719 h 127110"/>
              <a:gd name="connsiteX7" fmla="*/ 381017 w 450930"/>
              <a:gd name="connsiteY7" fmla="*/ 82619 h 127110"/>
              <a:gd name="connsiteX8" fmla="*/ 403242 w 450930"/>
              <a:gd name="connsiteY8" fmla="*/ 127069 h 127110"/>
              <a:gd name="connsiteX9" fmla="*/ 422292 w 450930"/>
              <a:gd name="connsiteY9" fmla="*/ 73094 h 127110"/>
              <a:gd name="connsiteX10" fmla="*/ 419117 w 450930"/>
              <a:gd name="connsiteY10" fmla="*/ 120719 h 127110"/>
              <a:gd name="connsiteX11" fmla="*/ 450867 w 450930"/>
              <a:gd name="connsiteY11" fmla="*/ 47694 h 127110"/>
              <a:gd name="connsiteX12" fmla="*/ 409592 w 450930"/>
              <a:gd name="connsiteY12" fmla="*/ 108019 h 127110"/>
              <a:gd name="connsiteX13" fmla="*/ 336567 w 450930"/>
              <a:gd name="connsiteY13" fmla="*/ 98494 h 127110"/>
              <a:gd name="connsiteX14" fmla="*/ 374667 w 450930"/>
              <a:gd name="connsiteY14" fmla="*/ 98494 h 127110"/>
              <a:gd name="connsiteX15" fmla="*/ 279417 w 450930"/>
              <a:gd name="connsiteY15" fmla="*/ 28644 h 127110"/>
              <a:gd name="connsiteX16" fmla="*/ 225442 w 450930"/>
              <a:gd name="connsiteY16" fmla="*/ 6419 h 127110"/>
              <a:gd name="connsiteX17" fmla="*/ 17 w 450930"/>
              <a:gd name="connsiteY17" fmla="*/ 3244 h 12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0930" h="127110">
                <a:moveTo>
                  <a:pt x="17" y="3244"/>
                </a:moveTo>
                <a:cubicBezTo>
                  <a:pt x="-2100" y="2186"/>
                  <a:pt x="186284" y="-460"/>
                  <a:pt x="212742" y="69"/>
                </a:cubicBezTo>
                <a:cubicBezTo>
                  <a:pt x="239200" y="598"/>
                  <a:pt x="147654" y="3244"/>
                  <a:pt x="158767" y="6419"/>
                </a:cubicBezTo>
                <a:cubicBezTo>
                  <a:pt x="169880" y="9594"/>
                  <a:pt x="263013" y="17002"/>
                  <a:pt x="279417" y="19119"/>
                </a:cubicBezTo>
                <a:cubicBezTo>
                  <a:pt x="295821" y="21236"/>
                  <a:pt x="247138" y="10123"/>
                  <a:pt x="257192" y="19119"/>
                </a:cubicBezTo>
                <a:cubicBezTo>
                  <a:pt x="267246" y="28115"/>
                  <a:pt x="318575" y="56161"/>
                  <a:pt x="339742" y="73094"/>
                </a:cubicBezTo>
                <a:cubicBezTo>
                  <a:pt x="360909" y="90027"/>
                  <a:pt x="377313" y="119132"/>
                  <a:pt x="384192" y="120719"/>
                </a:cubicBezTo>
                <a:cubicBezTo>
                  <a:pt x="391071" y="122306"/>
                  <a:pt x="377842" y="81561"/>
                  <a:pt x="381017" y="82619"/>
                </a:cubicBezTo>
                <a:cubicBezTo>
                  <a:pt x="384192" y="83677"/>
                  <a:pt x="396363" y="128656"/>
                  <a:pt x="403242" y="127069"/>
                </a:cubicBezTo>
                <a:cubicBezTo>
                  <a:pt x="410121" y="125482"/>
                  <a:pt x="419646" y="74152"/>
                  <a:pt x="422292" y="73094"/>
                </a:cubicBezTo>
                <a:cubicBezTo>
                  <a:pt x="424938" y="72036"/>
                  <a:pt x="414355" y="124952"/>
                  <a:pt x="419117" y="120719"/>
                </a:cubicBezTo>
                <a:cubicBezTo>
                  <a:pt x="423879" y="116486"/>
                  <a:pt x="452455" y="49811"/>
                  <a:pt x="450867" y="47694"/>
                </a:cubicBezTo>
                <a:cubicBezTo>
                  <a:pt x="449279" y="45577"/>
                  <a:pt x="428642" y="99552"/>
                  <a:pt x="409592" y="108019"/>
                </a:cubicBezTo>
                <a:cubicBezTo>
                  <a:pt x="390542" y="116486"/>
                  <a:pt x="342388" y="100082"/>
                  <a:pt x="336567" y="98494"/>
                </a:cubicBezTo>
                <a:cubicBezTo>
                  <a:pt x="330746" y="96907"/>
                  <a:pt x="384192" y="110136"/>
                  <a:pt x="374667" y="98494"/>
                </a:cubicBezTo>
                <a:cubicBezTo>
                  <a:pt x="365142" y="86852"/>
                  <a:pt x="304288" y="43990"/>
                  <a:pt x="279417" y="28644"/>
                </a:cubicBezTo>
                <a:cubicBezTo>
                  <a:pt x="254546" y="13298"/>
                  <a:pt x="266188" y="9594"/>
                  <a:pt x="225442" y="6419"/>
                </a:cubicBezTo>
                <a:cubicBezTo>
                  <a:pt x="184696" y="3244"/>
                  <a:pt x="2134" y="4302"/>
                  <a:pt x="17" y="3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E38B6C8-08B3-3B67-E56B-9EE63E435E2A}"/>
              </a:ext>
            </a:extLst>
          </p:cNvPr>
          <p:cNvSpPr/>
          <p:nvPr/>
        </p:nvSpPr>
        <p:spPr>
          <a:xfrm>
            <a:off x="4949823" y="4946634"/>
            <a:ext cx="219341" cy="66200"/>
          </a:xfrm>
          <a:custGeom>
            <a:avLst/>
            <a:gdLst>
              <a:gd name="connsiteX0" fmla="*/ 2 w 219341"/>
              <a:gd name="connsiteY0" fmla="*/ 16 h 66200"/>
              <a:gd name="connsiteX1" fmla="*/ 114302 w 219341"/>
              <a:gd name="connsiteY1" fmla="*/ 60341 h 66200"/>
              <a:gd name="connsiteX2" fmla="*/ 219077 w 219341"/>
              <a:gd name="connsiteY2" fmla="*/ 63516 h 66200"/>
              <a:gd name="connsiteX3" fmla="*/ 142877 w 219341"/>
              <a:gd name="connsiteY3" fmla="*/ 57166 h 66200"/>
              <a:gd name="connsiteX4" fmla="*/ 98427 w 219341"/>
              <a:gd name="connsiteY4" fmla="*/ 34941 h 66200"/>
              <a:gd name="connsiteX5" fmla="*/ 111127 w 219341"/>
              <a:gd name="connsiteY5" fmla="*/ 53991 h 66200"/>
              <a:gd name="connsiteX6" fmla="*/ 2 w 219341"/>
              <a:gd name="connsiteY6" fmla="*/ 16 h 6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41" h="66200">
                <a:moveTo>
                  <a:pt x="2" y="16"/>
                </a:moveTo>
                <a:cubicBezTo>
                  <a:pt x="531" y="1074"/>
                  <a:pt x="77790" y="49758"/>
                  <a:pt x="114302" y="60341"/>
                </a:cubicBezTo>
                <a:cubicBezTo>
                  <a:pt x="150814" y="70924"/>
                  <a:pt x="214315" y="64045"/>
                  <a:pt x="219077" y="63516"/>
                </a:cubicBezTo>
                <a:cubicBezTo>
                  <a:pt x="223840" y="62987"/>
                  <a:pt x="162985" y="61928"/>
                  <a:pt x="142877" y="57166"/>
                </a:cubicBezTo>
                <a:cubicBezTo>
                  <a:pt x="122769" y="52404"/>
                  <a:pt x="103719" y="35470"/>
                  <a:pt x="98427" y="34941"/>
                </a:cubicBezTo>
                <a:cubicBezTo>
                  <a:pt x="93135" y="34412"/>
                  <a:pt x="121710" y="59283"/>
                  <a:pt x="111127" y="53991"/>
                </a:cubicBezTo>
                <a:cubicBezTo>
                  <a:pt x="100544" y="48699"/>
                  <a:pt x="-527" y="-1042"/>
                  <a:pt x="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0F286AF-D41B-2E88-54A5-2E8070E3387B}"/>
              </a:ext>
            </a:extLst>
          </p:cNvPr>
          <p:cNvSpPr/>
          <p:nvPr/>
        </p:nvSpPr>
        <p:spPr>
          <a:xfrm>
            <a:off x="4647610" y="5029016"/>
            <a:ext cx="495901" cy="181664"/>
          </a:xfrm>
          <a:custGeom>
            <a:avLst/>
            <a:gdLst>
              <a:gd name="connsiteX0" fmla="*/ 495890 w 495901"/>
              <a:gd name="connsiteY0" fmla="*/ 184 h 181664"/>
              <a:gd name="connsiteX1" fmla="*/ 295865 w 495901"/>
              <a:gd name="connsiteY1" fmla="*/ 101784 h 181664"/>
              <a:gd name="connsiteX2" fmla="*/ 343490 w 495901"/>
              <a:gd name="connsiteY2" fmla="*/ 79559 h 181664"/>
              <a:gd name="connsiteX3" fmla="*/ 260940 w 495901"/>
              <a:gd name="connsiteY3" fmla="*/ 143059 h 181664"/>
              <a:gd name="connsiteX4" fmla="*/ 133940 w 495901"/>
              <a:gd name="connsiteY4" fmla="*/ 162109 h 181664"/>
              <a:gd name="connsiteX5" fmla="*/ 222840 w 495901"/>
              <a:gd name="connsiteY5" fmla="*/ 168459 h 181664"/>
              <a:gd name="connsiteX6" fmla="*/ 590 w 495901"/>
              <a:gd name="connsiteY6" fmla="*/ 181159 h 181664"/>
              <a:gd name="connsiteX7" fmla="*/ 302215 w 495901"/>
              <a:gd name="connsiteY7" fmla="*/ 149409 h 181664"/>
              <a:gd name="connsiteX8" fmla="*/ 260940 w 495901"/>
              <a:gd name="connsiteY8" fmla="*/ 143059 h 181664"/>
              <a:gd name="connsiteX9" fmla="*/ 375240 w 495901"/>
              <a:gd name="connsiteY9" fmla="*/ 63684 h 181664"/>
              <a:gd name="connsiteX10" fmla="*/ 305390 w 495901"/>
              <a:gd name="connsiteY10" fmla="*/ 76384 h 181664"/>
              <a:gd name="connsiteX11" fmla="*/ 495890 w 495901"/>
              <a:gd name="connsiteY11" fmla="*/ 184 h 18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901" h="181664">
                <a:moveTo>
                  <a:pt x="495890" y="184"/>
                </a:moveTo>
                <a:cubicBezTo>
                  <a:pt x="494303" y="4417"/>
                  <a:pt x="321265" y="88555"/>
                  <a:pt x="295865" y="101784"/>
                </a:cubicBezTo>
                <a:cubicBezTo>
                  <a:pt x="270465" y="115013"/>
                  <a:pt x="349311" y="72680"/>
                  <a:pt x="343490" y="79559"/>
                </a:cubicBezTo>
                <a:cubicBezTo>
                  <a:pt x="337669" y="86438"/>
                  <a:pt x="295865" y="129301"/>
                  <a:pt x="260940" y="143059"/>
                </a:cubicBezTo>
                <a:cubicBezTo>
                  <a:pt x="226015" y="156817"/>
                  <a:pt x="140290" y="157876"/>
                  <a:pt x="133940" y="162109"/>
                </a:cubicBezTo>
                <a:cubicBezTo>
                  <a:pt x="127590" y="166342"/>
                  <a:pt x="245065" y="165284"/>
                  <a:pt x="222840" y="168459"/>
                </a:cubicBezTo>
                <a:cubicBezTo>
                  <a:pt x="200615" y="171634"/>
                  <a:pt x="-12639" y="184334"/>
                  <a:pt x="590" y="181159"/>
                </a:cubicBezTo>
                <a:cubicBezTo>
                  <a:pt x="13819" y="177984"/>
                  <a:pt x="258823" y="155759"/>
                  <a:pt x="302215" y="149409"/>
                </a:cubicBezTo>
                <a:lnTo>
                  <a:pt x="260940" y="143059"/>
                </a:lnTo>
                <a:cubicBezTo>
                  <a:pt x="273111" y="128772"/>
                  <a:pt x="367832" y="74797"/>
                  <a:pt x="375240" y="63684"/>
                </a:cubicBezTo>
                <a:cubicBezTo>
                  <a:pt x="382648" y="52572"/>
                  <a:pt x="278932" y="86967"/>
                  <a:pt x="305390" y="76384"/>
                </a:cubicBezTo>
                <a:cubicBezTo>
                  <a:pt x="331848" y="65801"/>
                  <a:pt x="497477" y="-4049"/>
                  <a:pt x="49589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D7B3F8E-CDB9-B35F-EEFF-BC66F5695787}"/>
              </a:ext>
            </a:extLst>
          </p:cNvPr>
          <p:cNvSpPr/>
          <p:nvPr/>
        </p:nvSpPr>
        <p:spPr>
          <a:xfrm>
            <a:off x="4254219" y="5022749"/>
            <a:ext cx="267372" cy="47803"/>
          </a:xfrm>
          <a:custGeom>
            <a:avLst/>
            <a:gdLst>
              <a:gd name="connsiteX0" fmla="*/ 281 w 267372"/>
              <a:gd name="connsiteY0" fmla="*/ 101 h 47803"/>
              <a:gd name="connsiteX1" fmla="*/ 159031 w 267372"/>
              <a:gd name="connsiteY1" fmla="*/ 44551 h 47803"/>
              <a:gd name="connsiteX2" fmla="*/ 266981 w 267372"/>
              <a:gd name="connsiteY2" fmla="*/ 38201 h 47803"/>
              <a:gd name="connsiteX3" fmla="*/ 197131 w 267372"/>
              <a:gd name="connsiteY3" fmla="*/ 47726 h 47803"/>
              <a:gd name="connsiteX4" fmla="*/ 247931 w 267372"/>
              <a:gd name="connsiteY4" fmla="*/ 31851 h 47803"/>
              <a:gd name="connsiteX5" fmla="*/ 200306 w 267372"/>
              <a:gd name="connsiteY5" fmla="*/ 31851 h 47803"/>
              <a:gd name="connsiteX6" fmla="*/ 281 w 267372"/>
              <a:gd name="connsiteY6" fmla="*/ 101 h 4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372" h="47803">
                <a:moveTo>
                  <a:pt x="281" y="101"/>
                </a:moveTo>
                <a:cubicBezTo>
                  <a:pt x="-6598" y="2218"/>
                  <a:pt x="114581" y="38201"/>
                  <a:pt x="159031" y="44551"/>
                </a:cubicBezTo>
                <a:cubicBezTo>
                  <a:pt x="203481" y="50901"/>
                  <a:pt x="260631" y="37672"/>
                  <a:pt x="266981" y="38201"/>
                </a:cubicBezTo>
                <a:cubicBezTo>
                  <a:pt x="273331" y="38730"/>
                  <a:pt x="200306" y="48784"/>
                  <a:pt x="197131" y="47726"/>
                </a:cubicBezTo>
                <a:cubicBezTo>
                  <a:pt x="193956" y="46668"/>
                  <a:pt x="247402" y="34497"/>
                  <a:pt x="247931" y="31851"/>
                </a:cubicBezTo>
                <a:cubicBezTo>
                  <a:pt x="248460" y="29205"/>
                  <a:pt x="238935" y="33968"/>
                  <a:pt x="200306" y="31851"/>
                </a:cubicBezTo>
                <a:cubicBezTo>
                  <a:pt x="161677" y="29734"/>
                  <a:pt x="7160" y="-2016"/>
                  <a:pt x="28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1AE5941-5702-A3AC-4FF5-0D8A0F6ABDC7}"/>
              </a:ext>
            </a:extLst>
          </p:cNvPr>
          <p:cNvSpPr/>
          <p:nvPr/>
        </p:nvSpPr>
        <p:spPr>
          <a:xfrm>
            <a:off x="4448163" y="5018960"/>
            <a:ext cx="292444" cy="45283"/>
          </a:xfrm>
          <a:custGeom>
            <a:avLst/>
            <a:gdLst>
              <a:gd name="connsiteX0" fmla="*/ 12 w 292444"/>
              <a:gd name="connsiteY0" fmla="*/ 45165 h 45283"/>
              <a:gd name="connsiteX1" fmla="*/ 187337 w 292444"/>
              <a:gd name="connsiteY1" fmla="*/ 16590 h 45283"/>
              <a:gd name="connsiteX2" fmla="*/ 292112 w 292444"/>
              <a:gd name="connsiteY2" fmla="*/ 22940 h 45283"/>
              <a:gd name="connsiteX3" fmla="*/ 219087 w 292444"/>
              <a:gd name="connsiteY3" fmla="*/ 3890 h 45283"/>
              <a:gd name="connsiteX4" fmla="*/ 177812 w 292444"/>
              <a:gd name="connsiteY4" fmla="*/ 3890 h 45283"/>
              <a:gd name="connsiteX5" fmla="*/ 12 w 292444"/>
              <a:gd name="connsiteY5" fmla="*/ 45165 h 4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44" h="45283">
                <a:moveTo>
                  <a:pt x="12" y="45165"/>
                </a:moveTo>
                <a:cubicBezTo>
                  <a:pt x="1600" y="47282"/>
                  <a:pt x="138654" y="20294"/>
                  <a:pt x="187337" y="16590"/>
                </a:cubicBezTo>
                <a:cubicBezTo>
                  <a:pt x="236020" y="12886"/>
                  <a:pt x="286820" y="25057"/>
                  <a:pt x="292112" y="22940"/>
                </a:cubicBezTo>
                <a:cubicBezTo>
                  <a:pt x="297404" y="20823"/>
                  <a:pt x="238137" y="7065"/>
                  <a:pt x="219087" y="3890"/>
                </a:cubicBezTo>
                <a:cubicBezTo>
                  <a:pt x="200037" y="715"/>
                  <a:pt x="211150" y="-2989"/>
                  <a:pt x="177812" y="3890"/>
                </a:cubicBezTo>
                <a:cubicBezTo>
                  <a:pt x="144474" y="10769"/>
                  <a:pt x="-1576" y="43048"/>
                  <a:pt x="12" y="4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E67BD4E7-0311-F38B-5A0F-DDB01BBB18EF}"/>
              </a:ext>
            </a:extLst>
          </p:cNvPr>
          <p:cNvSpPr/>
          <p:nvPr/>
        </p:nvSpPr>
        <p:spPr>
          <a:xfrm>
            <a:off x="4721156" y="5019675"/>
            <a:ext cx="336018" cy="48188"/>
          </a:xfrm>
          <a:custGeom>
            <a:avLst/>
            <a:gdLst>
              <a:gd name="connsiteX0" fmla="*/ 69 w 336018"/>
              <a:gd name="connsiteY0" fmla="*/ 28575 h 48188"/>
              <a:gd name="connsiteX1" fmla="*/ 146119 w 336018"/>
              <a:gd name="connsiteY1" fmla="*/ 0 h 48188"/>
              <a:gd name="connsiteX2" fmla="*/ 254069 w 336018"/>
              <a:gd name="connsiteY2" fmla="*/ 28575 h 48188"/>
              <a:gd name="connsiteX3" fmla="*/ 333444 w 336018"/>
              <a:gd name="connsiteY3" fmla="*/ 47625 h 48188"/>
              <a:gd name="connsiteX4" fmla="*/ 311219 w 336018"/>
              <a:gd name="connsiteY4" fmla="*/ 41275 h 48188"/>
              <a:gd name="connsiteX5" fmla="*/ 257244 w 336018"/>
              <a:gd name="connsiteY5" fmla="*/ 22225 h 48188"/>
              <a:gd name="connsiteX6" fmla="*/ 165169 w 336018"/>
              <a:gd name="connsiteY6" fmla="*/ 12700 h 48188"/>
              <a:gd name="connsiteX7" fmla="*/ 69 w 336018"/>
              <a:gd name="connsiteY7" fmla="*/ 28575 h 4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018" h="48188">
                <a:moveTo>
                  <a:pt x="69" y="28575"/>
                </a:moveTo>
                <a:cubicBezTo>
                  <a:pt x="-3106" y="26458"/>
                  <a:pt x="103786" y="0"/>
                  <a:pt x="146119" y="0"/>
                </a:cubicBezTo>
                <a:cubicBezTo>
                  <a:pt x="188452" y="0"/>
                  <a:pt x="222848" y="20638"/>
                  <a:pt x="254069" y="28575"/>
                </a:cubicBezTo>
                <a:cubicBezTo>
                  <a:pt x="285290" y="36512"/>
                  <a:pt x="333444" y="47625"/>
                  <a:pt x="333444" y="47625"/>
                </a:cubicBezTo>
                <a:cubicBezTo>
                  <a:pt x="342969" y="49742"/>
                  <a:pt x="323919" y="45508"/>
                  <a:pt x="311219" y="41275"/>
                </a:cubicBezTo>
                <a:cubicBezTo>
                  <a:pt x="298519" y="37042"/>
                  <a:pt x="281586" y="26987"/>
                  <a:pt x="257244" y="22225"/>
                </a:cubicBezTo>
                <a:cubicBezTo>
                  <a:pt x="232902" y="17463"/>
                  <a:pt x="203269" y="13229"/>
                  <a:pt x="165169" y="12700"/>
                </a:cubicBezTo>
                <a:cubicBezTo>
                  <a:pt x="127069" y="12171"/>
                  <a:pt x="3244" y="30692"/>
                  <a:pt x="69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09640EC2-7EFE-02CD-FFF7-639061181234}"/>
              </a:ext>
            </a:extLst>
          </p:cNvPr>
          <p:cNvSpPr/>
          <p:nvPr/>
        </p:nvSpPr>
        <p:spPr>
          <a:xfrm>
            <a:off x="4235450" y="5041900"/>
            <a:ext cx="555627" cy="92166"/>
          </a:xfrm>
          <a:custGeom>
            <a:avLst/>
            <a:gdLst>
              <a:gd name="connsiteX0" fmla="*/ 0 w 555627"/>
              <a:gd name="connsiteY0" fmla="*/ 0 h 92166"/>
              <a:gd name="connsiteX1" fmla="*/ 320675 w 555627"/>
              <a:gd name="connsiteY1" fmla="*/ 66675 h 92166"/>
              <a:gd name="connsiteX2" fmla="*/ 298450 w 555627"/>
              <a:gd name="connsiteY2" fmla="*/ 69850 h 92166"/>
              <a:gd name="connsiteX3" fmla="*/ 355600 w 555627"/>
              <a:gd name="connsiteY3" fmla="*/ 92075 h 92166"/>
              <a:gd name="connsiteX4" fmla="*/ 434975 w 555627"/>
              <a:gd name="connsiteY4" fmla="*/ 60325 h 92166"/>
              <a:gd name="connsiteX5" fmla="*/ 555625 w 555627"/>
              <a:gd name="connsiteY5" fmla="*/ 60325 h 92166"/>
              <a:gd name="connsiteX6" fmla="*/ 431800 w 555627"/>
              <a:gd name="connsiteY6" fmla="*/ 79375 h 92166"/>
              <a:gd name="connsiteX7" fmla="*/ 342900 w 555627"/>
              <a:gd name="connsiteY7" fmla="*/ 63500 h 92166"/>
              <a:gd name="connsiteX8" fmla="*/ 0 w 555627"/>
              <a:gd name="connsiteY8" fmla="*/ 0 h 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27" h="92166">
                <a:moveTo>
                  <a:pt x="0" y="0"/>
                </a:moveTo>
                <a:lnTo>
                  <a:pt x="320675" y="66675"/>
                </a:lnTo>
                <a:cubicBezTo>
                  <a:pt x="370417" y="78317"/>
                  <a:pt x="292629" y="65617"/>
                  <a:pt x="298450" y="69850"/>
                </a:cubicBezTo>
                <a:cubicBezTo>
                  <a:pt x="304271" y="74083"/>
                  <a:pt x="332846" y="93662"/>
                  <a:pt x="355600" y="92075"/>
                </a:cubicBezTo>
                <a:cubicBezTo>
                  <a:pt x="378354" y="90488"/>
                  <a:pt x="401638" y="65617"/>
                  <a:pt x="434975" y="60325"/>
                </a:cubicBezTo>
                <a:cubicBezTo>
                  <a:pt x="468312" y="55033"/>
                  <a:pt x="556154" y="57150"/>
                  <a:pt x="555625" y="60325"/>
                </a:cubicBezTo>
                <a:cubicBezTo>
                  <a:pt x="555096" y="63500"/>
                  <a:pt x="467254" y="78846"/>
                  <a:pt x="431800" y="79375"/>
                </a:cubicBezTo>
                <a:cubicBezTo>
                  <a:pt x="396346" y="79904"/>
                  <a:pt x="342900" y="63500"/>
                  <a:pt x="3429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DB91C8A7-D177-3C36-5F8E-805FE83F46E0}"/>
              </a:ext>
            </a:extLst>
          </p:cNvPr>
          <p:cNvSpPr/>
          <p:nvPr/>
        </p:nvSpPr>
        <p:spPr>
          <a:xfrm>
            <a:off x="4352925" y="5086350"/>
            <a:ext cx="359088" cy="108111"/>
          </a:xfrm>
          <a:custGeom>
            <a:avLst/>
            <a:gdLst>
              <a:gd name="connsiteX0" fmla="*/ 0 w 359088"/>
              <a:gd name="connsiteY0" fmla="*/ 0 h 108111"/>
              <a:gd name="connsiteX1" fmla="*/ 206375 w 359088"/>
              <a:gd name="connsiteY1" fmla="*/ 73025 h 108111"/>
              <a:gd name="connsiteX2" fmla="*/ 358775 w 359088"/>
              <a:gd name="connsiteY2" fmla="*/ 107950 h 108111"/>
              <a:gd name="connsiteX3" fmla="*/ 247650 w 359088"/>
              <a:gd name="connsiteY3" fmla="*/ 60325 h 108111"/>
              <a:gd name="connsiteX4" fmla="*/ 301625 w 359088"/>
              <a:gd name="connsiteY4" fmla="*/ 82550 h 108111"/>
              <a:gd name="connsiteX5" fmla="*/ 209550 w 359088"/>
              <a:gd name="connsiteY5" fmla="*/ 63500 h 108111"/>
              <a:gd name="connsiteX6" fmla="*/ 0 w 359088"/>
              <a:gd name="connsiteY6" fmla="*/ 0 h 1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88" h="108111">
                <a:moveTo>
                  <a:pt x="0" y="0"/>
                </a:moveTo>
                <a:cubicBezTo>
                  <a:pt x="73289" y="27516"/>
                  <a:pt x="146579" y="55033"/>
                  <a:pt x="206375" y="73025"/>
                </a:cubicBezTo>
                <a:cubicBezTo>
                  <a:pt x="266171" y="91017"/>
                  <a:pt x="351896" y="110067"/>
                  <a:pt x="358775" y="107950"/>
                </a:cubicBezTo>
                <a:cubicBezTo>
                  <a:pt x="365654" y="105833"/>
                  <a:pt x="257175" y="64558"/>
                  <a:pt x="247650" y="60325"/>
                </a:cubicBezTo>
                <a:cubicBezTo>
                  <a:pt x="238125" y="56092"/>
                  <a:pt x="307975" y="82021"/>
                  <a:pt x="301625" y="82550"/>
                </a:cubicBezTo>
                <a:cubicBezTo>
                  <a:pt x="295275" y="83079"/>
                  <a:pt x="209550" y="63500"/>
                  <a:pt x="20955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79509AEC-5E77-7F8F-44AE-475885D8D6F4}"/>
              </a:ext>
            </a:extLst>
          </p:cNvPr>
          <p:cNvSpPr/>
          <p:nvPr/>
        </p:nvSpPr>
        <p:spPr>
          <a:xfrm>
            <a:off x="5805680" y="2805106"/>
            <a:ext cx="128429" cy="1158215"/>
          </a:xfrm>
          <a:custGeom>
            <a:avLst/>
            <a:gdLst>
              <a:gd name="connsiteX0" fmla="*/ 925 w 128429"/>
              <a:gd name="connsiteY0" fmla="*/ 4116 h 1158215"/>
              <a:gd name="connsiteX1" fmla="*/ 83452 w 128429"/>
              <a:gd name="connsiteY1" fmla="*/ 509181 h 1158215"/>
              <a:gd name="connsiteX2" fmla="*/ 76850 w 128429"/>
              <a:gd name="connsiteY2" fmla="*/ 462966 h 1158215"/>
              <a:gd name="connsiteX3" fmla="*/ 66947 w 128429"/>
              <a:gd name="connsiteY3" fmla="*/ 776569 h 1158215"/>
              <a:gd name="connsiteX4" fmla="*/ 80151 w 128429"/>
              <a:gd name="connsiteY4" fmla="*/ 750160 h 1158215"/>
              <a:gd name="connsiteX5" fmla="*/ 123065 w 128429"/>
              <a:gd name="connsiteY5" fmla="*/ 1103376 h 1158215"/>
              <a:gd name="connsiteX6" fmla="*/ 123065 w 128429"/>
              <a:gd name="connsiteY6" fmla="*/ 1109978 h 1158215"/>
              <a:gd name="connsiteX7" fmla="*/ 80151 w 128429"/>
              <a:gd name="connsiteY7" fmla="*/ 647827 h 1158215"/>
              <a:gd name="connsiteX8" fmla="*/ 76850 w 128429"/>
              <a:gd name="connsiteY8" fmla="*/ 390342 h 1158215"/>
              <a:gd name="connsiteX9" fmla="*/ 40538 w 128429"/>
              <a:gd name="connsiteY9" fmla="*/ 274804 h 1158215"/>
              <a:gd name="connsiteX10" fmla="*/ 925 w 128429"/>
              <a:gd name="connsiteY10" fmla="*/ 4116 h 11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429" h="1158215">
                <a:moveTo>
                  <a:pt x="925" y="4116"/>
                </a:moveTo>
                <a:cubicBezTo>
                  <a:pt x="8077" y="43179"/>
                  <a:pt x="70798" y="432706"/>
                  <a:pt x="83452" y="509181"/>
                </a:cubicBezTo>
                <a:cubicBezTo>
                  <a:pt x="96106" y="585656"/>
                  <a:pt x="79601" y="418401"/>
                  <a:pt x="76850" y="462966"/>
                </a:cubicBezTo>
                <a:cubicBezTo>
                  <a:pt x="74099" y="507531"/>
                  <a:pt x="66397" y="728703"/>
                  <a:pt x="66947" y="776569"/>
                </a:cubicBezTo>
                <a:cubicBezTo>
                  <a:pt x="67497" y="824435"/>
                  <a:pt x="70798" y="695692"/>
                  <a:pt x="80151" y="750160"/>
                </a:cubicBezTo>
                <a:cubicBezTo>
                  <a:pt x="89504" y="804628"/>
                  <a:pt x="123065" y="1103376"/>
                  <a:pt x="123065" y="1103376"/>
                </a:cubicBezTo>
                <a:cubicBezTo>
                  <a:pt x="130217" y="1163346"/>
                  <a:pt x="130217" y="1185903"/>
                  <a:pt x="123065" y="1109978"/>
                </a:cubicBezTo>
                <a:cubicBezTo>
                  <a:pt x="115913" y="1034053"/>
                  <a:pt x="87853" y="767766"/>
                  <a:pt x="80151" y="647827"/>
                </a:cubicBezTo>
                <a:cubicBezTo>
                  <a:pt x="72449" y="527888"/>
                  <a:pt x="83452" y="452512"/>
                  <a:pt x="76850" y="390342"/>
                </a:cubicBezTo>
                <a:cubicBezTo>
                  <a:pt x="70248" y="328172"/>
                  <a:pt x="50991" y="334223"/>
                  <a:pt x="40538" y="274804"/>
                </a:cubicBezTo>
                <a:cubicBezTo>
                  <a:pt x="30085" y="215385"/>
                  <a:pt x="-6227" y="-34947"/>
                  <a:pt x="925" y="4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FEF9C0DD-7B0B-CC87-53B0-9489E81E4DA7}"/>
              </a:ext>
            </a:extLst>
          </p:cNvPr>
          <p:cNvSpPr/>
          <p:nvPr/>
        </p:nvSpPr>
        <p:spPr>
          <a:xfrm>
            <a:off x="5836249" y="3740127"/>
            <a:ext cx="74073" cy="686648"/>
          </a:xfrm>
          <a:custGeom>
            <a:avLst/>
            <a:gdLst>
              <a:gd name="connsiteX0" fmla="*/ 56184 w 74073"/>
              <a:gd name="connsiteY0" fmla="*/ 0 h 686648"/>
              <a:gd name="connsiteX1" fmla="*/ 52883 w 74073"/>
              <a:gd name="connsiteY1" fmla="*/ 280592 h 686648"/>
              <a:gd name="connsiteX2" fmla="*/ 59485 w 74073"/>
              <a:gd name="connsiteY2" fmla="*/ 399431 h 686648"/>
              <a:gd name="connsiteX3" fmla="*/ 66 w 74073"/>
              <a:gd name="connsiteY3" fmla="*/ 686625 h 686648"/>
              <a:gd name="connsiteX4" fmla="*/ 72690 w 74073"/>
              <a:gd name="connsiteY4" fmla="*/ 415937 h 686648"/>
              <a:gd name="connsiteX5" fmla="*/ 49582 w 74073"/>
              <a:gd name="connsiteY5" fmla="*/ 462152 h 686648"/>
              <a:gd name="connsiteX6" fmla="*/ 72690 w 74073"/>
              <a:gd name="connsiteY6" fmla="*/ 293796 h 686648"/>
              <a:gd name="connsiteX7" fmla="*/ 66087 w 74073"/>
              <a:gd name="connsiteY7" fmla="*/ 320205 h 686648"/>
              <a:gd name="connsiteX8" fmla="*/ 66087 w 74073"/>
              <a:gd name="connsiteY8" fmla="*/ 207968 h 686648"/>
              <a:gd name="connsiteX9" fmla="*/ 56184 w 74073"/>
              <a:gd name="connsiteY9" fmla="*/ 0 h 6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73" h="686648">
                <a:moveTo>
                  <a:pt x="56184" y="0"/>
                </a:moveTo>
                <a:cubicBezTo>
                  <a:pt x="54258" y="107010"/>
                  <a:pt x="52333" y="214020"/>
                  <a:pt x="52883" y="280592"/>
                </a:cubicBezTo>
                <a:cubicBezTo>
                  <a:pt x="53433" y="347164"/>
                  <a:pt x="68288" y="331759"/>
                  <a:pt x="59485" y="399431"/>
                </a:cubicBezTo>
                <a:cubicBezTo>
                  <a:pt x="50682" y="467103"/>
                  <a:pt x="-2135" y="683874"/>
                  <a:pt x="66" y="686625"/>
                </a:cubicBezTo>
                <a:cubicBezTo>
                  <a:pt x="2267" y="689376"/>
                  <a:pt x="64437" y="453349"/>
                  <a:pt x="72690" y="415937"/>
                </a:cubicBezTo>
                <a:cubicBezTo>
                  <a:pt x="80943" y="378525"/>
                  <a:pt x="49582" y="482509"/>
                  <a:pt x="49582" y="462152"/>
                </a:cubicBezTo>
                <a:cubicBezTo>
                  <a:pt x="49582" y="441795"/>
                  <a:pt x="69939" y="317454"/>
                  <a:pt x="72690" y="293796"/>
                </a:cubicBezTo>
                <a:cubicBezTo>
                  <a:pt x="75441" y="270138"/>
                  <a:pt x="67188" y="334510"/>
                  <a:pt x="66087" y="320205"/>
                </a:cubicBezTo>
                <a:cubicBezTo>
                  <a:pt x="64987" y="305900"/>
                  <a:pt x="66087" y="207968"/>
                  <a:pt x="66087" y="207968"/>
                </a:cubicBezTo>
                <a:lnTo>
                  <a:pt x="561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1658894C-9683-C476-E57D-840423F0B92B}"/>
              </a:ext>
            </a:extLst>
          </p:cNvPr>
          <p:cNvSpPr/>
          <p:nvPr/>
        </p:nvSpPr>
        <p:spPr>
          <a:xfrm>
            <a:off x="5422588" y="4485557"/>
            <a:ext cx="433546" cy="1005821"/>
          </a:xfrm>
          <a:custGeom>
            <a:avLst/>
            <a:gdLst>
              <a:gd name="connsiteX0" fmla="*/ 433533 w 433546"/>
              <a:gd name="connsiteY0" fmla="*/ 615 h 1005821"/>
              <a:gd name="connsiteX1" fmla="*/ 351006 w 433546"/>
              <a:gd name="connsiteY1" fmla="*/ 284508 h 1005821"/>
              <a:gd name="connsiteX2" fmla="*/ 393920 w 433546"/>
              <a:gd name="connsiteY2" fmla="*/ 215185 h 1005821"/>
              <a:gd name="connsiteX3" fmla="*/ 298189 w 433546"/>
              <a:gd name="connsiteY3" fmla="*/ 535390 h 1005821"/>
              <a:gd name="connsiteX4" fmla="*/ 308092 w 433546"/>
              <a:gd name="connsiteY4" fmla="*/ 475971 h 1005821"/>
              <a:gd name="connsiteX5" fmla="*/ 222264 w 433546"/>
              <a:gd name="connsiteY5" fmla="*/ 730154 h 1005821"/>
              <a:gd name="connsiteX6" fmla="*/ 1091 w 433546"/>
              <a:gd name="connsiteY6" fmla="*/ 1004144 h 1005821"/>
              <a:gd name="connsiteX7" fmla="*/ 143038 w 433546"/>
              <a:gd name="connsiteY7" fmla="*/ 835789 h 1005821"/>
              <a:gd name="connsiteX8" fmla="*/ 271780 w 433546"/>
              <a:gd name="connsiteY8" fmla="*/ 641025 h 1005821"/>
              <a:gd name="connsiteX9" fmla="*/ 222264 w 433546"/>
              <a:gd name="connsiteY9" fmla="*/ 693842 h 1005821"/>
              <a:gd name="connsiteX10" fmla="*/ 360909 w 433546"/>
              <a:gd name="connsiteY10" fmla="*/ 304314 h 1005821"/>
              <a:gd name="connsiteX11" fmla="*/ 374114 w 433546"/>
              <a:gd name="connsiteY11" fmla="*/ 126056 h 1005821"/>
              <a:gd name="connsiteX12" fmla="*/ 357608 w 433546"/>
              <a:gd name="connsiteY12" fmla="*/ 205282 h 1005821"/>
              <a:gd name="connsiteX13" fmla="*/ 433533 w 433546"/>
              <a:gd name="connsiteY13" fmla="*/ 615 h 100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546" h="1005821">
                <a:moveTo>
                  <a:pt x="433533" y="615"/>
                </a:moveTo>
                <a:cubicBezTo>
                  <a:pt x="432433" y="13819"/>
                  <a:pt x="357608" y="248746"/>
                  <a:pt x="351006" y="284508"/>
                </a:cubicBezTo>
                <a:cubicBezTo>
                  <a:pt x="344404" y="320270"/>
                  <a:pt x="402723" y="173371"/>
                  <a:pt x="393920" y="215185"/>
                </a:cubicBezTo>
                <a:cubicBezTo>
                  <a:pt x="385117" y="256999"/>
                  <a:pt x="312494" y="491926"/>
                  <a:pt x="298189" y="535390"/>
                </a:cubicBezTo>
                <a:cubicBezTo>
                  <a:pt x="283884" y="578854"/>
                  <a:pt x="320746" y="443510"/>
                  <a:pt x="308092" y="475971"/>
                </a:cubicBezTo>
                <a:cubicBezTo>
                  <a:pt x="295438" y="508432"/>
                  <a:pt x="273431" y="642125"/>
                  <a:pt x="222264" y="730154"/>
                </a:cubicBezTo>
                <a:cubicBezTo>
                  <a:pt x="171097" y="818183"/>
                  <a:pt x="14295" y="986538"/>
                  <a:pt x="1091" y="1004144"/>
                </a:cubicBezTo>
                <a:cubicBezTo>
                  <a:pt x="-12113" y="1021750"/>
                  <a:pt x="97923" y="896309"/>
                  <a:pt x="143038" y="835789"/>
                </a:cubicBezTo>
                <a:cubicBezTo>
                  <a:pt x="188153" y="775269"/>
                  <a:pt x="258576" y="664683"/>
                  <a:pt x="271780" y="641025"/>
                </a:cubicBezTo>
                <a:cubicBezTo>
                  <a:pt x="284984" y="617367"/>
                  <a:pt x="207409" y="749960"/>
                  <a:pt x="222264" y="693842"/>
                </a:cubicBezTo>
                <a:cubicBezTo>
                  <a:pt x="237119" y="637724"/>
                  <a:pt x="335601" y="398945"/>
                  <a:pt x="360909" y="304314"/>
                </a:cubicBezTo>
                <a:cubicBezTo>
                  <a:pt x="386217" y="209683"/>
                  <a:pt x="374664" y="142561"/>
                  <a:pt x="374114" y="126056"/>
                </a:cubicBezTo>
                <a:cubicBezTo>
                  <a:pt x="373564" y="109551"/>
                  <a:pt x="349355" y="219587"/>
                  <a:pt x="357608" y="205282"/>
                </a:cubicBezTo>
                <a:cubicBezTo>
                  <a:pt x="365861" y="190977"/>
                  <a:pt x="434633" y="-12589"/>
                  <a:pt x="433533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821E25F-18B2-F3C3-46B6-B8B5AE254637}"/>
              </a:ext>
            </a:extLst>
          </p:cNvPr>
          <p:cNvSpPr/>
          <p:nvPr/>
        </p:nvSpPr>
        <p:spPr>
          <a:xfrm>
            <a:off x="4333869" y="5464742"/>
            <a:ext cx="903793" cy="282009"/>
          </a:xfrm>
          <a:custGeom>
            <a:avLst/>
            <a:gdLst>
              <a:gd name="connsiteX0" fmla="*/ 453 w 903793"/>
              <a:gd name="connsiteY0" fmla="*/ 153701 h 282009"/>
              <a:gd name="connsiteX1" fmla="*/ 370174 w 903793"/>
              <a:gd name="connsiteY1" fmla="*/ 213121 h 282009"/>
              <a:gd name="connsiteX2" fmla="*/ 878541 w 903793"/>
              <a:gd name="connsiteY2" fmla="*/ 11755 h 282009"/>
              <a:gd name="connsiteX3" fmla="*/ 779509 w 903793"/>
              <a:gd name="connsiteY3" fmla="*/ 51368 h 282009"/>
              <a:gd name="connsiteX4" fmla="*/ 370174 w 903793"/>
              <a:gd name="connsiteY4" fmla="*/ 279142 h 282009"/>
              <a:gd name="connsiteX5" fmla="*/ 475809 w 903793"/>
              <a:gd name="connsiteY5" fmla="*/ 183411 h 282009"/>
              <a:gd name="connsiteX6" fmla="*/ 297550 w 903793"/>
              <a:gd name="connsiteY6" fmla="*/ 242831 h 282009"/>
              <a:gd name="connsiteX7" fmla="*/ 453 w 903793"/>
              <a:gd name="connsiteY7" fmla="*/ 153701 h 28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793" h="282009">
                <a:moveTo>
                  <a:pt x="453" y="153701"/>
                </a:moveTo>
                <a:cubicBezTo>
                  <a:pt x="12557" y="148749"/>
                  <a:pt x="223826" y="236779"/>
                  <a:pt x="370174" y="213121"/>
                </a:cubicBezTo>
                <a:cubicBezTo>
                  <a:pt x="516522" y="189463"/>
                  <a:pt x="810319" y="38714"/>
                  <a:pt x="878541" y="11755"/>
                </a:cubicBezTo>
                <a:cubicBezTo>
                  <a:pt x="946763" y="-15204"/>
                  <a:pt x="864237" y="6804"/>
                  <a:pt x="779509" y="51368"/>
                </a:cubicBezTo>
                <a:cubicBezTo>
                  <a:pt x="694781" y="95932"/>
                  <a:pt x="420791" y="257135"/>
                  <a:pt x="370174" y="279142"/>
                </a:cubicBezTo>
                <a:cubicBezTo>
                  <a:pt x="319557" y="301149"/>
                  <a:pt x="487913" y="189463"/>
                  <a:pt x="475809" y="183411"/>
                </a:cubicBezTo>
                <a:cubicBezTo>
                  <a:pt x="463705" y="177359"/>
                  <a:pt x="372925" y="246132"/>
                  <a:pt x="297550" y="242831"/>
                </a:cubicBezTo>
                <a:cubicBezTo>
                  <a:pt x="222175" y="239530"/>
                  <a:pt x="-11651" y="158653"/>
                  <a:pt x="453" y="153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C7DF1F73-9BCF-A060-30C7-1150931CB7F9}"/>
              </a:ext>
            </a:extLst>
          </p:cNvPr>
          <p:cNvSpPr/>
          <p:nvPr/>
        </p:nvSpPr>
        <p:spPr>
          <a:xfrm>
            <a:off x="3344660" y="4791132"/>
            <a:ext cx="986806" cy="906448"/>
          </a:xfrm>
          <a:custGeom>
            <a:avLst/>
            <a:gdLst>
              <a:gd name="connsiteX0" fmla="*/ 2638 w 986806"/>
              <a:gd name="connsiteY0" fmla="*/ 5342 h 906448"/>
              <a:gd name="connsiteX1" fmla="*/ 223811 w 986806"/>
              <a:gd name="connsiteY1" fmla="*/ 483999 h 906448"/>
              <a:gd name="connsiteX2" fmla="*/ 187499 w 986806"/>
              <a:gd name="connsiteY2" fmla="*/ 427880 h 906448"/>
              <a:gd name="connsiteX3" fmla="*/ 461489 w 986806"/>
              <a:gd name="connsiteY3" fmla="*/ 682064 h 906448"/>
              <a:gd name="connsiteX4" fmla="*/ 468091 w 986806"/>
              <a:gd name="connsiteY4" fmla="*/ 652354 h 906448"/>
              <a:gd name="connsiteX5" fmla="*/ 613339 w 986806"/>
              <a:gd name="connsiteY5" fmla="*/ 774494 h 906448"/>
              <a:gd name="connsiteX6" fmla="*/ 593532 w 986806"/>
              <a:gd name="connsiteY6" fmla="*/ 728279 h 906448"/>
              <a:gd name="connsiteX7" fmla="*/ 976458 w 986806"/>
              <a:gd name="connsiteY7" fmla="*/ 903236 h 906448"/>
              <a:gd name="connsiteX8" fmla="*/ 864221 w 986806"/>
              <a:gd name="connsiteY8" fmla="*/ 837215 h 906448"/>
              <a:gd name="connsiteX9" fmla="*/ 718973 w 986806"/>
              <a:gd name="connsiteY9" fmla="*/ 781096 h 906448"/>
              <a:gd name="connsiteX10" fmla="*/ 530811 w 986806"/>
              <a:gd name="connsiteY10" fmla="*/ 668859 h 906448"/>
              <a:gd name="connsiteX11" fmla="*/ 246918 w 986806"/>
              <a:gd name="connsiteY11" fmla="*/ 444386 h 906448"/>
              <a:gd name="connsiteX12" fmla="*/ 197402 w 986806"/>
              <a:gd name="connsiteY12" fmla="*/ 259525 h 906448"/>
              <a:gd name="connsiteX13" fmla="*/ 190800 w 986806"/>
              <a:gd name="connsiteY13" fmla="*/ 401472 h 906448"/>
              <a:gd name="connsiteX14" fmla="*/ 174295 w 986806"/>
              <a:gd name="connsiteY14" fmla="*/ 345353 h 906448"/>
              <a:gd name="connsiteX15" fmla="*/ 104972 w 986806"/>
              <a:gd name="connsiteY15" fmla="*/ 233116 h 906448"/>
              <a:gd name="connsiteX16" fmla="*/ 2638 w 986806"/>
              <a:gd name="connsiteY16" fmla="*/ 5342 h 9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6806" h="906448">
                <a:moveTo>
                  <a:pt x="2638" y="5342"/>
                </a:moveTo>
                <a:cubicBezTo>
                  <a:pt x="22444" y="47156"/>
                  <a:pt x="193001" y="413576"/>
                  <a:pt x="223811" y="483999"/>
                </a:cubicBezTo>
                <a:cubicBezTo>
                  <a:pt x="254621" y="554422"/>
                  <a:pt x="147886" y="394869"/>
                  <a:pt x="187499" y="427880"/>
                </a:cubicBezTo>
                <a:cubicBezTo>
                  <a:pt x="227112" y="460891"/>
                  <a:pt x="414724" y="644652"/>
                  <a:pt x="461489" y="682064"/>
                </a:cubicBezTo>
                <a:cubicBezTo>
                  <a:pt x="508254" y="719476"/>
                  <a:pt x="442783" y="636949"/>
                  <a:pt x="468091" y="652354"/>
                </a:cubicBezTo>
                <a:cubicBezTo>
                  <a:pt x="493399" y="667759"/>
                  <a:pt x="592432" y="761840"/>
                  <a:pt x="613339" y="774494"/>
                </a:cubicBezTo>
                <a:cubicBezTo>
                  <a:pt x="634246" y="787148"/>
                  <a:pt x="533012" y="706822"/>
                  <a:pt x="593532" y="728279"/>
                </a:cubicBezTo>
                <a:cubicBezTo>
                  <a:pt x="654052" y="749736"/>
                  <a:pt x="931343" y="885080"/>
                  <a:pt x="976458" y="903236"/>
                </a:cubicBezTo>
                <a:cubicBezTo>
                  <a:pt x="1021573" y="921392"/>
                  <a:pt x="907135" y="857572"/>
                  <a:pt x="864221" y="837215"/>
                </a:cubicBezTo>
                <a:cubicBezTo>
                  <a:pt x="821307" y="816858"/>
                  <a:pt x="774541" y="809155"/>
                  <a:pt x="718973" y="781096"/>
                </a:cubicBezTo>
                <a:cubicBezTo>
                  <a:pt x="663405" y="753037"/>
                  <a:pt x="609487" y="724977"/>
                  <a:pt x="530811" y="668859"/>
                </a:cubicBezTo>
                <a:cubicBezTo>
                  <a:pt x="452135" y="612741"/>
                  <a:pt x="302486" y="512608"/>
                  <a:pt x="246918" y="444386"/>
                </a:cubicBezTo>
                <a:cubicBezTo>
                  <a:pt x="191350" y="376164"/>
                  <a:pt x="206755" y="266677"/>
                  <a:pt x="197402" y="259525"/>
                </a:cubicBezTo>
                <a:cubicBezTo>
                  <a:pt x="188049" y="252373"/>
                  <a:pt x="194651" y="387167"/>
                  <a:pt x="190800" y="401472"/>
                </a:cubicBezTo>
                <a:cubicBezTo>
                  <a:pt x="186949" y="415777"/>
                  <a:pt x="188600" y="373412"/>
                  <a:pt x="174295" y="345353"/>
                </a:cubicBezTo>
                <a:cubicBezTo>
                  <a:pt x="159990" y="317294"/>
                  <a:pt x="129730" y="287034"/>
                  <a:pt x="104972" y="233116"/>
                </a:cubicBezTo>
                <a:cubicBezTo>
                  <a:pt x="80214" y="179198"/>
                  <a:pt x="-17168" y="-36472"/>
                  <a:pt x="2638" y="5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60190080-91A6-482C-3D36-166DBF4F531D}"/>
              </a:ext>
            </a:extLst>
          </p:cNvPr>
          <p:cNvSpPr/>
          <p:nvPr/>
        </p:nvSpPr>
        <p:spPr>
          <a:xfrm>
            <a:off x="3181733" y="3628500"/>
            <a:ext cx="207684" cy="1025882"/>
          </a:xfrm>
          <a:custGeom>
            <a:avLst/>
            <a:gdLst>
              <a:gd name="connsiteX0" fmla="*/ 175186 w 207684"/>
              <a:gd name="connsiteY0" fmla="*/ 268 h 1025882"/>
              <a:gd name="connsiteX1" fmla="*/ 76332 w 207684"/>
              <a:gd name="connsiteY1" fmla="*/ 292711 h 1025882"/>
              <a:gd name="connsiteX2" fmla="*/ 51618 w 207684"/>
              <a:gd name="connsiteY2" fmla="*/ 560441 h 1025882"/>
              <a:gd name="connsiteX3" fmla="*/ 35143 w 207684"/>
              <a:gd name="connsiteY3" fmla="*/ 490419 h 1025882"/>
              <a:gd name="connsiteX4" fmla="*/ 191662 w 207684"/>
              <a:gd name="connsiteY4" fmla="*/ 857003 h 1025882"/>
              <a:gd name="connsiteX5" fmla="*/ 183424 w 207684"/>
              <a:gd name="connsiteY5" fmla="*/ 1025878 h 1025882"/>
              <a:gd name="connsiteX6" fmla="*/ 199899 w 207684"/>
              <a:gd name="connsiteY6" fmla="*/ 861122 h 1025882"/>
              <a:gd name="connsiteX7" fmla="*/ 39262 w 207684"/>
              <a:gd name="connsiteY7" fmla="*/ 548084 h 1025882"/>
              <a:gd name="connsiteX8" fmla="*/ 35143 w 207684"/>
              <a:gd name="connsiteY8" fmla="*/ 325662 h 1025882"/>
              <a:gd name="connsiteX9" fmla="*/ 2191 w 207684"/>
              <a:gd name="connsiteY9" fmla="*/ 424516 h 1025882"/>
              <a:gd name="connsiteX10" fmla="*/ 105164 w 207684"/>
              <a:gd name="connsiteY10" fmla="*/ 243284 h 1025882"/>
              <a:gd name="connsiteX11" fmla="*/ 175186 w 207684"/>
              <a:gd name="connsiteY11" fmla="*/ 268 h 10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684" h="1025882">
                <a:moveTo>
                  <a:pt x="175186" y="268"/>
                </a:moveTo>
                <a:cubicBezTo>
                  <a:pt x="170381" y="8506"/>
                  <a:pt x="96927" y="199349"/>
                  <a:pt x="76332" y="292711"/>
                </a:cubicBezTo>
                <a:cubicBezTo>
                  <a:pt x="55737" y="386073"/>
                  <a:pt x="58483" y="527490"/>
                  <a:pt x="51618" y="560441"/>
                </a:cubicBezTo>
                <a:cubicBezTo>
                  <a:pt x="44753" y="593392"/>
                  <a:pt x="11802" y="440992"/>
                  <a:pt x="35143" y="490419"/>
                </a:cubicBezTo>
                <a:cubicBezTo>
                  <a:pt x="58484" y="539846"/>
                  <a:pt x="166949" y="767760"/>
                  <a:pt x="191662" y="857003"/>
                </a:cubicBezTo>
                <a:cubicBezTo>
                  <a:pt x="216375" y="946246"/>
                  <a:pt x="182051" y="1025192"/>
                  <a:pt x="183424" y="1025878"/>
                </a:cubicBezTo>
                <a:cubicBezTo>
                  <a:pt x="184797" y="1026564"/>
                  <a:pt x="223926" y="940754"/>
                  <a:pt x="199899" y="861122"/>
                </a:cubicBezTo>
                <a:cubicBezTo>
                  <a:pt x="175872" y="781490"/>
                  <a:pt x="66721" y="637327"/>
                  <a:pt x="39262" y="548084"/>
                </a:cubicBezTo>
                <a:cubicBezTo>
                  <a:pt x="11803" y="458841"/>
                  <a:pt x="41321" y="346257"/>
                  <a:pt x="35143" y="325662"/>
                </a:cubicBezTo>
                <a:cubicBezTo>
                  <a:pt x="28965" y="305067"/>
                  <a:pt x="-9479" y="438246"/>
                  <a:pt x="2191" y="424516"/>
                </a:cubicBezTo>
                <a:cubicBezTo>
                  <a:pt x="13861" y="410786"/>
                  <a:pt x="77704" y="311246"/>
                  <a:pt x="105164" y="243284"/>
                </a:cubicBezTo>
                <a:cubicBezTo>
                  <a:pt x="132623" y="175322"/>
                  <a:pt x="179991" y="-7970"/>
                  <a:pt x="17518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D90CD0FA-EEB7-981C-E42D-BCA88DF92A70}"/>
              </a:ext>
            </a:extLst>
          </p:cNvPr>
          <p:cNvSpPr/>
          <p:nvPr/>
        </p:nvSpPr>
        <p:spPr>
          <a:xfrm>
            <a:off x="3378917" y="2243986"/>
            <a:ext cx="437757" cy="987786"/>
          </a:xfrm>
          <a:custGeom>
            <a:avLst/>
            <a:gdLst>
              <a:gd name="connsiteX0" fmla="*/ 437709 w 437757"/>
              <a:gd name="connsiteY0" fmla="*/ 49 h 987786"/>
              <a:gd name="connsiteX1" fmla="*/ 247761 w 437757"/>
              <a:gd name="connsiteY1" fmla="*/ 278344 h 987786"/>
              <a:gd name="connsiteX2" fmla="*/ 62231 w 437757"/>
              <a:gd name="connsiteY2" fmla="*/ 583144 h 987786"/>
              <a:gd name="connsiteX3" fmla="*/ 110822 w 437757"/>
              <a:gd name="connsiteY3" fmla="*/ 477127 h 987786"/>
              <a:gd name="connsiteX4" fmla="*/ 101987 w 437757"/>
              <a:gd name="connsiteY4" fmla="*/ 614066 h 987786"/>
              <a:gd name="connsiteX5" fmla="*/ 132909 w 437757"/>
              <a:gd name="connsiteY5" fmla="*/ 569892 h 987786"/>
              <a:gd name="connsiteX6" fmla="*/ 387 w 437757"/>
              <a:gd name="connsiteY6" fmla="*/ 985127 h 987786"/>
              <a:gd name="connsiteX7" fmla="*/ 93153 w 437757"/>
              <a:gd name="connsiteY7" fmla="*/ 737753 h 987786"/>
              <a:gd name="connsiteX8" fmla="*/ 115240 w 437757"/>
              <a:gd name="connsiteY8" fmla="*/ 534553 h 987786"/>
              <a:gd name="connsiteX9" fmla="*/ 194753 w 437757"/>
              <a:gd name="connsiteY9" fmla="*/ 402031 h 987786"/>
              <a:gd name="connsiteX10" fmla="*/ 265431 w 437757"/>
              <a:gd name="connsiteY10" fmla="*/ 256257 h 987786"/>
              <a:gd name="connsiteX11" fmla="*/ 437709 w 437757"/>
              <a:gd name="connsiteY11" fmla="*/ 49 h 9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757" h="987786">
                <a:moveTo>
                  <a:pt x="437709" y="49"/>
                </a:moveTo>
                <a:cubicBezTo>
                  <a:pt x="434764" y="3730"/>
                  <a:pt x="310341" y="181162"/>
                  <a:pt x="247761" y="278344"/>
                </a:cubicBezTo>
                <a:cubicBezTo>
                  <a:pt x="185181" y="375527"/>
                  <a:pt x="85054" y="550014"/>
                  <a:pt x="62231" y="583144"/>
                </a:cubicBezTo>
                <a:cubicBezTo>
                  <a:pt x="39408" y="616274"/>
                  <a:pt x="104196" y="471973"/>
                  <a:pt x="110822" y="477127"/>
                </a:cubicBezTo>
                <a:cubicBezTo>
                  <a:pt x="117448" y="482281"/>
                  <a:pt x="98306" y="598605"/>
                  <a:pt x="101987" y="614066"/>
                </a:cubicBezTo>
                <a:cubicBezTo>
                  <a:pt x="105668" y="629527"/>
                  <a:pt x="149842" y="508049"/>
                  <a:pt x="132909" y="569892"/>
                </a:cubicBezTo>
                <a:cubicBezTo>
                  <a:pt x="115976" y="631735"/>
                  <a:pt x="7013" y="957150"/>
                  <a:pt x="387" y="985127"/>
                </a:cubicBezTo>
                <a:cubicBezTo>
                  <a:pt x="-6239" y="1013104"/>
                  <a:pt x="74011" y="812849"/>
                  <a:pt x="93153" y="737753"/>
                </a:cubicBezTo>
                <a:cubicBezTo>
                  <a:pt x="112295" y="662657"/>
                  <a:pt x="98307" y="590507"/>
                  <a:pt x="115240" y="534553"/>
                </a:cubicBezTo>
                <a:cubicBezTo>
                  <a:pt x="132173" y="478599"/>
                  <a:pt x="169721" y="448414"/>
                  <a:pt x="194753" y="402031"/>
                </a:cubicBezTo>
                <a:cubicBezTo>
                  <a:pt x="219785" y="355648"/>
                  <a:pt x="223466" y="315156"/>
                  <a:pt x="265431" y="256257"/>
                </a:cubicBezTo>
                <a:cubicBezTo>
                  <a:pt x="307396" y="197359"/>
                  <a:pt x="440654" y="-3632"/>
                  <a:pt x="43770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F4FB8D1C-5ECF-FCA2-79E2-573ECA016753}"/>
              </a:ext>
            </a:extLst>
          </p:cNvPr>
          <p:cNvSpPr/>
          <p:nvPr/>
        </p:nvSpPr>
        <p:spPr>
          <a:xfrm>
            <a:off x="3783375" y="2176943"/>
            <a:ext cx="901887" cy="88191"/>
          </a:xfrm>
          <a:custGeom>
            <a:avLst/>
            <a:gdLst>
              <a:gd name="connsiteX0" fmla="*/ 901876 w 901887"/>
              <a:gd name="connsiteY0" fmla="*/ 67112 h 88191"/>
              <a:gd name="connsiteX1" fmla="*/ 578900 w 901887"/>
              <a:gd name="connsiteY1" fmla="*/ 37751 h 88191"/>
              <a:gd name="connsiteX2" fmla="*/ 465649 w 901887"/>
              <a:gd name="connsiteY2" fmla="*/ 0 h 88191"/>
              <a:gd name="connsiteX3" fmla="*/ 193007 w 901887"/>
              <a:gd name="connsiteY3" fmla="*/ 37751 h 88191"/>
              <a:gd name="connsiteX4" fmla="*/ 243341 w 901887"/>
              <a:gd name="connsiteY4" fmla="*/ 20973 h 88191"/>
              <a:gd name="connsiteX5" fmla="*/ 60 w 901887"/>
              <a:gd name="connsiteY5" fmla="*/ 88085 h 88191"/>
              <a:gd name="connsiteX6" fmla="*/ 268508 w 901887"/>
              <a:gd name="connsiteY6" fmla="*/ 37751 h 88191"/>
              <a:gd name="connsiteX7" fmla="*/ 436287 w 901887"/>
              <a:gd name="connsiteY7" fmla="*/ 8389 h 88191"/>
              <a:gd name="connsiteX8" fmla="*/ 549539 w 901887"/>
              <a:gd name="connsiteY8" fmla="*/ 58723 h 88191"/>
              <a:gd name="connsiteX9" fmla="*/ 696346 w 901887"/>
              <a:gd name="connsiteY9" fmla="*/ 62918 h 88191"/>
              <a:gd name="connsiteX10" fmla="*/ 591484 w 901887"/>
              <a:gd name="connsiteY10" fmla="*/ 37751 h 88191"/>
              <a:gd name="connsiteX11" fmla="*/ 901876 w 901887"/>
              <a:gd name="connsiteY11" fmla="*/ 67112 h 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1887" h="88191">
                <a:moveTo>
                  <a:pt x="901876" y="67112"/>
                </a:moveTo>
                <a:cubicBezTo>
                  <a:pt x="899779" y="67112"/>
                  <a:pt x="651604" y="48936"/>
                  <a:pt x="578900" y="37751"/>
                </a:cubicBezTo>
                <a:cubicBezTo>
                  <a:pt x="506195" y="26566"/>
                  <a:pt x="529964" y="0"/>
                  <a:pt x="465649" y="0"/>
                </a:cubicBezTo>
                <a:cubicBezTo>
                  <a:pt x="401334" y="0"/>
                  <a:pt x="230058" y="34256"/>
                  <a:pt x="193007" y="37751"/>
                </a:cubicBezTo>
                <a:cubicBezTo>
                  <a:pt x="155956" y="41246"/>
                  <a:pt x="275499" y="12584"/>
                  <a:pt x="243341" y="20973"/>
                </a:cubicBezTo>
                <a:cubicBezTo>
                  <a:pt x="211183" y="29362"/>
                  <a:pt x="-4135" y="85289"/>
                  <a:pt x="60" y="88085"/>
                </a:cubicBezTo>
                <a:cubicBezTo>
                  <a:pt x="4255" y="90881"/>
                  <a:pt x="268508" y="37751"/>
                  <a:pt x="268508" y="37751"/>
                </a:cubicBezTo>
                <a:cubicBezTo>
                  <a:pt x="341212" y="24468"/>
                  <a:pt x="389448" y="4894"/>
                  <a:pt x="436287" y="8389"/>
                </a:cubicBezTo>
                <a:cubicBezTo>
                  <a:pt x="483126" y="11884"/>
                  <a:pt x="506196" y="49635"/>
                  <a:pt x="549539" y="58723"/>
                </a:cubicBezTo>
                <a:cubicBezTo>
                  <a:pt x="592882" y="67811"/>
                  <a:pt x="689355" y="66413"/>
                  <a:pt x="696346" y="62918"/>
                </a:cubicBezTo>
                <a:cubicBezTo>
                  <a:pt x="703337" y="59423"/>
                  <a:pt x="562822" y="36353"/>
                  <a:pt x="591484" y="37751"/>
                </a:cubicBezTo>
                <a:cubicBezTo>
                  <a:pt x="620146" y="39149"/>
                  <a:pt x="903973" y="67112"/>
                  <a:pt x="901876" y="67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0EB2F78A-FC4E-4924-DBC2-1EDD52A086B0}"/>
              </a:ext>
            </a:extLst>
          </p:cNvPr>
          <p:cNvSpPr/>
          <p:nvPr/>
        </p:nvSpPr>
        <p:spPr>
          <a:xfrm>
            <a:off x="4998803" y="2184605"/>
            <a:ext cx="710861" cy="534078"/>
          </a:xfrm>
          <a:custGeom>
            <a:avLst/>
            <a:gdLst>
              <a:gd name="connsiteX0" fmla="*/ 1036 w 710861"/>
              <a:gd name="connsiteY0" fmla="*/ 727 h 534078"/>
              <a:gd name="connsiteX1" fmla="*/ 487597 w 710861"/>
              <a:gd name="connsiteY1" fmla="*/ 248202 h 534078"/>
              <a:gd name="connsiteX2" fmla="*/ 454041 w 710861"/>
              <a:gd name="connsiteY2" fmla="*/ 218841 h 534078"/>
              <a:gd name="connsiteX3" fmla="*/ 592459 w 710861"/>
              <a:gd name="connsiteY3" fmla="*/ 415982 h 534078"/>
              <a:gd name="connsiteX4" fmla="*/ 709905 w 710861"/>
              <a:gd name="connsiteY4" fmla="*/ 533428 h 534078"/>
              <a:gd name="connsiteX5" fmla="*/ 651182 w 710861"/>
              <a:gd name="connsiteY5" fmla="*/ 466316 h 534078"/>
              <a:gd name="connsiteX6" fmla="*/ 462430 w 710861"/>
              <a:gd name="connsiteY6" fmla="*/ 248202 h 534078"/>
              <a:gd name="connsiteX7" fmla="*/ 495986 w 710861"/>
              <a:gd name="connsiteY7" fmla="*/ 281758 h 534078"/>
              <a:gd name="connsiteX8" fmla="*/ 361762 w 710861"/>
              <a:gd name="connsiteY8" fmla="*/ 176896 h 534078"/>
              <a:gd name="connsiteX9" fmla="*/ 1036 w 710861"/>
              <a:gd name="connsiteY9" fmla="*/ 727 h 5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0861" h="534078">
                <a:moveTo>
                  <a:pt x="1036" y="727"/>
                </a:moveTo>
                <a:cubicBezTo>
                  <a:pt x="22008" y="12611"/>
                  <a:pt x="412096" y="211850"/>
                  <a:pt x="487597" y="248202"/>
                </a:cubicBezTo>
                <a:cubicBezTo>
                  <a:pt x="563098" y="284554"/>
                  <a:pt x="436564" y="190878"/>
                  <a:pt x="454041" y="218841"/>
                </a:cubicBezTo>
                <a:cubicBezTo>
                  <a:pt x="471518" y="246804"/>
                  <a:pt x="549815" y="363551"/>
                  <a:pt x="592459" y="415982"/>
                </a:cubicBezTo>
                <a:cubicBezTo>
                  <a:pt x="635103" y="468413"/>
                  <a:pt x="700118" y="525039"/>
                  <a:pt x="709905" y="533428"/>
                </a:cubicBezTo>
                <a:cubicBezTo>
                  <a:pt x="719692" y="541817"/>
                  <a:pt x="651182" y="466316"/>
                  <a:pt x="651182" y="466316"/>
                </a:cubicBezTo>
                <a:lnTo>
                  <a:pt x="462430" y="248202"/>
                </a:lnTo>
                <a:cubicBezTo>
                  <a:pt x="436564" y="217442"/>
                  <a:pt x="512764" y="293642"/>
                  <a:pt x="495986" y="281758"/>
                </a:cubicBezTo>
                <a:cubicBezTo>
                  <a:pt x="479208" y="269874"/>
                  <a:pt x="440059" y="227929"/>
                  <a:pt x="361762" y="176896"/>
                </a:cubicBezTo>
                <a:cubicBezTo>
                  <a:pt x="283465" y="125863"/>
                  <a:pt x="-19936" y="-11157"/>
                  <a:pt x="1036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25A15A54-6F5B-ADE7-40E9-98D6E923B724}"/>
              </a:ext>
            </a:extLst>
          </p:cNvPr>
          <p:cNvSpPr/>
          <p:nvPr/>
        </p:nvSpPr>
        <p:spPr>
          <a:xfrm>
            <a:off x="3816465" y="2386617"/>
            <a:ext cx="424215" cy="260268"/>
          </a:xfrm>
          <a:custGeom>
            <a:avLst/>
            <a:gdLst>
              <a:gd name="connsiteX0" fmla="*/ 424170 w 424215"/>
              <a:gd name="connsiteY0" fmla="*/ 51 h 260268"/>
              <a:gd name="connsiteX1" fmla="*/ 159917 w 424215"/>
              <a:gd name="connsiteY1" fmla="*/ 96524 h 260268"/>
              <a:gd name="connsiteX2" fmla="*/ 526 w 424215"/>
              <a:gd name="connsiteY2" fmla="*/ 260110 h 260268"/>
              <a:gd name="connsiteX3" fmla="*/ 109583 w 424215"/>
              <a:gd name="connsiteY3" fmla="*/ 125886 h 260268"/>
              <a:gd name="connsiteX4" fmla="*/ 138944 w 424215"/>
              <a:gd name="connsiteY4" fmla="*/ 83941 h 260268"/>
              <a:gd name="connsiteX5" fmla="*/ 424170 w 424215"/>
              <a:gd name="connsiteY5" fmla="*/ 51 h 26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15" h="260268">
                <a:moveTo>
                  <a:pt x="424170" y="51"/>
                </a:moveTo>
                <a:cubicBezTo>
                  <a:pt x="427665" y="2148"/>
                  <a:pt x="230524" y="53181"/>
                  <a:pt x="159917" y="96524"/>
                </a:cubicBezTo>
                <a:cubicBezTo>
                  <a:pt x="89310" y="139867"/>
                  <a:pt x="8915" y="255216"/>
                  <a:pt x="526" y="260110"/>
                </a:cubicBezTo>
                <a:cubicBezTo>
                  <a:pt x="-7863" y="265004"/>
                  <a:pt x="86513" y="155247"/>
                  <a:pt x="109583" y="125886"/>
                </a:cubicBezTo>
                <a:cubicBezTo>
                  <a:pt x="132653" y="96525"/>
                  <a:pt x="83018" y="107011"/>
                  <a:pt x="138944" y="83941"/>
                </a:cubicBezTo>
                <a:cubicBezTo>
                  <a:pt x="194870" y="60871"/>
                  <a:pt x="420675" y="-2046"/>
                  <a:pt x="42417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77CD33-D3D3-C5EA-2E1C-D8902D9A23C0}"/>
              </a:ext>
            </a:extLst>
          </p:cNvPr>
          <p:cNvSpPr/>
          <p:nvPr/>
        </p:nvSpPr>
        <p:spPr>
          <a:xfrm>
            <a:off x="5175986" y="2768309"/>
            <a:ext cx="90897" cy="138571"/>
          </a:xfrm>
          <a:custGeom>
            <a:avLst/>
            <a:gdLst>
              <a:gd name="connsiteX0" fmla="*/ 21 w 90897"/>
              <a:gd name="connsiteY0" fmla="*/ 58 h 138571"/>
              <a:gd name="connsiteX1" fmla="*/ 79717 w 90897"/>
              <a:gd name="connsiteY1" fmla="*/ 75559 h 138571"/>
              <a:gd name="connsiteX2" fmla="*/ 83911 w 90897"/>
              <a:gd name="connsiteY2" fmla="*/ 138476 h 138571"/>
              <a:gd name="connsiteX3" fmla="*/ 88106 w 90897"/>
              <a:gd name="connsiteY3" fmla="*/ 88142 h 138571"/>
              <a:gd name="connsiteX4" fmla="*/ 21 w 90897"/>
              <a:gd name="connsiteY4" fmla="*/ 58 h 1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97" h="138571">
                <a:moveTo>
                  <a:pt x="21" y="58"/>
                </a:moveTo>
                <a:cubicBezTo>
                  <a:pt x="-1377" y="-2039"/>
                  <a:pt x="65735" y="52489"/>
                  <a:pt x="79717" y="75559"/>
                </a:cubicBezTo>
                <a:cubicBezTo>
                  <a:pt x="93699" y="98629"/>
                  <a:pt x="82513" y="136379"/>
                  <a:pt x="83911" y="138476"/>
                </a:cubicBezTo>
                <a:cubicBezTo>
                  <a:pt x="85309" y="140573"/>
                  <a:pt x="95796" y="107716"/>
                  <a:pt x="88106" y="88142"/>
                </a:cubicBezTo>
                <a:cubicBezTo>
                  <a:pt x="80416" y="68568"/>
                  <a:pt x="1419" y="2155"/>
                  <a:pt x="2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35A9FBB0-A95C-AC37-7222-5BEF0549EADB}"/>
              </a:ext>
            </a:extLst>
          </p:cNvPr>
          <p:cNvSpPr/>
          <p:nvPr/>
        </p:nvSpPr>
        <p:spPr>
          <a:xfrm>
            <a:off x="4429149" y="2638331"/>
            <a:ext cx="126122" cy="151014"/>
          </a:xfrm>
          <a:custGeom>
            <a:avLst/>
            <a:gdLst>
              <a:gd name="connsiteX0" fmla="*/ 126073 w 126122"/>
              <a:gd name="connsiteY0" fmla="*/ 7 h 151014"/>
              <a:gd name="connsiteX1" fmla="*/ 42183 w 126122"/>
              <a:gd name="connsiteY1" fmla="*/ 71313 h 151014"/>
              <a:gd name="connsiteX2" fmla="*/ 238 w 126122"/>
              <a:gd name="connsiteY2" fmla="*/ 151008 h 151014"/>
              <a:gd name="connsiteX3" fmla="*/ 29600 w 126122"/>
              <a:gd name="connsiteY3" fmla="*/ 75508 h 151014"/>
              <a:gd name="connsiteX4" fmla="*/ 126073 w 126122"/>
              <a:gd name="connsiteY4" fmla="*/ 7 h 1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22" h="151014">
                <a:moveTo>
                  <a:pt x="126073" y="7"/>
                </a:moveTo>
                <a:cubicBezTo>
                  <a:pt x="128170" y="-692"/>
                  <a:pt x="63155" y="46146"/>
                  <a:pt x="42183" y="71313"/>
                </a:cubicBezTo>
                <a:cubicBezTo>
                  <a:pt x="21211" y="96480"/>
                  <a:pt x="2335" y="150309"/>
                  <a:pt x="238" y="151008"/>
                </a:cubicBezTo>
                <a:cubicBezTo>
                  <a:pt x="-1859" y="151707"/>
                  <a:pt x="10026" y="99277"/>
                  <a:pt x="29600" y="75508"/>
                </a:cubicBezTo>
                <a:cubicBezTo>
                  <a:pt x="49174" y="51739"/>
                  <a:pt x="123976" y="706"/>
                  <a:pt x="12607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FA35C533-CF3C-ED3A-FA17-59ABEC9A0979}"/>
              </a:ext>
            </a:extLst>
          </p:cNvPr>
          <p:cNvSpPr/>
          <p:nvPr/>
        </p:nvSpPr>
        <p:spPr>
          <a:xfrm>
            <a:off x="4654584" y="2747034"/>
            <a:ext cx="72636" cy="277519"/>
          </a:xfrm>
          <a:custGeom>
            <a:avLst/>
            <a:gdLst>
              <a:gd name="connsiteX0" fmla="*/ 34862 w 72636"/>
              <a:gd name="connsiteY0" fmla="*/ 360 h 277519"/>
              <a:gd name="connsiteX1" fmla="*/ 9695 w 72636"/>
              <a:gd name="connsiteY1" fmla="*/ 117806 h 277519"/>
              <a:gd name="connsiteX2" fmla="*/ 72612 w 72636"/>
              <a:gd name="connsiteY2" fmla="*/ 277197 h 277519"/>
              <a:gd name="connsiteX3" fmla="*/ 1306 w 72636"/>
              <a:gd name="connsiteY3" fmla="*/ 155557 h 277519"/>
              <a:gd name="connsiteX4" fmla="*/ 34862 w 72636"/>
              <a:gd name="connsiteY4" fmla="*/ 360 h 27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6" h="277519">
                <a:moveTo>
                  <a:pt x="34862" y="360"/>
                </a:moveTo>
                <a:cubicBezTo>
                  <a:pt x="36260" y="-5932"/>
                  <a:pt x="3403" y="71666"/>
                  <a:pt x="9695" y="117806"/>
                </a:cubicBezTo>
                <a:cubicBezTo>
                  <a:pt x="15987" y="163946"/>
                  <a:pt x="74010" y="270905"/>
                  <a:pt x="72612" y="277197"/>
                </a:cubicBezTo>
                <a:cubicBezTo>
                  <a:pt x="71214" y="283489"/>
                  <a:pt x="10394" y="196104"/>
                  <a:pt x="1306" y="155557"/>
                </a:cubicBezTo>
                <a:cubicBezTo>
                  <a:pt x="-7782" y="115010"/>
                  <a:pt x="33464" y="6652"/>
                  <a:pt x="3486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FF79B9AE-0544-8B21-2B2D-9854E3AF4F02}"/>
              </a:ext>
            </a:extLst>
          </p:cNvPr>
          <p:cNvSpPr/>
          <p:nvPr/>
        </p:nvSpPr>
        <p:spPr>
          <a:xfrm>
            <a:off x="4861839" y="2340334"/>
            <a:ext cx="70895" cy="239319"/>
          </a:xfrm>
          <a:custGeom>
            <a:avLst/>
            <a:gdLst>
              <a:gd name="connsiteX0" fmla="*/ 70888 w 70895"/>
              <a:gd name="connsiteY0" fmla="*/ 194 h 239319"/>
              <a:gd name="connsiteX1" fmla="*/ 3776 w 70895"/>
              <a:gd name="connsiteY1" fmla="*/ 163780 h 239319"/>
              <a:gd name="connsiteX2" fmla="*/ 7970 w 70895"/>
              <a:gd name="connsiteY2" fmla="*/ 239281 h 239319"/>
              <a:gd name="connsiteX3" fmla="*/ 3776 w 70895"/>
              <a:gd name="connsiteY3" fmla="*/ 155391 h 239319"/>
              <a:gd name="connsiteX4" fmla="*/ 7970 w 70895"/>
              <a:gd name="connsiteY4" fmla="*/ 130224 h 239319"/>
              <a:gd name="connsiteX5" fmla="*/ 70888 w 70895"/>
              <a:gd name="connsiteY5" fmla="*/ 194 h 2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95" h="239319">
                <a:moveTo>
                  <a:pt x="70888" y="194"/>
                </a:moveTo>
                <a:cubicBezTo>
                  <a:pt x="70189" y="5787"/>
                  <a:pt x="14262" y="123932"/>
                  <a:pt x="3776" y="163780"/>
                </a:cubicBezTo>
                <a:cubicBezTo>
                  <a:pt x="-6710" y="203628"/>
                  <a:pt x="7970" y="240679"/>
                  <a:pt x="7970" y="239281"/>
                </a:cubicBezTo>
                <a:cubicBezTo>
                  <a:pt x="7970" y="237883"/>
                  <a:pt x="3776" y="155391"/>
                  <a:pt x="3776" y="155391"/>
                </a:cubicBezTo>
                <a:cubicBezTo>
                  <a:pt x="3776" y="137215"/>
                  <a:pt x="-3914" y="149099"/>
                  <a:pt x="7970" y="130224"/>
                </a:cubicBezTo>
                <a:cubicBezTo>
                  <a:pt x="19854" y="111349"/>
                  <a:pt x="71587" y="-5399"/>
                  <a:pt x="7088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0232541F-D255-1BA2-096F-67458A10FA0E}"/>
              </a:ext>
            </a:extLst>
          </p:cNvPr>
          <p:cNvSpPr/>
          <p:nvPr/>
        </p:nvSpPr>
        <p:spPr>
          <a:xfrm>
            <a:off x="5263830" y="2562720"/>
            <a:ext cx="177879" cy="197459"/>
          </a:xfrm>
          <a:custGeom>
            <a:avLst/>
            <a:gdLst>
              <a:gd name="connsiteX0" fmla="*/ 262 w 177879"/>
              <a:gd name="connsiteY0" fmla="*/ 117 h 197459"/>
              <a:gd name="connsiteX1" fmla="*/ 109319 w 177879"/>
              <a:gd name="connsiteY1" fmla="*/ 104979 h 197459"/>
              <a:gd name="connsiteX2" fmla="*/ 176431 w 177879"/>
              <a:gd name="connsiteY2" fmla="*/ 197258 h 197459"/>
              <a:gd name="connsiteX3" fmla="*/ 142875 w 177879"/>
              <a:gd name="connsiteY3" fmla="*/ 125952 h 197459"/>
              <a:gd name="connsiteX4" fmla="*/ 262 w 177879"/>
              <a:gd name="connsiteY4" fmla="*/ 117 h 1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79" h="197459">
                <a:moveTo>
                  <a:pt x="262" y="117"/>
                </a:moveTo>
                <a:cubicBezTo>
                  <a:pt x="-5331" y="-3378"/>
                  <a:pt x="79958" y="72122"/>
                  <a:pt x="109319" y="104979"/>
                </a:cubicBezTo>
                <a:cubicBezTo>
                  <a:pt x="138681" y="137836"/>
                  <a:pt x="170838" y="193763"/>
                  <a:pt x="176431" y="197258"/>
                </a:cubicBezTo>
                <a:cubicBezTo>
                  <a:pt x="182024" y="200753"/>
                  <a:pt x="171537" y="158110"/>
                  <a:pt x="142875" y="125952"/>
                </a:cubicBezTo>
                <a:cubicBezTo>
                  <a:pt x="114213" y="93794"/>
                  <a:pt x="5855" y="3612"/>
                  <a:pt x="26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9C5D3BF-E0F9-ECD8-860A-97D5165BEB53}"/>
              </a:ext>
            </a:extLst>
          </p:cNvPr>
          <p:cNvSpPr/>
          <p:nvPr/>
        </p:nvSpPr>
        <p:spPr>
          <a:xfrm>
            <a:off x="3401418" y="3904079"/>
            <a:ext cx="215002" cy="215395"/>
          </a:xfrm>
          <a:custGeom>
            <a:avLst/>
            <a:gdLst>
              <a:gd name="connsiteX0" fmla="*/ 318 w 215002"/>
              <a:gd name="connsiteY0" fmla="*/ 996 h 215395"/>
              <a:gd name="connsiteX1" fmla="*/ 138736 w 215002"/>
              <a:gd name="connsiteY1" fmla="*/ 84886 h 215395"/>
              <a:gd name="connsiteX2" fmla="*/ 214237 w 215002"/>
              <a:gd name="connsiteY2" fmla="*/ 214915 h 215395"/>
              <a:gd name="connsiteX3" fmla="*/ 176487 w 215002"/>
              <a:gd name="connsiteY3" fmla="*/ 126831 h 215395"/>
              <a:gd name="connsiteX4" fmla="*/ 155514 w 215002"/>
              <a:gd name="connsiteY4" fmla="*/ 72303 h 215395"/>
              <a:gd name="connsiteX5" fmla="*/ 147125 w 215002"/>
              <a:gd name="connsiteY5" fmla="*/ 114248 h 215395"/>
              <a:gd name="connsiteX6" fmla="*/ 100986 w 215002"/>
              <a:gd name="connsiteY6" fmla="*/ 42941 h 215395"/>
              <a:gd name="connsiteX7" fmla="*/ 318 w 215002"/>
              <a:gd name="connsiteY7" fmla="*/ 996 h 2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02" h="215395">
                <a:moveTo>
                  <a:pt x="318" y="996"/>
                </a:moveTo>
                <a:cubicBezTo>
                  <a:pt x="6610" y="7987"/>
                  <a:pt x="103083" y="49233"/>
                  <a:pt x="138736" y="84886"/>
                </a:cubicBezTo>
                <a:cubicBezTo>
                  <a:pt x="174389" y="120539"/>
                  <a:pt x="207945" y="207924"/>
                  <a:pt x="214237" y="214915"/>
                </a:cubicBezTo>
                <a:cubicBezTo>
                  <a:pt x="220529" y="221906"/>
                  <a:pt x="186274" y="150600"/>
                  <a:pt x="176487" y="126831"/>
                </a:cubicBezTo>
                <a:cubicBezTo>
                  <a:pt x="166700" y="103062"/>
                  <a:pt x="160408" y="74400"/>
                  <a:pt x="155514" y="72303"/>
                </a:cubicBezTo>
                <a:cubicBezTo>
                  <a:pt x="150620" y="70206"/>
                  <a:pt x="156213" y="119142"/>
                  <a:pt x="147125" y="114248"/>
                </a:cubicBezTo>
                <a:cubicBezTo>
                  <a:pt x="138037" y="109354"/>
                  <a:pt x="119162" y="60418"/>
                  <a:pt x="100986" y="42941"/>
                </a:cubicBezTo>
                <a:cubicBezTo>
                  <a:pt x="82810" y="25464"/>
                  <a:pt x="-5974" y="-5995"/>
                  <a:pt x="318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3EF0B7B3-AE55-9299-A56B-CA30D2B1C8A7}"/>
              </a:ext>
            </a:extLst>
          </p:cNvPr>
          <p:cNvSpPr/>
          <p:nvPr/>
        </p:nvSpPr>
        <p:spPr>
          <a:xfrm>
            <a:off x="3565124" y="4248993"/>
            <a:ext cx="42183" cy="251753"/>
          </a:xfrm>
          <a:custGeom>
            <a:avLst/>
            <a:gdLst>
              <a:gd name="connsiteX0" fmla="*/ 42142 w 42183"/>
              <a:gd name="connsiteY0" fmla="*/ 31 h 251753"/>
              <a:gd name="connsiteX1" fmla="*/ 8586 w 42183"/>
              <a:gd name="connsiteY1" fmla="*/ 151033 h 251753"/>
              <a:gd name="connsiteX2" fmla="*/ 37948 w 42183"/>
              <a:gd name="connsiteY2" fmla="*/ 251701 h 251753"/>
              <a:gd name="connsiteX3" fmla="*/ 197 w 42183"/>
              <a:gd name="connsiteY3" fmla="*/ 138449 h 251753"/>
              <a:gd name="connsiteX4" fmla="*/ 42142 w 42183"/>
              <a:gd name="connsiteY4" fmla="*/ 31 h 25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83" h="251753">
                <a:moveTo>
                  <a:pt x="42142" y="31"/>
                </a:moveTo>
                <a:cubicBezTo>
                  <a:pt x="43540" y="2128"/>
                  <a:pt x="9285" y="109088"/>
                  <a:pt x="8586" y="151033"/>
                </a:cubicBezTo>
                <a:cubicBezTo>
                  <a:pt x="7887" y="192978"/>
                  <a:pt x="39346" y="253798"/>
                  <a:pt x="37948" y="251701"/>
                </a:cubicBezTo>
                <a:cubicBezTo>
                  <a:pt x="36550" y="249604"/>
                  <a:pt x="3692" y="175500"/>
                  <a:pt x="197" y="138449"/>
                </a:cubicBezTo>
                <a:cubicBezTo>
                  <a:pt x="-3298" y="101398"/>
                  <a:pt x="40744" y="-2066"/>
                  <a:pt x="4214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52845BA6-B833-C8E4-6844-AA5045DC3492}"/>
              </a:ext>
            </a:extLst>
          </p:cNvPr>
          <p:cNvSpPr/>
          <p:nvPr/>
        </p:nvSpPr>
        <p:spPr>
          <a:xfrm>
            <a:off x="5678620" y="3946228"/>
            <a:ext cx="114235" cy="227709"/>
          </a:xfrm>
          <a:custGeom>
            <a:avLst/>
            <a:gdLst>
              <a:gd name="connsiteX0" fmla="*/ 113978 w 114235"/>
              <a:gd name="connsiteY0" fmla="*/ 792 h 227709"/>
              <a:gd name="connsiteX1" fmla="*/ 51061 w 114235"/>
              <a:gd name="connsiteY1" fmla="*/ 72099 h 227709"/>
              <a:gd name="connsiteX2" fmla="*/ 727 w 114235"/>
              <a:gd name="connsiteY2" fmla="*/ 227295 h 227709"/>
              <a:gd name="connsiteX3" fmla="*/ 25894 w 114235"/>
              <a:gd name="connsiteY3" fmla="*/ 114044 h 227709"/>
              <a:gd name="connsiteX4" fmla="*/ 113978 w 114235"/>
              <a:gd name="connsiteY4" fmla="*/ 792 h 2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35" h="227709">
                <a:moveTo>
                  <a:pt x="113978" y="792"/>
                </a:moveTo>
                <a:cubicBezTo>
                  <a:pt x="118172" y="-6199"/>
                  <a:pt x="69936" y="34349"/>
                  <a:pt x="51061" y="72099"/>
                </a:cubicBezTo>
                <a:cubicBezTo>
                  <a:pt x="32186" y="109850"/>
                  <a:pt x="4921" y="220304"/>
                  <a:pt x="727" y="227295"/>
                </a:cubicBezTo>
                <a:cubicBezTo>
                  <a:pt x="-3467" y="234286"/>
                  <a:pt x="11213" y="151095"/>
                  <a:pt x="25894" y="114044"/>
                </a:cubicBezTo>
                <a:cubicBezTo>
                  <a:pt x="40575" y="76993"/>
                  <a:pt x="109784" y="7783"/>
                  <a:pt x="113978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B074D98-F055-FB79-7081-C9B42F0463A0}"/>
              </a:ext>
            </a:extLst>
          </p:cNvPr>
          <p:cNvSpPr/>
          <p:nvPr/>
        </p:nvSpPr>
        <p:spPr>
          <a:xfrm>
            <a:off x="5632419" y="4383194"/>
            <a:ext cx="135050" cy="193186"/>
          </a:xfrm>
          <a:custGeom>
            <a:avLst/>
            <a:gdLst>
              <a:gd name="connsiteX0" fmla="*/ 135012 w 135050"/>
              <a:gd name="connsiteY0" fmla="*/ 54 h 193186"/>
              <a:gd name="connsiteX1" fmla="*/ 30150 w 135050"/>
              <a:gd name="connsiteY1" fmla="*/ 83944 h 193186"/>
              <a:gd name="connsiteX2" fmla="*/ 788 w 135050"/>
              <a:gd name="connsiteY2" fmla="*/ 193000 h 193186"/>
              <a:gd name="connsiteX3" fmla="*/ 9177 w 135050"/>
              <a:gd name="connsiteY3" fmla="*/ 109111 h 193186"/>
              <a:gd name="connsiteX4" fmla="*/ 17566 w 135050"/>
              <a:gd name="connsiteY4" fmla="*/ 71360 h 193186"/>
              <a:gd name="connsiteX5" fmla="*/ 135012 w 135050"/>
              <a:gd name="connsiteY5" fmla="*/ 54 h 19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50" h="193186">
                <a:moveTo>
                  <a:pt x="135012" y="54"/>
                </a:moveTo>
                <a:cubicBezTo>
                  <a:pt x="137109" y="2151"/>
                  <a:pt x="52521" y="51786"/>
                  <a:pt x="30150" y="83944"/>
                </a:cubicBezTo>
                <a:cubicBezTo>
                  <a:pt x="7779" y="116102"/>
                  <a:pt x="4283" y="188806"/>
                  <a:pt x="788" y="193000"/>
                </a:cubicBezTo>
                <a:cubicBezTo>
                  <a:pt x="-2707" y="197194"/>
                  <a:pt x="6381" y="129384"/>
                  <a:pt x="9177" y="109111"/>
                </a:cubicBezTo>
                <a:cubicBezTo>
                  <a:pt x="11973" y="88838"/>
                  <a:pt x="2186" y="86041"/>
                  <a:pt x="17566" y="71360"/>
                </a:cubicBezTo>
                <a:cubicBezTo>
                  <a:pt x="32946" y="56679"/>
                  <a:pt x="132915" y="-2043"/>
                  <a:pt x="13501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7F63054-6E1B-A98E-FEEE-D1EA72AF588E}"/>
              </a:ext>
            </a:extLst>
          </p:cNvPr>
          <p:cNvSpPr/>
          <p:nvPr/>
        </p:nvSpPr>
        <p:spPr>
          <a:xfrm>
            <a:off x="3858875" y="4492302"/>
            <a:ext cx="188886" cy="231538"/>
          </a:xfrm>
          <a:custGeom>
            <a:avLst/>
            <a:gdLst>
              <a:gd name="connsiteX0" fmla="*/ 61 w 188886"/>
              <a:gd name="connsiteY0" fmla="*/ 3 h 231538"/>
              <a:gd name="connsiteX1" fmla="*/ 75562 w 188886"/>
              <a:gd name="connsiteY1" fmla="*/ 155199 h 231538"/>
              <a:gd name="connsiteX2" fmla="*/ 188813 w 188886"/>
              <a:gd name="connsiteY2" fmla="*/ 230700 h 231538"/>
              <a:gd name="connsiteX3" fmla="*/ 92340 w 188886"/>
              <a:gd name="connsiteY3" fmla="*/ 192949 h 231538"/>
              <a:gd name="connsiteX4" fmla="*/ 62978 w 188886"/>
              <a:gd name="connsiteY4" fmla="*/ 151004 h 231538"/>
              <a:gd name="connsiteX5" fmla="*/ 61 w 188886"/>
              <a:gd name="connsiteY5" fmla="*/ 3 h 23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886" h="231538">
                <a:moveTo>
                  <a:pt x="61" y="3"/>
                </a:moveTo>
                <a:cubicBezTo>
                  <a:pt x="2158" y="702"/>
                  <a:pt x="44103" y="116750"/>
                  <a:pt x="75562" y="155199"/>
                </a:cubicBezTo>
                <a:cubicBezTo>
                  <a:pt x="107021" y="193649"/>
                  <a:pt x="186017" y="224408"/>
                  <a:pt x="188813" y="230700"/>
                </a:cubicBezTo>
                <a:cubicBezTo>
                  <a:pt x="191609" y="236992"/>
                  <a:pt x="113312" y="206232"/>
                  <a:pt x="92340" y="192949"/>
                </a:cubicBezTo>
                <a:cubicBezTo>
                  <a:pt x="71368" y="179666"/>
                  <a:pt x="76261" y="181064"/>
                  <a:pt x="62978" y="151004"/>
                </a:cubicBezTo>
                <a:cubicBezTo>
                  <a:pt x="49695" y="120944"/>
                  <a:pt x="-2036" y="-696"/>
                  <a:pt x="6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C694B1D3-8870-F6BD-5C6B-3A54D90F1B01}"/>
              </a:ext>
            </a:extLst>
          </p:cNvPr>
          <p:cNvSpPr/>
          <p:nvPr/>
        </p:nvSpPr>
        <p:spPr>
          <a:xfrm>
            <a:off x="5230351" y="4429369"/>
            <a:ext cx="118028" cy="130253"/>
          </a:xfrm>
          <a:custGeom>
            <a:avLst/>
            <a:gdLst>
              <a:gd name="connsiteX0" fmla="*/ 185 w 118028"/>
              <a:gd name="connsiteY0" fmla="*/ 18 h 130253"/>
              <a:gd name="connsiteX1" fmla="*/ 63102 w 118028"/>
              <a:gd name="connsiteY1" fmla="*/ 100686 h 130253"/>
              <a:gd name="connsiteX2" fmla="*/ 117631 w 118028"/>
              <a:gd name="connsiteY2" fmla="*/ 130048 h 130253"/>
              <a:gd name="connsiteX3" fmla="*/ 84075 w 118028"/>
              <a:gd name="connsiteY3" fmla="*/ 109075 h 130253"/>
              <a:gd name="connsiteX4" fmla="*/ 185 w 118028"/>
              <a:gd name="connsiteY4" fmla="*/ 18 h 13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28" h="130253">
                <a:moveTo>
                  <a:pt x="185" y="18"/>
                </a:moveTo>
                <a:cubicBezTo>
                  <a:pt x="-3311" y="-1380"/>
                  <a:pt x="43528" y="79014"/>
                  <a:pt x="63102" y="100686"/>
                </a:cubicBezTo>
                <a:cubicBezTo>
                  <a:pt x="82676" y="122358"/>
                  <a:pt x="114136" y="128650"/>
                  <a:pt x="117631" y="130048"/>
                </a:cubicBezTo>
                <a:cubicBezTo>
                  <a:pt x="121127" y="131446"/>
                  <a:pt x="100853" y="125853"/>
                  <a:pt x="84075" y="109075"/>
                </a:cubicBezTo>
                <a:cubicBezTo>
                  <a:pt x="67297" y="92297"/>
                  <a:pt x="3681" y="1416"/>
                  <a:pt x="1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3D48AC4B-8AF1-F0E6-E005-3799C07F1463}"/>
              </a:ext>
            </a:extLst>
          </p:cNvPr>
          <p:cNvSpPr/>
          <p:nvPr/>
        </p:nvSpPr>
        <p:spPr>
          <a:xfrm>
            <a:off x="4136217" y="4613640"/>
            <a:ext cx="247286" cy="164118"/>
          </a:xfrm>
          <a:custGeom>
            <a:avLst/>
            <a:gdLst>
              <a:gd name="connsiteX0" fmla="*/ 247031 w 247286"/>
              <a:gd name="connsiteY0" fmla="*/ 305 h 164118"/>
              <a:gd name="connsiteX1" fmla="*/ 75056 w 247286"/>
              <a:gd name="connsiteY1" fmla="*/ 63222 h 164118"/>
              <a:gd name="connsiteX2" fmla="*/ 3750 w 247286"/>
              <a:gd name="connsiteY2" fmla="*/ 163890 h 164118"/>
              <a:gd name="connsiteX3" fmla="*/ 33111 w 247286"/>
              <a:gd name="connsiteY3" fmla="*/ 88389 h 164118"/>
              <a:gd name="connsiteX4" fmla="*/ 247031 w 247286"/>
              <a:gd name="connsiteY4" fmla="*/ 305 h 16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86" h="164118">
                <a:moveTo>
                  <a:pt x="247031" y="305"/>
                </a:moveTo>
                <a:cubicBezTo>
                  <a:pt x="254022" y="-3889"/>
                  <a:pt x="115603" y="35958"/>
                  <a:pt x="75056" y="63222"/>
                </a:cubicBezTo>
                <a:cubicBezTo>
                  <a:pt x="34509" y="90486"/>
                  <a:pt x="10741" y="159696"/>
                  <a:pt x="3750" y="163890"/>
                </a:cubicBezTo>
                <a:cubicBezTo>
                  <a:pt x="-3241" y="168084"/>
                  <a:pt x="-3940" y="113556"/>
                  <a:pt x="33111" y="88389"/>
                </a:cubicBezTo>
                <a:cubicBezTo>
                  <a:pt x="70162" y="63222"/>
                  <a:pt x="240040" y="4499"/>
                  <a:pt x="247031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17A18B1E-225A-50CE-AF38-0454ED8F51BA}"/>
              </a:ext>
            </a:extLst>
          </p:cNvPr>
          <p:cNvSpPr/>
          <p:nvPr/>
        </p:nvSpPr>
        <p:spPr>
          <a:xfrm>
            <a:off x="4403264" y="5385578"/>
            <a:ext cx="337428" cy="168018"/>
          </a:xfrm>
          <a:custGeom>
            <a:avLst/>
            <a:gdLst>
              <a:gd name="connsiteX0" fmla="*/ 336516 w 337428"/>
              <a:gd name="connsiteY0" fmla="*/ 154 h 168018"/>
              <a:gd name="connsiteX1" fmla="*/ 135180 w 337428"/>
              <a:gd name="connsiteY1" fmla="*/ 75655 h 168018"/>
              <a:gd name="connsiteX2" fmla="*/ 956 w 337428"/>
              <a:gd name="connsiteY2" fmla="*/ 167934 h 168018"/>
              <a:gd name="connsiteX3" fmla="*/ 202292 w 337428"/>
              <a:gd name="connsiteY3" fmla="*/ 58877 h 168018"/>
              <a:gd name="connsiteX4" fmla="*/ 336516 w 337428"/>
              <a:gd name="connsiteY4" fmla="*/ 154 h 1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28" h="168018">
                <a:moveTo>
                  <a:pt x="336516" y="154"/>
                </a:moveTo>
                <a:cubicBezTo>
                  <a:pt x="325331" y="2950"/>
                  <a:pt x="191107" y="47692"/>
                  <a:pt x="135180" y="75655"/>
                </a:cubicBezTo>
                <a:cubicBezTo>
                  <a:pt x="79253" y="103618"/>
                  <a:pt x="-10229" y="170730"/>
                  <a:pt x="956" y="167934"/>
                </a:cubicBezTo>
                <a:cubicBezTo>
                  <a:pt x="12141" y="165138"/>
                  <a:pt x="151259" y="84743"/>
                  <a:pt x="202292" y="58877"/>
                </a:cubicBezTo>
                <a:cubicBezTo>
                  <a:pt x="253325" y="33011"/>
                  <a:pt x="347701" y="-2642"/>
                  <a:pt x="336516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67F2FBAC-0171-D5A8-FCA8-D698FE643E47}"/>
              </a:ext>
            </a:extLst>
          </p:cNvPr>
          <p:cNvSpPr/>
          <p:nvPr/>
        </p:nvSpPr>
        <p:spPr>
          <a:xfrm>
            <a:off x="4591779" y="5266830"/>
            <a:ext cx="640601" cy="60216"/>
          </a:xfrm>
          <a:custGeom>
            <a:avLst/>
            <a:gdLst>
              <a:gd name="connsiteX0" fmla="*/ 1193 w 640601"/>
              <a:gd name="connsiteY0" fmla="*/ 35012 h 60216"/>
              <a:gd name="connsiteX1" fmla="*/ 408060 w 640601"/>
              <a:gd name="connsiteY1" fmla="*/ 35012 h 60216"/>
              <a:gd name="connsiteX2" fmla="*/ 378698 w 640601"/>
              <a:gd name="connsiteY2" fmla="*/ 14040 h 60216"/>
              <a:gd name="connsiteX3" fmla="*/ 634562 w 640601"/>
              <a:gd name="connsiteY3" fmla="*/ 60179 h 60216"/>
              <a:gd name="connsiteX4" fmla="*/ 563256 w 640601"/>
              <a:gd name="connsiteY4" fmla="*/ 22429 h 60216"/>
              <a:gd name="connsiteX5" fmla="*/ 601006 w 640601"/>
              <a:gd name="connsiteY5" fmla="*/ 55985 h 60216"/>
              <a:gd name="connsiteX6" fmla="*/ 525505 w 640601"/>
              <a:gd name="connsiteY6" fmla="*/ 9845 h 60216"/>
              <a:gd name="connsiteX7" fmla="*/ 403865 w 640601"/>
              <a:gd name="connsiteY7" fmla="*/ 1456 h 60216"/>
              <a:gd name="connsiteX8" fmla="*/ 563256 w 640601"/>
              <a:gd name="connsiteY8" fmla="*/ 30818 h 60216"/>
              <a:gd name="connsiteX9" fmla="*/ 382893 w 640601"/>
              <a:gd name="connsiteY9" fmla="*/ 5651 h 60216"/>
              <a:gd name="connsiteX10" fmla="*/ 286419 w 640601"/>
              <a:gd name="connsiteY10" fmla="*/ 9845 h 60216"/>
              <a:gd name="connsiteX11" fmla="*/ 1193 w 640601"/>
              <a:gd name="connsiteY11" fmla="*/ 35012 h 6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0601" h="60216">
                <a:moveTo>
                  <a:pt x="1193" y="35012"/>
                </a:moveTo>
                <a:cubicBezTo>
                  <a:pt x="21466" y="39206"/>
                  <a:pt x="345143" y="38507"/>
                  <a:pt x="408060" y="35012"/>
                </a:cubicBezTo>
                <a:cubicBezTo>
                  <a:pt x="470977" y="31517"/>
                  <a:pt x="340948" y="9846"/>
                  <a:pt x="378698" y="14040"/>
                </a:cubicBezTo>
                <a:cubicBezTo>
                  <a:pt x="416448" y="18234"/>
                  <a:pt x="603802" y="58781"/>
                  <a:pt x="634562" y="60179"/>
                </a:cubicBezTo>
                <a:cubicBezTo>
                  <a:pt x="665322" y="61577"/>
                  <a:pt x="568849" y="23128"/>
                  <a:pt x="563256" y="22429"/>
                </a:cubicBezTo>
                <a:cubicBezTo>
                  <a:pt x="557663" y="21730"/>
                  <a:pt x="607298" y="58082"/>
                  <a:pt x="601006" y="55985"/>
                </a:cubicBezTo>
                <a:cubicBezTo>
                  <a:pt x="594714" y="53888"/>
                  <a:pt x="558362" y="18933"/>
                  <a:pt x="525505" y="9845"/>
                </a:cubicBezTo>
                <a:cubicBezTo>
                  <a:pt x="492648" y="757"/>
                  <a:pt x="397573" y="-2039"/>
                  <a:pt x="403865" y="1456"/>
                </a:cubicBezTo>
                <a:cubicBezTo>
                  <a:pt x="410157" y="4951"/>
                  <a:pt x="566751" y="30119"/>
                  <a:pt x="563256" y="30818"/>
                </a:cubicBezTo>
                <a:cubicBezTo>
                  <a:pt x="559761" y="31517"/>
                  <a:pt x="429033" y="9146"/>
                  <a:pt x="382893" y="5651"/>
                </a:cubicBezTo>
                <a:cubicBezTo>
                  <a:pt x="336754" y="2155"/>
                  <a:pt x="347938" y="757"/>
                  <a:pt x="286419" y="9845"/>
                </a:cubicBezTo>
                <a:cubicBezTo>
                  <a:pt x="224900" y="18933"/>
                  <a:pt x="-19080" y="30818"/>
                  <a:pt x="1193" y="35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9BF29392-9B97-82FF-D716-0D0A1130FD1F}"/>
              </a:ext>
            </a:extLst>
          </p:cNvPr>
          <p:cNvSpPr/>
          <p:nvPr/>
        </p:nvSpPr>
        <p:spPr>
          <a:xfrm>
            <a:off x="3905070" y="4915949"/>
            <a:ext cx="100743" cy="205530"/>
          </a:xfrm>
          <a:custGeom>
            <a:avLst/>
            <a:gdLst>
              <a:gd name="connsiteX0" fmla="*/ 67117 w 100743"/>
              <a:gd name="connsiteY0" fmla="*/ 0 h 205530"/>
              <a:gd name="connsiteX1" fmla="*/ 16783 w 100743"/>
              <a:gd name="connsiteY1" fmla="*/ 113251 h 205530"/>
              <a:gd name="connsiteX2" fmla="*/ 100673 w 100743"/>
              <a:gd name="connsiteY2" fmla="*/ 205530 h 205530"/>
              <a:gd name="connsiteX3" fmla="*/ 5 w 100743"/>
              <a:gd name="connsiteY3" fmla="*/ 113251 h 205530"/>
              <a:gd name="connsiteX4" fmla="*/ 67117 w 100743"/>
              <a:gd name="connsiteY4" fmla="*/ 0 h 2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3" h="205530">
                <a:moveTo>
                  <a:pt x="67117" y="0"/>
                </a:moveTo>
                <a:cubicBezTo>
                  <a:pt x="69913" y="0"/>
                  <a:pt x="11190" y="78996"/>
                  <a:pt x="16783" y="113251"/>
                </a:cubicBezTo>
                <a:cubicBezTo>
                  <a:pt x="22376" y="147506"/>
                  <a:pt x="103469" y="205530"/>
                  <a:pt x="100673" y="205530"/>
                </a:cubicBezTo>
                <a:cubicBezTo>
                  <a:pt x="97877" y="205530"/>
                  <a:pt x="704" y="146807"/>
                  <a:pt x="5" y="113251"/>
                </a:cubicBezTo>
                <a:cubicBezTo>
                  <a:pt x="-694" y="79695"/>
                  <a:pt x="64321" y="0"/>
                  <a:pt x="671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190132F-7963-BF48-EED7-756455A4DC23}"/>
              </a:ext>
            </a:extLst>
          </p:cNvPr>
          <p:cNvSpPr/>
          <p:nvPr/>
        </p:nvSpPr>
        <p:spPr>
          <a:xfrm>
            <a:off x="3651158" y="4659926"/>
            <a:ext cx="129107" cy="195116"/>
          </a:xfrm>
          <a:custGeom>
            <a:avLst/>
            <a:gdLst>
              <a:gd name="connsiteX0" fmla="*/ 6442 w 129107"/>
              <a:gd name="connsiteY0" fmla="*/ 158 h 195116"/>
              <a:gd name="connsiteX1" fmla="*/ 10636 w 129107"/>
              <a:gd name="connsiteY1" fmla="*/ 84048 h 195116"/>
              <a:gd name="connsiteX2" fmla="*/ 128082 w 129107"/>
              <a:gd name="connsiteY2" fmla="*/ 193105 h 195116"/>
              <a:gd name="connsiteX3" fmla="*/ 65165 w 129107"/>
              <a:gd name="connsiteY3" fmla="*/ 151160 h 195116"/>
              <a:gd name="connsiteX4" fmla="*/ 19025 w 129107"/>
              <a:gd name="connsiteY4" fmla="*/ 105021 h 195116"/>
              <a:gd name="connsiteX5" fmla="*/ 6442 w 129107"/>
              <a:gd name="connsiteY5" fmla="*/ 158 h 19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07" h="195116">
                <a:moveTo>
                  <a:pt x="6442" y="158"/>
                </a:moveTo>
                <a:cubicBezTo>
                  <a:pt x="5044" y="-3338"/>
                  <a:pt x="-9637" y="51890"/>
                  <a:pt x="10636" y="84048"/>
                </a:cubicBezTo>
                <a:cubicBezTo>
                  <a:pt x="30909" y="116206"/>
                  <a:pt x="118994" y="181920"/>
                  <a:pt x="128082" y="193105"/>
                </a:cubicBezTo>
                <a:cubicBezTo>
                  <a:pt x="137170" y="204290"/>
                  <a:pt x="83341" y="165841"/>
                  <a:pt x="65165" y="151160"/>
                </a:cubicBezTo>
                <a:cubicBezTo>
                  <a:pt x="46989" y="136479"/>
                  <a:pt x="28113" y="126692"/>
                  <a:pt x="19025" y="105021"/>
                </a:cubicBezTo>
                <a:cubicBezTo>
                  <a:pt x="9937" y="83350"/>
                  <a:pt x="7840" y="3654"/>
                  <a:pt x="6442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A7ECC1CF-B7A9-5C65-295E-9056A296F72F}"/>
              </a:ext>
            </a:extLst>
          </p:cNvPr>
          <p:cNvSpPr/>
          <p:nvPr/>
        </p:nvSpPr>
        <p:spPr>
          <a:xfrm>
            <a:off x="4038523" y="3921845"/>
            <a:ext cx="118226" cy="151016"/>
          </a:xfrm>
          <a:custGeom>
            <a:avLst/>
            <a:gdLst>
              <a:gd name="connsiteX0" fmla="*/ 118222 w 118226"/>
              <a:gd name="connsiteY0" fmla="*/ 8 h 151016"/>
              <a:gd name="connsiteX1" fmla="*/ 17554 w 118226"/>
              <a:gd name="connsiteY1" fmla="*/ 71315 h 151016"/>
              <a:gd name="connsiteX2" fmla="*/ 776 w 118226"/>
              <a:gd name="connsiteY2" fmla="*/ 151010 h 151016"/>
              <a:gd name="connsiteX3" fmla="*/ 13360 w 118226"/>
              <a:gd name="connsiteY3" fmla="*/ 67120 h 151016"/>
              <a:gd name="connsiteX4" fmla="*/ 118222 w 118226"/>
              <a:gd name="connsiteY4" fmla="*/ 8 h 1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26" h="151016">
                <a:moveTo>
                  <a:pt x="118222" y="8"/>
                </a:moveTo>
                <a:cubicBezTo>
                  <a:pt x="118921" y="707"/>
                  <a:pt x="37128" y="46148"/>
                  <a:pt x="17554" y="71315"/>
                </a:cubicBezTo>
                <a:cubicBezTo>
                  <a:pt x="-2020" y="96482"/>
                  <a:pt x="1475" y="151709"/>
                  <a:pt x="776" y="151010"/>
                </a:cubicBezTo>
                <a:cubicBezTo>
                  <a:pt x="77" y="150311"/>
                  <a:pt x="-3418" y="90889"/>
                  <a:pt x="13360" y="67120"/>
                </a:cubicBezTo>
                <a:cubicBezTo>
                  <a:pt x="30138" y="43351"/>
                  <a:pt x="117523" y="-691"/>
                  <a:pt x="11822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49FC7219-185E-873E-7BA6-06F15E3B3F53}"/>
              </a:ext>
            </a:extLst>
          </p:cNvPr>
          <p:cNvSpPr/>
          <p:nvPr/>
        </p:nvSpPr>
        <p:spPr>
          <a:xfrm>
            <a:off x="5405781" y="3996083"/>
            <a:ext cx="135267" cy="153175"/>
          </a:xfrm>
          <a:custGeom>
            <a:avLst/>
            <a:gdLst>
              <a:gd name="connsiteX0" fmla="*/ 135147 w 135267"/>
              <a:gd name="connsiteY0" fmla="*/ 1271 h 153175"/>
              <a:gd name="connsiteX1" fmla="*/ 42869 w 135267"/>
              <a:gd name="connsiteY1" fmla="*/ 47411 h 153175"/>
              <a:gd name="connsiteX2" fmla="*/ 924 w 135267"/>
              <a:gd name="connsiteY2" fmla="*/ 152273 h 153175"/>
              <a:gd name="connsiteX3" fmla="*/ 21896 w 135267"/>
              <a:gd name="connsiteY3" fmla="*/ 93550 h 153175"/>
              <a:gd name="connsiteX4" fmla="*/ 135147 w 135267"/>
              <a:gd name="connsiteY4" fmla="*/ 1271 h 1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67" h="153175">
                <a:moveTo>
                  <a:pt x="135147" y="1271"/>
                </a:moveTo>
                <a:cubicBezTo>
                  <a:pt x="138642" y="-6419"/>
                  <a:pt x="65239" y="22244"/>
                  <a:pt x="42869" y="47411"/>
                </a:cubicBezTo>
                <a:cubicBezTo>
                  <a:pt x="20499" y="72578"/>
                  <a:pt x="4419" y="144583"/>
                  <a:pt x="924" y="152273"/>
                </a:cubicBezTo>
                <a:cubicBezTo>
                  <a:pt x="-2571" y="159963"/>
                  <a:pt x="3720" y="116620"/>
                  <a:pt x="21896" y="93550"/>
                </a:cubicBezTo>
                <a:cubicBezTo>
                  <a:pt x="40072" y="70480"/>
                  <a:pt x="131652" y="8961"/>
                  <a:pt x="135147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80AEFFC2-9AE7-5F65-A8D2-4B6F554DF78A}"/>
              </a:ext>
            </a:extLst>
          </p:cNvPr>
          <p:cNvSpPr/>
          <p:nvPr/>
        </p:nvSpPr>
        <p:spPr>
          <a:xfrm>
            <a:off x="5305890" y="4750392"/>
            <a:ext cx="194670" cy="372040"/>
          </a:xfrm>
          <a:custGeom>
            <a:avLst/>
            <a:gdLst>
              <a:gd name="connsiteX0" fmla="*/ 193957 w 194670"/>
              <a:gd name="connsiteY0" fmla="*/ 902 h 372040"/>
              <a:gd name="connsiteX1" fmla="*/ 122239 w 194670"/>
              <a:gd name="connsiteY1" fmla="*/ 121926 h 372040"/>
              <a:gd name="connsiteX2" fmla="*/ 37075 w 194670"/>
              <a:gd name="connsiteY2" fmla="*/ 292255 h 372040"/>
              <a:gd name="connsiteX3" fmla="*/ 1216 w 194670"/>
              <a:gd name="connsiteY3" fmla="*/ 368455 h 372040"/>
              <a:gd name="connsiteX4" fmla="*/ 77416 w 194670"/>
              <a:gd name="connsiteY4" fmla="*/ 184679 h 372040"/>
              <a:gd name="connsiteX5" fmla="*/ 193957 w 194670"/>
              <a:gd name="connsiteY5" fmla="*/ 902 h 37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70" h="372040">
                <a:moveTo>
                  <a:pt x="193957" y="902"/>
                </a:moveTo>
                <a:cubicBezTo>
                  <a:pt x="201427" y="-9557"/>
                  <a:pt x="148386" y="73367"/>
                  <a:pt x="122239" y="121926"/>
                </a:cubicBezTo>
                <a:cubicBezTo>
                  <a:pt x="96092" y="170485"/>
                  <a:pt x="57245" y="251167"/>
                  <a:pt x="37075" y="292255"/>
                </a:cubicBezTo>
                <a:cubicBezTo>
                  <a:pt x="16905" y="333343"/>
                  <a:pt x="-5507" y="386384"/>
                  <a:pt x="1216" y="368455"/>
                </a:cubicBezTo>
                <a:cubicBezTo>
                  <a:pt x="7939" y="350526"/>
                  <a:pt x="49028" y="241456"/>
                  <a:pt x="77416" y="184679"/>
                </a:cubicBezTo>
                <a:cubicBezTo>
                  <a:pt x="105804" y="127903"/>
                  <a:pt x="186487" y="11361"/>
                  <a:pt x="193957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820114A-94BC-C31F-2631-E01FB41017F8}"/>
              </a:ext>
            </a:extLst>
          </p:cNvPr>
          <p:cNvSpPr/>
          <p:nvPr/>
        </p:nvSpPr>
        <p:spPr>
          <a:xfrm>
            <a:off x="5472946" y="4777893"/>
            <a:ext cx="103138" cy="296608"/>
          </a:xfrm>
          <a:custGeom>
            <a:avLst/>
            <a:gdLst>
              <a:gd name="connsiteX0" fmla="*/ 103101 w 103138"/>
              <a:gd name="connsiteY0" fmla="*/ 295 h 296608"/>
              <a:gd name="connsiteX1" fmla="*/ 76207 w 103138"/>
              <a:gd name="connsiteY1" fmla="*/ 152695 h 296608"/>
              <a:gd name="connsiteX2" fmla="*/ 7 w 103138"/>
              <a:gd name="connsiteY2" fmla="*/ 296131 h 296608"/>
              <a:gd name="connsiteX3" fmla="*/ 71725 w 103138"/>
              <a:gd name="connsiteY3" fmla="*/ 193036 h 296608"/>
              <a:gd name="connsiteX4" fmla="*/ 103101 w 103138"/>
              <a:gd name="connsiteY4" fmla="*/ 295 h 29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38" h="296608">
                <a:moveTo>
                  <a:pt x="103101" y="295"/>
                </a:moveTo>
                <a:cubicBezTo>
                  <a:pt x="103848" y="-6428"/>
                  <a:pt x="93389" y="103389"/>
                  <a:pt x="76207" y="152695"/>
                </a:cubicBezTo>
                <a:cubicBezTo>
                  <a:pt x="59025" y="202001"/>
                  <a:pt x="754" y="289408"/>
                  <a:pt x="7" y="296131"/>
                </a:cubicBezTo>
                <a:cubicBezTo>
                  <a:pt x="-740" y="302854"/>
                  <a:pt x="54543" y="237112"/>
                  <a:pt x="71725" y="193036"/>
                </a:cubicBezTo>
                <a:cubicBezTo>
                  <a:pt x="88907" y="148960"/>
                  <a:pt x="102354" y="7018"/>
                  <a:pt x="103101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209E5FC-FDFD-D644-26A0-C35CF73A32F8}"/>
              </a:ext>
            </a:extLst>
          </p:cNvPr>
          <p:cNvSpPr/>
          <p:nvPr/>
        </p:nvSpPr>
        <p:spPr>
          <a:xfrm>
            <a:off x="4531646" y="3339348"/>
            <a:ext cx="53985" cy="255723"/>
          </a:xfrm>
          <a:custGeom>
            <a:avLst/>
            <a:gdLst>
              <a:gd name="connsiteX0" fmla="*/ 13 w 53985"/>
              <a:gd name="connsiteY0" fmla="*/ 5 h 255723"/>
              <a:gd name="connsiteX1" fmla="*/ 31389 w 53985"/>
              <a:gd name="connsiteY1" fmla="*/ 94134 h 255723"/>
              <a:gd name="connsiteX2" fmla="*/ 4495 w 53985"/>
              <a:gd name="connsiteY2" fmla="*/ 255499 h 255723"/>
              <a:gd name="connsiteX3" fmla="*/ 53801 w 53985"/>
              <a:gd name="connsiteY3" fmla="*/ 129993 h 255723"/>
              <a:gd name="connsiteX4" fmla="*/ 22425 w 53985"/>
              <a:gd name="connsiteY4" fmla="*/ 156887 h 255723"/>
              <a:gd name="connsiteX5" fmla="*/ 22425 w 53985"/>
              <a:gd name="connsiteY5" fmla="*/ 134476 h 255723"/>
              <a:gd name="connsiteX6" fmla="*/ 35872 w 53985"/>
              <a:gd name="connsiteY6" fmla="*/ 89652 h 255723"/>
              <a:gd name="connsiteX7" fmla="*/ 13 w 53985"/>
              <a:gd name="connsiteY7" fmla="*/ 5 h 25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85" h="255723">
                <a:moveTo>
                  <a:pt x="13" y="5"/>
                </a:moveTo>
                <a:cubicBezTo>
                  <a:pt x="-734" y="752"/>
                  <a:pt x="30642" y="51552"/>
                  <a:pt x="31389" y="94134"/>
                </a:cubicBezTo>
                <a:cubicBezTo>
                  <a:pt x="32136" y="136716"/>
                  <a:pt x="760" y="249523"/>
                  <a:pt x="4495" y="255499"/>
                </a:cubicBezTo>
                <a:cubicBezTo>
                  <a:pt x="8230" y="261475"/>
                  <a:pt x="50813" y="146428"/>
                  <a:pt x="53801" y="129993"/>
                </a:cubicBezTo>
                <a:cubicBezTo>
                  <a:pt x="56789" y="113558"/>
                  <a:pt x="22425" y="156887"/>
                  <a:pt x="22425" y="156887"/>
                </a:cubicBezTo>
                <a:cubicBezTo>
                  <a:pt x="17196" y="157634"/>
                  <a:pt x="20184" y="145682"/>
                  <a:pt x="22425" y="134476"/>
                </a:cubicBezTo>
                <a:cubicBezTo>
                  <a:pt x="24666" y="123270"/>
                  <a:pt x="35872" y="107581"/>
                  <a:pt x="35872" y="89652"/>
                </a:cubicBezTo>
                <a:cubicBezTo>
                  <a:pt x="35872" y="71723"/>
                  <a:pt x="760" y="-742"/>
                  <a:pt x="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F76E417C-335F-8F20-1F1F-A22F7E8C044A}"/>
              </a:ext>
            </a:extLst>
          </p:cNvPr>
          <p:cNvSpPr/>
          <p:nvPr/>
        </p:nvSpPr>
        <p:spPr>
          <a:xfrm>
            <a:off x="3800376" y="3173651"/>
            <a:ext cx="409269" cy="90639"/>
          </a:xfrm>
          <a:custGeom>
            <a:avLst/>
            <a:gdLst>
              <a:gd name="connsiteX0" fmla="*/ 408553 w 409269"/>
              <a:gd name="connsiteY0" fmla="*/ 13302 h 90639"/>
              <a:gd name="connsiteX1" fmla="*/ 251671 w 409269"/>
              <a:gd name="connsiteY1" fmla="*/ 13302 h 90639"/>
              <a:gd name="connsiteX2" fmla="*/ 139612 w 409269"/>
              <a:gd name="connsiteY2" fmla="*/ 4337 h 90639"/>
              <a:gd name="connsiteX3" fmla="*/ 220295 w 409269"/>
              <a:gd name="connsiteY3" fmla="*/ 4337 h 90639"/>
              <a:gd name="connsiteX4" fmla="*/ 85824 w 409269"/>
              <a:gd name="connsiteY4" fmla="*/ 58125 h 90639"/>
              <a:gd name="connsiteX5" fmla="*/ 121683 w 409269"/>
              <a:gd name="connsiteY5" fmla="*/ 53643 h 90639"/>
              <a:gd name="connsiteX6" fmla="*/ 659 w 409269"/>
              <a:gd name="connsiteY6" fmla="*/ 89502 h 90639"/>
              <a:gd name="connsiteX7" fmla="*/ 184436 w 409269"/>
              <a:gd name="connsiteY7" fmla="*/ 4337 h 90639"/>
              <a:gd name="connsiteX8" fmla="*/ 408553 w 409269"/>
              <a:gd name="connsiteY8" fmla="*/ 13302 h 9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269" h="90639">
                <a:moveTo>
                  <a:pt x="408553" y="13302"/>
                </a:moveTo>
                <a:cubicBezTo>
                  <a:pt x="419759" y="14796"/>
                  <a:pt x="296494" y="14796"/>
                  <a:pt x="251671" y="13302"/>
                </a:cubicBezTo>
                <a:cubicBezTo>
                  <a:pt x="206848" y="11808"/>
                  <a:pt x="144841" y="5831"/>
                  <a:pt x="139612" y="4337"/>
                </a:cubicBezTo>
                <a:cubicBezTo>
                  <a:pt x="134383" y="2843"/>
                  <a:pt x="229260" y="-4628"/>
                  <a:pt x="220295" y="4337"/>
                </a:cubicBezTo>
                <a:cubicBezTo>
                  <a:pt x="211330" y="13302"/>
                  <a:pt x="102259" y="49907"/>
                  <a:pt x="85824" y="58125"/>
                </a:cubicBezTo>
                <a:cubicBezTo>
                  <a:pt x="69389" y="66343"/>
                  <a:pt x="135877" y="48414"/>
                  <a:pt x="121683" y="53643"/>
                </a:cubicBezTo>
                <a:cubicBezTo>
                  <a:pt x="107489" y="58873"/>
                  <a:pt x="-9800" y="97720"/>
                  <a:pt x="659" y="89502"/>
                </a:cubicBezTo>
                <a:cubicBezTo>
                  <a:pt x="11118" y="81284"/>
                  <a:pt x="121683" y="16290"/>
                  <a:pt x="184436" y="4337"/>
                </a:cubicBezTo>
                <a:cubicBezTo>
                  <a:pt x="247189" y="-7616"/>
                  <a:pt x="397347" y="11808"/>
                  <a:pt x="408553" y="13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63F97E51-067B-3BCB-3CDE-FECDCFE76D5C}"/>
              </a:ext>
            </a:extLst>
          </p:cNvPr>
          <p:cNvSpPr/>
          <p:nvPr/>
        </p:nvSpPr>
        <p:spPr>
          <a:xfrm>
            <a:off x="3567269" y="3164428"/>
            <a:ext cx="230327" cy="123573"/>
          </a:xfrm>
          <a:custGeom>
            <a:avLst/>
            <a:gdLst>
              <a:gd name="connsiteX0" fmla="*/ 229284 w 230327"/>
              <a:gd name="connsiteY0" fmla="*/ 113 h 123573"/>
              <a:gd name="connsiteX1" fmla="*/ 157566 w 230327"/>
              <a:gd name="connsiteY1" fmla="*/ 49419 h 123573"/>
              <a:gd name="connsiteX2" fmla="*/ 684 w 230327"/>
              <a:gd name="connsiteY2" fmla="*/ 121137 h 123573"/>
              <a:gd name="connsiteX3" fmla="*/ 103778 w 230327"/>
              <a:gd name="connsiteY3" fmla="*/ 107690 h 123573"/>
              <a:gd name="connsiteX4" fmla="*/ 184460 w 230327"/>
              <a:gd name="connsiteY4" fmla="*/ 116654 h 123573"/>
              <a:gd name="connsiteX5" fmla="*/ 32060 w 230327"/>
              <a:gd name="connsiteY5" fmla="*/ 107690 h 123573"/>
              <a:gd name="connsiteX6" fmla="*/ 108260 w 230327"/>
              <a:gd name="connsiteY6" fmla="*/ 62866 h 123573"/>
              <a:gd name="connsiteX7" fmla="*/ 229284 w 230327"/>
              <a:gd name="connsiteY7" fmla="*/ 113 h 12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327" h="123573">
                <a:moveTo>
                  <a:pt x="229284" y="113"/>
                </a:moveTo>
                <a:cubicBezTo>
                  <a:pt x="237502" y="-2128"/>
                  <a:pt x="195666" y="29248"/>
                  <a:pt x="157566" y="49419"/>
                </a:cubicBezTo>
                <a:cubicBezTo>
                  <a:pt x="119466" y="69590"/>
                  <a:pt x="9648" y="111425"/>
                  <a:pt x="684" y="121137"/>
                </a:cubicBezTo>
                <a:cubicBezTo>
                  <a:pt x="-8280" y="130849"/>
                  <a:pt x="73149" y="108437"/>
                  <a:pt x="103778" y="107690"/>
                </a:cubicBezTo>
                <a:cubicBezTo>
                  <a:pt x="134407" y="106943"/>
                  <a:pt x="196413" y="116654"/>
                  <a:pt x="184460" y="116654"/>
                </a:cubicBezTo>
                <a:cubicBezTo>
                  <a:pt x="172507" y="116654"/>
                  <a:pt x="44760" y="116655"/>
                  <a:pt x="32060" y="107690"/>
                </a:cubicBezTo>
                <a:cubicBezTo>
                  <a:pt x="19360" y="98725"/>
                  <a:pt x="79125" y="77807"/>
                  <a:pt x="108260" y="62866"/>
                </a:cubicBezTo>
                <a:cubicBezTo>
                  <a:pt x="137395" y="47925"/>
                  <a:pt x="221066" y="2354"/>
                  <a:pt x="22928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AD41D67D-6EED-6EEE-8754-B26F3BEDAFC9}"/>
              </a:ext>
            </a:extLst>
          </p:cNvPr>
          <p:cNvSpPr/>
          <p:nvPr/>
        </p:nvSpPr>
        <p:spPr>
          <a:xfrm>
            <a:off x="4903684" y="3043378"/>
            <a:ext cx="53519" cy="336328"/>
          </a:xfrm>
          <a:custGeom>
            <a:avLst/>
            <a:gdLst>
              <a:gd name="connsiteX0" fmla="*/ 40351 w 53519"/>
              <a:gd name="connsiteY0" fmla="*/ 140 h 336328"/>
              <a:gd name="connsiteX1" fmla="*/ 44834 w 53519"/>
              <a:gd name="connsiteY1" fmla="*/ 192881 h 336328"/>
              <a:gd name="connsiteX2" fmla="*/ 10 w 53519"/>
              <a:gd name="connsiteY2" fmla="*/ 336316 h 336328"/>
              <a:gd name="connsiteX3" fmla="*/ 49316 w 53519"/>
              <a:gd name="connsiteY3" fmla="*/ 201846 h 336328"/>
              <a:gd name="connsiteX4" fmla="*/ 49316 w 53519"/>
              <a:gd name="connsiteY4" fmla="*/ 224257 h 336328"/>
              <a:gd name="connsiteX5" fmla="*/ 40351 w 53519"/>
              <a:gd name="connsiteY5" fmla="*/ 140 h 3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19" h="336328">
                <a:moveTo>
                  <a:pt x="40351" y="140"/>
                </a:moveTo>
                <a:cubicBezTo>
                  <a:pt x="39604" y="-5089"/>
                  <a:pt x="51557" y="136852"/>
                  <a:pt x="44834" y="192881"/>
                </a:cubicBezTo>
                <a:cubicBezTo>
                  <a:pt x="38111" y="248910"/>
                  <a:pt x="-737" y="334822"/>
                  <a:pt x="10" y="336316"/>
                </a:cubicBezTo>
                <a:cubicBezTo>
                  <a:pt x="757" y="337810"/>
                  <a:pt x="49316" y="201846"/>
                  <a:pt x="49316" y="201846"/>
                </a:cubicBezTo>
                <a:cubicBezTo>
                  <a:pt x="57534" y="183170"/>
                  <a:pt x="51557" y="252645"/>
                  <a:pt x="49316" y="224257"/>
                </a:cubicBezTo>
                <a:cubicBezTo>
                  <a:pt x="47075" y="195869"/>
                  <a:pt x="41098" y="5369"/>
                  <a:pt x="4035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52ABC5E3-A12C-AFD5-0822-1E5BBCB00A30}"/>
              </a:ext>
            </a:extLst>
          </p:cNvPr>
          <p:cNvSpPr/>
          <p:nvPr/>
        </p:nvSpPr>
        <p:spPr>
          <a:xfrm>
            <a:off x="4446494" y="3420012"/>
            <a:ext cx="67235" cy="319288"/>
          </a:xfrm>
          <a:custGeom>
            <a:avLst/>
            <a:gdLst>
              <a:gd name="connsiteX0" fmla="*/ 67235 w 67235"/>
              <a:gd name="connsiteY0" fmla="*/ 23 h 319288"/>
              <a:gd name="connsiteX1" fmla="*/ 31377 w 67235"/>
              <a:gd name="connsiteY1" fmla="*/ 121047 h 319288"/>
              <a:gd name="connsiteX2" fmla="*/ 53788 w 67235"/>
              <a:gd name="connsiteY2" fmla="*/ 318270 h 319288"/>
              <a:gd name="connsiteX3" fmla="*/ 0 w 67235"/>
              <a:gd name="connsiteY3" fmla="*/ 201729 h 319288"/>
              <a:gd name="connsiteX4" fmla="*/ 53788 w 67235"/>
              <a:gd name="connsiteY4" fmla="*/ 282412 h 319288"/>
              <a:gd name="connsiteX5" fmla="*/ 35859 w 67235"/>
              <a:gd name="connsiteY5" fmla="*/ 188282 h 319288"/>
              <a:gd name="connsiteX6" fmla="*/ 31377 w 67235"/>
              <a:gd name="connsiteY6" fmla="*/ 130012 h 319288"/>
              <a:gd name="connsiteX7" fmla="*/ 67235 w 67235"/>
              <a:gd name="connsiteY7" fmla="*/ 23 h 3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35" h="319288">
                <a:moveTo>
                  <a:pt x="67235" y="23"/>
                </a:moveTo>
                <a:cubicBezTo>
                  <a:pt x="67235" y="-1471"/>
                  <a:pt x="33618" y="68006"/>
                  <a:pt x="31377" y="121047"/>
                </a:cubicBezTo>
                <a:cubicBezTo>
                  <a:pt x="29136" y="174088"/>
                  <a:pt x="59017" y="304823"/>
                  <a:pt x="53788" y="318270"/>
                </a:cubicBezTo>
                <a:cubicBezTo>
                  <a:pt x="48559" y="331717"/>
                  <a:pt x="0" y="207705"/>
                  <a:pt x="0" y="201729"/>
                </a:cubicBezTo>
                <a:cubicBezTo>
                  <a:pt x="0" y="195753"/>
                  <a:pt x="47812" y="284653"/>
                  <a:pt x="53788" y="282412"/>
                </a:cubicBezTo>
                <a:cubicBezTo>
                  <a:pt x="59764" y="280171"/>
                  <a:pt x="39594" y="213682"/>
                  <a:pt x="35859" y="188282"/>
                </a:cubicBezTo>
                <a:cubicBezTo>
                  <a:pt x="32124" y="162882"/>
                  <a:pt x="25400" y="156906"/>
                  <a:pt x="31377" y="130012"/>
                </a:cubicBezTo>
                <a:cubicBezTo>
                  <a:pt x="37353" y="103118"/>
                  <a:pt x="67235" y="1517"/>
                  <a:pt x="6723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3E825994-4698-C115-64A2-E421B2836702}"/>
              </a:ext>
            </a:extLst>
          </p:cNvPr>
          <p:cNvSpPr/>
          <p:nvPr/>
        </p:nvSpPr>
        <p:spPr>
          <a:xfrm>
            <a:off x="4535932" y="3706885"/>
            <a:ext cx="54008" cy="257083"/>
          </a:xfrm>
          <a:custGeom>
            <a:avLst/>
            <a:gdLst>
              <a:gd name="connsiteX0" fmla="*/ 53997 w 54008"/>
              <a:gd name="connsiteY0" fmla="*/ 21 h 257083"/>
              <a:gd name="connsiteX1" fmla="*/ 18139 w 54008"/>
              <a:gd name="connsiteY1" fmla="*/ 103115 h 257083"/>
              <a:gd name="connsiteX2" fmla="*/ 49515 w 54008"/>
              <a:gd name="connsiteY2" fmla="*/ 255515 h 257083"/>
              <a:gd name="connsiteX3" fmla="*/ 22621 w 54008"/>
              <a:gd name="connsiteY3" fmla="*/ 179315 h 257083"/>
              <a:gd name="connsiteX4" fmla="*/ 209 w 54008"/>
              <a:gd name="connsiteY4" fmla="*/ 130009 h 257083"/>
              <a:gd name="connsiteX5" fmla="*/ 13656 w 54008"/>
              <a:gd name="connsiteY5" fmla="*/ 94150 h 257083"/>
              <a:gd name="connsiteX6" fmla="*/ 53997 w 54008"/>
              <a:gd name="connsiteY6" fmla="*/ 21 h 25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8" h="257083">
                <a:moveTo>
                  <a:pt x="53997" y="21"/>
                </a:moveTo>
                <a:cubicBezTo>
                  <a:pt x="54744" y="1515"/>
                  <a:pt x="18886" y="60533"/>
                  <a:pt x="18139" y="103115"/>
                </a:cubicBezTo>
                <a:cubicBezTo>
                  <a:pt x="17392" y="145697"/>
                  <a:pt x="48768" y="242815"/>
                  <a:pt x="49515" y="255515"/>
                </a:cubicBezTo>
                <a:cubicBezTo>
                  <a:pt x="50262" y="268215"/>
                  <a:pt x="30839" y="200233"/>
                  <a:pt x="22621" y="179315"/>
                </a:cubicBezTo>
                <a:cubicBezTo>
                  <a:pt x="14403" y="158397"/>
                  <a:pt x="1703" y="144203"/>
                  <a:pt x="209" y="130009"/>
                </a:cubicBezTo>
                <a:cubicBezTo>
                  <a:pt x="-1285" y="115815"/>
                  <a:pt x="5438" y="112826"/>
                  <a:pt x="13656" y="94150"/>
                </a:cubicBezTo>
                <a:cubicBezTo>
                  <a:pt x="21874" y="75474"/>
                  <a:pt x="53250" y="-1473"/>
                  <a:pt x="5399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85A31CA-7365-FAFE-D7FF-5389C881B474}"/>
              </a:ext>
            </a:extLst>
          </p:cNvPr>
          <p:cNvSpPr/>
          <p:nvPr/>
        </p:nvSpPr>
        <p:spPr>
          <a:xfrm>
            <a:off x="4865511" y="3303490"/>
            <a:ext cx="69784" cy="359271"/>
          </a:xfrm>
          <a:custGeom>
            <a:avLst/>
            <a:gdLst>
              <a:gd name="connsiteX0" fmla="*/ 69560 w 69784"/>
              <a:gd name="connsiteY0" fmla="*/ 4 h 359271"/>
              <a:gd name="connsiteX1" fmla="*/ 33701 w 69784"/>
              <a:gd name="connsiteY1" fmla="*/ 125510 h 359271"/>
              <a:gd name="connsiteX2" fmla="*/ 2324 w 69784"/>
              <a:gd name="connsiteY2" fmla="*/ 358592 h 359271"/>
              <a:gd name="connsiteX3" fmla="*/ 2324 w 69784"/>
              <a:gd name="connsiteY3" fmla="*/ 201710 h 359271"/>
              <a:gd name="connsiteX4" fmla="*/ 2324 w 69784"/>
              <a:gd name="connsiteY4" fmla="*/ 94134 h 359271"/>
              <a:gd name="connsiteX5" fmla="*/ 15771 w 69784"/>
              <a:gd name="connsiteY5" fmla="*/ 197228 h 359271"/>
              <a:gd name="connsiteX6" fmla="*/ 15771 w 69784"/>
              <a:gd name="connsiteY6" fmla="*/ 121028 h 359271"/>
              <a:gd name="connsiteX7" fmla="*/ 69560 w 69784"/>
              <a:gd name="connsiteY7" fmla="*/ 4 h 35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4" h="359271">
                <a:moveTo>
                  <a:pt x="69560" y="4"/>
                </a:moveTo>
                <a:cubicBezTo>
                  <a:pt x="72548" y="751"/>
                  <a:pt x="44907" y="65745"/>
                  <a:pt x="33701" y="125510"/>
                </a:cubicBezTo>
                <a:cubicBezTo>
                  <a:pt x="22495" y="185275"/>
                  <a:pt x="7553" y="345892"/>
                  <a:pt x="2324" y="358592"/>
                </a:cubicBezTo>
                <a:cubicBezTo>
                  <a:pt x="-2905" y="371292"/>
                  <a:pt x="2324" y="201710"/>
                  <a:pt x="2324" y="201710"/>
                </a:cubicBezTo>
                <a:cubicBezTo>
                  <a:pt x="2324" y="157634"/>
                  <a:pt x="83" y="94881"/>
                  <a:pt x="2324" y="94134"/>
                </a:cubicBezTo>
                <a:cubicBezTo>
                  <a:pt x="4565" y="93387"/>
                  <a:pt x="13530" y="192746"/>
                  <a:pt x="15771" y="197228"/>
                </a:cubicBezTo>
                <a:cubicBezTo>
                  <a:pt x="18012" y="201710"/>
                  <a:pt x="8300" y="147922"/>
                  <a:pt x="15771" y="121028"/>
                </a:cubicBezTo>
                <a:cubicBezTo>
                  <a:pt x="23242" y="94134"/>
                  <a:pt x="66572" y="-743"/>
                  <a:pt x="695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6879799-954E-2CC3-639E-6CA8250A7F46}"/>
              </a:ext>
            </a:extLst>
          </p:cNvPr>
          <p:cNvSpPr/>
          <p:nvPr/>
        </p:nvSpPr>
        <p:spPr>
          <a:xfrm>
            <a:off x="4984232" y="3393136"/>
            <a:ext cx="40538" cy="256442"/>
          </a:xfrm>
          <a:custGeom>
            <a:avLst/>
            <a:gdLst>
              <a:gd name="connsiteX0" fmla="*/ 40486 w 40538"/>
              <a:gd name="connsiteY0" fmla="*/ 5 h 256442"/>
              <a:gd name="connsiteX1" fmla="*/ 9109 w 40538"/>
              <a:gd name="connsiteY1" fmla="*/ 116546 h 256442"/>
              <a:gd name="connsiteX2" fmla="*/ 27039 w 40538"/>
              <a:gd name="connsiteY2" fmla="*/ 255499 h 256442"/>
              <a:gd name="connsiteX3" fmla="*/ 13592 w 40538"/>
              <a:gd name="connsiteY3" fmla="*/ 174817 h 256442"/>
              <a:gd name="connsiteX4" fmla="*/ 144 w 40538"/>
              <a:gd name="connsiteY4" fmla="*/ 121029 h 256442"/>
              <a:gd name="connsiteX5" fmla="*/ 40486 w 40538"/>
              <a:gd name="connsiteY5" fmla="*/ 5 h 25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" h="256442">
                <a:moveTo>
                  <a:pt x="40486" y="5"/>
                </a:moveTo>
                <a:cubicBezTo>
                  <a:pt x="41980" y="-742"/>
                  <a:pt x="11350" y="73964"/>
                  <a:pt x="9109" y="116546"/>
                </a:cubicBezTo>
                <a:cubicBezTo>
                  <a:pt x="6868" y="159128"/>
                  <a:pt x="26292" y="245787"/>
                  <a:pt x="27039" y="255499"/>
                </a:cubicBezTo>
                <a:cubicBezTo>
                  <a:pt x="27786" y="265211"/>
                  <a:pt x="18075" y="197229"/>
                  <a:pt x="13592" y="174817"/>
                </a:cubicBezTo>
                <a:cubicBezTo>
                  <a:pt x="9109" y="152405"/>
                  <a:pt x="-1350" y="145682"/>
                  <a:pt x="144" y="121029"/>
                </a:cubicBezTo>
                <a:cubicBezTo>
                  <a:pt x="1638" y="96376"/>
                  <a:pt x="38992" y="752"/>
                  <a:pt x="404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14B333F3-2404-E5CD-5D61-1D9D70361BC1}"/>
              </a:ext>
            </a:extLst>
          </p:cNvPr>
          <p:cNvSpPr/>
          <p:nvPr/>
        </p:nvSpPr>
        <p:spPr>
          <a:xfrm>
            <a:off x="5235219" y="3164251"/>
            <a:ext cx="347635" cy="99004"/>
          </a:xfrm>
          <a:custGeom>
            <a:avLst/>
            <a:gdLst>
              <a:gd name="connsiteX0" fmla="*/ 169 w 347635"/>
              <a:gd name="connsiteY0" fmla="*/ 98902 h 99004"/>
              <a:gd name="connsiteX1" fmla="*/ 327381 w 347635"/>
              <a:gd name="connsiteY1" fmla="*/ 4773 h 99004"/>
              <a:gd name="connsiteX2" fmla="*/ 282557 w 347635"/>
              <a:gd name="connsiteY2" fmla="*/ 22702 h 99004"/>
              <a:gd name="connsiteX3" fmla="*/ 169 w 347635"/>
              <a:gd name="connsiteY3" fmla="*/ 98902 h 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635" h="99004">
                <a:moveTo>
                  <a:pt x="169" y="98902"/>
                </a:moveTo>
                <a:cubicBezTo>
                  <a:pt x="7640" y="95914"/>
                  <a:pt x="280316" y="17473"/>
                  <a:pt x="327381" y="4773"/>
                </a:cubicBezTo>
                <a:cubicBezTo>
                  <a:pt x="374446" y="-7927"/>
                  <a:pt x="331116" y="7014"/>
                  <a:pt x="282557" y="22702"/>
                </a:cubicBezTo>
                <a:cubicBezTo>
                  <a:pt x="233998" y="38390"/>
                  <a:pt x="-7302" y="101890"/>
                  <a:pt x="169" y="98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A516B72D-0541-14B6-2362-D42FA85A41EF}"/>
              </a:ext>
            </a:extLst>
          </p:cNvPr>
          <p:cNvSpPr/>
          <p:nvPr/>
        </p:nvSpPr>
        <p:spPr>
          <a:xfrm>
            <a:off x="5679135" y="3191366"/>
            <a:ext cx="103156" cy="157032"/>
          </a:xfrm>
          <a:custGeom>
            <a:avLst/>
            <a:gdLst>
              <a:gd name="connsiteX0" fmla="*/ 6 w 103156"/>
              <a:gd name="connsiteY0" fmla="*/ 69 h 157032"/>
              <a:gd name="connsiteX1" fmla="*/ 80689 w 103156"/>
              <a:gd name="connsiteY1" fmla="*/ 76269 h 157032"/>
              <a:gd name="connsiteX2" fmla="*/ 103100 w 103156"/>
              <a:gd name="connsiteY2" fmla="*/ 156952 h 157032"/>
              <a:gd name="connsiteX3" fmla="*/ 85171 w 103156"/>
              <a:gd name="connsiteY3" fmla="*/ 89716 h 157032"/>
              <a:gd name="connsiteX4" fmla="*/ 6 w 103156"/>
              <a:gd name="connsiteY4" fmla="*/ 69 h 15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56" h="157032">
                <a:moveTo>
                  <a:pt x="6" y="69"/>
                </a:moveTo>
                <a:cubicBezTo>
                  <a:pt x="-741" y="-2172"/>
                  <a:pt x="63507" y="50122"/>
                  <a:pt x="80689" y="76269"/>
                </a:cubicBezTo>
                <a:cubicBezTo>
                  <a:pt x="97871" y="102416"/>
                  <a:pt x="102353" y="154711"/>
                  <a:pt x="103100" y="156952"/>
                </a:cubicBezTo>
                <a:cubicBezTo>
                  <a:pt x="103847" y="159193"/>
                  <a:pt x="97124" y="114369"/>
                  <a:pt x="85171" y="89716"/>
                </a:cubicBezTo>
                <a:cubicBezTo>
                  <a:pt x="73218" y="65063"/>
                  <a:pt x="753" y="2310"/>
                  <a:pt x="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C59A0DD3-4913-E5D7-D157-C495BC32E59A}"/>
              </a:ext>
            </a:extLst>
          </p:cNvPr>
          <p:cNvSpPr/>
          <p:nvPr/>
        </p:nvSpPr>
        <p:spPr>
          <a:xfrm>
            <a:off x="5414681" y="3298699"/>
            <a:ext cx="418471" cy="230950"/>
          </a:xfrm>
          <a:custGeom>
            <a:avLst/>
            <a:gdLst>
              <a:gd name="connsiteX0" fmla="*/ 1 w 418471"/>
              <a:gd name="connsiteY0" fmla="*/ 313 h 230950"/>
              <a:gd name="connsiteX1" fmla="*/ 215154 w 418471"/>
              <a:gd name="connsiteY1" fmla="*/ 22725 h 230950"/>
              <a:gd name="connsiteX2" fmla="*/ 188260 w 418471"/>
              <a:gd name="connsiteY2" fmla="*/ 4795 h 230950"/>
              <a:gd name="connsiteX3" fmla="*/ 318248 w 418471"/>
              <a:gd name="connsiteY3" fmla="*/ 103407 h 230950"/>
              <a:gd name="connsiteX4" fmla="*/ 313766 w 418471"/>
              <a:gd name="connsiteY4" fmla="*/ 85477 h 230950"/>
              <a:gd name="connsiteX5" fmla="*/ 416860 w 418471"/>
              <a:gd name="connsiteY5" fmla="*/ 228913 h 230950"/>
              <a:gd name="connsiteX6" fmla="*/ 372037 w 418471"/>
              <a:gd name="connsiteY6" fmla="*/ 166160 h 230950"/>
              <a:gd name="connsiteX7" fmla="*/ 309284 w 418471"/>
              <a:gd name="connsiteY7" fmla="*/ 112372 h 230950"/>
              <a:gd name="connsiteX8" fmla="*/ 242048 w 418471"/>
              <a:gd name="connsiteY8" fmla="*/ 67548 h 230950"/>
              <a:gd name="connsiteX9" fmla="*/ 268943 w 418471"/>
              <a:gd name="connsiteY9" fmla="*/ 80995 h 230950"/>
              <a:gd name="connsiteX10" fmla="*/ 219637 w 418471"/>
              <a:gd name="connsiteY10" fmla="*/ 13760 h 230950"/>
              <a:gd name="connsiteX11" fmla="*/ 1 w 418471"/>
              <a:gd name="connsiteY11" fmla="*/ 313 h 2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471" h="230950">
                <a:moveTo>
                  <a:pt x="1" y="313"/>
                </a:moveTo>
                <a:cubicBezTo>
                  <a:pt x="-746" y="1807"/>
                  <a:pt x="215154" y="22725"/>
                  <a:pt x="215154" y="22725"/>
                </a:cubicBezTo>
                <a:cubicBezTo>
                  <a:pt x="246530" y="23472"/>
                  <a:pt x="171078" y="-8652"/>
                  <a:pt x="188260" y="4795"/>
                </a:cubicBezTo>
                <a:cubicBezTo>
                  <a:pt x="205442" y="18242"/>
                  <a:pt x="297330" y="89960"/>
                  <a:pt x="318248" y="103407"/>
                </a:cubicBezTo>
                <a:cubicBezTo>
                  <a:pt x="339166" y="116854"/>
                  <a:pt x="297331" y="64559"/>
                  <a:pt x="313766" y="85477"/>
                </a:cubicBezTo>
                <a:cubicBezTo>
                  <a:pt x="330201" y="106395"/>
                  <a:pt x="407148" y="215466"/>
                  <a:pt x="416860" y="228913"/>
                </a:cubicBezTo>
                <a:cubicBezTo>
                  <a:pt x="426572" y="242360"/>
                  <a:pt x="389966" y="185583"/>
                  <a:pt x="372037" y="166160"/>
                </a:cubicBezTo>
                <a:cubicBezTo>
                  <a:pt x="354108" y="146737"/>
                  <a:pt x="330949" y="128807"/>
                  <a:pt x="309284" y="112372"/>
                </a:cubicBezTo>
                <a:cubicBezTo>
                  <a:pt x="287619" y="95937"/>
                  <a:pt x="248772" y="72778"/>
                  <a:pt x="242048" y="67548"/>
                </a:cubicBezTo>
                <a:cubicBezTo>
                  <a:pt x="235325" y="62319"/>
                  <a:pt x="272678" y="89960"/>
                  <a:pt x="268943" y="80995"/>
                </a:cubicBezTo>
                <a:cubicBezTo>
                  <a:pt x="265208" y="72030"/>
                  <a:pt x="258484" y="24966"/>
                  <a:pt x="219637" y="13760"/>
                </a:cubicBezTo>
                <a:cubicBezTo>
                  <a:pt x="180790" y="2554"/>
                  <a:pt x="748" y="-1181"/>
                  <a:pt x="1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00BAE2F8-6CF8-F748-7436-1DF3F3C8FDB5}"/>
              </a:ext>
            </a:extLst>
          </p:cNvPr>
          <p:cNvSpPr/>
          <p:nvPr/>
        </p:nvSpPr>
        <p:spPr>
          <a:xfrm>
            <a:off x="4701797" y="5257791"/>
            <a:ext cx="730830" cy="564797"/>
          </a:xfrm>
          <a:custGeom>
            <a:avLst/>
            <a:gdLst>
              <a:gd name="connsiteX0" fmla="*/ 730815 w 730830"/>
              <a:gd name="connsiteY0" fmla="*/ 9 h 564797"/>
              <a:gd name="connsiteX1" fmla="*/ 564968 w 730830"/>
              <a:gd name="connsiteY1" fmla="*/ 246538 h 564797"/>
              <a:gd name="connsiteX2" fmla="*/ 228791 w 730830"/>
              <a:gd name="connsiteY2" fmla="*/ 434797 h 564797"/>
              <a:gd name="connsiteX3" fmla="*/ 300509 w 730830"/>
              <a:gd name="connsiteY3" fmla="*/ 421350 h 564797"/>
              <a:gd name="connsiteX4" fmla="*/ 191 w 730830"/>
              <a:gd name="connsiteY4" fmla="*/ 564785 h 564797"/>
              <a:gd name="connsiteX5" fmla="*/ 251203 w 730830"/>
              <a:gd name="connsiteY5" fmla="*/ 430315 h 564797"/>
              <a:gd name="connsiteX6" fmla="*/ 475321 w 730830"/>
              <a:gd name="connsiteY6" fmla="*/ 313774 h 564797"/>
              <a:gd name="connsiteX7" fmla="*/ 421532 w 730830"/>
              <a:gd name="connsiteY7" fmla="*/ 372044 h 564797"/>
              <a:gd name="connsiteX8" fmla="*/ 573932 w 730830"/>
              <a:gd name="connsiteY8" fmla="*/ 237574 h 564797"/>
              <a:gd name="connsiteX9" fmla="*/ 730815 w 730830"/>
              <a:gd name="connsiteY9" fmla="*/ 9 h 5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830" h="564797">
                <a:moveTo>
                  <a:pt x="730815" y="9"/>
                </a:moveTo>
                <a:cubicBezTo>
                  <a:pt x="729321" y="1503"/>
                  <a:pt x="648639" y="174073"/>
                  <a:pt x="564968" y="246538"/>
                </a:cubicBezTo>
                <a:cubicBezTo>
                  <a:pt x="481297" y="319003"/>
                  <a:pt x="272867" y="405662"/>
                  <a:pt x="228791" y="434797"/>
                </a:cubicBezTo>
                <a:cubicBezTo>
                  <a:pt x="184715" y="463932"/>
                  <a:pt x="338609" y="399685"/>
                  <a:pt x="300509" y="421350"/>
                </a:cubicBezTo>
                <a:cubicBezTo>
                  <a:pt x="262409" y="443015"/>
                  <a:pt x="8409" y="563291"/>
                  <a:pt x="191" y="564785"/>
                </a:cubicBezTo>
                <a:cubicBezTo>
                  <a:pt x="-8027" y="566279"/>
                  <a:pt x="251203" y="430315"/>
                  <a:pt x="251203" y="430315"/>
                </a:cubicBezTo>
                <a:cubicBezTo>
                  <a:pt x="330391" y="388480"/>
                  <a:pt x="446933" y="323486"/>
                  <a:pt x="475321" y="313774"/>
                </a:cubicBezTo>
                <a:cubicBezTo>
                  <a:pt x="503709" y="304062"/>
                  <a:pt x="405097" y="384744"/>
                  <a:pt x="421532" y="372044"/>
                </a:cubicBezTo>
                <a:cubicBezTo>
                  <a:pt x="437967" y="359344"/>
                  <a:pt x="522385" y="294351"/>
                  <a:pt x="573932" y="237574"/>
                </a:cubicBezTo>
                <a:cubicBezTo>
                  <a:pt x="625479" y="180798"/>
                  <a:pt x="732309" y="-1485"/>
                  <a:pt x="73081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6CDBAAA4-1A8E-301B-B748-A146F6414968}"/>
              </a:ext>
            </a:extLst>
          </p:cNvPr>
          <p:cNvSpPr/>
          <p:nvPr/>
        </p:nvSpPr>
        <p:spPr>
          <a:xfrm>
            <a:off x="2488608" y="3638419"/>
            <a:ext cx="520375" cy="269071"/>
          </a:xfrm>
          <a:custGeom>
            <a:avLst/>
            <a:gdLst>
              <a:gd name="connsiteX0" fmla="*/ 592 w 520375"/>
              <a:gd name="connsiteY0" fmla="*/ 89031 h 269071"/>
              <a:gd name="connsiteX1" fmla="*/ 102192 w 520375"/>
              <a:gd name="connsiteY1" fmla="*/ 16006 h 269071"/>
              <a:gd name="connsiteX2" fmla="*/ 79967 w 520375"/>
              <a:gd name="connsiteY2" fmla="*/ 35056 h 269071"/>
              <a:gd name="connsiteX3" fmla="*/ 143467 w 520375"/>
              <a:gd name="connsiteY3" fmla="*/ 31881 h 269071"/>
              <a:gd name="connsiteX4" fmla="*/ 260942 w 520375"/>
              <a:gd name="connsiteY4" fmla="*/ 108081 h 269071"/>
              <a:gd name="connsiteX5" fmla="*/ 264117 w 520375"/>
              <a:gd name="connsiteY5" fmla="*/ 79506 h 269071"/>
              <a:gd name="connsiteX6" fmla="*/ 346667 w 520375"/>
              <a:gd name="connsiteY6" fmla="*/ 149356 h 269071"/>
              <a:gd name="connsiteX7" fmla="*/ 365717 w 520375"/>
              <a:gd name="connsiteY7" fmla="*/ 136656 h 269071"/>
              <a:gd name="connsiteX8" fmla="*/ 518117 w 520375"/>
              <a:gd name="connsiteY8" fmla="*/ 266831 h 269071"/>
              <a:gd name="connsiteX9" fmla="*/ 460967 w 520375"/>
              <a:gd name="connsiteY9" fmla="*/ 222381 h 269071"/>
              <a:gd name="connsiteX10" fmla="*/ 321267 w 520375"/>
              <a:gd name="connsiteY10" fmla="*/ 114431 h 269071"/>
              <a:gd name="connsiteX11" fmla="*/ 343492 w 520375"/>
              <a:gd name="connsiteY11" fmla="*/ 139831 h 269071"/>
              <a:gd name="connsiteX12" fmla="*/ 219667 w 520375"/>
              <a:gd name="connsiteY12" fmla="*/ 57281 h 269071"/>
              <a:gd name="connsiteX13" fmla="*/ 172042 w 520375"/>
              <a:gd name="connsiteY13" fmla="*/ 25531 h 269071"/>
              <a:gd name="connsiteX14" fmla="*/ 89492 w 520375"/>
              <a:gd name="connsiteY14" fmla="*/ 131 h 269071"/>
              <a:gd name="connsiteX15" fmla="*/ 105367 w 520375"/>
              <a:gd name="connsiteY15" fmla="*/ 16006 h 269071"/>
              <a:gd name="connsiteX16" fmla="*/ 60917 w 520375"/>
              <a:gd name="connsiteY16" fmla="*/ 25531 h 269071"/>
              <a:gd name="connsiteX17" fmla="*/ 592 w 520375"/>
              <a:gd name="connsiteY17" fmla="*/ 89031 h 2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375" h="269071">
                <a:moveTo>
                  <a:pt x="592" y="89031"/>
                </a:moveTo>
                <a:cubicBezTo>
                  <a:pt x="7471" y="87444"/>
                  <a:pt x="88963" y="25002"/>
                  <a:pt x="102192" y="16006"/>
                </a:cubicBezTo>
                <a:cubicBezTo>
                  <a:pt x="115421" y="7010"/>
                  <a:pt x="73088" y="32410"/>
                  <a:pt x="79967" y="35056"/>
                </a:cubicBezTo>
                <a:cubicBezTo>
                  <a:pt x="86846" y="37702"/>
                  <a:pt x="113305" y="19710"/>
                  <a:pt x="143467" y="31881"/>
                </a:cubicBezTo>
                <a:cubicBezTo>
                  <a:pt x="173629" y="44052"/>
                  <a:pt x="240834" y="100144"/>
                  <a:pt x="260942" y="108081"/>
                </a:cubicBezTo>
                <a:cubicBezTo>
                  <a:pt x="281050" y="116018"/>
                  <a:pt x="249830" y="72627"/>
                  <a:pt x="264117" y="79506"/>
                </a:cubicBezTo>
                <a:cubicBezTo>
                  <a:pt x="278405" y="86385"/>
                  <a:pt x="329734" y="139831"/>
                  <a:pt x="346667" y="149356"/>
                </a:cubicBezTo>
                <a:cubicBezTo>
                  <a:pt x="363600" y="158881"/>
                  <a:pt x="337142" y="117077"/>
                  <a:pt x="365717" y="136656"/>
                </a:cubicBezTo>
                <a:cubicBezTo>
                  <a:pt x="394292" y="156235"/>
                  <a:pt x="502242" y="252544"/>
                  <a:pt x="518117" y="266831"/>
                </a:cubicBezTo>
                <a:cubicBezTo>
                  <a:pt x="533992" y="281119"/>
                  <a:pt x="460967" y="222381"/>
                  <a:pt x="460967" y="222381"/>
                </a:cubicBezTo>
                <a:cubicBezTo>
                  <a:pt x="428159" y="196981"/>
                  <a:pt x="340846" y="128189"/>
                  <a:pt x="321267" y="114431"/>
                </a:cubicBezTo>
                <a:cubicBezTo>
                  <a:pt x="301688" y="100673"/>
                  <a:pt x="360425" y="149356"/>
                  <a:pt x="343492" y="139831"/>
                </a:cubicBezTo>
                <a:cubicBezTo>
                  <a:pt x="326559" y="130306"/>
                  <a:pt x="219667" y="57281"/>
                  <a:pt x="219667" y="57281"/>
                </a:cubicBezTo>
                <a:cubicBezTo>
                  <a:pt x="191092" y="38231"/>
                  <a:pt x="193738" y="35056"/>
                  <a:pt x="172042" y="25531"/>
                </a:cubicBezTo>
                <a:cubicBezTo>
                  <a:pt x="150346" y="16006"/>
                  <a:pt x="89492" y="131"/>
                  <a:pt x="89492" y="131"/>
                </a:cubicBezTo>
                <a:cubicBezTo>
                  <a:pt x="78380" y="-1456"/>
                  <a:pt x="110129" y="11773"/>
                  <a:pt x="105367" y="16006"/>
                </a:cubicBezTo>
                <a:cubicBezTo>
                  <a:pt x="100605" y="20239"/>
                  <a:pt x="73088" y="16535"/>
                  <a:pt x="60917" y="25531"/>
                </a:cubicBezTo>
                <a:cubicBezTo>
                  <a:pt x="48746" y="34527"/>
                  <a:pt x="-6287" y="90618"/>
                  <a:pt x="592" y="89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AE0264A5-1FCB-C49D-7C12-27629F73DD83}"/>
              </a:ext>
            </a:extLst>
          </p:cNvPr>
          <p:cNvSpPr/>
          <p:nvPr/>
        </p:nvSpPr>
        <p:spPr>
          <a:xfrm>
            <a:off x="2462353" y="3676569"/>
            <a:ext cx="149843" cy="463434"/>
          </a:xfrm>
          <a:custGeom>
            <a:avLst/>
            <a:gdLst>
              <a:gd name="connsiteX0" fmla="*/ 52247 w 149843"/>
              <a:gd name="connsiteY0" fmla="*/ 81 h 463434"/>
              <a:gd name="connsiteX1" fmla="*/ 14147 w 149843"/>
              <a:gd name="connsiteY1" fmla="*/ 127081 h 463434"/>
              <a:gd name="connsiteX2" fmla="*/ 20497 w 149843"/>
              <a:gd name="connsiteY2" fmla="*/ 98506 h 463434"/>
              <a:gd name="connsiteX3" fmla="*/ 17322 w 149843"/>
              <a:gd name="connsiteY3" fmla="*/ 196931 h 463434"/>
              <a:gd name="connsiteX4" fmla="*/ 23672 w 149843"/>
              <a:gd name="connsiteY4" fmla="*/ 168356 h 463434"/>
              <a:gd name="connsiteX5" fmla="*/ 20497 w 149843"/>
              <a:gd name="connsiteY5" fmla="*/ 244556 h 463434"/>
              <a:gd name="connsiteX6" fmla="*/ 39547 w 149843"/>
              <a:gd name="connsiteY6" fmla="*/ 289006 h 463434"/>
              <a:gd name="connsiteX7" fmla="*/ 30022 w 149843"/>
              <a:gd name="connsiteY7" fmla="*/ 257256 h 463434"/>
              <a:gd name="connsiteX8" fmla="*/ 77647 w 149843"/>
              <a:gd name="connsiteY8" fmla="*/ 355681 h 463434"/>
              <a:gd name="connsiteX9" fmla="*/ 147497 w 149843"/>
              <a:gd name="connsiteY9" fmla="*/ 460456 h 463434"/>
              <a:gd name="connsiteX10" fmla="*/ 122097 w 149843"/>
              <a:gd name="connsiteY10" fmla="*/ 419181 h 463434"/>
              <a:gd name="connsiteX11" fmla="*/ 14147 w 149843"/>
              <a:gd name="connsiteY11" fmla="*/ 260431 h 463434"/>
              <a:gd name="connsiteX12" fmla="*/ 17322 w 149843"/>
              <a:gd name="connsiteY12" fmla="*/ 282656 h 463434"/>
              <a:gd name="connsiteX13" fmla="*/ 1447 w 149843"/>
              <a:gd name="connsiteY13" fmla="*/ 127081 h 463434"/>
              <a:gd name="connsiteX14" fmla="*/ 1447 w 149843"/>
              <a:gd name="connsiteY14" fmla="*/ 171531 h 463434"/>
              <a:gd name="connsiteX15" fmla="*/ 7797 w 149843"/>
              <a:gd name="connsiteY15" fmla="*/ 108031 h 463434"/>
              <a:gd name="connsiteX16" fmla="*/ 52247 w 149843"/>
              <a:gd name="connsiteY16" fmla="*/ 81 h 4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843" h="463434">
                <a:moveTo>
                  <a:pt x="52247" y="81"/>
                </a:moveTo>
                <a:cubicBezTo>
                  <a:pt x="53305" y="3256"/>
                  <a:pt x="19439" y="110677"/>
                  <a:pt x="14147" y="127081"/>
                </a:cubicBezTo>
                <a:cubicBezTo>
                  <a:pt x="8855" y="143485"/>
                  <a:pt x="19968" y="86864"/>
                  <a:pt x="20497" y="98506"/>
                </a:cubicBezTo>
                <a:cubicBezTo>
                  <a:pt x="21026" y="110148"/>
                  <a:pt x="16793" y="185289"/>
                  <a:pt x="17322" y="196931"/>
                </a:cubicBezTo>
                <a:cubicBezTo>
                  <a:pt x="17851" y="208573"/>
                  <a:pt x="23143" y="160419"/>
                  <a:pt x="23672" y="168356"/>
                </a:cubicBezTo>
                <a:cubicBezTo>
                  <a:pt x="24201" y="176294"/>
                  <a:pt x="17851" y="224448"/>
                  <a:pt x="20497" y="244556"/>
                </a:cubicBezTo>
                <a:cubicBezTo>
                  <a:pt x="23143" y="264664"/>
                  <a:pt x="37959" y="286889"/>
                  <a:pt x="39547" y="289006"/>
                </a:cubicBezTo>
                <a:cubicBezTo>
                  <a:pt x="41135" y="291123"/>
                  <a:pt x="23672" y="246144"/>
                  <a:pt x="30022" y="257256"/>
                </a:cubicBezTo>
                <a:cubicBezTo>
                  <a:pt x="36372" y="268368"/>
                  <a:pt x="58068" y="321814"/>
                  <a:pt x="77647" y="355681"/>
                </a:cubicBezTo>
                <a:cubicBezTo>
                  <a:pt x="97226" y="389548"/>
                  <a:pt x="140089" y="449873"/>
                  <a:pt x="147497" y="460456"/>
                </a:cubicBezTo>
                <a:cubicBezTo>
                  <a:pt x="154905" y="471039"/>
                  <a:pt x="144322" y="452518"/>
                  <a:pt x="122097" y="419181"/>
                </a:cubicBezTo>
                <a:cubicBezTo>
                  <a:pt x="99872" y="385844"/>
                  <a:pt x="31609" y="283185"/>
                  <a:pt x="14147" y="260431"/>
                </a:cubicBezTo>
                <a:cubicBezTo>
                  <a:pt x="-3316" y="237677"/>
                  <a:pt x="19439" y="304881"/>
                  <a:pt x="17322" y="282656"/>
                </a:cubicBezTo>
                <a:cubicBezTo>
                  <a:pt x="15205" y="260431"/>
                  <a:pt x="4093" y="145602"/>
                  <a:pt x="1447" y="127081"/>
                </a:cubicBezTo>
                <a:cubicBezTo>
                  <a:pt x="-1199" y="108560"/>
                  <a:pt x="389" y="174706"/>
                  <a:pt x="1447" y="171531"/>
                </a:cubicBezTo>
                <a:cubicBezTo>
                  <a:pt x="2505" y="168356"/>
                  <a:pt x="1447" y="129198"/>
                  <a:pt x="7797" y="108031"/>
                </a:cubicBezTo>
                <a:cubicBezTo>
                  <a:pt x="14147" y="86864"/>
                  <a:pt x="51189" y="-3094"/>
                  <a:pt x="5224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CD1D2CDE-B190-2FBA-63D1-2331DCF4C347}"/>
              </a:ext>
            </a:extLst>
          </p:cNvPr>
          <p:cNvSpPr/>
          <p:nvPr/>
        </p:nvSpPr>
        <p:spPr>
          <a:xfrm>
            <a:off x="2494611" y="3708360"/>
            <a:ext cx="137464" cy="409638"/>
          </a:xfrm>
          <a:custGeom>
            <a:avLst/>
            <a:gdLst>
              <a:gd name="connsiteX0" fmla="*/ 99364 w 137464"/>
              <a:gd name="connsiteY0" fmla="*/ 40 h 409638"/>
              <a:gd name="connsiteX1" fmla="*/ 13639 w 137464"/>
              <a:gd name="connsiteY1" fmla="*/ 95290 h 409638"/>
              <a:gd name="connsiteX2" fmla="*/ 32689 w 137464"/>
              <a:gd name="connsiteY2" fmla="*/ 79415 h 409638"/>
              <a:gd name="connsiteX3" fmla="*/ 16814 w 137464"/>
              <a:gd name="connsiteY3" fmla="*/ 130215 h 409638"/>
              <a:gd name="connsiteX4" fmla="*/ 19989 w 137464"/>
              <a:gd name="connsiteY4" fmla="*/ 215940 h 409638"/>
              <a:gd name="connsiteX5" fmla="*/ 23164 w 137464"/>
              <a:gd name="connsiteY5" fmla="*/ 181015 h 409638"/>
              <a:gd name="connsiteX6" fmla="*/ 51739 w 137464"/>
              <a:gd name="connsiteY6" fmla="*/ 304840 h 409638"/>
              <a:gd name="connsiteX7" fmla="*/ 89839 w 137464"/>
              <a:gd name="connsiteY7" fmla="*/ 342940 h 409638"/>
              <a:gd name="connsiteX8" fmla="*/ 137464 w 137464"/>
              <a:gd name="connsiteY8" fmla="*/ 409615 h 409638"/>
              <a:gd name="connsiteX9" fmla="*/ 89839 w 137464"/>
              <a:gd name="connsiteY9" fmla="*/ 349290 h 409638"/>
              <a:gd name="connsiteX10" fmla="*/ 32689 w 137464"/>
              <a:gd name="connsiteY10" fmla="*/ 254040 h 409638"/>
              <a:gd name="connsiteX11" fmla="*/ 35864 w 137464"/>
              <a:gd name="connsiteY11" fmla="*/ 273090 h 409638"/>
              <a:gd name="connsiteX12" fmla="*/ 13639 w 137464"/>
              <a:gd name="connsiteY12" fmla="*/ 69890 h 409638"/>
              <a:gd name="connsiteX13" fmla="*/ 939 w 137464"/>
              <a:gd name="connsiteY13" fmla="*/ 107990 h 409638"/>
              <a:gd name="connsiteX14" fmla="*/ 39039 w 137464"/>
              <a:gd name="connsiteY14" fmla="*/ 41315 h 409638"/>
              <a:gd name="connsiteX15" fmla="*/ 13639 w 137464"/>
              <a:gd name="connsiteY15" fmla="*/ 82590 h 409638"/>
              <a:gd name="connsiteX16" fmla="*/ 99364 w 137464"/>
              <a:gd name="connsiteY16" fmla="*/ 40 h 4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464" h="409638">
                <a:moveTo>
                  <a:pt x="99364" y="40"/>
                </a:moveTo>
                <a:cubicBezTo>
                  <a:pt x="99364" y="2157"/>
                  <a:pt x="13639" y="95290"/>
                  <a:pt x="13639" y="95290"/>
                </a:cubicBezTo>
                <a:cubicBezTo>
                  <a:pt x="2527" y="108519"/>
                  <a:pt x="32160" y="73594"/>
                  <a:pt x="32689" y="79415"/>
                </a:cubicBezTo>
                <a:cubicBezTo>
                  <a:pt x="33218" y="85236"/>
                  <a:pt x="18931" y="107461"/>
                  <a:pt x="16814" y="130215"/>
                </a:cubicBezTo>
                <a:cubicBezTo>
                  <a:pt x="14697" y="152969"/>
                  <a:pt x="18931" y="207473"/>
                  <a:pt x="19989" y="215940"/>
                </a:cubicBezTo>
                <a:cubicBezTo>
                  <a:pt x="21047" y="224407"/>
                  <a:pt x="17872" y="166198"/>
                  <a:pt x="23164" y="181015"/>
                </a:cubicBezTo>
                <a:cubicBezTo>
                  <a:pt x="28456" y="195832"/>
                  <a:pt x="40627" y="277853"/>
                  <a:pt x="51739" y="304840"/>
                </a:cubicBezTo>
                <a:cubicBezTo>
                  <a:pt x="62851" y="331827"/>
                  <a:pt x="75552" y="325478"/>
                  <a:pt x="89839" y="342940"/>
                </a:cubicBezTo>
                <a:cubicBezTo>
                  <a:pt x="104126" y="360402"/>
                  <a:pt x="137464" y="408557"/>
                  <a:pt x="137464" y="409615"/>
                </a:cubicBezTo>
                <a:cubicBezTo>
                  <a:pt x="137464" y="410673"/>
                  <a:pt x="107301" y="375219"/>
                  <a:pt x="89839" y="349290"/>
                </a:cubicBezTo>
                <a:cubicBezTo>
                  <a:pt x="72377" y="323361"/>
                  <a:pt x="32689" y="254040"/>
                  <a:pt x="32689" y="254040"/>
                </a:cubicBezTo>
                <a:cubicBezTo>
                  <a:pt x="23693" y="241340"/>
                  <a:pt x="39039" y="303782"/>
                  <a:pt x="35864" y="273090"/>
                </a:cubicBezTo>
                <a:cubicBezTo>
                  <a:pt x="32689" y="242398"/>
                  <a:pt x="19460" y="97407"/>
                  <a:pt x="13639" y="69890"/>
                </a:cubicBezTo>
                <a:cubicBezTo>
                  <a:pt x="7818" y="42373"/>
                  <a:pt x="-3294" y="112752"/>
                  <a:pt x="939" y="107990"/>
                </a:cubicBezTo>
                <a:cubicBezTo>
                  <a:pt x="5172" y="103228"/>
                  <a:pt x="36922" y="45548"/>
                  <a:pt x="39039" y="41315"/>
                </a:cubicBezTo>
                <a:cubicBezTo>
                  <a:pt x="41156" y="37082"/>
                  <a:pt x="6231" y="84707"/>
                  <a:pt x="13639" y="82590"/>
                </a:cubicBezTo>
                <a:cubicBezTo>
                  <a:pt x="21047" y="80473"/>
                  <a:pt x="99364" y="-2077"/>
                  <a:pt x="993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1596AD3-92DC-4041-8BD2-CC15ABB44328}"/>
              </a:ext>
            </a:extLst>
          </p:cNvPr>
          <p:cNvSpPr/>
          <p:nvPr/>
        </p:nvSpPr>
        <p:spPr>
          <a:xfrm>
            <a:off x="2551771" y="3733677"/>
            <a:ext cx="350960" cy="382025"/>
          </a:xfrm>
          <a:custGeom>
            <a:avLst/>
            <a:gdLst>
              <a:gd name="connsiteX0" fmla="*/ 929 w 350960"/>
              <a:gd name="connsiteY0" fmla="*/ 123 h 382025"/>
              <a:gd name="connsiteX1" fmla="*/ 146979 w 350960"/>
              <a:gd name="connsiteY1" fmla="*/ 63623 h 382025"/>
              <a:gd name="connsiteX2" fmla="*/ 93004 w 350960"/>
              <a:gd name="connsiteY2" fmla="*/ 66798 h 382025"/>
              <a:gd name="connsiteX3" fmla="*/ 169204 w 350960"/>
              <a:gd name="connsiteY3" fmla="*/ 146173 h 382025"/>
              <a:gd name="connsiteX4" fmla="*/ 162854 w 350960"/>
              <a:gd name="connsiteY4" fmla="*/ 120773 h 382025"/>
              <a:gd name="connsiteX5" fmla="*/ 232704 w 350960"/>
              <a:gd name="connsiteY5" fmla="*/ 260473 h 382025"/>
              <a:gd name="connsiteX6" fmla="*/ 226354 w 350960"/>
              <a:gd name="connsiteY6" fmla="*/ 235073 h 382025"/>
              <a:gd name="connsiteX7" fmla="*/ 286679 w 350960"/>
              <a:gd name="connsiteY7" fmla="*/ 311273 h 382025"/>
              <a:gd name="connsiteX8" fmla="*/ 270804 w 350960"/>
              <a:gd name="connsiteY8" fmla="*/ 295398 h 382025"/>
              <a:gd name="connsiteX9" fmla="*/ 350179 w 350960"/>
              <a:gd name="connsiteY9" fmla="*/ 381123 h 382025"/>
              <a:gd name="connsiteX10" fmla="*/ 302554 w 350960"/>
              <a:gd name="connsiteY10" fmla="*/ 327148 h 382025"/>
              <a:gd name="connsiteX11" fmla="*/ 166029 w 350960"/>
              <a:gd name="connsiteY11" fmla="*/ 133473 h 382025"/>
              <a:gd name="connsiteX12" fmla="*/ 96179 w 350960"/>
              <a:gd name="connsiteY12" fmla="*/ 54098 h 382025"/>
              <a:gd name="connsiteX13" fmla="*/ 118404 w 350960"/>
              <a:gd name="connsiteY13" fmla="*/ 104898 h 382025"/>
              <a:gd name="connsiteX14" fmla="*/ 99354 w 350960"/>
              <a:gd name="connsiteY14" fmla="*/ 73148 h 382025"/>
              <a:gd name="connsiteX15" fmla="*/ 83479 w 350960"/>
              <a:gd name="connsiteY15" fmla="*/ 47748 h 382025"/>
              <a:gd name="connsiteX16" fmla="*/ 929 w 350960"/>
              <a:gd name="connsiteY16" fmla="*/ 123 h 38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960" h="382025">
                <a:moveTo>
                  <a:pt x="929" y="123"/>
                </a:moveTo>
                <a:cubicBezTo>
                  <a:pt x="11512" y="2769"/>
                  <a:pt x="131633" y="52511"/>
                  <a:pt x="146979" y="63623"/>
                </a:cubicBezTo>
                <a:cubicBezTo>
                  <a:pt x="162325" y="74735"/>
                  <a:pt x="89300" y="53040"/>
                  <a:pt x="93004" y="66798"/>
                </a:cubicBezTo>
                <a:cubicBezTo>
                  <a:pt x="96708" y="80556"/>
                  <a:pt x="157562" y="137177"/>
                  <a:pt x="169204" y="146173"/>
                </a:cubicBezTo>
                <a:cubicBezTo>
                  <a:pt x="180846" y="155169"/>
                  <a:pt x="152271" y="101723"/>
                  <a:pt x="162854" y="120773"/>
                </a:cubicBezTo>
                <a:cubicBezTo>
                  <a:pt x="173437" y="139823"/>
                  <a:pt x="222121" y="241423"/>
                  <a:pt x="232704" y="260473"/>
                </a:cubicBezTo>
                <a:cubicBezTo>
                  <a:pt x="243287" y="279523"/>
                  <a:pt x="217358" y="226606"/>
                  <a:pt x="226354" y="235073"/>
                </a:cubicBezTo>
                <a:cubicBezTo>
                  <a:pt x="235350" y="243540"/>
                  <a:pt x="286679" y="311273"/>
                  <a:pt x="286679" y="311273"/>
                </a:cubicBezTo>
                <a:cubicBezTo>
                  <a:pt x="294087" y="321327"/>
                  <a:pt x="260221" y="283756"/>
                  <a:pt x="270804" y="295398"/>
                </a:cubicBezTo>
                <a:cubicBezTo>
                  <a:pt x="281387" y="307040"/>
                  <a:pt x="344887" y="375831"/>
                  <a:pt x="350179" y="381123"/>
                </a:cubicBezTo>
                <a:cubicBezTo>
                  <a:pt x="355471" y="386415"/>
                  <a:pt x="333246" y="368423"/>
                  <a:pt x="302554" y="327148"/>
                </a:cubicBezTo>
                <a:cubicBezTo>
                  <a:pt x="271862" y="285873"/>
                  <a:pt x="200425" y="178981"/>
                  <a:pt x="166029" y="133473"/>
                </a:cubicBezTo>
                <a:cubicBezTo>
                  <a:pt x="131633" y="87965"/>
                  <a:pt x="104117" y="58861"/>
                  <a:pt x="96179" y="54098"/>
                </a:cubicBezTo>
                <a:cubicBezTo>
                  <a:pt x="88242" y="49336"/>
                  <a:pt x="117875" y="101723"/>
                  <a:pt x="118404" y="104898"/>
                </a:cubicBezTo>
                <a:cubicBezTo>
                  <a:pt x="118933" y="108073"/>
                  <a:pt x="105175" y="82673"/>
                  <a:pt x="99354" y="73148"/>
                </a:cubicBezTo>
                <a:cubicBezTo>
                  <a:pt x="93533" y="63623"/>
                  <a:pt x="93533" y="57273"/>
                  <a:pt x="83479" y="47748"/>
                </a:cubicBezTo>
                <a:cubicBezTo>
                  <a:pt x="73425" y="38223"/>
                  <a:pt x="-9654" y="-2523"/>
                  <a:pt x="929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C8C7C56-578A-6271-2757-F839D99AC05C}"/>
              </a:ext>
            </a:extLst>
          </p:cNvPr>
          <p:cNvSpPr/>
          <p:nvPr/>
        </p:nvSpPr>
        <p:spPr>
          <a:xfrm>
            <a:off x="2533614" y="3752121"/>
            <a:ext cx="200645" cy="594898"/>
          </a:xfrm>
          <a:custGeom>
            <a:avLst/>
            <a:gdLst>
              <a:gd name="connsiteX0" fmla="*/ 36 w 200645"/>
              <a:gd name="connsiteY0" fmla="*/ 729 h 594898"/>
              <a:gd name="connsiteX1" fmla="*/ 104811 w 200645"/>
              <a:gd name="connsiteY1" fmla="*/ 54704 h 594898"/>
              <a:gd name="connsiteX2" fmla="*/ 98461 w 200645"/>
              <a:gd name="connsiteY2" fmla="*/ 143604 h 594898"/>
              <a:gd name="connsiteX3" fmla="*/ 117511 w 200645"/>
              <a:gd name="connsiteY3" fmla="*/ 124554 h 594898"/>
              <a:gd name="connsiteX4" fmla="*/ 127036 w 200645"/>
              <a:gd name="connsiteY4" fmla="*/ 251554 h 594898"/>
              <a:gd name="connsiteX5" fmla="*/ 155611 w 200645"/>
              <a:gd name="connsiteY5" fmla="*/ 210279 h 594898"/>
              <a:gd name="connsiteX6" fmla="*/ 196886 w 200645"/>
              <a:gd name="connsiteY6" fmla="*/ 318229 h 594898"/>
              <a:gd name="connsiteX7" fmla="*/ 193711 w 200645"/>
              <a:gd name="connsiteY7" fmla="*/ 299179 h 594898"/>
              <a:gd name="connsiteX8" fmla="*/ 152436 w 200645"/>
              <a:gd name="connsiteY8" fmla="*/ 461104 h 594898"/>
              <a:gd name="connsiteX9" fmla="*/ 149261 w 200645"/>
              <a:gd name="connsiteY9" fmla="*/ 594454 h 594898"/>
              <a:gd name="connsiteX10" fmla="*/ 149261 w 200645"/>
              <a:gd name="connsiteY10" fmla="*/ 496029 h 594898"/>
              <a:gd name="connsiteX11" fmla="*/ 127036 w 200645"/>
              <a:gd name="connsiteY11" fmla="*/ 283304 h 594898"/>
              <a:gd name="connsiteX12" fmla="*/ 155611 w 200645"/>
              <a:gd name="connsiteY12" fmla="*/ 448404 h 594898"/>
              <a:gd name="connsiteX13" fmla="*/ 196886 w 200645"/>
              <a:gd name="connsiteY13" fmla="*/ 330929 h 594898"/>
              <a:gd name="connsiteX14" fmla="*/ 139736 w 200645"/>
              <a:gd name="connsiteY14" fmla="*/ 210279 h 594898"/>
              <a:gd name="connsiteX15" fmla="*/ 117511 w 200645"/>
              <a:gd name="connsiteY15" fmla="*/ 92804 h 594898"/>
              <a:gd name="connsiteX16" fmla="*/ 36 w 200645"/>
              <a:gd name="connsiteY16" fmla="*/ 729 h 59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645" h="594898">
                <a:moveTo>
                  <a:pt x="36" y="729"/>
                </a:moveTo>
                <a:cubicBezTo>
                  <a:pt x="-2081" y="-5621"/>
                  <a:pt x="88407" y="30892"/>
                  <a:pt x="104811" y="54704"/>
                </a:cubicBezTo>
                <a:cubicBezTo>
                  <a:pt x="121215" y="78516"/>
                  <a:pt x="98461" y="143604"/>
                  <a:pt x="98461" y="143604"/>
                </a:cubicBezTo>
                <a:cubicBezTo>
                  <a:pt x="100578" y="155246"/>
                  <a:pt x="112749" y="106562"/>
                  <a:pt x="117511" y="124554"/>
                </a:cubicBezTo>
                <a:cubicBezTo>
                  <a:pt x="122274" y="142546"/>
                  <a:pt x="120686" y="237266"/>
                  <a:pt x="127036" y="251554"/>
                </a:cubicBezTo>
                <a:cubicBezTo>
                  <a:pt x="133386" y="265842"/>
                  <a:pt x="143969" y="199167"/>
                  <a:pt x="155611" y="210279"/>
                </a:cubicBezTo>
                <a:cubicBezTo>
                  <a:pt x="167253" y="221392"/>
                  <a:pt x="190536" y="303412"/>
                  <a:pt x="196886" y="318229"/>
                </a:cubicBezTo>
                <a:cubicBezTo>
                  <a:pt x="203236" y="333046"/>
                  <a:pt x="201119" y="275367"/>
                  <a:pt x="193711" y="299179"/>
                </a:cubicBezTo>
                <a:cubicBezTo>
                  <a:pt x="186303" y="322992"/>
                  <a:pt x="159844" y="411892"/>
                  <a:pt x="152436" y="461104"/>
                </a:cubicBezTo>
                <a:cubicBezTo>
                  <a:pt x="145028" y="510316"/>
                  <a:pt x="149790" y="588633"/>
                  <a:pt x="149261" y="594454"/>
                </a:cubicBezTo>
                <a:cubicBezTo>
                  <a:pt x="148732" y="600275"/>
                  <a:pt x="152965" y="547887"/>
                  <a:pt x="149261" y="496029"/>
                </a:cubicBezTo>
                <a:cubicBezTo>
                  <a:pt x="145557" y="444171"/>
                  <a:pt x="125978" y="291241"/>
                  <a:pt x="127036" y="283304"/>
                </a:cubicBezTo>
                <a:cubicBezTo>
                  <a:pt x="128094" y="275367"/>
                  <a:pt x="143969" y="440467"/>
                  <a:pt x="155611" y="448404"/>
                </a:cubicBezTo>
                <a:cubicBezTo>
                  <a:pt x="167253" y="456342"/>
                  <a:pt x="199532" y="370616"/>
                  <a:pt x="196886" y="330929"/>
                </a:cubicBezTo>
                <a:cubicBezTo>
                  <a:pt x="194240" y="291242"/>
                  <a:pt x="152965" y="249966"/>
                  <a:pt x="139736" y="210279"/>
                </a:cubicBezTo>
                <a:cubicBezTo>
                  <a:pt x="126507" y="170592"/>
                  <a:pt x="135503" y="128258"/>
                  <a:pt x="117511" y="92804"/>
                </a:cubicBezTo>
                <a:cubicBezTo>
                  <a:pt x="99519" y="57350"/>
                  <a:pt x="2153" y="7079"/>
                  <a:pt x="36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C51297FF-D83E-B2DD-2292-172B40F742C9}"/>
              </a:ext>
            </a:extLst>
          </p:cNvPr>
          <p:cNvSpPr/>
          <p:nvPr/>
        </p:nvSpPr>
        <p:spPr>
          <a:xfrm>
            <a:off x="2894946" y="4010024"/>
            <a:ext cx="90086" cy="416425"/>
          </a:xfrm>
          <a:custGeom>
            <a:avLst/>
            <a:gdLst>
              <a:gd name="connsiteX0" fmla="*/ 70504 w 90086"/>
              <a:gd name="connsiteY0" fmla="*/ 1 h 416425"/>
              <a:gd name="connsiteX1" fmla="*/ 13354 w 90086"/>
              <a:gd name="connsiteY1" fmla="*/ 146051 h 416425"/>
              <a:gd name="connsiteX2" fmla="*/ 654 w 90086"/>
              <a:gd name="connsiteY2" fmla="*/ 254001 h 416425"/>
              <a:gd name="connsiteX3" fmla="*/ 7004 w 90086"/>
              <a:gd name="connsiteY3" fmla="*/ 241301 h 416425"/>
              <a:gd name="connsiteX4" fmla="*/ 45104 w 90086"/>
              <a:gd name="connsiteY4" fmla="*/ 307976 h 416425"/>
              <a:gd name="connsiteX5" fmla="*/ 86379 w 90086"/>
              <a:gd name="connsiteY5" fmla="*/ 365126 h 416425"/>
              <a:gd name="connsiteX6" fmla="*/ 76854 w 90086"/>
              <a:gd name="connsiteY6" fmla="*/ 415926 h 416425"/>
              <a:gd name="connsiteX7" fmla="*/ 86379 w 90086"/>
              <a:gd name="connsiteY7" fmla="*/ 333376 h 416425"/>
              <a:gd name="connsiteX8" fmla="*/ 3829 w 90086"/>
              <a:gd name="connsiteY8" fmla="*/ 219076 h 416425"/>
              <a:gd name="connsiteX9" fmla="*/ 13354 w 90086"/>
              <a:gd name="connsiteY9" fmla="*/ 101601 h 416425"/>
              <a:gd name="connsiteX10" fmla="*/ 10179 w 90086"/>
              <a:gd name="connsiteY10" fmla="*/ 142876 h 416425"/>
              <a:gd name="connsiteX11" fmla="*/ 70504 w 90086"/>
              <a:gd name="connsiteY11" fmla="*/ 1 h 4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86" h="416425">
                <a:moveTo>
                  <a:pt x="70504" y="1"/>
                </a:moveTo>
                <a:cubicBezTo>
                  <a:pt x="71033" y="530"/>
                  <a:pt x="24996" y="103718"/>
                  <a:pt x="13354" y="146051"/>
                </a:cubicBezTo>
                <a:cubicBezTo>
                  <a:pt x="1712" y="188384"/>
                  <a:pt x="1712" y="238126"/>
                  <a:pt x="654" y="254001"/>
                </a:cubicBezTo>
                <a:cubicBezTo>
                  <a:pt x="-404" y="269876"/>
                  <a:pt x="-404" y="232305"/>
                  <a:pt x="7004" y="241301"/>
                </a:cubicBezTo>
                <a:cubicBezTo>
                  <a:pt x="14412" y="250297"/>
                  <a:pt x="31875" y="287338"/>
                  <a:pt x="45104" y="307976"/>
                </a:cubicBezTo>
                <a:cubicBezTo>
                  <a:pt x="58333" y="328614"/>
                  <a:pt x="81087" y="347134"/>
                  <a:pt x="86379" y="365126"/>
                </a:cubicBezTo>
                <a:cubicBezTo>
                  <a:pt x="91671" y="383118"/>
                  <a:pt x="76854" y="421218"/>
                  <a:pt x="76854" y="415926"/>
                </a:cubicBezTo>
                <a:cubicBezTo>
                  <a:pt x="76854" y="410634"/>
                  <a:pt x="98550" y="366184"/>
                  <a:pt x="86379" y="333376"/>
                </a:cubicBezTo>
                <a:cubicBezTo>
                  <a:pt x="74208" y="300568"/>
                  <a:pt x="16000" y="257705"/>
                  <a:pt x="3829" y="219076"/>
                </a:cubicBezTo>
                <a:cubicBezTo>
                  <a:pt x="-8342" y="180447"/>
                  <a:pt x="12296" y="114301"/>
                  <a:pt x="13354" y="101601"/>
                </a:cubicBezTo>
                <a:cubicBezTo>
                  <a:pt x="14412" y="88901"/>
                  <a:pt x="3300" y="156105"/>
                  <a:pt x="10179" y="142876"/>
                </a:cubicBezTo>
                <a:cubicBezTo>
                  <a:pt x="17058" y="129647"/>
                  <a:pt x="69975" y="-528"/>
                  <a:pt x="705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5B45C65F-F4F0-0A48-CEFC-5811193C3603}"/>
              </a:ext>
            </a:extLst>
          </p:cNvPr>
          <p:cNvSpPr/>
          <p:nvPr/>
        </p:nvSpPr>
        <p:spPr>
          <a:xfrm>
            <a:off x="2606275" y="4152810"/>
            <a:ext cx="622546" cy="638433"/>
          </a:xfrm>
          <a:custGeom>
            <a:avLst/>
            <a:gdLst>
              <a:gd name="connsiteX0" fmla="*/ 400 w 622546"/>
              <a:gd name="connsiteY0" fmla="*/ 90 h 638433"/>
              <a:gd name="connsiteX1" fmla="*/ 6750 w 622546"/>
              <a:gd name="connsiteY1" fmla="*/ 139790 h 638433"/>
              <a:gd name="connsiteX2" fmla="*/ 9925 w 622546"/>
              <a:gd name="connsiteY2" fmla="*/ 190590 h 638433"/>
              <a:gd name="connsiteX3" fmla="*/ 51200 w 622546"/>
              <a:gd name="connsiteY3" fmla="*/ 308065 h 638433"/>
              <a:gd name="connsiteX4" fmla="*/ 38500 w 622546"/>
              <a:gd name="connsiteY4" fmla="*/ 273140 h 638433"/>
              <a:gd name="connsiteX5" fmla="*/ 162325 w 622546"/>
              <a:gd name="connsiteY5" fmla="*/ 444590 h 638433"/>
              <a:gd name="connsiteX6" fmla="*/ 130575 w 622546"/>
              <a:gd name="connsiteY6" fmla="*/ 425540 h 638433"/>
              <a:gd name="connsiteX7" fmla="*/ 260750 w 622546"/>
              <a:gd name="connsiteY7" fmla="*/ 520790 h 638433"/>
              <a:gd name="connsiteX8" fmla="*/ 232175 w 622546"/>
              <a:gd name="connsiteY8" fmla="*/ 520790 h 638433"/>
              <a:gd name="connsiteX9" fmla="*/ 463950 w 622546"/>
              <a:gd name="connsiteY9" fmla="*/ 549365 h 638433"/>
              <a:gd name="connsiteX10" fmla="*/ 340125 w 622546"/>
              <a:gd name="connsiteY10" fmla="*/ 546190 h 638433"/>
              <a:gd name="connsiteX11" fmla="*/ 492525 w 622546"/>
              <a:gd name="connsiteY11" fmla="*/ 574765 h 638433"/>
              <a:gd name="connsiteX12" fmla="*/ 616350 w 622546"/>
              <a:gd name="connsiteY12" fmla="*/ 638265 h 638433"/>
              <a:gd name="connsiteX13" fmla="*/ 565550 w 622546"/>
              <a:gd name="connsiteY13" fmla="*/ 590640 h 638433"/>
              <a:gd name="connsiteX14" fmla="*/ 241700 w 622546"/>
              <a:gd name="connsiteY14" fmla="*/ 511265 h 638433"/>
              <a:gd name="connsiteX15" fmla="*/ 133750 w 622546"/>
              <a:gd name="connsiteY15" fmla="*/ 466815 h 638433"/>
              <a:gd name="connsiteX16" fmla="*/ 60725 w 622546"/>
              <a:gd name="connsiteY16" fmla="*/ 330290 h 638433"/>
              <a:gd name="connsiteX17" fmla="*/ 73425 w 622546"/>
              <a:gd name="connsiteY17" fmla="*/ 349340 h 638433"/>
              <a:gd name="connsiteX18" fmla="*/ 19450 w 622546"/>
              <a:gd name="connsiteY18" fmla="*/ 162015 h 638433"/>
              <a:gd name="connsiteX19" fmla="*/ 400 w 622546"/>
              <a:gd name="connsiteY19" fmla="*/ 90 h 6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2546" h="638433">
                <a:moveTo>
                  <a:pt x="400" y="90"/>
                </a:moveTo>
                <a:cubicBezTo>
                  <a:pt x="-1717" y="-3614"/>
                  <a:pt x="5162" y="108040"/>
                  <a:pt x="6750" y="139790"/>
                </a:cubicBezTo>
                <a:cubicBezTo>
                  <a:pt x="8338" y="171540"/>
                  <a:pt x="2517" y="162544"/>
                  <a:pt x="9925" y="190590"/>
                </a:cubicBezTo>
                <a:cubicBezTo>
                  <a:pt x="17333" y="218636"/>
                  <a:pt x="46438" y="294307"/>
                  <a:pt x="51200" y="308065"/>
                </a:cubicBezTo>
                <a:cubicBezTo>
                  <a:pt x="55962" y="321823"/>
                  <a:pt x="19979" y="250386"/>
                  <a:pt x="38500" y="273140"/>
                </a:cubicBezTo>
                <a:cubicBezTo>
                  <a:pt x="57021" y="295894"/>
                  <a:pt x="146979" y="419190"/>
                  <a:pt x="162325" y="444590"/>
                </a:cubicBezTo>
                <a:cubicBezTo>
                  <a:pt x="177671" y="469990"/>
                  <a:pt x="114171" y="412840"/>
                  <a:pt x="130575" y="425540"/>
                </a:cubicBezTo>
                <a:cubicBezTo>
                  <a:pt x="146979" y="438240"/>
                  <a:pt x="243817" y="504915"/>
                  <a:pt x="260750" y="520790"/>
                </a:cubicBezTo>
                <a:cubicBezTo>
                  <a:pt x="277683" y="536665"/>
                  <a:pt x="198308" y="516028"/>
                  <a:pt x="232175" y="520790"/>
                </a:cubicBezTo>
                <a:cubicBezTo>
                  <a:pt x="266042" y="525552"/>
                  <a:pt x="445958" y="545132"/>
                  <a:pt x="463950" y="549365"/>
                </a:cubicBezTo>
                <a:cubicBezTo>
                  <a:pt x="481942" y="553598"/>
                  <a:pt x="335363" y="541957"/>
                  <a:pt x="340125" y="546190"/>
                </a:cubicBezTo>
                <a:cubicBezTo>
                  <a:pt x="344887" y="550423"/>
                  <a:pt x="446487" y="559419"/>
                  <a:pt x="492525" y="574765"/>
                </a:cubicBezTo>
                <a:cubicBezTo>
                  <a:pt x="538563" y="590111"/>
                  <a:pt x="604179" y="635619"/>
                  <a:pt x="616350" y="638265"/>
                </a:cubicBezTo>
                <a:cubicBezTo>
                  <a:pt x="628521" y="640911"/>
                  <a:pt x="627992" y="611807"/>
                  <a:pt x="565550" y="590640"/>
                </a:cubicBezTo>
                <a:cubicBezTo>
                  <a:pt x="503108" y="569473"/>
                  <a:pt x="313667" y="531902"/>
                  <a:pt x="241700" y="511265"/>
                </a:cubicBezTo>
                <a:cubicBezTo>
                  <a:pt x="169733" y="490628"/>
                  <a:pt x="163912" y="496977"/>
                  <a:pt x="133750" y="466815"/>
                </a:cubicBezTo>
                <a:cubicBezTo>
                  <a:pt x="103588" y="436653"/>
                  <a:pt x="70779" y="349869"/>
                  <a:pt x="60725" y="330290"/>
                </a:cubicBezTo>
                <a:cubicBezTo>
                  <a:pt x="50671" y="310711"/>
                  <a:pt x="80304" y="377386"/>
                  <a:pt x="73425" y="349340"/>
                </a:cubicBezTo>
                <a:cubicBezTo>
                  <a:pt x="66546" y="321294"/>
                  <a:pt x="29504" y="212815"/>
                  <a:pt x="19450" y="162015"/>
                </a:cubicBezTo>
                <a:cubicBezTo>
                  <a:pt x="9396" y="111215"/>
                  <a:pt x="2517" y="3794"/>
                  <a:pt x="40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E25B3F5D-0A60-0D5A-F708-6BB6BDEEAA1F}"/>
              </a:ext>
            </a:extLst>
          </p:cNvPr>
          <p:cNvSpPr/>
          <p:nvPr/>
        </p:nvSpPr>
        <p:spPr>
          <a:xfrm>
            <a:off x="2619148" y="3879831"/>
            <a:ext cx="166145" cy="695400"/>
          </a:xfrm>
          <a:custGeom>
            <a:avLst/>
            <a:gdLst>
              <a:gd name="connsiteX0" fmla="*/ 227 w 166145"/>
              <a:gd name="connsiteY0" fmla="*/ 19 h 695400"/>
              <a:gd name="connsiteX1" fmla="*/ 25627 w 166145"/>
              <a:gd name="connsiteY1" fmla="*/ 238144 h 695400"/>
              <a:gd name="connsiteX2" fmla="*/ 41502 w 166145"/>
              <a:gd name="connsiteY2" fmla="*/ 447694 h 695400"/>
              <a:gd name="connsiteX3" fmla="*/ 143102 w 166145"/>
              <a:gd name="connsiteY3" fmla="*/ 571519 h 695400"/>
              <a:gd name="connsiteX4" fmla="*/ 165327 w 166145"/>
              <a:gd name="connsiteY4" fmla="*/ 619144 h 695400"/>
              <a:gd name="connsiteX5" fmla="*/ 146277 w 166145"/>
              <a:gd name="connsiteY5" fmla="*/ 695344 h 695400"/>
              <a:gd name="connsiteX6" fmla="*/ 162152 w 166145"/>
              <a:gd name="connsiteY6" fmla="*/ 606444 h 695400"/>
              <a:gd name="connsiteX7" fmla="*/ 57377 w 166145"/>
              <a:gd name="connsiteY7" fmla="*/ 476269 h 695400"/>
              <a:gd name="connsiteX8" fmla="*/ 22452 w 166145"/>
              <a:gd name="connsiteY8" fmla="*/ 352444 h 695400"/>
              <a:gd name="connsiteX9" fmla="*/ 41502 w 166145"/>
              <a:gd name="connsiteY9" fmla="*/ 225444 h 695400"/>
              <a:gd name="connsiteX10" fmla="*/ 227 w 166145"/>
              <a:gd name="connsiteY10" fmla="*/ 19 h 6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45" h="695400">
                <a:moveTo>
                  <a:pt x="227" y="19"/>
                </a:moveTo>
                <a:cubicBezTo>
                  <a:pt x="-2419" y="2136"/>
                  <a:pt x="18748" y="163532"/>
                  <a:pt x="25627" y="238144"/>
                </a:cubicBezTo>
                <a:cubicBezTo>
                  <a:pt x="32506" y="312757"/>
                  <a:pt x="21923" y="392132"/>
                  <a:pt x="41502" y="447694"/>
                </a:cubicBezTo>
                <a:cubicBezTo>
                  <a:pt x="61081" y="503257"/>
                  <a:pt x="122465" y="542944"/>
                  <a:pt x="143102" y="571519"/>
                </a:cubicBezTo>
                <a:cubicBezTo>
                  <a:pt x="163739" y="600094"/>
                  <a:pt x="164798" y="598507"/>
                  <a:pt x="165327" y="619144"/>
                </a:cubicBezTo>
                <a:cubicBezTo>
                  <a:pt x="165856" y="639781"/>
                  <a:pt x="146806" y="697461"/>
                  <a:pt x="146277" y="695344"/>
                </a:cubicBezTo>
                <a:cubicBezTo>
                  <a:pt x="145748" y="693227"/>
                  <a:pt x="176969" y="642956"/>
                  <a:pt x="162152" y="606444"/>
                </a:cubicBezTo>
                <a:cubicBezTo>
                  <a:pt x="147335" y="569932"/>
                  <a:pt x="80660" y="518602"/>
                  <a:pt x="57377" y="476269"/>
                </a:cubicBezTo>
                <a:cubicBezTo>
                  <a:pt x="34094" y="433936"/>
                  <a:pt x="25098" y="394248"/>
                  <a:pt x="22452" y="352444"/>
                </a:cubicBezTo>
                <a:cubicBezTo>
                  <a:pt x="19806" y="310640"/>
                  <a:pt x="43089" y="282065"/>
                  <a:pt x="41502" y="225444"/>
                </a:cubicBezTo>
                <a:cubicBezTo>
                  <a:pt x="39915" y="168823"/>
                  <a:pt x="2873" y="-2098"/>
                  <a:pt x="22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C2303EF-87F7-9182-689B-1C7394F6C9F0}"/>
              </a:ext>
            </a:extLst>
          </p:cNvPr>
          <p:cNvSpPr/>
          <p:nvPr/>
        </p:nvSpPr>
        <p:spPr>
          <a:xfrm>
            <a:off x="2742603" y="4063834"/>
            <a:ext cx="127622" cy="323257"/>
          </a:xfrm>
          <a:custGeom>
            <a:avLst/>
            <a:gdLst>
              <a:gd name="connsiteX0" fmla="*/ 38697 w 127622"/>
              <a:gd name="connsiteY0" fmla="*/ 166 h 323257"/>
              <a:gd name="connsiteX1" fmla="*/ 19647 w 127622"/>
              <a:gd name="connsiteY1" fmla="*/ 152566 h 323257"/>
              <a:gd name="connsiteX2" fmla="*/ 32347 w 127622"/>
              <a:gd name="connsiteY2" fmla="*/ 212891 h 323257"/>
              <a:gd name="connsiteX3" fmla="*/ 73622 w 127622"/>
              <a:gd name="connsiteY3" fmla="*/ 317666 h 323257"/>
              <a:gd name="connsiteX4" fmla="*/ 79972 w 127622"/>
              <a:gd name="connsiteY4" fmla="*/ 279566 h 323257"/>
              <a:gd name="connsiteX5" fmla="*/ 127597 w 127622"/>
              <a:gd name="connsiteY5" fmla="*/ 222416 h 323257"/>
              <a:gd name="connsiteX6" fmla="*/ 86322 w 127622"/>
              <a:gd name="connsiteY6" fmla="*/ 282741 h 323257"/>
              <a:gd name="connsiteX7" fmla="*/ 64097 w 127622"/>
              <a:gd name="connsiteY7" fmla="*/ 320841 h 323257"/>
              <a:gd name="connsiteX8" fmla="*/ 35522 w 127622"/>
              <a:gd name="connsiteY8" fmla="*/ 212891 h 323257"/>
              <a:gd name="connsiteX9" fmla="*/ 3772 w 127622"/>
              <a:gd name="connsiteY9" fmla="*/ 139866 h 323257"/>
              <a:gd name="connsiteX10" fmla="*/ 3772 w 127622"/>
              <a:gd name="connsiteY10" fmla="*/ 184316 h 323257"/>
              <a:gd name="connsiteX11" fmla="*/ 38697 w 127622"/>
              <a:gd name="connsiteY11" fmla="*/ 166 h 3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622" h="323257">
                <a:moveTo>
                  <a:pt x="38697" y="166"/>
                </a:moveTo>
                <a:cubicBezTo>
                  <a:pt x="41343" y="-5126"/>
                  <a:pt x="20705" y="117112"/>
                  <a:pt x="19647" y="152566"/>
                </a:cubicBezTo>
                <a:cubicBezTo>
                  <a:pt x="18589" y="188020"/>
                  <a:pt x="23351" y="185374"/>
                  <a:pt x="32347" y="212891"/>
                </a:cubicBezTo>
                <a:cubicBezTo>
                  <a:pt x="41343" y="240408"/>
                  <a:pt x="65685" y="306554"/>
                  <a:pt x="73622" y="317666"/>
                </a:cubicBezTo>
                <a:cubicBezTo>
                  <a:pt x="81560" y="328779"/>
                  <a:pt x="70976" y="295441"/>
                  <a:pt x="79972" y="279566"/>
                </a:cubicBezTo>
                <a:cubicBezTo>
                  <a:pt x="88968" y="263691"/>
                  <a:pt x="126539" y="221887"/>
                  <a:pt x="127597" y="222416"/>
                </a:cubicBezTo>
                <a:cubicBezTo>
                  <a:pt x="128655" y="222945"/>
                  <a:pt x="96905" y="266337"/>
                  <a:pt x="86322" y="282741"/>
                </a:cubicBezTo>
                <a:cubicBezTo>
                  <a:pt x="75739" y="299145"/>
                  <a:pt x="72564" y="332483"/>
                  <a:pt x="64097" y="320841"/>
                </a:cubicBezTo>
                <a:cubicBezTo>
                  <a:pt x="55630" y="309199"/>
                  <a:pt x="45576" y="243053"/>
                  <a:pt x="35522" y="212891"/>
                </a:cubicBezTo>
                <a:cubicBezTo>
                  <a:pt x="25468" y="182729"/>
                  <a:pt x="9064" y="144629"/>
                  <a:pt x="3772" y="139866"/>
                </a:cubicBezTo>
                <a:cubicBezTo>
                  <a:pt x="-1520" y="135104"/>
                  <a:pt x="-990" y="204953"/>
                  <a:pt x="3772" y="184316"/>
                </a:cubicBezTo>
                <a:cubicBezTo>
                  <a:pt x="8534" y="163679"/>
                  <a:pt x="36051" y="5458"/>
                  <a:pt x="38697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A609970-34F7-AC63-7851-FC32BFFD6E4E}"/>
              </a:ext>
            </a:extLst>
          </p:cNvPr>
          <p:cNvSpPr/>
          <p:nvPr/>
        </p:nvSpPr>
        <p:spPr>
          <a:xfrm>
            <a:off x="2936557" y="4460633"/>
            <a:ext cx="232175" cy="246098"/>
          </a:xfrm>
          <a:custGeom>
            <a:avLst/>
            <a:gdLst>
              <a:gd name="connsiteX0" fmla="*/ 318 w 232175"/>
              <a:gd name="connsiteY0" fmla="*/ 242 h 246098"/>
              <a:gd name="connsiteX1" fmla="*/ 95568 w 232175"/>
              <a:gd name="connsiteY1" fmla="*/ 57392 h 246098"/>
              <a:gd name="connsiteX2" fmla="*/ 152718 w 232175"/>
              <a:gd name="connsiteY2" fmla="*/ 127242 h 246098"/>
              <a:gd name="connsiteX3" fmla="*/ 232093 w 232175"/>
              <a:gd name="connsiteY3" fmla="*/ 244717 h 246098"/>
              <a:gd name="connsiteX4" fmla="*/ 168593 w 232175"/>
              <a:gd name="connsiteY4" fmla="*/ 41517 h 246098"/>
              <a:gd name="connsiteX5" fmla="*/ 206693 w 232175"/>
              <a:gd name="connsiteY5" fmla="*/ 197092 h 246098"/>
              <a:gd name="connsiteX6" fmla="*/ 130493 w 232175"/>
              <a:gd name="connsiteY6" fmla="*/ 79617 h 246098"/>
              <a:gd name="connsiteX7" fmla="*/ 318 w 232175"/>
              <a:gd name="connsiteY7" fmla="*/ 242 h 24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75" h="246098">
                <a:moveTo>
                  <a:pt x="318" y="242"/>
                </a:moveTo>
                <a:cubicBezTo>
                  <a:pt x="-5503" y="-3462"/>
                  <a:pt x="70168" y="36225"/>
                  <a:pt x="95568" y="57392"/>
                </a:cubicBezTo>
                <a:cubicBezTo>
                  <a:pt x="120968" y="78559"/>
                  <a:pt x="129964" y="96021"/>
                  <a:pt x="152718" y="127242"/>
                </a:cubicBezTo>
                <a:cubicBezTo>
                  <a:pt x="175472" y="158463"/>
                  <a:pt x="229447" y="259004"/>
                  <a:pt x="232093" y="244717"/>
                </a:cubicBezTo>
                <a:cubicBezTo>
                  <a:pt x="234739" y="230430"/>
                  <a:pt x="172826" y="49454"/>
                  <a:pt x="168593" y="41517"/>
                </a:cubicBezTo>
                <a:cubicBezTo>
                  <a:pt x="164360" y="33580"/>
                  <a:pt x="213043" y="190742"/>
                  <a:pt x="206693" y="197092"/>
                </a:cubicBezTo>
                <a:cubicBezTo>
                  <a:pt x="200343" y="203442"/>
                  <a:pt x="170180" y="114013"/>
                  <a:pt x="130493" y="79617"/>
                </a:cubicBezTo>
                <a:cubicBezTo>
                  <a:pt x="90806" y="45221"/>
                  <a:pt x="6139" y="3946"/>
                  <a:pt x="31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9C854D91-5413-7DCA-6BB6-12333680990E}"/>
              </a:ext>
            </a:extLst>
          </p:cNvPr>
          <p:cNvSpPr/>
          <p:nvPr/>
        </p:nvSpPr>
        <p:spPr>
          <a:xfrm>
            <a:off x="5937250" y="3771734"/>
            <a:ext cx="238164" cy="260636"/>
          </a:xfrm>
          <a:custGeom>
            <a:avLst/>
            <a:gdLst>
              <a:gd name="connsiteX0" fmla="*/ 238125 w 238164"/>
              <a:gd name="connsiteY0" fmla="*/ 166 h 260636"/>
              <a:gd name="connsiteX1" fmla="*/ 149225 w 238164"/>
              <a:gd name="connsiteY1" fmla="*/ 130341 h 260636"/>
              <a:gd name="connsiteX2" fmla="*/ 193675 w 238164"/>
              <a:gd name="connsiteY2" fmla="*/ 98591 h 260636"/>
              <a:gd name="connsiteX3" fmla="*/ 114300 w 238164"/>
              <a:gd name="connsiteY3" fmla="*/ 171616 h 260636"/>
              <a:gd name="connsiteX4" fmla="*/ 0 w 238164"/>
              <a:gd name="connsiteY4" fmla="*/ 231941 h 260636"/>
              <a:gd name="connsiteX5" fmla="*/ 114300 w 238164"/>
              <a:gd name="connsiteY5" fmla="*/ 165266 h 260636"/>
              <a:gd name="connsiteX6" fmla="*/ 15875 w 238164"/>
              <a:gd name="connsiteY6" fmla="*/ 260516 h 260636"/>
              <a:gd name="connsiteX7" fmla="*/ 92075 w 238164"/>
              <a:gd name="connsiteY7" fmla="*/ 184316 h 260636"/>
              <a:gd name="connsiteX8" fmla="*/ 142875 w 238164"/>
              <a:gd name="connsiteY8" fmla="*/ 146216 h 260636"/>
              <a:gd name="connsiteX9" fmla="*/ 114300 w 238164"/>
              <a:gd name="connsiteY9" fmla="*/ 165266 h 260636"/>
              <a:gd name="connsiteX10" fmla="*/ 180975 w 238164"/>
              <a:gd name="connsiteY10" fmla="*/ 57316 h 260636"/>
              <a:gd name="connsiteX11" fmla="*/ 136525 w 238164"/>
              <a:gd name="connsiteY11" fmla="*/ 101766 h 260636"/>
              <a:gd name="connsiteX12" fmla="*/ 238125 w 238164"/>
              <a:gd name="connsiteY12" fmla="*/ 166 h 26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164" h="260636">
                <a:moveTo>
                  <a:pt x="238125" y="166"/>
                </a:moveTo>
                <a:cubicBezTo>
                  <a:pt x="240242" y="4928"/>
                  <a:pt x="156633" y="113937"/>
                  <a:pt x="149225" y="130341"/>
                </a:cubicBezTo>
                <a:cubicBezTo>
                  <a:pt x="141817" y="146745"/>
                  <a:pt x="199496" y="91712"/>
                  <a:pt x="193675" y="98591"/>
                </a:cubicBezTo>
                <a:cubicBezTo>
                  <a:pt x="187854" y="105470"/>
                  <a:pt x="146579" y="149391"/>
                  <a:pt x="114300" y="171616"/>
                </a:cubicBezTo>
                <a:cubicBezTo>
                  <a:pt x="82021" y="193841"/>
                  <a:pt x="0" y="232999"/>
                  <a:pt x="0" y="231941"/>
                </a:cubicBezTo>
                <a:cubicBezTo>
                  <a:pt x="0" y="230883"/>
                  <a:pt x="111654" y="160504"/>
                  <a:pt x="114300" y="165266"/>
                </a:cubicBezTo>
                <a:cubicBezTo>
                  <a:pt x="116946" y="170028"/>
                  <a:pt x="19579" y="257341"/>
                  <a:pt x="15875" y="260516"/>
                </a:cubicBezTo>
                <a:cubicBezTo>
                  <a:pt x="12171" y="263691"/>
                  <a:pt x="70909" y="203366"/>
                  <a:pt x="92075" y="184316"/>
                </a:cubicBezTo>
                <a:cubicBezTo>
                  <a:pt x="113241" y="165266"/>
                  <a:pt x="139171" y="149391"/>
                  <a:pt x="142875" y="146216"/>
                </a:cubicBezTo>
                <a:cubicBezTo>
                  <a:pt x="146579" y="143041"/>
                  <a:pt x="107950" y="180083"/>
                  <a:pt x="114300" y="165266"/>
                </a:cubicBezTo>
                <a:cubicBezTo>
                  <a:pt x="120650" y="150449"/>
                  <a:pt x="177271" y="67899"/>
                  <a:pt x="180975" y="57316"/>
                </a:cubicBezTo>
                <a:cubicBezTo>
                  <a:pt x="184679" y="46733"/>
                  <a:pt x="130175" y="109174"/>
                  <a:pt x="136525" y="101766"/>
                </a:cubicBezTo>
                <a:cubicBezTo>
                  <a:pt x="142875" y="94358"/>
                  <a:pt x="236008" y="-4596"/>
                  <a:pt x="23812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6419AA93-7B7B-C26C-28BC-E052B94C2462}"/>
              </a:ext>
            </a:extLst>
          </p:cNvPr>
          <p:cNvSpPr/>
          <p:nvPr/>
        </p:nvSpPr>
        <p:spPr>
          <a:xfrm>
            <a:off x="6114995" y="3733643"/>
            <a:ext cx="145259" cy="393979"/>
          </a:xfrm>
          <a:custGeom>
            <a:avLst/>
            <a:gdLst>
              <a:gd name="connsiteX0" fmla="*/ 12755 w 145259"/>
              <a:gd name="connsiteY0" fmla="*/ 157 h 393979"/>
              <a:gd name="connsiteX1" fmla="*/ 104830 w 145259"/>
              <a:gd name="connsiteY1" fmla="*/ 82707 h 393979"/>
              <a:gd name="connsiteX2" fmla="*/ 133405 w 145259"/>
              <a:gd name="connsiteY2" fmla="*/ 143032 h 393979"/>
              <a:gd name="connsiteX3" fmla="*/ 111180 w 145259"/>
              <a:gd name="connsiteY3" fmla="*/ 219232 h 393979"/>
              <a:gd name="connsiteX4" fmla="*/ 139755 w 145259"/>
              <a:gd name="connsiteY4" fmla="*/ 197007 h 393979"/>
              <a:gd name="connsiteX5" fmla="*/ 98480 w 145259"/>
              <a:gd name="connsiteY5" fmla="*/ 260507 h 393979"/>
              <a:gd name="connsiteX6" fmla="*/ 47680 w 145259"/>
              <a:gd name="connsiteY6" fmla="*/ 333532 h 393979"/>
              <a:gd name="connsiteX7" fmla="*/ 55 w 145259"/>
              <a:gd name="connsiteY7" fmla="*/ 393857 h 393979"/>
              <a:gd name="connsiteX8" fmla="*/ 57205 w 145259"/>
              <a:gd name="connsiteY8" fmla="*/ 317657 h 393979"/>
              <a:gd name="connsiteX9" fmla="*/ 136580 w 145259"/>
              <a:gd name="connsiteY9" fmla="*/ 209707 h 393979"/>
              <a:gd name="connsiteX10" fmla="*/ 139755 w 145259"/>
              <a:gd name="connsiteY10" fmla="*/ 133507 h 393979"/>
              <a:gd name="connsiteX11" fmla="*/ 136580 w 145259"/>
              <a:gd name="connsiteY11" fmla="*/ 104932 h 393979"/>
              <a:gd name="connsiteX12" fmla="*/ 12755 w 145259"/>
              <a:gd name="connsiteY12" fmla="*/ 157 h 39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59" h="393979">
                <a:moveTo>
                  <a:pt x="12755" y="157"/>
                </a:moveTo>
                <a:cubicBezTo>
                  <a:pt x="7463" y="-3547"/>
                  <a:pt x="84722" y="58895"/>
                  <a:pt x="104830" y="82707"/>
                </a:cubicBezTo>
                <a:cubicBezTo>
                  <a:pt x="124938" y="106519"/>
                  <a:pt x="132347" y="120278"/>
                  <a:pt x="133405" y="143032"/>
                </a:cubicBezTo>
                <a:cubicBezTo>
                  <a:pt x="134463" y="165786"/>
                  <a:pt x="110122" y="210236"/>
                  <a:pt x="111180" y="219232"/>
                </a:cubicBezTo>
                <a:cubicBezTo>
                  <a:pt x="112238" y="228228"/>
                  <a:pt x="141872" y="190128"/>
                  <a:pt x="139755" y="197007"/>
                </a:cubicBezTo>
                <a:cubicBezTo>
                  <a:pt x="137638" y="203886"/>
                  <a:pt x="113826" y="237753"/>
                  <a:pt x="98480" y="260507"/>
                </a:cubicBezTo>
                <a:cubicBezTo>
                  <a:pt x="83134" y="283261"/>
                  <a:pt x="64084" y="311307"/>
                  <a:pt x="47680" y="333532"/>
                </a:cubicBezTo>
                <a:cubicBezTo>
                  <a:pt x="31276" y="355757"/>
                  <a:pt x="-1533" y="396503"/>
                  <a:pt x="55" y="393857"/>
                </a:cubicBezTo>
                <a:cubicBezTo>
                  <a:pt x="1642" y="391211"/>
                  <a:pt x="34451" y="348349"/>
                  <a:pt x="57205" y="317657"/>
                </a:cubicBezTo>
                <a:cubicBezTo>
                  <a:pt x="79959" y="286965"/>
                  <a:pt x="122822" y="240399"/>
                  <a:pt x="136580" y="209707"/>
                </a:cubicBezTo>
                <a:cubicBezTo>
                  <a:pt x="150338" y="179015"/>
                  <a:pt x="139755" y="150969"/>
                  <a:pt x="139755" y="133507"/>
                </a:cubicBezTo>
                <a:cubicBezTo>
                  <a:pt x="139755" y="116045"/>
                  <a:pt x="154042" y="124511"/>
                  <a:pt x="136580" y="104932"/>
                </a:cubicBezTo>
                <a:cubicBezTo>
                  <a:pt x="119118" y="85353"/>
                  <a:pt x="18047" y="3861"/>
                  <a:pt x="12755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5CE9C07F-562B-C789-BBDA-79C891AA8589}"/>
              </a:ext>
            </a:extLst>
          </p:cNvPr>
          <p:cNvSpPr/>
          <p:nvPr/>
        </p:nvSpPr>
        <p:spPr>
          <a:xfrm>
            <a:off x="6048059" y="3803030"/>
            <a:ext cx="174964" cy="162733"/>
          </a:xfrm>
          <a:custGeom>
            <a:avLst/>
            <a:gdLst>
              <a:gd name="connsiteX0" fmla="*/ 316 w 174964"/>
              <a:gd name="connsiteY0" fmla="*/ 162545 h 162733"/>
              <a:gd name="connsiteX1" fmla="*/ 92391 w 174964"/>
              <a:gd name="connsiteY1" fmla="*/ 76820 h 162733"/>
              <a:gd name="connsiteX2" fmla="*/ 130491 w 174964"/>
              <a:gd name="connsiteY2" fmla="*/ 32370 h 162733"/>
              <a:gd name="connsiteX3" fmla="*/ 130491 w 174964"/>
              <a:gd name="connsiteY3" fmla="*/ 620 h 162733"/>
              <a:gd name="connsiteX4" fmla="*/ 155891 w 174964"/>
              <a:gd name="connsiteY4" fmla="*/ 60945 h 162733"/>
              <a:gd name="connsiteX5" fmla="*/ 174941 w 174964"/>
              <a:gd name="connsiteY5" fmla="*/ 121270 h 162733"/>
              <a:gd name="connsiteX6" fmla="*/ 159066 w 174964"/>
              <a:gd name="connsiteY6" fmla="*/ 32370 h 162733"/>
              <a:gd name="connsiteX7" fmla="*/ 127316 w 174964"/>
              <a:gd name="connsiteY7" fmla="*/ 51420 h 162733"/>
              <a:gd name="connsiteX8" fmla="*/ 316 w 174964"/>
              <a:gd name="connsiteY8" fmla="*/ 162545 h 16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64" h="162733">
                <a:moveTo>
                  <a:pt x="316" y="162545"/>
                </a:moveTo>
                <a:cubicBezTo>
                  <a:pt x="-5505" y="166778"/>
                  <a:pt x="70695" y="98516"/>
                  <a:pt x="92391" y="76820"/>
                </a:cubicBezTo>
                <a:cubicBezTo>
                  <a:pt x="114087" y="55124"/>
                  <a:pt x="124141" y="45070"/>
                  <a:pt x="130491" y="32370"/>
                </a:cubicBezTo>
                <a:cubicBezTo>
                  <a:pt x="136841" y="19670"/>
                  <a:pt x="126258" y="-4142"/>
                  <a:pt x="130491" y="620"/>
                </a:cubicBezTo>
                <a:cubicBezTo>
                  <a:pt x="134724" y="5382"/>
                  <a:pt x="148483" y="40837"/>
                  <a:pt x="155891" y="60945"/>
                </a:cubicBezTo>
                <a:cubicBezTo>
                  <a:pt x="163299" y="81053"/>
                  <a:pt x="174412" y="126032"/>
                  <a:pt x="174941" y="121270"/>
                </a:cubicBezTo>
                <a:cubicBezTo>
                  <a:pt x="175470" y="116507"/>
                  <a:pt x="167004" y="44012"/>
                  <a:pt x="159066" y="32370"/>
                </a:cubicBezTo>
                <a:cubicBezTo>
                  <a:pt x="151129" y="20728"/>
                  <a:pt x="148483" y="33958"/>
                  <a:pt x="127316" y="51420"/>
                </a:cubicBezTo>
                <a:cubicBezTo>
                  <a:pt x="106149" y="68882"/>
                  <a:pt x="6137" y="158312"/>
                  <a:pt x="316" y="162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596D5563-F51E-35F5-E4CA-FDF53C9930BF}"/>
              </a:ext>
            </a:extLst>
          </p:cNvPr>
          <p:cNvSpPr/>
          <p:nvPr/>
        </p:nvSpPr>
        <p:spPr>
          <a:xfrm>
            <a:off x="5812784" y="4035081"/>
            <a:ext cx="359567" cy="757009"/>
          </a:xfrm>
          <a:custGeom>
            <a:avLst/>
            <a:gdLst>
              <a:gd name="connsiteX0" fmla="*/ 359416 w 359567"/>
              <a:gd name="connsiteY0" fmla="*/ 344 h 757009"/>
              <a:gd name="connsiteX1" fmla="*/ 302266 w 359567"/>
              <a:gd name="connsiteY1" fmla="*/ 152744 h 757009"/>
              <a:gd name="connsiteX2" fmla="*/ 295916 w 359567"/>
              <a:gd name="connsiteY2" fmla="*/ 321019 h 757009"/>
              <a:gd name="connsiteX3" fmla="*/ 295916 w 359567"/>
              <a:gd name="connsiteY3" fmla="*/ 228944 h 757009"/>
              <a:gd name="connsiteX4" fmla="*/ 299091 w 359567"/>
              <a:gd name="connsiteY4" fmla="*/ 390869 h 757009"/>
              <a:gd name="connsiteX5" fmla="*/ 292741 w 359567"/>
              <a:gd name="connsiteY5" fmla="*/ 435319 h 757009"/>
              <a:gd name="connsiteX6" fmla="*/ 216541 w 359567"/>
              <a:gd name="connsiteY6" fmla="*/ 584544 h 757009"/>
              <a:gd name="connsiteX7" fmla="*/ 273691 w 359567"/>
              <a:gd name="connsiteY7" fmla="*/ 527394 h 757009"/>
              <a:gd name="connsiteX8" fmla="*/ 175266 w 359567"/>
              <a:gd name="connsiteY8" fmla="*/ 657569 h 757009"/>
              <a:gd name="connsiteX9" fmla="*/ 89541 w 359567"/>
              <a:gd name="connsiteY9" fmla="*/ 721069 h 757009"/>
              <a:gd name="connsiteX10" fmla="*/ 641 w 359567"/>
              <a:gd name="connsiteY10" fmla="*/ 755994 h 757009"/>
              <a:gd name="connsiteX11" fmla="*/ 137166 w 359567"/>
              <a:gd name="connsiteY11" fmla="*/ 682969 h 757009"/>
              <a:gd name="connsiteX12" fmla="*/ 197491 w 359567"/>
              <a:gd name="connsiteY12" fmla="*/ 625819 h 757009"/>
              <a:gd name="connsiteX13" fmla="*/ 311791 w 359567"/>
              <a:gd name="connsiteY13" fmla="*/ 460719 h 757009"/>
              <a:gd name="connsiteX14" fmla="*/ 286391 w 359567"/>
              <a:gd name="connsiteY14" fmla="*/ 476594 h 757009"/>
              <a:gd name="connsiteX15" fmla="*/ 305441 w 359567"/>
              <a:gd name="connsiteY15" fmla="*/ 197194 h 757009"/>
              <a:gd name="connsiteX16" fmla="*/ 295916 w 359567"/>
              <a:gd name="connsiteY16" fmla="*/ 238469 h 757009"/>
              <a:gd name="connsiteX17" fmla="*/ 318141 w 359567"/>
              <a:gd name="connsiteY17" fmla="*/ 114644 h 757009"/>
              <a:gd name="connsiteX18" fmla="*/ 359416 w 359567"/>
              <a:gd name="connsiteY18" fmla="*/ 344 h 7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567" h="757009">
                <a:moveTo>
                  <a:pt x="359416" y="344"/>
                </a:moveTo>
                <a:cubicBezTo>
                  <a:pt x="356770" y="6694"/>
                  <a:pt x="312849" y="99298"/>
                  <a:pt x="302266" y="152744"/>
                </a:cubicBezTo>
                <a:cubicBezTo>
                  <a:pt x="291683" y="206190"/>
                  <a:pt x="296974" y="308319"/>
                  <a:pt x="295916" y="321019"/>
                </a:cubicBezTo>
                <a:cubicBezTo>
                  <a:pt x="294858" y="333719"/>
                  <a:pt x="295387" y="217302"/>
                  <a:pt x="295916" y="228944"/>
                </a:cubicBezTo>
                <a:cubicBezTo>
                  <a:pt x="296445" y="240586"/>
                  <a:pt x="299620" y="356473"/>
                  <a:pt x="299091" y="390869"/>
                </a:cubicBezTo>
                <a:cubicBezTo>
                  <a:pt x="298562" y="425265"/>
                  <a:pt x="306499" y="403040"/>
                  <a:pt x="292741" y="435319"/>
                </a:cubicBezTo>
                <a:cubicBezTo>
                  <a:pt x="278983" y="467598"/>
                  <a:pt x="219716" y="569198"/>
                  <a:pt x="216541" y="584544"/>
                </a:cubicBezTo>
                <a:cubicBezTo>
                  <a:pt x="213366" y="599890"/>
                  <a:pt x="280570" y="515223"/>
                  <a:pt x="273691" y="527394"/>
                </a:cubicBezTo>
                <a:cubicBezTo>
                  <a:pt x="266812" y="539565"/>
                  <a:pt x="205958" y="625290"/>
                  <a:pt x="175266" y="657569"/>
                </a:cubicBezTo>
                <a:cubicBezTo>
                  <a:pt x="144574" y="689848"/>
                  <a:pt x="118645" y="704665"/>
                  <a:pt x="89541" y="721069"/>
                </a:cubicBezTo>
                <a:cubicBezTo>
                  <a:pt x="60437" y="737473"/>
                  <a:pt x="-7296" y="762344"/>
                  <a:pt x="641" y="755994"/>
                </a:cubicBezTo>
                <a:cubicBezTo>
                  <a:pt x="8578" y="749644"/>
                  <a:pt x="104358" y="704665"/>
                  <a:pt x="137166" y="682969"/>
                </a:cubicBezTo>
                <a:cubicBezTo>
                  <a:pt x="169974" y="661273"/>
                  <a:pt x="168387" y="662861"/>
                  <a:pt x="197491" y="625819"/>
                </a:cubicBezTo>
                <a:cubicBezTo>
                  <a:pt x="226595" y="588777"/>
                  <a:pt x="296974" y="485590"/>
                  <a:pt x="311791" y="460719"/>
                </a:cubicBezTo>
                <a:cubicBezTo>
                  <a:pt x="326608" y="435848"/>
                  <a:pt x="287449" y="520515"/>
                  <a:pt x="286391" y="476594"/>
                </a:cubicBezTo>
                <a:cubicBezTo>
                  <a:pt x="285333" y="432673"/>
                  <a:pt x="303854" y="236881"/>
                  <a:pt x="305441" y="197194"/>
                </a:cubicBezTo>
                <a:cubicBezTo>
                  <a:pt x="307028" y="157507"/>
                  <a:pt x="293799" y="252227"/>
                  <a:pt x="295916" y="238469"/>
                </a:cubicBezTo>
                <a:cubicBezTo>
                  <a:pt x="298033" y="224711"/>
                  <a:pt x="307028" y="152215"/>
                  <a:pt x="318141" y="114644"/>
                </a:cubicBezTo>
                <a:cubicBezTo>
                  <a:pt x="329253" y="77073"/>
                  <a:pt x="362062" y="-6006"/>
                  <a:pt x="35941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DBCD927C-6274-579B-ACC0-0F1C99DAF4BE}"/>
              </a:ext>
            </a:extLst>
          </p:cNvPr>
          <p:cNvSpPr/>
          <p:nvPr/>
        </p:nvSpPr>
        <p:spPr>
          <a:xfrm>
            <a:off x="5994367" y="3941284"/>
            <a:ext cx="169205" cy="665776"/>
          </a:xfrm>
          <a:custGeom>
            <a:avLst/>
            <a:gdLst>
              <a:gd name="connsiteX0" fmla="*/ 168308 w 169205"/>
              <a:gd name="connsiteY0" fmla="*/ 2066 h 665776"/>
              <a:gd name="connsiteX1" fmla="*/ 123858 w 169205"/>
              <a:gd name="connsiteY1" fmla="*/ 94141 h 665776"/>
              <a:gd name="connsiteX2" fmla="*/ 66708 w 169205"/>
              <a:gd name="connsiteY2" fmla="*/ 170341 h 665776"/>
              <a:gd name="connsiteX3" fmla="*/ 107983 w 169205"/>
              <a:gd name="connsiteY3" fmla="*/ 132241 h 665776"/>
              <a:gd name="connsiteX4" fmla="*/ 82583 w 169205"/>
              <a:gd name="connsiteY4" fmla="*/ 246541 h 665776"/>
              <a:gd name="connsiteX5" fmla="*/ 98458 w 169205"/>
              <a:gd name="connsiteY5" fmla="*/ 183041 h 665776"/>
              <a:gd name="connsiteX6" fmla="*/ 54008 w 169205"/>
              <a:gd name="connsiteY6" fmla="*/ 313216 h 665776"/>
              <a:gd name="connsiteX7" fmla="*/ 54008 w 169205"/>
              <a:gd name="connsiteY7" fmla="*/ 443391 h 665776"/>
              <a:gd name="connsiteX8" fmla="*/ 57183 w 169205"/>
              <a:gd name="connsiteY8" fmla="*/ 395766 h 665776"/>
              <a:gd name="connsiteX9" fmla="*/ 63533 w 169205"/>
              <a:gd name="connsiteY9" fmla="*/ 529116 h 665776"/>
              <a:gd name="connsiteX10" fmla="*/ 33 w 169205"/>
              <a:gd name="connsiteY10" fmla="*/ 665641 h 665776"/>
              <a:gd name="connsiteX11" fmla="*/ 73058 w 169205"/>
              <a:gd name="connsiteY11" fmla="*/ 503716 h 665776"/>
              <a:gd name="connsiteX12" fmla="*/ 60358 w 169205"/>
              <a:gd name="connsiteY12" fmla="*/ 364016 h 665776"/>
              <a:gd name="connsiteX13" fmla="*/ 95283 w 169205"/>
              <a:gd name="connsiteY13" fmla="*/ 144941 h 665776"/>
              <a:gd name="connsiteX14" fmla="*/ 82583 w 169205"/>
              <a:gd name="connsiteY14" fmla="*/ 189391 h 665776"/>
              <a:gd name="connsiteX15" fmla="*/ 168308 w 169205"/>
              <a:gd name="connsiteY15" fmla="*/ 2066 h 66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205" h="665776">
                <a:moveTo>
                  <a:pt x="168308" y="2066"/>
                </a:moveTo>
                <a:cubicBezTo>
                  <a:pt x="175187" y="-13809"/>
                  <a:pt x="140791" y="66095"/>
                  <a:pt x="123858" y="94141"/>
                </a:cubicBezTo>
                <a:cubicBezTo>
                  <a:pt x="106925" y="122187"/>
                  <a:pt x="69354" y="163991"/>
                  <a:pt x="66708" y="170341"/>
                </a:cubicBezTo>
                <a:cubicBezTo>
                  <a:pt x="64062" y="176691"/>
                  <a:pt x="105337" y="119541"/>
                  <a:pt x="107983" y="132241"/>
                </a:cubicBezTo>
                <a:cubicBezTo>
                  <a:pt x="110629" y="144941"/>
                  <a:pt x="84170" y="238074"/>
                  <a:pt x="82583" y="246541"/>
                </a:cubicBezTo>
                <a:cubicBezTo>
                  <a:pt x="80996" y="255008"/>
                  <a:pt x="103220" y="171929"/>
                  <a:pt x="98458" y="183041"/>
                </a:cubicBezTo>
                <a:cubicBezTo>
                  <a:pt x="93696" y="194153"/>
                  <a:pt x="61416" y="269824"/>
                  <a:pt x="54008" y="313216"/>
                </a:cubicBezTo>
                <a:cubicBezTo>
                  <a:pt x="46600" y="356608"/>
                  <a:pt x="53479" y="429633"/>
                  <a:pt x="54008" y="443391"/>
                </a:cubicBezTo>
                <a:cubicBezTo>
                  <a:pt x="54537" y="457149"/>
                  <a:pt x="55596" y="381479"/>
                  <a:pt x="57183" y="395766"/>
                </a:cubicBezTo>
                <a:cubicBezTo>
                  <a:pt x="58770" y="410053"/>
                  <a:pt x="73058" y="484137"/>
                  <a:pt x="63533" y="529116"/>
                </a:cubicBezTo>
                <a:cubicBezTo>
                  <a:pt x="54008" y="574095"/>
                  <a:pt x="-1554" y="669874"/>
                  <a:pt x="33" y="665641"/>
                </a:cubicBezTo>
                <a:cubicBezTo>
                  <a:pt x="1620" y="661408"/>
                  <a:pt x="63004" y="553987"/>
                  <a:pt x="73058" y="503716"/>
                </a:cubicBezTo>
                <a:cubicBezTo>
                  <a:pt x="83112" y="453445"/>
                  <a:pt x="56654" y="423812"/>
                  <a:pt x="60358" y="364016"/>
                </a:cubicBezTo>
                <a:cubicBezTo>
                  <a:pt x="64062" y="304220"/>
                  <a:pt x="91579" y="174045"/>
                  <a:pt x="95283" y="144941"/>
                </a:cubicBezTo>
                <a:cubicBezTo>
                  <a:pt x="98987" y="115837"/>
                  <a:pt x="68296" y="208970"/>
                  <a:pt x="82583" y="189391"/>
                </a:cubicBezTo>
                <a:cubicBezTo>
                  <a:pt x="96870" y="169812"/>
                  <a:pt x="161429" y="17941"/>
                  <a:pt x="168308" y="2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79327039-8B9D-9518-FE6F-2A53C2E29E99}"/>
              </a:ext>
            </a:extLst>
          </p:cNvPr>
          <p:cNvSpPr/>
          <p:nvPr/>
        </p:nvSpPr>
        <p:spPr>
          <a:xfrm>
            <a:off x="6134100" y="3901919"/>
            <a:ext cx="57517" cy="143200"/>
          </a:xfrm>
          <a:custGeom>
            <a:avLst/>
            <a:gdLst>
              <a:gd name="connsiteX0" fmla="*/ 50800 w 57517"/>
              <a:gd name="connsiteY0" fmla="*/ 156 h 143200"/>
              <a:gd name="connsiteX1" fmla="*/ 53975 w 57517"/>
              <a:gd name="connsiteY1" fmla="*/ 66831 h 143200"/>
              <a:gd name="connsiteX2" fmla="*/ 0 w 57517"/>
              <a:gd name="connsiteY2" fmla="*/ 143031 h 143200"/>
              <a:gd name="connsiteX3" fmla="*/ 53975 w 57517"/>
              <a:gd name="connsiteY3" fmla="*/ 85881 h 143200"/>
              <a:gd name="connsiteX4" fmla="*/ 50800 w 57517"/>
              <a:gd name="connsiteY4" fmla="*/ 156 h 1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7" h="143200">
                <a:moveTo>
                  <a:pt x="50800" y="156"/>
                </a:moveTo>
                <a:cubicBezTo>
                  <a:pt x="50800" y="-3019"/>
                  <a:pt x="62442" y="43019"/>
                  <a:pt x="53975" y="66831"/>
                </a:cubicBezTo>
                <a:cubicBezTo>
                  <a:pt x="45508" y="90643"/>
                  <a:pt x="0" y="139856"/>
                  <a:pt x="0" y="143031"/>
                </a:cubicBezTo>
                <a:cubicBezTo>
                  <a:pt x="0" y="146206"/>
                  <a:pt x="44450" y="103873"/>
                  <a:pt x="53975" y="85881"/>
                </a:cubicBezTo>
                <a:cubicBezTo>
                  <a:pt x="63500" y="67889"/>
                  <a:pt x="50800" y="3331"/>
                  <a:pt x="5080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EFA0CB8B-1FA2-8F16-BA1D-EDA8D629A8C1}"/>
              </a:ext>
            </a:extLst>
          </p:cNvPr>
          <p:cNvSpPr/>
          <p:nvPr/>
        </p:nvSpPr>
        <p:spPr>
          <a:xfrm>
            <a:off x="5879099" y="4050456"/>
            <a:ext cx="188333" cy="439435"/>
          </a:xfrm>
          <a:custGeom>
            <a:avLst/>
            <a:gdLst>
              <a:gd name="connsiteX0" fmla="*/ 188326 w 188333"/>
              <a:gd name="connsiteY0" fmla="*/ 844 h 439435"/>
              <a:gd name="connsiteX1" fmla="*/ 150226 w 188333"/>
              <a:gd name="connsiteY1" fmla="*/ 124669 h 439435"/>
              <a:gd name="connsiteX2" fmla="*/ 124826 w 188333"/>
              <a:gd name="connsiteY2" fmla="*/ 299294 h 439435"/>
              <a:gd name="connsiteX3" fmla="*/ 140701 w 188333"/>
              <a:gd name="connsiteY3" fmla="*/ 261194 h 439435"/>
              <a:gd name="connsiteX4" fmla="*/ 124826 w 188333"/>
              <a:gd name="connsiteY4" fmla="*/ 327869 h 439435"/>
              <a:gd name="connsiteX5" fmla="*/ 51801 w 188333"/>
              <a:gd name="connsiteY5" fmla="*/ 413594 h 439435"/>
              <a:gd name="connsiteX6" fmla="*/ 102601 w 188333"/>
              <a:gd name="connsiteY6" fmla="*/ 365969 h 439435"/>
              <a:gd name="connsiteX7" fmla="*/ 1001 w 188333"/>
              <a:gd name="connsiteY7" fmla="*/ 438994 h 439435"/>
              <a:gd name="connsiteX8" fmla="*/ 48626 w 188333"/>
              <a:gd name="connsiteY8" fmla="*/ 324694 h 439435"/>
              <a:gd name="connsiteX9" fmla="*/ 13701 w 188333"/>
              <a:gd name="connsiteY9" fmla="*/ 416769 h 439435"/>
              <a:gd name="connsiteX10" fmla="*/ 89901 w 188333"/>
              <a:gd name="connsiteY10" fmla="*/ 375494 h 439435"/>
              <a:gd name="connsiteX11" fmla="*/ 93076 w 188333"/>
              <a:gd name="connsiteY11" fmla="*/ 286594 h 439435"/>
              <a:gd name="connsiteX12" fmla="*/ 86726 w 188333"/>
              <a:gd name="connsiteY12" fmla="*/ 121494 h 439435"/>
              <a:gd name="connsiteX13" fmla="*/ 96251 w 188333"/>
              <a:gd name="connsiteY13" fmla="*/ 350094 h 439435"/>
              <a:gd name="connsiteX14" fmla="*/ 124826 w 188333"/>
              <a:gd name="connsiteY14" fmla="*/ 321519 h 439435"/>
              <a:gd name="connsiteX15" fmla="*/ 137526 w 188333"/>
              <a:gd name="connsiteY15" fmla="*/ 223094 h 439435"/>
              <a:gd name="connsiteX16" fmla="*/ 147051 w 188333"/>
              <a:gd name="connsiteY16" fmla="*/ 77044 h 439435"/>
              <a:gd name="connsiteX17" fmla="*/ 188326 w 188333"/>
              <a:gd name="connsiteY17" fmla="*/ 844 h 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333" h="439435">
                <a:moveTo>
                  <a:pt x="188326" y="844"/>
                </a:moveTo>
                <a:cubicBezTo>
                  <a:pt x="188855" y="8782"/>
                  <a:pt x="160809" y="74927"/>
                  <a:pt x="150226" y="124669"/>
                </a:cubicBezTo>
                <a:cubicBezTo>
                  <a:pt x="139643" y="174411"/>
                  <a:pt x="126413" y="276540"/>
                  <a:pt x="124826" y="299294"/>
                </a:cubicBezTo>
                <a:cubicBezTo>
                  <a:pt x="123239" y="322048"/>
                  <a:pt x="140701" y="256432"/>
                  <a:pt x="140701" y="261194"/>
                </a:cubicBezTo>
                <a:cubicBezTo>
                  <a:pt x="140701" y="265956"/>
                  <a:pt x="139643" y="302469"/>
                  <a:pt x="124826" y="327869"/>
                </a:cubicBezTo>
                <a:cubicBezTo>
                  <a:pt x="110009" y="353269"/>
                  <a:pt x="55505" y="407244"/>
                  <a:pt x="51801" y="413594"/>
                </a:cubicBezTo>
                <a:cubicBezTo>
                  <a:pt x="48097" y="419944"/>
                  <a:pt x="111068" y="361736"/>
                  <a:pt x="102601" y="365969"/>
                </a:cubicBezTo>
                <a:cubicBezTo>
                  <a:pt x="94134" y="370202"/>
                  <a:pt x="9997" y="445873"/>
                  <a:pt x="1001" y="438994"/>
                </a:cubicBezTo>
                <a:cubicBezTo>
                  <a:pt x="-7995" y="432115"/>
                  <a:pt x="46509" y="328398"/>
                  <a:pt x="48626" y="324694"/>
                </a:cubicBezTo>
                <a:cubicBezTo>
                  <a:pt x="50743" y="320990"/>
                  <a:pt x="6822" y="408302"/>
                  <a:pt x="13701" y="416769"/>
                </a:cubicBezTo>
                <a:cubicBezTo>
                  <a:pt x="20580" y="425236"/>
                  <a:pt x="76672" y="397190"/>
                  <a:pt x="89901" y="375494"/>
                </a:cubicBezTo>
                <a:cubicBezTo>
                  <a:pt x="103130" y="353798"/>
                  <a:pt x="93605" y="328927"/>
                  <a:pt x="93076" y="286594"/>
                </a:cubicBezTo>
                <a:cubicBezTo>
                  <a:pt x="92547" y="244261"/>
                  <a:pt x="86197" y="110911"/>
                  <a:pt x="86726" y="121494"/>
                </a:cubicBezTo>
                <a:cubicBezTo>
                  <a:pt x="87255" y="132077"/>
                  <a:pt x="89901" y="316757"/>
                  <a:pt x="96251" y="350094"/>
                </a:cubicBezTo>
                <a:cubicBezTo>
                  <a:pt x="102601" y="383432"/>
                  <a:pt x="117947" y="342685"/>
                  <a:pt x="124826" y="321519"/>
                </a:cubicBezTo>
                <a:cubicBezTo>
                  <a:pt x="131705" y="300353"/>
                  <a:pt x="133822" y="263840"/>
                  <a:pt x="137526" y="223094"/>
                </a:cubicBezTo>
                <a:cubicBezTo>
                  <a:pt x="141230" y="182348"/>
                  <a:pt x="141759" y="111440"/>
                  <a:pt x="147051" y="77044"/>
                </a:cubicBezTo>
                <a:cubicBezTo>
                  <a:pt x="152343" y="42648"/>
                  <a:pt x="187797" y="-7094"/>
                  <a:pt x="188326" y="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C98DE121-7BFC-69FC-0003-C80AD607A0BB}"/>
              </a:ext>
            </a:extLst>
          </p:cNvPr>
          <p:cNvSpPr/>
          <p:nvPr/>
        </p:nvSpPr>
        <p:spPr>
          <a:xfrm>
            <a:off x="5946890" y="4013062"/>
            <a:ext cx="63671" cy="389370"/>
          </a:xfrm>
          <a:custGeom>
            <a:avLst/>
            <a:gdLst>
              <a:gd name="connsiteX0" fmla="*/ 63385 w 63671"/>
              <a:gd name="connsiteY0" fmla="*/ 138 h 389370"/>
              <a:gd name="connsiteX1" fmla="*/ 25285 w 63671"/>
              <a:gd name="connsiteY1" fmla="*/ 133488 h 389370"/>
              <a:gd name="connsiteX2" fmla="*/ 12585 w 63671"/>
              <a:gd name="connsiteY2" fmla="*/ 260488 h 389370"/>
              <a:gd name="connsiteX3" fmla="*/ 12585 w 63671"/>
              <a:gd name="connsiteY3" fmla="*/ 155713 h 389370"/>
              <a:gd name="connsiteX4" fmla="*/ 25285 w 63671"/>
              <a:gd name="connsiteY4" fmla="*/ 384313 h 389370"/>
              <a:gd name="connsiteX5" fmla="*/ 25285 w 63671"/>
              <a:gd name="connsiteY5" fmla="*/ 298588 h 389370"/>
              <a:gd name="connsiteX6" fmla="*/ 6235 w 63671"/>
              <a:gd name="connsiteY6" fmla="*/ 120788 h 389370"/>
              <a:gd name="connsiteX7" fmla="*/ 3060 w 63671"/>
              <a:gd name="connsiteY7" fmla="*/ 158888 h 389370"/>
              <a:gd name="connsiteX8" fmla="*/ 63385 w 63671"/>
              <a:gd name="connsiteY8" fmla="*/ 138 h 38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71" h="389370">
                <a:moveTo>
                  <a:pt x="63385" y="138"/>
                </a:moveTo>
                <a:cubicBezTo>
                  <a:pt x="67089" y="-4095"/>
                  <a:pt x="33752" y="90096"/>
                  <a:pt x="25285" y="133488"/>
                </a:cubicBezTo>
                <a:cubicBezTo>
                  <a:pt x="16818" y="176880"/>
                  <a:pt x="14702" y="256784"/>
                  <a:pt x="12585" y="260488"/>
                </a:cubicBezTo>
                <a:cubicBezTo>
                  <a:pt x="10468" y="264192"/>
                  <a:pt x="10468" y="135076"/>
                  <a:pt x="12585" y="155713"/>
                </a:cubicBezTo>
                <a:cubicBezTo>
                  <a:pt x="14702" y="176350"/>
                  <a:pt x="23168" y="360500"/>
                  <a:pt x="25285" y="384313"/>
                </a:cubicBezTo>
                <a:cubicBezTo>
                  <a:pt x="27402" y="408126"/>
                  <a:pt x="28460" y="342509"/>
                  <a:pt x="25285" y="298588"/>
                </a:cubicBezTo>
                <a:cubicBezTo>
                  <a:pt x="22110" y="254667"/>
                  <a:pt x="9939" y="144071"/>
                  <a:pt x="6235" y="120788"/>
                </a:cubicBezTo>
                <a:cubicBezTo>
                  <a:pt x="2531" y="97505"/>
                  <a:pt x="-3819" y="172117"/>
                  <a:pt x="3060" y="158888"/>
                </a:cubicBezTo>
                <a:cubicBezTo>
                  <a:pt x="9939" y="145659"/>
                  <a:pt x="59681" y="4371"/>
                  <a:pt x="63385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78E4EB1-C078-6D52-D7F8-8985720F02BE}"/>
              </a:ext>
            </a:extLst>
          </p:cNvPr>
          <p:cNvSpPr/>
          <p:nvPr/>
        </p:nvSpPr>
        <p:spPr>
          <a:xfrm>
            <a:off x="5873587" y="4529683"/>
            <a:ext cx="168822" cy="163162"/>
          </a:xfrm>
          <a:custGeom>
            <a:avLst/>
            <a:gdLst>
              <a:gd name="connsiteX0" fmla="*/ 163 w 168822"/>
              <a:gd name="connsiteY0" fmla="*/ 1042 h 163162"/>
              <a:gd name="connsiteX1" fmla="*/ 50963 w 168822"/>
              <a:gd name="connsiteY1" fmla="*/ 147092 h 163162"/>
              <a:gd name="connsiteX2" fmla="*/ 28738 w 168822"/>
              <a:gd name="connsiteY2" fmla="*/ 124867 h 163162"/>
              <a:gd name="connsiteX3" fmla="*/ 28738 w 168822"/>
              <a:gd name="connsiteY3" fmla="*/ 162967 h 163162"/>
              <a:gd name="connsiteX4" fmla="*/ 85888 w 168822"/>
              <a:gd name="connsiteY4" fmla="*/ 134392 h 163162"/>
              <a:gd name="connsiteX5" fmla="*/ 168438 w 168822"/>
              <a:gd name="connsiteY5" fmla="*/ 29617 h 163162"/>
              <a:gd name="connsiteX6" fmla="*/ 114463 w 168822"/>
              <a:gd name="connsiteY6" fmla="*/ 115342 h 163162"/>
              <a:gd name="connsiteX7" fmla="*/ 60488 w 168822"/>
              <a:gd name="connsiteY7" fmla="*/ 150267 h 163162"/>
              <a:gd name="connsiteX8" fmla="*/ 35088 w 168822"/>
              <a:gd name="connsiteY8" fmla="*/ 83592 h 163162"/>
              <a:gd name="connsiteX9" fmla="*/ 163 w 168822"/>
              <a:gd name="connsiteY9" fmla="*/ 1042 h 1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22" h="163162">
                <a:moveTo>
                  <a:pt x="163" y="1042"/>
                </a:moveTo>
                <a:cubicBezTo>
                  <a:pt x="2809" y="11625"/>
                  <a:pt x="46201" y="126455"/>
                  <a:pt x="50963" y="147092"/>
                </a:cubicBezTo>
                <a:cubicBezTo>
                  <a:pt x="55725" y="167729"/>
                  <a:pt x="32442" y="122221"/>
                  <a:pt x="28738" y="124867"/>
                </a:cubicBezTo>
                <a:cubicBezTo>
                  <a:pt x="25034" y="127513"/>
                  <a:pt x="19213" y="161380"/>
                  <a:pt x="28738" y="162967"/>
                </a:cubicBezTo>
                <a:cubicBezTo>
                  <a:pt x="38263" y="164555"/>
                  <a:pt x="62605" y="156617"/>
                  <a:pt x="85888" y="134392"/>
                </a:cubicBezTo>
                <a:cubicBezTo>
                  <a:pt x="109171" y="112167"/>
                  <a:pt x="163676" y="32792"/>
                  <a:pt x="168438" y="29617"/>
                </a:cubicBezTo>
                <a:cubicBezTo>
                  <a:pt x="173200" y="26442"/>
                  <a:pt x="132455" y="95234"/>
                  <a:pt x="114463" y="115342"/>
                </a:cubicBezTo>
                <a:cubicBezTo>
                  <a:pt x="96471" y="135450"/>
                  <a:pt x="73717" y="155559"/>
                  <a:pt x="60488" y="150267"/>
                </a:cubicBezTo>
                <a:cubicBezTo>
                  <a:pt x="47259" y="144975"/>
                  <a:pt x="42496" y="103700"/>
                  <a:pt x="35088" y="83592"/>
                </a:cubicBezTo>
                <a:cubicBezTo>
                  <a:pt x="27680" y="63484"/>
                  <a:pt x="-2483" y="-9541"/>
                  <a:pt x="163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752D4E3C-206C-2C7E-8571-9DD157FB466F}"/>
              </a:ext>
            </a:extLst>
          </p:cNvPr>
          <p:cNvSpPr/>
          <p:nvPr/>
        </p:nvSpPr>
        <p:spPr>
          <a:xfrm>
            <a:off x="5872975" y="4095589"/>
            <a:ext cx="74028" cy="432867"/>
          </a:xfrm>
          <a:custGeom>
            <a:avLst/>
            <a:gdLst>
              <a:gd name="connsiteX0" fmla="*/ 61100 w 74028"/>
              <a:gd name="connsiteY0" fmla="*/ 161 h 432867"/>
              <a:gd name="connsiteX1" fmla="*/ 64275 w 74028"/>
              <a:gd name="connsiteY1" fmla="*/ 184311 h 432867"/>
              <a:gd name="connsiteX2" fmla="*/ 35700 w 74028"/>
              <a:gd name="connsiteY2" fmla="*/ 320836 h 432867"/>
              <a:gd name="connsiteX3" fmla="*/ 67450 w 74028"/>
              <a:gd name="connsiteY3" fmla="*/ 222411 h 432867"/>
              <a:gd name="connsiteX4" fmla="*/ 775 w 74028"/>
              <a:gd name="connsiteY4" fmla="*/ 431961 h 432867"/>
              <a:gd name="connsiteX5" fmla="*/ 32525 w 74028"/>
              <a:gd name="connsiteY5" fmla="*/ 295436 h 432867"/>
              <a:gd name="connsiteX6" fmla="*/ 54750 w 74028"/>
              <a:gd name="connsiteY6" fmla="*/ 222411 h 432867"/>
              <a:gd name="connsiteX7" fmla="*/ 73800 w 74028"/>
              <a:gd name="connsiteY7" fmla="*/ 152561 h 432867"/>
              <a:gd name="connsiteX8" fmla="*/ 61100 w 74028"/>
              <a:gd name="connsiteY8" fmla="*/ 161 h 43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28" h="432867">
                <a:moveTo>
                  <a:pt x="61100" y="161"/>
                </a:moveTo>
                <a:cubicBezTo>
                  <a:pt x="59513" y="5453"/>
                  <a:pt x="68508" y="130865"/>
                  <a:pt x="64275" y="184311"/>
                </a:cubicBezTo>
                <a:cubicBezTo>
                  <a:pt x="60042" y="237757"/>
                  <a:pt x="35171" y="314486"/>
                  <a:pt x="35700" y="320836"/>
                </a:cubicBezTo>
                <a:cubicBezTo>
                  <a:pt x="36229" y="327186"/>
                  <a:pt x="73271" y="203890"/>
                  <a:pt x="67450" y="222411"/>
                </a:cubicBezTo>
                <a:cubicBezTo>
                  <a:pt x="61629" y="240932"/>
                  <a:pt x="6596" y="419790"/>
                  <a:pt x="775" y="431961"/>
                </a:cubicBezTo>
                <a:cubicBezTo>
                  <a:pt x="-5046" y="444132"/>
                  <a:pt x="23529" y="330361"/>
                  <a:pt x="32525" y="295436"/>
                </a:cubicBezTo>
                <a:cubicBezTo>
                  <a:pt x="41521" y="260511"/>
                  <a:pt x="47871" y="246223"/>
                  <a:pt x="54750" y="222411"/>
                </a:cubicBezTo>
                <a:cubicBezTo>
                  <a:pt x="61629" y="198599"/>
                  <a:pt x="71683" y="183782"/>
                  <a:pt x="73800" y="152561"/>
                </a:cubicBezTo>
                <a:cubicBezTo>
                  <a:pt x="75917" y="121340"/>
                  <a:pt x="62687" y="-5131"/>
                  <a:pt x="6110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024EEB66-322E-12C9-4512-AF7586F73CF3}"/>
              </a:ext>
            </a:extLst>
          </p:cNvPr>
          <p:cNvSpPr/>
          <p:nvPr/>
        </p:nvSpPr>
        <p:spPr>
          <a:xfrm>
            <a:off x="4245935" y="3642091"/>
            <a:ext cx="202603" cy="124195"/>
          </a:xfrm>
          <a:custGeom>
            <a:avLst/>
            <a:gdLst>
              <a:gd name="connsiteX0" fmla="*/ 202396 w 202603"/>
              <a:gd name="connsiteY0" fmla="*/ 519 h 124195"/>
              <a:gd name="connsiteX1" fmla="*/ 71232 w 202603"/>
              <a:gd name="connsiteY1" fmla="*/ 67975 h 124195"/>
              <a:gd name="connsiteX2" fmla="*/ 29 w 202603"/>
              <a:gd name="connsiteY2" fmla="*/ 124188 h 124195"/>
              <a:gd name="connsiteX3" fmla="*/ 78727 w 202603"/>
              <a:gd name="connsiteY3" fmla="*/ 64227 h 124195"/>
              <a:gd name="connsiteX4" fmla="*/ 101213 w 202603"/>
              <a:gd name="connsiteY4" fmla="*/ 37994 h 124195"/>
              <a:gd name="connsiteX5" fmla="*/ 202396 w 202603"/>
              <a:gd name="connsiteY5" fmla="*/ 519 h 1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03" h="124195">
                <a:moveTo>
                  <a:pt x="202396" y="519"/>
                </a:moveTo>
                <a:cubicBezTo>
                  <a:pt x="197399" y="5516"/>
                  <a:pt x="104960" y="47363"/>
                  <a:pt x="71232" y="67975"/>
                </a:cubicBezTo>
                <a:cubicBezTo>
                  <a:pt x="37504" y="88587"/>
                  <a:pt x="-1220" y="124813"/>
                  <a:pt x="29" y="124188"/>
                </a:cubicBezTo>
                <a:cubicBezTo>
                  <a:pt x="1278" y="123563"/>
                  <a:pt x="61863" y="78593"/>
                  <a:pt x="78727" y="64227"/>
                </a:cubicBezTo>
                <a:cubicBezTo>
                  <a:pt x="95591" y="49861"/>
                  <a:pt x="81851" y="47988"/>
                  <a:pt x="101213" y="37994"/>
                </a:cubicBezTo>
                <a:cubicBezTo>
                  <a:pt x="120575" y="28001"/>
                  <a:pt x="207393" y="-4478"/>
                  <a:pt x="202396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A17723B-7C64-F2F4-76DC-8D453FCF9D94}"/>
              </a:ext>
            </a:extLst>
          </p:cNvPr>
          <p:cNvSpPr/>
          <p:nvPr/>
        </p:nvSpPr>
        <p:spPr>
          <a:xfrm>
            <a:off x="4983405" y="3479783"/>
            <a:ext cx="128511" cy="217524"/>
          </a:xfrm>
          <a:custGeom>
            <a:avLst/>
            <a:gdLst>
              <a:gd name="connsiteX0" fmla="*/ 128241 w 128511"/>
              <a:gd name="connsiteY0" fmla="*/ 1683 h 217524"/>
              <a:gd name="connsiteX1" fmla="*/ 83270 w 128511"/>
              <a:gd name="connsiteY1" fmla="*/ 72886 h 217524"/>
              <a:gd name="connsiteX2" fmla="*/ 53290 w 128511"/>
              <a:gd name="connsiteY2" fmla="*/ 211545 h 217524"/>
              <a:gd name="connsiteX3" fmla="*/ 38300 w 128511"/>
              <a:gd name="connsiteY3" fmla="*/ 189060 h 217524"/>
              <a:gd name="connsiteX4" fmla="*/ 825 w 128511"/>
              <a:gd name="connsiteY4" fmla="*/ 159079 h 217524"/>
              <a:gd name="connsiteX5" fmla="*/ 12067 w 128511"/>
              <a:gd name="connsiteY5" fmla="*/ 121604 h 217524"/>
              <a:gd name="connsiteX6" fmla="*/ 8320 w 128511"/>
              <a:gd name="connsiteY6" fmla="*/ 162827 h 217524"/>
              <a:gd name="connsiteX7" fmla="*/ 49543 w 128511"/>
              <a:gd name="connsiteY7" fmla="*/ 196555 h 217524"/>
              <a:gd name="connsiteX8" fmla="*/ 60785 w 128511"/>
              <a:gd name="connsiteY8" fmla="*/ 140342 h 217524"/>
              <a:gd name="connsiteX9" fmla="*/ 128241 w 128511"/>
              <a:gd name="connsiteY9" fmla="*/ 1683 h 2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11" h="217524">
                <a:moveTo>
                  <a:pt x="128241" y="1683"/>
                </a:moveTo>
                <a:cubicBezTo>
                  <a:pt x="131989" y="-9560"/>
                  <a:pt x="95762" y="37909"/>
                  <a:pt x="83270" y="72886"/>
                </a:cubicBezTo>
                <a:cubicBezTo>
                  <a:pt x="70778" y="107863"/>
                  <a:pt x="53290" y="211545"/>
                  <a:pt x="53290" y="211545"/>
                </a:cubicBezTo>
                <a:cubicBezTo>
                  <a:pt x="45795" y="230907"/>
                  <a:pt x="47044" y="197804"/>
                  <a:pt x="38300" y="189060"/>
                </a:cubicBezTo>
                <a:cubicBezTo>
                  <a:pt x="29556" y="180316"/>
                  <a:pt x="5197" y="170322"/>
                  <a:pt x="825" y="159079"/>
                </a:cubicBezTo>
                <a:cubicBezTo>
                  <a:pt x="-3547" y="147836"/>
                  <a:pt x="10818" y="120979"/>
                  <a:pt x="12067" y="121604"/>
                </a:cubicBezTo>
                <a:cubicBezTo>
                  <a:pt x="13316" y="122229"/>
                  <a:pt x="2074" y="150335"/>
                  <a:pt x="8320" y="162827"/>
                </a:cubicBezTo>
                <a:cubicBezTo>
                  <a:pt x="14566" y="175319"/>
                  <a:pt x="40799" y="200302"/>
                  <a:pt x="49543" y="196555"/>
                </a:cubicBezTo>
                <a:cubicBezTo>
                  <a:pt x="58287" y="192808"/>
                  <a:pt x="50792" y="165950"/>
                  <a:pt x="60785" y="140342"/>
                </a:cubicBezTo>
                <a:cubicBezTo>
                  <a:pt x="70778" y="114734"/>
                  <a:pt x="124493" y="12926"/>
                  <a:pt x="128241" y="1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181F560D-1B71-9195-F791-6660385E0D7C}"/>
              </a:ext>
            </a:extLst>
          </p:cNvPr>
          <p:cNvSpPr/>
          <p:nvPr/>
        </p:nvSpPr>
        <p:spPr>
          <a:xfrm>
            <a:off x="3503935" y="3601057"/>
            <a:ext cx="833671" cy="169110"/>
          </a:xfrm>
          <a:custGeom>
            <a:avLst/>
            <a:gdLst>
              <a:gd name="connsiteX0" fmla="*/ 16 w 833671"/>
              <a:gd name="connsiteY0" fmla="*/ 330 h 169110"/>
              <a:gd name="connsiteX1" fmla="*/ 206131 w 833671"/>
              <a:gd name="connsiteY1" fmla="*/ 49048 h 169110"/>
              <a:gd name="connsiteX2" fmla="*/ 142422 w 833671"/>
              <a:gd name="connsiteY2" fmla="*/ 64038 h 169110"/>
              <a:gd name="connsiteX3" fmla="*/ 333547 w 833671"/>
              <a:gd name="connsiteY3" fmla="*/ 75281 h 169110"/>
              <a:gd name="connsiteX4" fmla="*/ 273586 w 833671"/>
              <a:gd name="connsiteY4" fmla="*/ 97766 h 169110"/>
              <a:gd name="connsiteX5" fmla="*/ 487196 w 833671"/>
              <a:gd name="connsiteY5" fmla="*/ 120251 h 169110"/>
              <a:gd name="connsiteX6" fmla="*/ 386013 w 833671"/>
              <a:gd name="connsiteY6" fmla="*/ 138989 h 169110"/>
              <a:gd name="connsiteX7" fmla="*/ 573390 w 833671"/>
              <a:gd name="connsiteY7" fmla="*/ 135241 h 169110"/>
              <a:gd name="connsiteX8" fmla="*/ 490944 w 833671"/>
              <a:gd name="connsiteY8" fmla="*/ 168969 h 169110"/>
              <a:gd name="connsiteX9" fmla="*/ 670826 w 833671"/>
              <a:gd name="connsiteY9" fmla="*/ 120251 h 169110"/>
              <a:gd name="connsiteX10" fmla="*/ 831970 w 833671"/>
              <a:gd name="connsiteY10" fmla="*/ 52795 h 169110"/>
              <a:gd name="connsiteX11" fmla="*/ 565895 w 833671"/>
              <a:gd name="connsiteY11" fmla="*/ 138989 h 169110"/>
              <a:gd name="connsiteX12" fmla="*/ 543409 w 833671"/>
              <a:gd name="connsiteY12" fmla="*/ 123999 h 169110"/>
              <a:gd name="connsiteX13" fmla="*/ 307314 w 833671"/>
              <a:gd name="connsiteY13" fmla="*/ 101513 h 169110"/>
              <a:gd name="connsiteX14" fmla="*/ 367275 w 833671"/>
              <a:gd name="connsiteY14" fmla="*/ 97766 h 169110"/>
              <a:gd name="connsiteX15" fmla="*/ 269839 w 833671"/>
              <a:gd name="connsiteY15" fmla="*/ 60291 h 169110"/>
              <a:gd name="connsiteX16" fmla="*/ 183645 w 833671"/>
              <a:gd name="connsiteY16" fmla="*/ 34058 h 169110"/>
              <a:gd name="connsiteX17" fmla="*/ 273586 w 833671"/>
              <a:gd name="connsiteY17" fmla="*/ 15320 h 169110"/>
              <a:gd name="connsiteX18" fmla="*/ 194888 w 833671"/>
              <a:gd name="connsiteY18" fmla="*/ 26563 h 169110"/>
              <a:gd name="connsiteX19" fmla="*/ 16 w 833671"/>
              <a:gd name="connsiteY19" fmla="*/ 330 h 16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3671" h="169110">
                <a:moveTo>
                  <a:pt x="16" y="330"/>
                </a:moveTo>
                <a:cubicBezTo>
                  <a:pt x="1890" y="4077"/>
                  <a:pt x="182397" y="38430"/>
                  <a:pt x="206131" y="49048"/>
                </a:cubicBezTo>
                <a:cubicBezTo>
                  <a:pt x="229865" y="59666"/>
                  <a:pt x="121186" y="59666"/>
                  <a:pt x="142422" y="64038"/>
                </a:cubicBezTo>
                <a:cubicBezTo>
                  <a:pt x="163658" y="68410"/>
                  <a:pt x="311686" y="69660"/>
                  <a:pt x="333547" y="75281"/>
                </a:cubicBezTo>
                <a:cubicBezTo>
                  <a:pt x="355408" y="80902"/>
                  <a:pt x="247978" y="90271"/>
                  <a:pt x="273586" y="97766"/>
                </a:cubicBezTo>
                <a:cubicBezTo>
                  <a:pt x="299194" y="105261"/>
                  <a:pt x="468458" y="113381"/>
                  <a:pt x="487196" y="120251"/>
                </a:cubicBezTo>
                <a:cubicBezTo>
                  <a:pt x="505934" y="127121"/>
                  <a:pt x="371647" y="136491"/>
                  <a:pt x="386013" y="138989"/>
                </a:cubicBezTo>
                <a:cubicBezTo>
                  <a:pt x="400379" y="141487"/>
                  <a:pt x="555902" y="130244"/>
                  <a:pt x="573390" y="135241"/>
                </a:cubicBezTo>
                <a:cubicBezTo>
                  <a:pt x="590878" y="140238"/>
                  <a:pt x="474705" y="171467"/>
                  <a:pt x="490944" y="168969"/>
                </a:cubicBezTo>
                <a:cubicBezTo>
                  <a:pt x="507183" y="166471"/>
                  <a:pt x="613988" y="139613"/>
                  <a:pt x="670826" y="120251"/>
                </a:cubicBezTo>
                <a:cubicBezTo>
                  <a:pt x="727664" y="100889"/>
                  <a:pt x="849458" y="49672"/>
                  <a:pt x="831970" y="52795"/>
                </a:cubicBezTo>
                <a:cubicBezTo>
                  <a:pt x="814482" y="55918"/>
                  <a:pt x="565895" y="138989"/>
                  <a:pt x="565895" y="138989"/>
                </a:cubicBezTo>
                <a:cubicBezTo>
                  <a:pt x="517802" y="150856"/>
                  <a:pt x="586506" y="130245"/>
                  <a:pt x="543409" y="123999"/>
                </a:cubicBezTo>
                <a:cubicBezTo>
                  <a:pt x="500312" y="117753"/>
                  <a:pt x="336670" y="105885"/>
                  <a:pt x="307314" y="101513"/>
                </a:cubicBezTo>
                <a:cubicBezTo>
                  <a:pt x="277958" y="97141"/>
                  <a:pt x="373521" y="104636"/>
                  <a:pt x="367275" y="97766"/>
                </a:cubicBezTo>
                <a:cubicBezTo>
                  <a:pt x="361029" y="90896"/>
                  <a:pt x="300444" y="70909"/>
                  <a:pt x="269839" y="60291"/>
                </a:cubicBezTo>
                <a:cubicBezTo>
                  <a:pt x="239234" y="49673"/>
                  <a:pt x="183021" y="41553"/>
                  <a:pt x="183645" y="34058"/>
                </a:cubicBezTo>
                <a:cubicBezTo>
                  <a:pt x="184269" y="26563"/>
                  <a:pt x="271712" y="16569"/>
                  <a:pt x="273586" y="15320"/>
                </a:cubicBezTo>
                <a:cubicBezTo>
                  <a:pt x="275460" y="14071"/>
                  <a:pt x="236111" y="27187"/>
                  <a:pt x="194888" y="26563"/>
                </a:cubicBezTo>
                <a:cubicBezTo>
                  <a:pt x="153665" y="25939"/>
                  <a:pt x="-1858" y="-3417"/>
                  <a:pt x="16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590593F1-0651-4565-DCE8-A55EFAFDACD7}"/>
              </a:ext>
            </a:extLst>
          </p:cNvPr>
          <p:cNvSpPr/>
          <p:nvPr/>
        </p:nvSpPr>
        <p:spPr>
          <a:xfrm>
            <a:off x="5099008" y="3718254"/>
            <a:ext cx="353828" cy="95179"/>
          </a:xfrm>
          <a:custGeom>
            <a:avLst/>
            <a:gdLst>
              <a:gd name="connsiteX0" fmla="*/ 385 w 353828"/>
              <a:gd name="connsiteY0" fmla="*/ 53 h 95179"/>
              <a:gd name="connsiteX1" fmla="*/ 193888 w 353828"/>
              <a:gd name="connsiteY1" fmla="*/ 11436 h 95179"/>
              <a:gd name="connsiteX2" fmla="*/ 171123 w 353828"/>
              <a:gd name="connsiteY2" fmla="*/ 41789 h 95179"/>
              <a:gd name="connsiteX3" fmla="*/ 353244 w 353828"/>
              <a:gd name="connsiteY3" fmla="*/ 94908 h 95179"/>
              <a:gd name="connsiteX4" fmla="*/ 228036 w 353828"/>
              <a:gd name="connsiteY4" fmla="*/ 60760 h 95179"/>
              <a:gd name="connsiteX5" fmla="*/ 197682 w 353828"/>
              <a:gd name="connsiteY5" fmla="*/ 22818 h 95179"/>
              <a:gd name="connsiteX6" fmla="*/ 144564 w 353828"/>
              <a:gd name="connsiteY6" fmla="*/ 15230 h 95179"/>
              <a:gd name="connsiteX7" fmla="*/ 385 w 353828"/>
              <a:gd name="connsiteY7" fmla="*/ 53 h 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28" h="95179">
                <a:moveTo>
                  <a:pt x="385" y="53"/>
                </a:moveTo>
                <a:cubicBezTo>
                  <a:pt x="8606" y="-579"/>
                  <a:pt x="165432" y="4480"/>
                  <a:pt x="193888" y="11436"/>
                </a:cubicBezTo>
                <a:cubicBezTo>
                  <a:pt x="222344" y="18392"/>
                  <a:pt x="144564" y="27877"/>
                  <a:pt x="171123" y="41789"/>
                </a:cubicBezTo>
                <a:cubicBezTo>
                  <a:pt x="197682" y="55701"/>
                  <a:pt x="343759" y="91746"/>
                  <a:pt x="353244" y="94908"/>
                </a:cubicBezTo>
                <a:cubicBezTo>
                  <a:pt x="362729" y="98070"/>
                  <a:pt x="253963" y="72775"/>
                  <a:pt x="228036" y="60760"/>
                </a:cubicBezTo>
                <a:cubicBezTo>
                  <a:pt x="202109" y="48745"/>
                  <a:pt x="211594" y="30406"/>
                  <a:pt x="197682" y="22818"/>
                </a:cubicBezTo>
                <a:cubicBezTo>
                  <a:pt x="183770" y="15230"/>
                  <a:pt x="171123" y="18392"/>
                  <a:pt x="144564" y="15230"/>
                </a:cubicBezTo>
                <a:cubicBezTo>
                  <a:pt x="118005" y="12068"/>
                  <a:pt x="-7836" y="685"/>
                  <a:pt x="38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9034153-00F3-0C97-008A-4D32B787953A}"/>
              </a:ext>
            </a:extLst>
          </p:cNvPr>
          <p:cNvSpPr/>
          <p:nvPr/>
        </p:nvSpPr>
        <p:spPr>
          <a:xfrm>
            <a:off x="3477107" y="3380105"/>
            <a:ext cx="222914" cy="656933"/>
          </a:xfrm>
          <a:custGeom>
            <a:avLst/>
            <a:gdLst>
              <a:gd name="connsiteX0" fmla="*/ 43902 w 222914"/>
              <a:gd name="connsiteY0" fmla="*/ 519 h 656933"/>
              <a:gd name="connsiteX1" fmla="*/ 5960 w 222914"/>
              <a:gd name="connsiteY1" fmla="*/ 254730 h 656933"/>
              <a:gd name="connsiteX2" fmla="*/ 127374 w 222914"/>
              <a:gd name="connsiteY2" fmla="*/ 497558 h 656933"/>
              <a:gd name="connsiteX3" fmla="*/ 89432 w 222914"/>
              <a:gd name="connsiteY3" fmla="*/ 436851 h 656933"/>
              <a:gd name="connsiteX4" fmla="*/ 195670 w 222914"/>
              <a:gd name="connsiteY4" fmla="*/ 539294 h 656933"/>
              <a:gd name="connsiteX5" fmla="*/ 222229 w 222914"/>
              <a:gd name="connsiteY5" fmla="*/ 656914 h 656933"/>
              <a:gd name="connsiteX6" fmla="*/ 176699 w 222914"/>
              <a:gd name="connsiteY6" fmla="*/ 546883 h 656933"/>
              <a:gd name="connsiteX7" fmla="*/ 51491 w 222914"/>
              <a:gd name="connsiteY7" fmla="*/ 353379 h 656933"/>
              <a:gd name="connsiteX8" fmla="*/ 5960 w 222914"/>
              <a:gd name="connsiteY8" fmla="*/ 266112 h 656933"/>
              <a:gd name="connsiteX9" fmla="*/ 2166 w 222914"/>
              <a:gd name="connsiteY9" fmla="*/ 190229 h 656933"/>
              <a:gd name="connsiteX10" fmla="*/ 43902 w 222914"/>
              <a:gd name="connsiteY10" fmla="*/ 519 h 6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914" h="656933">
                <a:moveTo>
                  <a:pt x="43902" y="519"/>
                </a:moveTo>
                <a:cubicBezTo>
                  <a:pt x="44534" y="11269"/>
                  <a:pt x="-7952" y="171890"/>
                  <a:pt x="5960" y="254730"/>
                </a:cubicBezTo>
                <a:cubicBezTo>
                  <a:pt x="19872" y="337570"/>
                  <a:pt x="113462" y="467205"/>
                  <a:pt x="127374" y="497558"/>
                </a:cubicBezTo>
                <a:cubicBezTo>
                  <a:pt x="141286" y="527911"/>
                  <a:pt x="78049" y="429895"/>
                  <a:pt x="89432" y="436851"/>
                </a:cubicBezTo>
                <a:cubicBezTo>
                  <a:pt x="100815" y="443807"/>
                  <a:pt x="173537" y="502617"/>
                  <a:pt x="195670" y="539294"/>
                </a:cubicBezTo>
                <a:cubicBezTo>
                  <a:pt x="217803" y="575971"/>
                  <a:pt x="225391" y="655649"/>
                  <a:pt x="222229" y="656914"/>
                </a:cubicBezTo>
                <a:cubicBezTo>
                  <a:pt x="219067" y="658179"/>
                  <a:pt x="205155" y="597472"/>
                  <a:pt x="176699" y="546883"/>
                </a:cubicBezTo>
                <a:cubicBezTo>
                  <a:pt x="148243" y="496294"/>
                  <a:pt x="79948" y="400174"/>
                  <a:pt x="51491" y="353379"/>
                </a:cubicBezTo>
                <a:cubicBezTo>
                  <a:pt x="23034" y="306584"/>
                  <a:pt x="14181" y="293304"/>
                  <a:pt x="5960" y="266112"/>
                </a:cubicBezTo>
                <a:cubicBezTo>
                  <a:pt x="-2261" y="238920"/>
                  <a:pt x="-363" y="231333"/>
                  <a:pt x="2166" y="190229"/>
                </a:cubicBezTo>
                <a:cubicBezTo>
                  <a:pt x="4695" y="149125"/>
                  <a:pt x="43270" y="-10231"/>
                  <a:pt x="43902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F583A9F6-EA66-16AE-3589-6F08C7913C1A}"/>
              </a:ext>
            </a:extLst>
          </p:cNvPr>
          <p:cNvSpPr/>
          <p:nvPr/>
        </p:nvSpPr>
        <p:spPr>
          <a:xfrm>
            <a:off x="3154129" y="3289121"/>
            <a:ext cx="162160" cy="623184"/>
          </a:xfrm>
          <a:custGeom>
            <a:avLst/>
            <a:gdLst>
              <a:gd name="connsiteX0" fmla="*/ 161994 w 162160"/>
              <a:gd name="connsiteY0" fmla="*/ 442 h 623184"/>
              <a:gd name="connsiteX1" fmla="*/ 29197 w 162160"/>
              <a:gd name="connsiteY1" fmla="*/ 395038 h 623184"/>
              <a:gd name="connsiteX2" fmla="*/ 10226 w 162160"/>
              <a:gd name="connsiteY2" fmla="*/ 622690 h 623184"/>
              <a:gd name="connsiteX3" fmla="*/ 2638 w 162160"/>
              <a:gd name="connsiteY3" fmla="*/ 451951 h 623184"/>
              <a:gd name="connsiteX4" fmla="*/ 55756 w 162160"/>
              <a:gd name="connsiteY4" fmla="*/ 319155 h 623184"/>
              <a:gd name="connsiteX5" fmla="*/ 161994 w 162160"/>
              <a:gd name="connsiteY5" fmla="*/ 442 h 62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60" h="623184">
                <a:moveTo>
                  <a:pt x="161994" y="442"/>
                </a:moveTo>
                <a:cubicBezTo>
                  <a:pt x="157567" y="13089"/>
                  <a:pt x="54492" y="291330"/>
                  <a:pt x="29197" y="395038"/>
                </a:cubicBezTo>
                <a:cubicBezTo>
                  <a:pt x="3902" y="498746"/>
                  <a:pt x="14652" y="613205"/>
                  <a:pt x="10226" y="622690"/>
                </a:cubicBezTo>
                <a:cubicBezTo>
                  <a:pt x="5800" y="632175"/>
                  <a:pt x="-4950" y="502540"/>
                  <a:pt x="2638" y="451951"/>
                </a:cubicBezTo>
                <a:cubicBezTo>
                  <a:pt x="10226" y="401362"/>
                  <a:pt x="30462" y="388715"/>
                  <a:pt x="55756" y="319155"/>
                </a:cubicBezTo>
                <a:cubicBezTo>
                  <a:pt x="81050" y="249595"/>
                  <a:pt x="166421" y="-12205"/>
                  <a:pt x="161994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DE5B3F85-A94D-FA20-0AF7-B90ABB1FEB50}"/>
              </a:ext>
            </a:extLst>
          </p:cNvPr>
          <p:cNvSpPr/>
          <p:nvPr/>
        </p:nvSpPr>
        <p:spPr>
          <a:xfrm>
            <a:off x="3808535" y="4974115"/>
            <a:ext cx="110505" cy="336483"/>
          </a:xfrm>
          <a:custGeom>
            <a:avLst/>
            <a:gdLst>
              <a:gd name="connsiteX0" fmla="*/ 13188 w 110505"/>
              <a:gd name="connsiteY0" fmla="*/ 377 h 336483"/>
              <a:gd name="connsiteX1" fmla="*/ 5373 w 110505"/>
              <a:gd name="connsiteY1" fmla="*/ 144962 h 336483"/>
              <a:gd name="connsiteX2" fmla="*/ 106973 w 110505"/>
              <a:gd name="connsiteY2" fmla="*/ 332531 h 336483"/>
              <a:gd name="connsiteX3" fmla="*/ 79619 w 110505"/>
              <a:gd name="connsiteY3" fmla="*/ 266100 h 336483"/>
              <a:gd name="connsiteX4" fmla="*/ 5373 w 110505"/>
              <a:gd name="connsiteY4" fmla="*/ 187947 h 336483"/>
              <a:gd name="connsiteX5" fmla="*/ 13188 w 110505"/>
              <a:gd name="connsiteY5" fmla="*/ 377 h 3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05" h="336483">
                <a:moveTo>
                  <a:pt x="13188" y="377"/>
                </a:moveTo>
                <a:cubicBezTo>
                  <a:pt x="13188" y="-6787"/>
                  <a:pt x="-10258" y="89603"/>
                  <a:pt x="5373" y="144962"/>
                </a:cubicBezTo>
                <a:cubicBezTo>
                  <a:pt x="21004" y="200321"/>
                  <a:pt x="94599" y="312341"/>
                  <a:pt x="106973" y="332531"/>
                </a:cubicBezTo>
                <a:cubicBezTo>
                  <a:pt x="119347" y="352721"/>
                  <a:pt x="96552" y="290197"/>
                  <a:pt x="79619" y="266100"/>
                </a:cubicBezTo>
                <a:cubicBezTo>
                  <a:pt x="62686" y="242003"/>
                  <a:pt x="19701" y="228326"/>
                  <a:pt x="5373" y="187947"/>
                </a:cubicBezTo>
                <a:cubicBezTo>
                  <a:pt x="-8955" y="147568"/>
                  <a:pt x="13188" y="7541"/>
                  <a:pt x="13188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DBCCD8EA-84EB-4042-98B6-D1CC29EE4C44}"/>
              </a:ext>
            </a:extLst>
          </p:cNvPr>
          <p:cNvSpPr/>
          <p:nvPr/>
        </p:nvSpPr>
        <p:spPr>
          <a:xfrm>
            <a:off x="4327365" y="5314414"/>
            <a:ext cx="127455" cy="156425"/>
          </a:xfrm>
          <a:custGeom>
            <a:avLst/>
            <a:gdLst>
              <a:gd name="connsiteX0" fmla="*/ 127404 w 127455"/>
              <a:gd name="connsiteY0" fmla="*/ 48 h 156425"/>
              <a:gd name="connsiteX1" fmla="*/ 17989 w 127455"/>
              <a:gd name="connsiteY1" fmla="*/ 82109 h 156425"/>
              <a:gd name="connsiteX2" fmla="*/ 41435 w 127455"/>
              <a:gd name="connsiteY2" fmla="*/ 156355 h 156425"/>
              <a:gd name="connsiteX3" fmla="*/ 2358 w 127455"/>
              <a:gd name="connsiteY3" fmla="*/ 93832 h 156425"/>
              <a:gd name="connsiteX4" fmla="*/ 127404 w 127455"/>
              <a:gd name="connsiteY4" fmla="*/ 48 h 1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55" h="156425">
                <a:moveTo>
                  <a:pt x="127404" y="48"/>
                </a:moveTo>
                <a:cubicBezTo>
                  <a:pt x="130009" y="-1906"/>
                  <a:pt x="32317" y="56058"/>
                  <a:pt x="17989" y="82109"/>
                </a:cubicBezTo>
                <a:cubicBezTo>
                  <a:pt x="3661" y="108160"/>
                  <a:pt x="44040" y="154401"/>
                  <a:pt x="41435" y="156355"/>
                </a:cubicBezTo>
                <a:cubicBezTo>
                  <a:pt x="38830" y="158309"/>
                  <a:pt x="-11319" y="119232"/>
                  <a:pt x="2358" y="93832"/>
                </a:cubicBezTo>
                <a:cubicBezTo>
                  <a:pt x="16035" y="68432"/>
                  <a:pt x="124799" y="2002"/>
                  <a:pt x="12740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3B01575B-CD9F-C7AA-27E8-DE526419E7BA}"/>
              </a:ext>
            </a:extLst>
          </p:cNvPr>
          <p:cNvSpPr/>
          <p:nvPr/>
        </p:nvSpPr>
        <p:spPr>
          <a:xfrm>
            <a:off x="4464177" y="4707404"/>
            <a:ext cx="251501" cy="72102"/>
          </a:xfrm>
          <a:custGeom>
            <a:avLst/>
            <a:gdLst>
              <a:gd name="connsiteX0" fmla="*/ 248500 w 251501"/>
              <a:gd name="connsiteY0" fmla="*/ 1365 h 72102"/>
              <a:gd name="connsiteX1" fmla="*/ 2315 w 251501"/>
              <a:gd name="connsiteY1" fmla="*/ 71704 h 72102"/>
              <a:gd name="connsiteX2" fmla="*/ 131269 w 251501"/>
              <a:gd name="connsiteY2" fmla="*/ 28719 h 72102"/>
              <a:gd name="connsiteX3" fmla="*/ 248500 w 251501"/>
              <a:gd name="connsiteY3" fmla="*/ 1365 h 7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501" h="72102">
                <a:moveTo>
                  <a:pt x="248500" y="1365"/>
                </a:moveTo>
                <a:cubicBezTo>
                  <a:pt x="227008" y="8529"/>
                  <a:pt x="21854" y="67145"/>
                  <a:pt x="2315" y="71704"/>
                </a:cubicBezTo>
                <a:cubicBezTo>
                  <a:pt x="-17224" y="76263"/>
                  <a:pt x="92192" y="40442"/>
                  <a:pt x="131269" y="28719"/>
                </a:cubicBezTo>
                <a:cubicBezTo>
                  <a:pt x="170346" y="16996"/>
                  <a:pt x="269992" y="-5799"/>
                  <a:pt x="248500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7B20A358-45CC-3B34-6FCC-1BA82626047E}"/>
              </a:ext>
            </a:extLst>
          </p:cNvPr>
          <p:cNvSpPr/>
          <p:nvPr/>
        </p:nvSpPr>
        <p:spPr>
          <a:xfrm>
            <a:off x="4810344" y="4700917"/>
            <a:ext cx="262814" cy="74364"/>
          </a:xfrm>
          <a:custGeom>
            <a:avLst/>
            <a:gdLst>
              <a:gd name="connsiteX0" fmla="*/ 25 w 262814"/>
              <a:gd name="connsiteY0" fmla="*/ 23483 h 74364"/>
              <a:gd name="connsiteX1" fmla="*/ 128979 w 262814"/>
              <a:gd name="connsiteY1" fmla="*/ 37 h 74364"/>
              <a:gd name="connsiteX2" fmla="*/ 113348 w 262814"/>
              <a:gd name="connsiteY2" fmla="*/ 19575 h 74364"/>
              <a:gd name="connsiteX3" fmla="*/ 261841 w 262814"/>
              <a:gd name="connsiteY3" fmla="*/ 74283 h 74364"/>
              <a:gd name="connsiteX4" fmla="*/ 175871 w 262814"/>
              <a:gd name="connsiteY4" fmla="*/ 31298 h 74364"/>
              <a:gd name="connsiteX5" fmla="*/ 140702 w 262814"/>
              <a:gd name="connsiteY5" fmla="*/ 7852 h 74364"/>
              <a:gd name="connsiteX6" fmla="*/ 25 w 262814"/>
              <a:gd name="connsiteY6" fmla="*/ 23483 h 7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14" h="74364">
                <a:moveTo>
                  <a:pt x="25" y="23483"/>
                </a:moveTo>
                <a:cubicBezTo>
                  <a:pt x="-1929" y="22181"/>
                  <a:pt x="110092" y="688"/>
                  <a:pt x="128979" y="37"/>
                </a:cubicBezTo>
                <a:cubicBezTo>
                  <a:pt x="147866" y="-614"/>
                  <a:pt x="91204" y="7201"/>
                  <a:pt x="113348" y="19575"/>
                </a:cubicBezTo>
                <a:cubicBezTo>
                  <a:pt x="135492" y="31949"/>
                  <a:pt x="251421" y="72329"/>
                  <a:pt x="261841" y="74283"/>
                </a:cubicBezTo>
                <a:cubicBezTo>
                  <a:pt x="272261" y="76237"/>
                  <a:pt x="196061" y="42370"/>
                  <a:pt x="175871" y="31298"/>
                </a:cubicBezTo>
                <a:cubicBezTo>
                  <a:pt x="155681" y="20226"/>
                  <a:pt x="164148" y="9154"/>
                  <a:pt x="140702" y="7852"/>
                </a:cubicBezTo>
                <a:cubicBezTo>
                  <a:pt x="117256" y="6550"/>
                  <a:pt x="1979" y="24785"/>
                  <a:pt x="25" y="23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2ECB2A02-E646-061B-FBDE-22B08E1BC10A}"/>
              </a:ext>
            </a:extLst>
          </p:cNvPr>
          <p:cNvSpPr/>
          <p:nvPr/>
        </p:nvSpPr>
        <p:spPr>
          <a:xfrm>
            <a:off x="3039709" y="1808781"/>
            <a:ext cx="1398036" cy="1015753"/>
          </a:xfrm>
          <a:custGeom>
            <a:avLst/>
            <a:gdLst>
              <a:gd name="connsiteX0" fmla="*/ 1396997 w 1398036"/>
              <a:gd name="connsiteY0" fmla="*/ 1358 h 1015753"/>
              <a:gd name="connsiteX1" fmla="*/ 869818 w 1398036"/>
              <a:gd name="connsiteY1" fmla="*/ 267280 h 1015753"/>
              <a:gd name="connsiteX2" fmla="*/ 1233711 w 1398036"/>
              <a:gd name="connsiteY2" fmla="*/ 71337 h 1015753"/>
              <a:gd name="connsiteX3" fmla="*/ 496593 w 1398036"/>
              <a:gd name="connsiteY3" fmla="*/ 299937 h 1015753"/>
              <a:gd name="connsiteX4" fmla="*/ 715862 w 1398036"/>
              <a:gd name="connsiteY4" fmla="*/ 197301 h 1015753"/>
              <a:gd name="connsiteX5" fmla="*/ 487262 w 1398036"/>
              <a:gd name="connsiteY5" fmla="*/ 369917 h 1015753"/>
              <a:gd name="connsiteX6" fmla="*/ 123369 w 1398036"/>
              <a:gd name="connsiteY6" fmla="*/ 813121 h 1015753"/>
              <a:gd name="connsiteX7" fmla="*/ 342638 w 1398036"/>
              <a:gd name="connsiteY7" fmla="*/ 593852 h 1015753"/>
              <a:gd name="connsiteX8" fmla="*/ 244667 w 1398036"/>
              <a:gd name="connsiteY8" fmla="*/ 733811 h 1015753"/>
              <a:gd name="connsiteX9" fmla="*/ 2071 w 1398036"/>
              <a:gd name="connsiteY9" fmla="*/ 1013729 h 1015753"/>
              <a:gd name="connsiteX10" fmla="*/ 146695 w 1398036"/>
              <a:gd name="connsiteY10" fmla="*/ 836448 h 1015753"/>
              <a:gd name="connsiteX11" fmla="*/ 468601 w 1398036"/>
              <a:gd name="connsiteY11" fmla="*/ 411905 h 1015753"/>
              <a:gd name="connsiteX12" fmla="*/ 314646 w 1398036"/>
              <a:gd name="connsiteY12" fmla="*/ 537868 h 1015753"/>
              <a:gd name="connsiteX13" fmla="*/ 860487 w 1398036"/>
              <a:gd name="connsiteY13" fmla="*/ 136652 h 1015753"/>
              <a:gd name="connsiteX14" fmla="*/ 650548 w 1398036"/>
              <a:gd name="connsiteY14" fmla="*/ 267280 h 1015753"/>
              <a:gd name="connsiteX15" fmla="*/ 1154401 w 1398036"/>
              <a:gd name="connsiteY15" fmla="*/ 24684 h 1015753"/>
              <a:gd name="connsiteX16" fmla="*/ 659879 w 1398036"/>
              <a:gd name="connsiteY16" fmla="*/ 313933 h 1015753"/>
              <a:gd name="connsiteX17" fmla="*/ 995781 w 1398036"/>
              <a:gd name="connsiteY17" fmla="*/ 169309 h 1015753"/>
              <a:gd name="connsiteX18" fmla="*/ 1396997 w 1398036"/>
              <a:gd name="connsiteY18" fmla="*/ 1358 h 101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8036" h="1015753">
                <a:moveTo>
                  <a:pt x="1396997" y="1358"/>
                </a:moveTo>
                <a:cubicBezTo>
                  <a:pt x="1376003" y="17686"/>
                  <a:pt x="897032" y="255617"/>
                  <a:pt x="869818" y="267280"/>
                </a:cubicBezTo>
                <a:cubicBezTo>
                  <a:pt x="842604" y="278943"/>
                  <a:pt x="1295915" y="65894"/>
                  <a:pt x="1233711" y="71337"/>
                </a:cubicBezTo>
                <a:cubicBezTo>
                  <a:pt x="1171507" y="76780"/>
                  <a:pt x="582901" y="278943"/>
                  <a:pt x="496593" y="299937"/>
                </a:cubicBezTo>
                <a:cubicBezTo>
                  <a:pt x="410285" y="320931"/>
                  <a:pt x="717417" y="185638"/>
                  <a:pt x="715862" y="197301"/>
                </a:cubicBezTo>
                <a:cubicBezTo>
                  <a:pt x="714307" y="208964"/>
                  <a:pt x="586011" y="267280"/>
                  <a:pt x="487262" y="369917"/>
                </a:cubicBezTo>
                <a:cubicBezTo>
                  <a:pt x="388513" y="472554"/>
                  <a:pt x="147473" y="775799"/>
                  <a:pt x="123369" y="813121"/>
                </a:cubicBezTo>
                <a:cubicBezTo>
                  <a:pt x="99265" y="850443"/>
                  <a:pt x="322422" y="607070"/>
                  <a:pt x="342638" y="593852"/>
                </a:cubicBezTo>
                <a:cubicBezTo>
                  <a:pt x="362854" y="580634"/>
                  <a:pt x="301428" y="663832"/>
                  <a:pt x="244667" y="733811"/>
                </a:cubicBezTo>
                <a:cubicBezTo>
                  <a:pt x="187906" y="803790"/>
                  <a:pt x="18400" y="996623"/>
                  <a:pt x="2071" y="1013729"/>
                </a:cubicBezTo>
                <a:cubicBezTo>
                  <a:pt x="-14258" y="1030835"/>
                  <a:pt x="68940" y="936752"/>
                  <a:pt x="146695" y="836448"/>
                </a:cubicBezTo>
                <a:cubicBezTo>
                  <a:pt x="224450" y="736144"/>
                  <a:pt x="440609" y="461668"/>
                  <a:pt x="468601" y="411905"/>
                </a:cubicBezTo>
                <a:cubicBezTo>
                  <a:pt x="496593" y="362142"/>
                  <a:pt x="249332" y="583743"/>
                  <a:pt x="314646" y="537868"/>
                </a:cubicBezTo>
                <a:cubicBezTo>
                  <a:pt x="379960" y="491993"/>
                  <a:pt x="804503" y="181750"/>
                  <a:pt x="860487" y="136652"/>
                </a:cubicBezTo>
                <a:cubicBezTo>
                  <a:pt x="916471" y="91554"/>
                  <a:pt x="601562" y="285941"/>
                  <a:pt x="650548" y="267280"/>
                </a:cubicBezTo>
                <a:cubicBezTo>
                  <a:pt x="699534" y="248619"/>
                  <a:pt x="1152846" y="16909"/>
                  <a:pt x="1154401" y="24684"/>
                </a:cubicBezTo>
                <a:cubicBezTo>
                  <a:pt x="1155956" y="32459"/>
                  <a:pt x="686316" y="289829"/>
                  <a:pt x="659879" y="313933"/>
                </a:cubicBezTo>
                <a:cubicBezTo>
                  <a:pt x="633442" y="338037"/>
                  <a:pt x="876038" y="218295"/>
                  <a:pt x="995781" y="169309"/>
                </a:cubicBezTo>
                <a:cubicBezTo>
                  <a:pt x="1115524" y="120323"/>
                  <a:pt x="1417991" y="-14970"/>
                  <a:pt x="1396997" y="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06415BCD-FEB2-F9B3-95FE-7CA5FE230203}"/>
              </a:ext>
            </a:extLst>
          </p:cNvPr>
          <p:cNvSpPr/>
          <p:nvPr/>
        </p:nvSpPr>
        <p:spPr>
          <a:xfrm>
            <a:off x="2887083" y="2182568"/>
            <a:ext cx="878192" cy="798997"/>
          </a:xfrm>
          <a:custGeom>
            <a:avLst/>
            <a:gdLst>
              <a:gd name="connsiteX0" fmla="*/ 877819 w 878192"/>
              <a:gd name="connsiteY0" fmla="*/ 795 h 798997"/>
              <a:gd name="connsiteX1" fmla="*/ 476603 w 878192"/>
              <a:gd name="connsiteY1" fmla="*/ 350693 h 798997"/>
              <a:gd name="connsiteX2" fmla="*/ 607231 w 878192"/>
              <a:gd name="connsiteY2" fmla="*/ 271383 h 798997"/>
              <a:gd name="connsiteX3" fmla="*/ 341309 w 878192"/>
              <a:gd name="connsiteY3" fmla="*/ 546636 h 798997"/>
              <a:gd name="connsiteX4" fmla="*/ 741 w 878192"/>
              <a:gd name="connsiteY4" fmla="*/ 798563 h 798997"/>
              <a:gd name="connsiteX5" fmla="*/ 243337 w 878192"/>
              <a:gd name="connsiteY5" fmla="*/ 611950 h 798997"/>
              <a:gd name="connsiteX6" fmla="*/ 532586 w 878192"/>
              <a:gd name="connsiteY6" fmla="*/ 383350 h 798997"/>
              <a:gd name="connsiteX7" fmla="*/ 392627 w 878192"/>
              <a:gd name="connsiteY7" fmla="*/ 485987 h 798997"/>
              <a:gd name="connsiteX8" fmla="*/ 658550 w 878192"/>
              <a:gd name="connsiteY8" fmla="*/ 196738 h 798997"/>
              <a:gd name="connsiteX9" fmla="*/ 551248 w 878192"/>
              <a:gd name="connsiteY9" fmla="*/ 252722 h 798997"/>
              <a:gd name="connsiteX10" fmla="*/ 877819 w 878192"/>
              <a:gd name="connsiteY10" fmla="*/ 795 h 79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192" h="798997">
                <a:moveTo>
                  <a:pt x="877819" y="795"/>
                </a:moveTo>
                <a:cubicBezTo>
                  <a:pt x="865378" y="17123"/>
                  <a:pt x="521701" y="305595"/>
                  <a:pt x="476603" y="350693"/>
                </a:cubicBezTo>
                <a:cubicBezTo>
                  <a:pt x="431505" y="395791"/>
                  <a:pt x="629780" y="238726"/>
                  <a:pt x="607231" y="271383"/>
                </a:cubicBezTo>
                <a:cubicBezTo>
                  <a:pt x="584682" y="304040"/>
                  <a:pt x="442391" y="458773"/>
                  <a:pt x="341309" y="546636"/>
                </a:cubicBezTo>
                <a:cubicBezTo>
                  <a:pt x="240227" y="634499"/>
                  <a:pt x="17070" y="787677"/>
                  <a:pt x="741" y="798563"/>
                </a:cubicBezTo>
                <a:cubicBezTo>
                  <a:pt x="-15588" y="809449"/>
                  <a:pt x="243337" y="611950"/>
                  <a:pt x="243337" y="611950"/>
                </a:cubicBezTo>
                <a:lnTo>
                  <a:pt x="532586" y="383350"/>
                </a:lnTo>
                <a:cubicBezTo>
                  <a:pt x="557468" y="362356"/>
                  <a:pt x="371633" y="517089"/>
                  <a:pt x="392627" y="485987"/>
                </a:cubicBezTo>
                <a:cubicBezTo>
                  <a:pt x="413621" y="454885"/>
                  <a:pt x="632113" y="235616"/>
                  <a:pt x="658550" y="196738"/>
                </a:cubicBezTo>
                <a:cubicBezTo>
                  <a:pt x="684987" y="157861"/>
                  <a:pt x="514703" y="280714"/>
                  <a:pt x="551248" y="252722"/>
                </a:cubicBezTo>
                <a:cubicBezTo>
                  <a:pt x="587793" y="224730"/>
                  <a:pt x="890260" y="-15533"/>
                  <a:pt x="877819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75EB8FA9-7182-B6A6-9E1B-91C1EF076A86}"/>
              </a:ext>
            </a:extLst>
          </p:cNvPr>
          <p:cNvSpPr/>
          <p:nvPr/>
        </p:nvSpPr>
        <p:spPr>
          <a:xfrm>
            <a:off x="2787803" y="2654037"/>
            <a:ext cx="634236" cy="490379"/>
          </a:xfrm>
          <a:custGeom>
            <a:avLst/>
            <a:gdLst>
              <a:gd name="connsiteX0" fmla="*/ 631866 w 634236"/>
              <a:gd name="connsiteY0" fmla="*/ 522 h 490379"/>
              <a:gd name="connsiteX1" fmla="*/ 463915 w 634236"/>
              <a:gd name="connsiteY1" fmla="*/ 187134 h 490379"/>
              <a:gd name="connsiteX2" fmla="*/ 356613 w 634236"/>
              <a:gd name="connsiteY2" fmla="*/ 210461 h 490379"/>
              <a:gd name="connsiteX3" fmla="*/ 81360 w 634236"/>
              <a:gd name="connsiteY3" fmla="*/ 243118 h 490379"/>
              <a:gd name="connsiteX4" fmla="*/ 337952 w 634236"/>
              <a:gd name="connsiteY4" fmla="*/ 243118 h 490379"/>
              <a:gd name="connsiteX5" fmla="*/ 454585 w 634236"/>
              <a:gd name="connsiteY5" fmla="*/ 238453 h 490379"/>
              <a:gd name="connsiteX6" fmla="*/ 90691 w 634236"/>
              <a:gd name="connsiteY6" fmla="*/ 331759 h 490379"/>
              <a:gd name="connsiteX7" fmla="*/ 258642 w 634236"/>
              <a:gd name="connsiteY7" fmla="*/ 294436 h 490379"/>
              <a:gd name="connsiteX8" fmla="*/ 533895 w 634236"/>
              <a:gd name="connsiteY8" fmla="*/ 229122 h 490379"/>
              <a:gd name="connsiteX9" fmla="*/ 314626 w 634236"/>
              <a:gd name="connsiteY9" fmla="*/ 369081 h 490379"/>
              <a:gd name="connsiteX10" fmla="*/ 2050 w 634236"/>
              <a:gd name="connsiteY10" fmla="*/ 420400 h 490379"/>
              <a:gd name="connsiteX11" fmla="*/ 477911 w 634236"/>
              <a:gd name="connsiteY11" fmla="*/ 313098 h 490379"/>
              <a:gd name="connsiteX12" fmla="*/ 309960 w 634236"/>
              <a:gd name="connsiteY12" fmla="*/ 401739 h 490379"/>
              <a:gd name="connsiteX13" fmla="*/ 188662 w 634236"/>
              <a:gd name="connsiteY13" fmla="*/ 420400 h 490379"/>
              <a:gd name="connsiteX14" fmla="*/ 482577 w 634236"/>
              <a:gd name="connsiteY14" fmla="*/ 355085 h 490379"/>
              <a:gd name="connsiteX15" fmla="*/ 86026 w 634236"/>
              <a:gd name="connsiteY15" fmla="*/ 490379 h 490379"/>
              <a:gd name="connsiteX16" fmla="*/ 463915 w 634236"/>
              <a:gd name="connsiteY16" fmla="*/ 355085 h 490379"/>
              <a:gd name="connsiteX17" fmla="*/ 249311 w 634236"/>
              <a:gd name="connsiteY17" fmla="*/ 378412 h 490379"/>
              <a:gd name="connsiteX18" fmla="*/ 468581 w 634236"/>
              <a:gd name="connsiteY18" fmla="*/ 243118 h 490379"/>
              <a:gd name="connsiteX19" fmla="*/ 328621 w 634236"/>
              <a:gd name="connsiteY19" fmla="*/ 252449 h 490379"/>
              <a:gd name="connsiteX20" fmla="*/ 631866 w 634236"/>
              <a:gd name="connsiteY20" fmla="*/ 522 h 49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4236" h="490379">
                <a:moveTo>
                  <a:pt x="631866" y="522"/>
                </a:moveTo>
                <a:cubicBezTo>
                  <a:pt x="654415" y="-10364"/>
                  <a:pt x="509790" y="152144"/>
                  <a:pt x="463915" y="187134"/>
                </a:cubicBezTo>
                <a:cubicBezTo>
                  <a:pt x="418039" y="222124"/>
                  <a:pt x="420372" y="201130"/>
                  <a:pt x="356613" y="210461"/>
                </a:cubicBezTo>
                <a:cubicBezTo>
                  <a:pt x="292854" y="219792"/>
                  <a:pt x="84470" y="237675"/>
                  <a:pt x="81360" y="243118"/>
                </a:cubicBezTo>
                <a:cubicBezTo>
                  <a:pt x="78250" y="248561"/>
                  <a:pt x="275748" y="243895"/>
                  <a:pt x="337952" y="243118"/>
                </a:cubicBezTo>
                <a:cubicBezTo>
                  <a:pt x="400156" y="242341"/>
                  <a:pt x="495795" y="223680"/>
                  <a:pt x="454585" y="238453"/>
                </a:cubicBezTo>
                <a:cubicBezTo>
                  <a:pt x="413375" y="253226"/>
                  <a:pt x="123348" y="322429"/>
                  <a:pt x="90691" y="331759"/>
                </a:cubicBezTo>
                <a:cubicBezTo>
                  <a:pt x="58034" y="341090"/>
                  <a:pt x="258642" y="294436"/>
                  <a:pt x="258642" y="294436"/>
                </a:cubicBezTo>
                <a:cubicBezTo>
                  <a:pt x="332509" y="277330"/>
                  <a:pt x="524564" y="216681"/>
                  <a:pt x="533895" y="229122"/>
                </a:cubicBezTo>
                <a:cubicBezTo>
                  <a:pt x="543226" y="241563"/>
                  <a:pt x="403267" y="337201"/>
                  <a:pt x="314626" y="369081"/>
                </a:cubicBezTo>
                <a:cubicBezTo>
                  <a:pt x="225985" y="400961"/>
                  <a:pt x="-25164" y="429731"/>
                  <a:pt x="2050" y="420400"/>
                </a:cubicBezTo>
                <a:cubicBezTo>
                  <a:pt x="29264" y="411070"/>
                  <a:pt x="426593" y="316208"/>
                  <a:pt x="477911" y="313098"/>
                </a:cubicBezTo>
                <a:cubicBezTo>
                  <a:pt x="529229" y="309988"/>
                  <a:pt x="358168" y="383855"/>
                  <a:pt x="309960" y="401739"/>
                </a:cubicBezTo>
                <a:cubicBezTo>
                  <a:pt x="261752" y="419623"/>
                  <a:pt x="159892" y="428176"/>
                  <a:pt x="188662" y="420400"/>
                </a:cubicBezTo>
                <a:cubicBezTo>
                  <a:pt x="217431" y="412624"/>
                  <a:pt x="499683" y="343422"/>
                  <a:pt x="482577" y="355085"/>
                </a:cubicBezTo>
                <a:cubicBezTo>
                  <a:pt x="465471" y="366748"/>
                  <a:pt x="89136" y="490379"/>
                  <a:pt x="86026" y="490379"/>
                </a:cubicBezTo>
                <a:cubicBezTo>
                  <a:pt x="82916" y="490379"/>
                  <a:pt x="436701" y="373746"/>
                  <a:pt x="463915" y="355085"/>
                </a:cubicBezTo>
                <a:cubicBezTo>
                  <a:pt x="491129" y="336424"/>
                  <a:pt x="248533" y="397073"/>
                  <a:pt x="249311" y="378412"/>
                </a:cubicBezTo>
                <a:cubicBezTo>
                  <a:pt x="250089" y="359751"/>
                  <a:pt x="455363" y="264112"/>
                  <a:pt x="468581" y="243118"/>
                </a:cubicBezTo>
                <a:cubicBezTo>
                  <a:pt x="481799" y="222124"/>
                  <a:pt x="300629" y="288216"/>
                  <a:pt x="328621" y="252449"/>
                </a:cubicBezTo>
                <a:cubicBezTo>
                  <a:pt x="356613" y="216682"/>
                  <a:pt x="609317" y="11408"/>
                  <a:pt x="631866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A397C6AB-5EDF-239D-C5F8-E2B93F5309BC}"/>
              </a:ext>
            </a:extLst>
          </p:cNvPr>
          <p:cNvSpPr/>
          <p:nvPr/>
        </p:nvSpPr>
        <p:spPr>
          <a:xfrm>
            <a:off x="2989682" y="3023073"/>
            <a:ext cx="262039" cy="849190"/>
          </a:xfrm>
          <a:custGeom>
            <a:avLst/>
            <a:gdLst>
              <a:gd name="connsiteX0" fmla="*/ 262036 w 262039"/>
              <a:gd name="connsiteY0" fmla="*/ 45 h 849190"/>
              <a:gd name="connsiteX1" fmla="*/ 117412 w 262039"/>
              <a:gd name="connsiteY1" fmla="*/ 209984 h 849190"/>
              <a:gd name="connsiteX2" fmla="*/ 70759 w 262039"/>
              <a:gd name="connsiteY2" fmla="*/ 345278 h 849190"/>
              <a:gd name="connsiteX3" fmla="*/ 108081 w 262039"/>
              <a:gd name="connsiteY3" fmla="*/ 270633 h 849190"/>
              <a:gd name="connsiteX4" fmla="*/ 779 w 262039"/>
              <a:gd name="connsiteY4" fmla="*/ 471241 h 849190"/>
              <a:gd name="connsiteX5" fmla="*/ 173396 w 262039"/>
              <a:gd name="connsiteY5" fmla="*/ 321951 h 849190"/>
              <a:gd name="connsiteX6" fmla="*/ 19440 w 262039"/>
              <a:gd name="connsiteY6" fmla="*/ 550551 h 849190"/>
              <a:gd name="connsiteX7" fmla="*/ 126742 w 262039"/>
              <a:gd name="connsiteY7" fmla="*/ 443249 h 849190"/>
              <a:gd name="connsiteX8" fmla="*/ 5445 w 262039"/>
              <a:gd name="connsiteY8" fmla="*/ 676515 h 849190"/>
              <a:gd name="connsiteX9" fmla="*/ 108081 w 262039"/>
              <a:gd name="connsiteY9" fmla="*/ 555217 h 849190"/>
              <a:gd name="connsiteX10" fmla="*/ 14775 w 262039"/>
              <a:gd name="connsiteY10" fmla="*/ 849131 h 849190"/>
              <a:gd name="connsiteX11" fmla="*/ 136073 w 262039"/>
              <a:gd name="connsiteY11" fmla="*/ 527225 h 849190"/>
              <a:gd name="connsiteX12" fmla="*/ 61428 w 262039"/>
              <a:gd name="connsiteY12" fmla="*/ 597205 h 849190"/>
              <a:gd name="connsiteX13" fmla="*/ 103416 w 262039"/>
              <a:gd name="connsiteY13" fmla="*/ 340613 h 849190"/>
              <a:gd name="connsiteX14" fmla="*/ 112747 w 262039"/>
              <a:gd name="connsiteY14" fmla="*/ 228645 h 849190"/>
              <a:gd name="connsiteX15" fmla="*/ 262036 w 262039"/>
              <a:gd name="connsiteY15" fmla="*/ 45 h 8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39" h="849190">
                <a:moveTo>
                  <a:pt x="262036" y="45"/>
                </a:moveTo>
                <a:cubicBezTo>
                  <a:pt x="262813" y="-3065"/>
                  <a:pt x="149292" y="152445"/>
                  <a:pt x="117412" y="209984"/>
                </a:cubicBezTo>
                <a:cubicBezTo>
                  <a:pt x="85532" y="267523"/>
                  <a:pt x="72314" y="335170"/>
                  <a:pt x="70759" y="345278"/>
                </a:cubicBezTo>
                <a:cubicBezTo>
                  <a:pt x="69204" y="355386"/>
                  <a:pt x="119744" y="249639"/>
                  <a:pt x="108081" y="270633"/>
                </a:cubicBezTo>
                <a:cubicBezTo>
                  <a:pt x="96418" y="291627"/>
                  <a:pt x="-10107" y="462688"/>
                  <a:pt x="779" y="471241"/>
                </a:cubicBezTo>
                <a:cubicBezTo>
                  <a:pt x="11665" y="479794"/>
                  <a:pt x="170286" y="308733"/>
                  <a:pt x="173396" y="321951"/>
                </a:cubicBezTo>
                <a:cubicBezTo>
                  <a:pt x="176506" y="335169"/>
                  <a:pt x="27216" y="530335"/>
                  <a:pt x="19440" y="550551"/>
                </a:cubicBezTo>
                <a:cubicBezTo>
                  <a:pt x="11664" y="570767"/>
                  <a:pt x="129074" y="422255"/>
                  <a:pt x="126742" y="443249"/>
                </a:cubicBezTo>
                <a:cubicBezTo>
                  <a:pt x="124410" y="464243"/>
                  <a:pt x="8555" y="657854"/>
                  <a:pt x="5445" y="676515"/>
                </a:cubicBezTo>
                <a:cubicBezTo>
                  <a:pt x="2335" y="695176"/>
                  <a:pt x="106526" y="526448"/>
                  <a:pt x="108081" y="555217"/>
                </a:cubicBezTo>
                <a:cubicBezTo>
                  <a:pt x="109636" y="583986"/>
                  <a:pt x="10110" y="853796"/>
                  <a:pt x="14775" y="849131"/>
                </a:cubicBezTo>
                <a:cubicBezTo>
                  <a:pt x="19440" y="844466"/>
                  <a:pt x="128297" y="569213"/>
                  <a:pt x="136073" y="527225"/>
                </a:cubicBezTo>
                <a:cubicBezTo>
                  <a:pt x="143848" y="485237"/>
                  <a:pt x="66871" y="628307"/>
                  <a:pt x="61428" y="597205"/>
                </a:cubicBezTo>
                <a:cubicBezTo>
                  <a:pt x="55985" y="566103"/>
                  <a:pt x="94863" y="402039"/>
                  <a:pt x="103416" y="340613"/>
                </a:cubicBezTo>
                <a:cubicBezTo>
                  <a:pt x="111969" y="279187"/>
                  <a:pt x="90198" y="279963"/>
                  <a:pt x="112747" y="228645"/>
                </a:cubicBezTo>
                <a:cubicBezTo>
                  <a:pt x="135296" y="177327"/>
                  <a:pt x="261259" y="3155"/>
                  <a:pt x="26203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022A07B-FFD4-2F20-743B-0BCABC52E088}"/>
              </a:ext>
            </a:extLst>
          </p:cNvPr>
          <p:cNvSpPr/>
          <p:nvPr/>
        </p:nvSpPr>
        <p:spPr>
          <a:xfrm>
            <a:off x="3089215" y="3624680"/>
            <a:ext cx="100322" cy="793702"/>
          </a:xfrm>
          <a:custGeom>
            <a:avLst/>
            <a:gdLst>
              <a:gd name="connsiteX0" fmla="*/ 87858 w 100322"/>
              <a:gd name="connsiteY0" fmla="*/ 263 h 793702"/>
              <a:gd name="connsiteX1" fmla="*/ 17879 w 100322"/>
              <a:gd name="connsiteY1" fmla="*/ 252189 h 793702"/>
              <a:gd name="connsiteX2" fmla="*/ 69197 w 100322"/>
              <a:gd name="connsiteY2" fmla="*/ 443467 h 793702"/>
              <a:gd name="connsiteX3" fmla="*/ 41205 w 100322"/>
              <a:gd name="connsiteY3" fmla="*/ 303508 h 793702"/>
              <a:gd name="connsiteX4" fmla="*/ 55201 w 100322"/>
              <a:gd name="connsiteY4" fmla="*/ 513447 h 793702"/>
              <a:gd name="connsiteX5" fmla="*/ 97189 w 100322"/>
              <a:gd name="connsiteY5" fmla="*/ 793365 h 793702"/>
              <a:gd name="connsiteX6" fmla="*/ 87858 w 100322"/>
              <a:gd name="connsiteY6" fmla="*/ 564765 h 793702"/>
              <a:gd name="connsiteX7" fmla="*/ 13214 w 100322"/>
              <a:gd name="connsiteY7" fmla="*/ 308173 h 793702"/>
              <a:gd name="connsiteX8" fmla="*/ 8548 w 100322"/>
              <a:gd name="connsiteY8" fmla="*/ 205536 h 793702"/>
              <a:gd name="connsiteX9" fmla="*/ 87858 w 100322"/>
              <a:gd name="connsiteY9" fmla="*/ 263 h 79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22" h="793702">
                <a:moveTo>
                  <a:pt x="87858" y="263"/>
                </a:moveTo>
                <a:cubicBezTo>
                  <a:pt x="89413" y="8038"/>
                  <a:pt x="20989" y="178322"/>
                  <a:pt x="17879" y="252189"/>
                </a:cubicBezTo>
                <a:cubicBezTo>
                  <a:pt x="14769" y="326056"/>
                  <a:pt x="65309" y="434914"/>
                  <a:pt x="69197" y="443467"/>
                </a:cubicBezTo>
                <a:cubicBezTo>
                  <a:pt x="73085" y="452020"/>
                  <a:pt x="43538" y="291845"/>
                  <a:pt x="41205" y="303508"/>
                </a:cubicBezTo>
                <a:cubicBezTo>
                  <a:pt x="38872" y="315171"/>
                  <a:pt x="45870" y="431804"/>
                  <a:pt x="55201" y="513447"/>
                </a:cubicBezTo>
                <a:cubicBezTo>
                  <a:pt x="64532" y="595090"/>
                  <a:pt x="91746" y="784812"/>
                  <a:pt x="97189" y="793365"/>
                </a:cubicBezTo>
                <a:cubicBezTo>
                  <a:pt x="102632" y="801918"/>
                  <a:pt x="101854" y="645630"/>
                  <a:pt x="87858" y="564765"/>
                </a:cubicBezTo>
                <a:cubicBezTo>
                  <a:pt x="73862" y="483900"/>
                  <a:pt x="26432" y="368044"/>
                  <a:pt x="13214" y="308173"/>
                </a:cubicBezTo>
                <a:cubicBezTo>
                  <a:pt x="-4" y="248302"/>
                  <a:pt x="-6225" y="252189"/>
                  <a:pt x="8548" y="205536"/>
                </a:cubicBezTo>
                <a:cubicBezTo>
                  <a:pt x="23321" y="158883"/>
                  <a:pt x="86303" y="-7512"/>
                  <a:pt x="87858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666E111B-DB25-7A2C-5E27-1E70166193B9}"/>
              </a:ext>
            </a:extLst>
          </p:cNvPr>
          <p:cNvSpPr/>
          <p:nvPr/>
        </p:nvSpPr>
        <p:spPr>
          <a:xfrm>
            <a:off x="2924423" y="3675933"/>
            <a:ext cx="224098" cy="882079"/>
          </a:xfrm>
          <a:custGeom>
            <a:avLst/>
            <a:gdLst>
              <a:gd name="connsiteX0" fmla="*/ 724 w 224098"/>
              <a:gd name="connsiteY0" fmla="*/ 328 h 882079"/>
              <a:gd name="connsiteX1" fmla="*/ 126687 w 224098"/>
              <a:gd name="connsiteY1" fmla="*/ 238259 h 882079"/>
              <a:gd name="connsiteX2" fmla="*/ 122022 w 224098"/>
              <a:gd name="connsiteY2" fmla="*/ 354891 h 882079"/>
              <a:gd name="connsiteX3" fmla="*/ 210663 w 224098"/>
              <a:gd name="connsiteY3" fmla="*/ 560165 h 882079"/>
              <a:gd name="connsiteX4" fmla="*/ 219993 w 224098"/>
              <a:gd name="connsiteY4" fmla="*/ 882071 h 882079"/>
              <a:gd name="connsiteX5" fmla="*/ 173340 w 224098"/>
              <a:gd name="connsiteY5" fmla="*/ 569496 h 882079"/>
              <a:gd name="connsiteX6" fmla="*/ 136018 w 224098"/>
              <a:gd name="connsiteY6" fmla="*/ 219598 h 882079"/>
              <a:gd name="connsiteX7" fmla="*/ 75369 w 224098"/>
              <a:gd name="connsiteY7" fmla="*/ 532173 h 882079"/>
              <a:gd name="connsiteX8" fmla="*/ 80034 w 224098"/>
              <a:gd name="connsiteY8" fmla="*/ 228928 h 882079"/>
              <a:gd name="connsiteX9" fmla="*/ 724 w 224098"/>
              <a:gd name="connsiteY9" fmla="*/ 415540 h 882079"/>
              <a:gd name="connsiteX10" fmla="*/ 70704 w 224098"/>
              <a:gd name="connsiteY10" fmla="*/ 191606 h 882079"/>
              <a:gd name="connsiteX11" fmla="*/ 724 w 224098"/>
              <a:gd name="connsiteY11" fmla="*/ 328 h 8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098" h="882079">
                <a:moveTo>
                  <a:pt x="724" y="328"/>
                </a:moveTo>
                <a:cubicBezTo>
                  <a:pt x="10054" y="8103"/>
                  <a:pt x="106471" y="179165"/>
                  <a:pt x="126687" y="238259"/>
                </a:cubicBezTo>
                <a:cubicBezTo>
                  <a:pt x="146903" y="297353"/>
                  <a:pt x="108026" y="301240"/>
                  <a:pt x="122022" y="354891"/>
                </a:cubicBezTo>
                <a:cubicBezTo>
                  <a:pt x="136018" y="408542"/>
                  <a:pt x="194335" y="472302"/>
                  <a:pt x="210663" y="560165"/>
                </a:cubicBezTo>
                <a:cubicBezTo>
                  <a:pt x="226992" y="648028"/>
                  <a:pt x="226213" y="880516"/>
                  <a:pt x="219993" y="882071"/>
                </a:cubicBezTo>
                <a:cubicBezTo>
                  <a:pt x="213773" y="883626"/>
                  <a:pt x="187336" y="679908"/>
                  <a:pt x="173340" y="569496"/>
                </a:cubicBezTo>
                <a:cubicBezTo>
                  <a:pt x="159344" y="459084"/>
                  <a:pt x="152346" y="225818"/>
                  <a:pt x="136018" y="219598"/>
                </a:cubicBezTo>
                <a:cubicBezTo>
                  <a:pt x="119690" y="213378"/>
                  <a:pt x="84700" y="530618"/>
                  <a:pt x="75369" y="532173"/>
                </a:cubicBezTo>
                <a:cubicBezTo>
                  <a:pt x="66038" y="533728"/>
                  <a:pt x="92475" y="248367"/>
                  <a:pt x="80034" y="228928"/>
                </a:cubicBezTo>
                <a:cubicBezTo>
                  <a:pt x="67593" y="209489"/>
                  <a:pt x="2279" y="421760"/>
                  <a:pt x="724" y="415540"/>
                </a:cubicBezTo>
                <a:cubicBezTo>
                  <a:pt x="-831" y="409320"/>
                  <a:pt x="66039" y="258475"/>
                  <a:pt x="70704" y="191606"/>
                </a:cubicBezTo>
                <a:cubicBezTo>
                  <a:pt x="75369" y="124737"/>
                  <a:pt x="-8606" y="-7447"/>
                  <a:pt x="724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94681244-2C1D-4C18-6460-D8D3DD6885F5}"/>
              </a:ext>
            </a:extLst>
          </p:cNvPr>
          <p:cNvSpPr/>
          <p:nvPr/>
        </p:nvSpPr>
        <p:spPr>
          <a:xfrm>
            <a:off x="3881377" y="1758516"/>
            <a:ext cx="1620706" cy="453377"/>
          </a:xfrm>
          <a:custGeom>
            <a:avLst/>
            <a:gdLst>
              <a:gd name="connsiteX0" fmla="*/ 0 w 1620706"/>
              <a:gd name="connsiteY0" fmla="*/ 286345 h 453377"/>
              <a:gd name="connsiteX1" fmla="*/ 694481 w 1620706"/>
              <a:gd name="connsiteY1" fmla="*/ 74142 h 453377"/>
              <a:gd name="connsiteX2" fmla="*/ 586451 w 1620706"/>
              <a:gd name="connsiteY2" fmla="*/ 108866 h 453377"/>
              <a:gd name="connsiteX3" fmla="*/ 339524 w 1620706"/>
              <a:gd name="connsiteY3" fmla="*/ 159023 h 453377"/>
              <a:gd name="connsiteX4" fmla="*/ 914400 w 1620706"/>
              <a:gd name="connsiteY4" fmla="*/ 47135 h 453377"/>
              <a:gd name="connsiteX5" fmla="*/ 821803 w 1620706"/>
              <a:gd name="connsiteY5" fmla="*/ 97292 h 453377"/>
              <a:gd name="connsiteX6" fmla="*/ 408972 w 1620706"/>
              <a:gd name="connsiteY6" fmla="*/ 278628 h 453377"/>
              <a:gd name="connsiteX7" fmla="*/ 644324 w 1620706"/>
              <a:gd name="connsiteY7" fmla="*/ 170598 h 453377"/>
              <a:gd name="connsiteX8" fmla="*/ 1030147 w 1620706"/>
              <a:gd name="connsiteY8" fmla="*/ 31702 h 453377"/>
              <a:gd name="connsiteX9" fmla="*/ 945266 w 1620706"/>
              <a:gd name="connsiteY9" fmla="*/ 93433 h 453377"/>
              <a:gd name="connsiteX10" fmla="*/ 671332 w 1620706"/>
              <a:gd name="connsiteY10" fmla="*/ 274770 h 453377"/>
              <a:gd name="connsiteX11" fmla="*/ 1022431 w 1620706"/>
              <a:gd name="connsiteY11" fmla="*/ 35560 h 453377"/>
              <a:gd name="connsiteX12" fmla="*/ 983848 w 1620706"/>
              <a:gd name="connsiteY12" fmla="*/ 97292 h 453377"/>
              <a:gd name="connsiteX13" fmla="*/ 1207626 w 1620706"/>
              <a:gd name="connsiteY13" fmla="*/ 132016 h 453377"/>
              <a:gd name="connsiteX14" fmla="*/ 1080304 w 1620706"/>
              <a:gd name="connsiteY14" fmla="*/ 108866 h 453377"/>
              <a:gd name="connsiteX15" fmla="*/ 1412112 w 1620706"/>
              <a:gd name="connsiteY15" fmla="*/ 197606 h 453377"/>
              <a:gd name="connsiteX16" fmla="*/ 1261641 w 1620706"/>
              <a:gd name="connsiteY16" fmla="*/ 232330 h 453377"/>
              <a:gd name="connsiteX17" fmla="*/ 871960 w 1620706"/>
              <a:gd name="connsiteY17" fmla="*/ 309494 h 453377"/>
              <a:gd name="connsiteX18" fmla="*/ 1419828 w 1620706"/>
              <a:gd name="connsiteY18" fmla="*/ 209180 h 453377"/>
              <a:gd name="connsiteX19" fmla="*/ 1527858 w 1620706"/>
              <a:gd name="connsiteY19" fmla="*/ 197606 h 453377"/>
              <a:gd name="connsiteX20" fmla="*/ 1466127 w 1620706"/>
              <a:gd name="connsiteY20" fmla="*/ 213038 h 453377"/>
              <a:gd name="connsiteX21" fmla="*/ 1620456 w 1620706"/>
              <a:gd name="connsiteY21" fmla="*/ 294061 h 453377"/>
              <a:gd name="connsiteX22" fmla="*/ 1504709 w 1620706"/>
              <a:gd name="connsiteY22" fmla="*/ 305636 h 453377"/>
              <a:gd name="connsiteX23" fmla="*/ 1605023 w 1620706"/>
              <a:gd name="connsiteY23" fmla="*/ 452249 h 453377"/>
              <a:gd name="connsiteX24" fmla="*/ 1473843 w 1620706"/>
              <a:gd name="connsiteY24" fmla="*/ 216897 h 453377"/>
              <a:gd name="connsiteX25" fmla="*/ 1061013 w 1620706"/>
              <a:gd name="connsiteY25" fmla="*/ 58709 h 453377"/>
              <a:gd name="connsiteX26" fmla="*/ 1053296 w 1620706"/>
              <a:gd name="connsiteY26" fmla="*/ 50993 h 453377"/>
              <a:gd name="connsiteX27" fmla="*/ 806370 w 1620706"/>
              <a:gd name="connsiteY27" fmla="*/ 23985 h 453377"/>
              <a:gd name="connsiteX28" fmla="*/ 956841 w 1620706"/>
              <a:gd name="connsiteY28" fmla="*/ 836 h 453377"/>
              <a:gd name="connsiteX29" fmla="*/ 675190 w 1620706"/>
              <a:gd name="connsiteY29" fmla="*/ 54851 h 453377"/>
              <a:gd name="connsiteX30" fmla="*/ 493853 w 1620706"/>
              <a:gd name="connsiteY30" fmla="*/ 120441 h 453377"/>
              <a:gd name="connsiteX31" fmla="*/ 690623 w 1620706"/>
              <a:gd name="connsiteY31" fmla="*/ 66426 h 453377"/>
              <a:gd name="connsiteX32" fmla="*/ 0 w 1620706"/>
              <a:gd name="connsiteY32" fmla="*/ 286345 h 45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20706" h="453377">
                <a:moveTo>
                  <a:pt x="0" y="286345"/>
                </a:moveTo>
                <a:cubicBezTo>
                  <a:pt x="643" y="287631"/>
                  <a:pt x="596739" y="103722"/>
                  <a:pt x="694481" y="74142"/>
                </a:cubicBezTo>
                <a:cubicBezTo>
                  <a:pt x="792223" y="44562"/>
                  <a:pt x="645610" y="94719"/>
                  <a:pt x="586451" y="108866"/>
                </a:cubicBezTo>
                <a:cubicBezTo>
                  <a:pt x="527292" y="123013"/>
                  <a:pt x="339524" y="159023"/>
                  <a:pt x="339524" y="159023"/>
                </a:cubicBezTo>
                <a:cubicBezTo>
                  <a:pt x="394182" y="148734"/>
                  <a:pt x="834020" y="57423"/>
                  <a:pt x="914400" y="47135"/>
                </a:cubicBezTo>
                <a:cubicBezTo>
                  <a:pt x="994780" y="36846"/>
                  <a:pt x="906041" y="58710"/>
                  <a:pt x="821803" y="97292"/>
                </a:cubicBezTo>
                <a:cubicBezTo>
                  <a:pt x="737565" y="135874"/>
                  <a:pt x="438552" y="266410"/>
                  <a:pt x="408972" y="278628"/>
                </a:cubicBezTo>
                <a:cubicBezTo>
                  <a:pt x="379392" y="290846"/>
                  <a:pt x="540795" y="211752"/>
                  <a:pt x="644324" y="170598"/>
                </a:cubicBezTo>
                <a:cubicBezTo>
                  <a:pt x="747853" y="129444"/>
                  <a:pt x="979990" y="44563"/>
                  <a:pt x="1030147" y="31702"/>
                </a:cubicBezTo>
                <a:cubicBezTo>
                  <a:pt x="1080304" y="18841"/>
                  <a:pt x="1005068" y="52922"/>
                  <a:pt x="945266" y="93433"/>
                </a:cubicBezTo>
                <a:cubicBezTo>
                  <a:pt x="885464" y="133944"/>
                  <a:pt x="658471" y="284415"/>
                  <a:pt x="671332" y="274770"/>
                </a:cubicBezTo>
                <a:cubicBezTo>
                  <a:pt x="684193" y="265125"/>
                  <a:pt x="970345" y="65140"/>
                  <a:pt x="1022431" y="35560"/>
                </a:cubicBezTo>
                <a:cubicBezTo>
                  <a:pt x="1074517" y="5980"/>
                  <a:pt x="952982" y="81216"/>
                  <a:pt x="983848" y="97292"/>
                </a:cubicBezTo>
                <a:cubicBezTo>
                  <a:pt x="1014714" y="113368"/>
                  <a:pt x="1191550" y="130087"/>
                  <a:pt x="1207626" y="132016"/>
                </a:cubicBezTo>
                <a:cubicBezTo>
                  <a:pt x="1223702" y="133945"/>
                  <a:pt x="1046223" y="97934"/>
                  <a:pt x="1080304" y="108866"/>
                </a:cubicBezTo>
                <a:cubicBezTo>
                  <a:pt x="1114385" y="119798"/>
                  <a:pt x="1381889" y="177029"/>
                  <a:pt x="1412112" y="197606"/>
                </a:cubicBezTo>
                <a:cubicBezTo>
                  <a:pt x="1442335" y="218183"/>
                  <a:pt x="1261641" y="232330"/>
                  <a:pt x="1261641" y="232330"/>
                </a:cubicBezTo>
                <a:lnTo>
                  <a:pt x="871960" y="309494"/>
                </a:lnTo>
                <a:cubicBezTo>
                  <a:pt x="898325" y="305636"/>
                  <a:pt x="1310512" y="227828"/>
                  <a:pt x="1419828" y="209180"/>
                </a:cubicBezTo>
                <a:cubicBezTo>
                  <a:pt x="1529144" y="190532"/>
                  <a:pt x="1520142" y="196963"/>
                  <a:pt x="1527858" y="197606"/>
                </a:cubicBezTo>
                <a:cubicBezTo>
                  <a:pt x="1535575" y="198249"/>
                  <a:pt x="1450694" y="196962"/>
                  <a:pt x="1466127" y="213038"/>
                </a:cubicBezTo>
                <a:cubicBezTo>
                  <a:pt x="1481560" y="229114"/>
                  <a:pt x="1614026" y="278628"/>
                  <a:pt x="1620456" y="294061"/>
                </a:cubicBezTo>
                <a:cubicBezTo>
                  <a:pt x="1626886" y="309494"/>
                  <a:pt x="1507281" y="279271"/>
                  <a:pt x="1504709" y="305636"/>
                </a:cubicBezTo>
                <a:cubicBezTo>
                  <a:pt x="1502137" y="332001"/>
                  <a:pt x="1610167" y="467039"/>
                  <a:pt x="1605023" y="452249"/>
                </a:cubicBezTo>
                <a:cubicBezTo>
                  <a:pt x="1599879" y="437459"/>
                  <a:pt x="1564511" y="282487"/>
                  <a:pt x="1473843" y="216897"/>
                </a:cubicBezTo>
                <a:cubicBezTo>
                  <a:pt x="1383175" y="151307"/>
                  <a:pt x="1131104" y="86360"/>
                  <a:pt x="1061013" y="58709"/>
                </a:cubicBezTo>
                <a:cubicBezTo>
                  <a:pt x="990922" y="31058"/>
                  <a:pt x="1095736" y="56780"/>
                  <a:pt x="1053296" y="50993"/>
                </a:cubicBezTo>
                <a:cubicBezTo>
                  <a:pt x="1010856" y="45206"/>
                  <a:pt x="822446" y="32344"/>
                  <a:pt x="806370" y="23985"/>
                </a:cubicBezTo>
                <a:cubicBezTo>
                  <a:pt x="790294" y="15625"/>
                  <a:pt x="978704" y="-4308"/>
                  <a:pt x="956841" y="836"/>
                </a:cubicBezTo>
                <a:cubicBezTo>
                  <a:pt x="934978" y="5980"/>
                  <a:pt x="752355" y="34917"/>
                  <a:pt x="675190" y="54851"/>
                </a:cubicBezTo>
                <a:cubicBezTo>
                  <a:pt x="598025" y="74785"/>
                  <a:pt x="491281" y="118512"/>
                  <a:pt x="493853" y="120441"/>
                </a:cubicBezTo>
                <a:cubicBezTo>
                  <a:pt x="496425" y="122370"/>
                  <a:pt x="771003" y="40704"/>
                  <a:pt x="690623" y="66426"/>
                </a:cubicBezTo>
                <a:lnTo>
                  <a:pt x="0" y="2863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3B4018E-A2D9-C9D6-09FD-A7F39ACADCF5}"/>
              </a:ext>
            </a:extLst>
          </p:cNvPr>
          <p:cNvSpPr/>
          <p:nvPr/>
        </p:nvSpPr>
        <p:spPr>
          <a:xfrm>
            <a:off x="5311684" y="2016916"/>
            <a:ext cx="711010" cy="1075196"/>
          </a:xfrm>
          <a:custGeom>
            <a:avLst/>
            <a:gdLst>
              <a:gd name="connsiteX0" fmla="*/ 1096 w 711010"/>
              <a:gd name="connsiteY0" fmla="*/ 62669 h 1075196"/>
              <a:gd name="connsiteX1" fmla="*/ 417784 w 711010"/>
              <a:gd name="connsiteY1" fmla="*/ 421484 h 1075196"/>
              <a:gd name="connsiteX2" fmla="*/ 325187 w 711010"/>
              <a:gd name="connsiteY2" fmla="*/ 298021 h 1075196"/>
              <a:gd name="connsiteX3" fmla="*/ 556681 w 711010"/>
              <a:gd name="connsiteY3" fmla="*/ 645261 h 1075196"/>
              <a:gd name="connsiteX4" fmla="*/ 525815 w 711010"/>
              <a:gd name="connsiteY4" fmla="*/ 541089 h 1075196"/>
              <a:gd name="connsiteX5" fmla="*/ 606838 w 711010"/>
              <a:gd name="connsiteY5" fmla="*/ 791874 h 1075196"/>
              <a:gd name="connsiteX6" fmla="*/ 711010 w 711010"/>
              <a:gd name="connsiteY6" fmla="*/ 1073525 h 1075196"/>
              <a:gd name="connsiteX7" fmla="*/ 606838 w 711010"/>
              <a:gd name="connsiteY7" fmla="*/ 911479 h 1075196"/>
              <a:gd name="connsiteX8" fmla="*/ 653136 w 711010"/>
              <a:gd name="connsiteY8" fmla="*/ 969352 h 1075196"/>
              <a:gd name="connsiteX9" fmla="*/ 541248 w 711010"/>
              <a:gd name="connsiteY9" fmla="*/ 614395 h 1075196"/>
              <a:gd name="connsiteX10" fmla="*/ 417784 w 711010"/>
              <a:gd name="connsiteY10" fmla="*/ 386760 h 1075196"/>
              <a:gd name="connsiteX11" fmla="*/ 159283 w 711010"/>
              <a:gd name="connsiteY11" fmla="*/ 937 h 1075196"/>
              <a:gd name="connsiteX12" fmla="*/ 491091 w 711010"/>
              <a:gd name="connsiteY12" fmla="*/ 506365 h 1075196"/>
              <a:gd name="connsiteX13" fmla="*/ 494949 w 711010"/>
              <a:gd name="connsiteY13" fmla="*/ 514081 h 1075196"/>
              <a:gd name="connsiteX14" fmla="*/ 302038 w 711010"/>
              <a:gd name="connsiteY14" fmla="*/ 294162 h 1075196"/>
              <a:gd name="connsiteX15" fmla="*/ 1096 w 711010"/>
              <a:gd name="connsiteY15" fmla="*/ 62669 h 107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1010" h="1075196">
                <a:moveTo>
                  <a:pt x="1096" y="62669"/>
                </a:moveTo>
                <a:cubicBezTo>
                  <a:pt x="20387" y="83889"/>
                  <a:pt x="363769" y="382259"/>
                  <a:pt x="417784" y="421484"/>
                </a:cubicBezTo>
                <a:cubicBezTo>
                  <a:pt x="471799" y="460709"/>
                  <a:pt x="302038" y="260725"/>
                  <a:pt x="325187" y="298021"/>
                </a:cubicBezTo>
                <a:cubicBezTo>
                  <a:pt x="348337" y="335317"/>
                  <a:pt x="523243" y="604750"/>
                  <a:pt x="556681" y="645261"/>
                </a:cubicBezTo>
                <a:cubicBezTo>
                  <a:pt x="590119" y="685772"/>
                  <a:pt x="517456" y="516654"/>
                  <a:pt x="525815" y="541089"/>
                </a:cubicBezTo>
                <a:cubicBezTo>
                  <a:pt x="534174" y="565524"/>
                  <a:pt x="575972" y="703135"/>
                  <a:pt x="606838" y="791874"/>
                </a:cubicBezTo>
                <a:cubicBezTo>
                  <a:pt x="637704" y="880613"/>
                  <a:pt x="711010" y="1053591"/>
                  <a:pt x="711010" y="1073525"/>
                </a:cubicBezTo>
                <a:cubicBezTo>
                  <a:pt x="711010" y="1093459"/>
                  <a:pt x="616484" y="928841"/>
                  <a:pt x="606838" y="911479"/>
                </a:cubicBezTo>
                <a:cubicBezTo>
                  <a:pt x="597192" y="894117"/>
                  <a:pt x="664068" y="1018866"/>
                  <a:pt x="653136" y="969352"/>
                </a:cubicBezTo>
                <a:cubicBezTo>
                  <a:pt x="642204" y="919838"/>
                  <a:pt x="580473" y="711494"/>
                  <a:pt x="541248" y="614395"/>
                </a:cubicBezTo>
                <a:cubicBezTo>
                  <a:pt x="502023" y="517296"/>
                  <a:pt x="481445" y="489003"/>
                  <a:pt x="417784" y="386760"/>
                </a:cubicBezTo>
                <a:cubicBezTo>
                  <a:pt x="354123" y="284517"/>
                  <a:pt x="147065" y="-18997"/>
                  <a:pt x="159283" y="937"/>
                </a:cubicBezTo>
                <a:cubicBezTo>
                  <a:pt x="171501" y="20871"/>
                  <a:pt x="491091" y="506365"/>
                  <a:pt x="491091" y="506365"/>
                </a:cubicBezTo>
                <a:cubicBezTo>
                  <a:pt x="547035" y="591889"/>
                  <a:pt x="526458" y="549448"/>
                  <a:pt x="494949" y="514081"/>
                </a:cubicBezTo>
                <a:cubicBezTo>
                  <a:pt x="463440" y="478714"/>
                  <a:pt x="381775" y="367468"/>
                  <a:pt x="302038" y="294162"/>
                </a:cubicBezTo>
                <a:cubicBezTo>
                  <a:pt x="222301" y="220856"/>
                  <a:pt x="-18195" y="41449"/>
                  <a:pt x="1096" y="6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742DD33D-8094-D48D-108A-160251BB84CC}"/>
              </a:ext>
            </a:extLst>
          </p:cNvPr>
          <p:cNvSpPr/>
          <p:nvPr/>
        </p:nvSpPr>
        <p:spPr>
          <a:xfrm>
            <a:off x="5520429" y="2180861"/>
            <a:ext cx="448040" cy="1184808"/>
          </a:xfrm>
          <a:custGeom>
            <a:avLst/>
            <a:gdLst>
              <a:gd name="connsiteX0" fmla="*/ 31012 w 448040"/>
              <a:gd name="connsiteY0" fmla="*/ 3752 h 1184808"/>
              <a:gd name="connsiteX1" fmla="*/ 176398 w 448040"/>
              <a:gd name="connsiteY1" fmla="*/ 390172 h 1184808"/>
              <a:gd name="connsiteX2" fmla="*/ 145790 w 448040"/>
              <a:gd name="connsiteY2" fmla="*/ 336608 h 1184808"/>
              <a:gd name="connsiteX3" fmla="*/ 314132 w 448040"/>
              <a:gd name="connsiteY3" fmla="*/ 612076 h 1184808"/>
              <a:gd name="connsiteX4" fmla="*/ 317958 w 448040"/>
              <a:gd name="connsiteY4" fmla="*/ 520254 h 1184808"/>
              <a:gd name="connsiteX5" fmla="*/ 367695 w 448040"/>
              <a:gd name="connsiteY5" fmla="*/ 592947 h 1184808"/>
              <a:gd name="connsiteX6" fmla="*/ 375347 w 448040"/>
              <a:gd name="connsiteY6" fmla="*/ 703899 h 1184808"/>
              <a:gd name="connsiteX7" fmla="*/ 379173 w 448040"/>
              <a:gd name="connsiteY7" fmla="*/ 899022 h 1184808"/>
              <a:gd name="connsiteX8" fmla="*/ 386825 w 448040"/>
              <a:gd name="connsiteY8" fmla="*/ 761288 h 1184808"/>
              <a:gd name="connsiteX9" fmla="*/ 448040 w 448040"/>
              <a:gd name="connsiteY9" fmla="*/ 1182142 h 1184808"/>
              <a:gd name="connsiteX10" fmla="*/ 386825 w 448040"/>
              <a:gd name="connsiteY10" fmla="*/ 914326 h 1184808"/>
              <a:gd name="connsiteX11" fmla="*/ 325609 w 448040"/>
              <a:gd name="connsiteY11" fmla="*/ 397824 h 1184808"/>
              <a:gd name="connsiteX12" fmla="*/ 337087 w 448040"/>
              <a:gd name="connsiteY12" fmla="*/ 589121 h 1184808"/>
              <a:gd name="connsiteX13" fmla="*/ 237613 w 448040"/>
              <a:gd name="connsiteY13" fmla="*/ 298349 h 1184808"/>
              <a:gd name="connsiteX14" fmla="*/ 283524 w 448040"/>
              <a:gd name="connsiteY14" fmla="*/ 558513 h 1184808"/>
              <a:gd name="connsiteX15" fmla="*/ 203179 w 448040"/>
              <a:gd name="connsiteY15" fmla="*/ 390172 h 1184808"/>
              <a:gd name="connsiteX16" fmla="*/ 404 w 448040"/>
              <a:gd name="connsiteY16" fmla="*/ 141485 h 1184808"/>
              <a:gd name="connsiteX17" fmla="*/ 149616 w 448040"/>
              <a:gd name="connsiteY17" fmla="*/ 306001 h 1184808"/>
              <a:gd name="connsiteX18" fmla="*/ 99879 w 448040"/>
              <a:gd name="connsiteY18" fmla="*/ 198875 h 1184808"/>
              <a:gd name="connsiteX19" fmla="*/ 31012 w 448040"/>
              <a:gd name="connsiteY19" fmla="*/ 3752 h 118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8040" h="1184808">
                <a:moveTo>
                  <a:pt x="31012" y="3752"/>
                </a:moveTo>
                <a:cubicBezTo>
                  <a:pt x="43765" y="35635"/>
                  <a:pt x="157268" y="334696"/>
                  <a:pt x="176398" y="390172"/>
                </a:cubicBezTo>
                <a:cubicBezTo>
                  <a:pt x="195528" y="445648"/>
                  <a:pt x="122834" y="299624"/>
                  <a:pt x="145790" y="336608"/>
                </a:cubicBezTo>
                <a:cubicBezTo>
                  <a:pt x="168746" y="373592"/>
                  <a:pt x="285437" y="581468"/>
                  <a:pt x="314132" y="612076"/>
                </a:cubicBezTo>
                <a:cubicBezTo>
                  <a:pt x="342827" y="642684"/>
                  <a:pt x="309031" y="523442"/>
                  <a:pt x="317958" y="520254"/>
                </a:cubicBezTo>
                <a:cubicBezTo>
                  <a:pt x="326885" y="517066"/>
                  <a:pt x="358130" y="562340"/>
                  <a:pt x="367695" y="592947"/>
                </a:cubicBezTo>
                <a:cubicBezTo>
                  <a:pt x="377260" y="623554"/>
                  <a:pt x="373434" y="652887"/>
                  <a:pt x="375347" y="703899"/>
                </a:cubicBezTo>
                <a:cubicBezTo>
                  <a:pt x="377260" y="754911"/>
                  <a:pt x="377260" y="889457"/>
                  <a:pt x="379173" y="899022"/>
                </a:cubicBezTo>
                <a:cubicBezTo>
                  <a:pt x="381086" y="908587"/>
                  <a:pt x="375347" y="714101"/>
                  <a:pt x="386825" y="761288"/>
                </a:cubicBezTo>
                <a:cubicBezTo>
                  <a:pt x="398303" y="808475"/>
                  <a:pt x="448040" y="1156636"/>
                  <a:pt x="448040" y="1182142"/>
                </a:cubicBezTo>
                <a:cubicBezTo>
                  <a:pt x="448040" y="1207648"/>
                  <a:pt x="407230" y="1045046"/>
                  <a:pt x="386825" y="914326"/>
                </a:cubicBezTo>
                <a:cubicBezTo>
                  <a:pt x="366420" y="783606"/>
                  <a:pt x="333899" y="452025"/>
                  <a:pt x="325609" y="397824"/>
                </a:cubicBezTo>
                <a:cubicBezTo>
                  <a:pt x="317319" y="343623"/>
                  <a:pt x="351753" y="605700"/>
                  <a:pt x="337087" y="589121"/>
                </a:cubicBezTo>
                <a:cubicBezTo>
                  <a:pt x="322421" y="572542"/>
                  <a:pt x="246540" y="303450"/>
                  <a:pt x="237613" y="298349"/>
                </a:cubicBezTo>
                <a:cubicBezTo>
                  <a:pt x="228686" y="293248"/>
                  <a:pt x="289263" y="543209"/>
                  <a:pt x="283524" y="558513"/>
                </a:cubicBezTo>
                <a:cubicBezTo>
                  <a:pt x="277785" y="573817"/>
                  <a:pt x="250366" y="459677"/>
                  <a:pt x="203179" y="390172"/>
                </a:cubicBezTo>
                <a:cubicBezTo>
                  <a:pt x="155992" y="320667"/>
                  <a:pt x="9331" y="155513"/>
                  <a:pt x="404" y="141485"/>
                </a:cubicBezTo>
                <a:cubicBezTo>
                  <a:pt x="-8523" y="127457"/>
                  <a:pt x="133037" y="296436"/>
                  <a:pt x="149616" y="306001"/>
                </a:cubicBezTo>
                <a:cubicBezTo>
                  <a:pt x="166195" y="315566"/>
                  <a:pt x="112632" y="245424"/>
                  <a:pt x="99879" y="198875"/>
                </a:cubicBezTo>
                <a:cubicBezTo>
                  <a:pt x="87126" y="152326"/>
                  <a:pt x="18259" y="-28131"/>
                  <a:pt x="31012" y="3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994FBC4-031C-034A-E319-483EEEB6C5BE}"/>
              </a:ext>
            </a:extLst>
          </p:cNvPr>
          <p:cNvSpPr/>
          <p:nvPr/>
        </p:nvSpPr>
        <p:spPr>
          <a:xfrm>
            <a:off x="5938840" y="3163983"/>
            <a:ext cx="75545" cy="1003578"/>
          </a:xfrm>
          <a:custGeom>
            <a:avLst/>
            <a:gdLst>
              <a:gd name="connsiteX0" fmla="*/ 75540 w 75545"/>
              <a:gd name="connsiteY0" fmla="*/ 71 h 1003578"/>
              <a:gd name="connsiteX1" fmla="*/ 10499 w 75545"/>
              <a:gd name="connsiteY1" fmla="*/ 221975 h 1003578"/>
              <a:gd name="connsiteX2" fmla="*/ 14325 w 75545"/>
              <a:gd name="connsiteY2" fmla="*/ 447706 h 1003578"/>
              <a:gd name="connsiteX3" fmla="*/ 6673 w 75545"/>
              <a:gd name="connsiteY3" fmla="*/ 141630 h 1003578"/>
              <a:gd name="connsiteX4" fmla="*/ 21977 w 75545"/>
              <a:gd name="connsiteY4" fmla="*/ 535702 h 1003578"/>
              <a:gd name="connsiteX5" fmla="*/ 18151 w 75545"/>
              <a:gd name="connsiteY5" fmla="*/ 466835 h 1003578"/>
              <a:gd name="connsiteX6" fmla="*/ 18151 w 75545"/>
              <a:gd name="connsiteY6" fmla="*/ 612221 h 1003578"/>
              <a:gd name="connsiteX7" fmla="*/ 33455 w 75545"/>
              <a:gd name="connsiteY7" fmla="*/ 987163 h 1003578"/>
              <a:gd name="connsiteX8" fmla="*/ 29629 w 75545"/>
              <a:gd name="connsiteY8" fmla="*/ 872385 h 1003578"/>
              <a:gd name="connsiteX9" fmla="*/ 2847 w 75545"/>
              <a:gd name="connsiteY9" fmla="*/ 302320 h 1003578"/>
              <a:gd name="connsiteX10" fmla="*/ 2847 w 75545"/>
              <a:gd name="connsiteY10" fmla="*/ 141630 h 1003578"/>
              <a:gd name="connsiteX11" fmla="*/ 6673 w 75545"/>
              <a:gd name="connsiteY11" fmla="*/ 244931 h 1003578"/>
              <a:gd name="connsiteX12" fmla="*/ 75540 w 75545"/>
              <a:gd name="connsiteY12" fmla="*/ 71 h 100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5" h="1003578">
                <a:moveTo>
                  <a:pt x="75540" y="71"/>
                </a:moveTo>
                <a:cubicBezTo>
                  <a:pt x="76178" y="-3755"/>
                  <a:pt x="20702" y="147369"/>
                  <a:pt x="10499" y="221975"/>
                </a:cubicBezTo>
                <a:cubicBezTo>
                  <a:pt x="296" y="296581"/>
                  <a:pt x="14963" y="461097"/>
                  <a:pt x="14325" y="447706"/>
                </a:cubicBezTo>
                <a:cubicBezTo>
                  <a:pt x="13687" y="434315"/>
                  <a:pt x="5398" y="126964"/>
                  <a:pt x="6673" y="141630"/>
                </a:cubicBezTo>
                <a:cubicBezTo>
                  <a:pt x="7948" y="156296"/>
                  <a:pt x="20064" y="481501"/>
                  <a:pt x="21977" y="535702"/>
                </a:cubicBezTo>
                <a:cubicBezTo>
                  <a:pt x="23890" y="589903"/>
                  <a:pt x="18789" y="454082"/>
                  <a:pt x="18151" y="466835"/>
                </a:cubicBezTo>
                <a:cubicBezTo>
                  <a:pt x="17513" y="479588"/>
                  <a:pt x="15600" y="525500"/>
                  <a:pt x="18151" y="612221"/>
                </a:cubicBezTo>
                <a:cubicBezTo>
                  <a:pt x="20702" y="698942"/>
                  <a:pt x="31542" y="943802"/>
                  <a:pt x="33455" y="987163"/>
                </a:cubicBezTo>
                <a:cubicBezTo>
                  <a:pt x="35368" y="1030524"/>
                  <a:pt x="34730" y="986526"/>
                  <a:pt x="29629" y="872385"/>
                </a:cubicBezTo>
                <a:cubicBezTo>
                  <a:pt x="24528" y="758245"/>
                  <a:pt x="7311" y="424112"/>
                  <a:pt x="2847" y="302320"/>
                </a:cubicBezTo>
                <a:cubicBezTo>
                  <a:pt x="-1617" y="180528"/>
                  <a:pt x="2209" y="151195"/>
                  <a:pt x="2847" y="141630"/>
                </a:cubicBezTo>
                <a:cubicBezTo>
                  <a:pt x="3485" y="132065"/>
                  <a:pt x="-6080" y="263423"/>
                  <a:pt x="6673" y="244931"/>
                </a:cubicBezTo>
                <a:cubicBezTo>
                  <a:pt x="19426" y="226439"/>
                  <a:pt x="74902" y="3897"/>
                  <a:pt x="7554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322160E1-22B3-65D8-008B-D2F1B8825FA0}"/>
              </a:ext>
            </a:extLst>
          </p:cNvPr>
          <p:cNvSpPr/>
          <p:nvPr/>
        </p:nvSpPr>
        <p:spPr>
          <a:xfrm>
            <a:off x="3665976" y="2792180"/>
            <a:ext cx="837005" cy="124344"/>
          </a:xfrm>
          <a:custGeom>
            <a:avLst/>
            <a:gdLst>
              <a:gd name="connsiteX0" fmla="*/ 836826 w 837005"/>
              <a:gd name="connsiteY0" fmla="*/ 104244 h 124344"/>
              <a:gd name="connsiteX1" fmla="*/ 579806 w 837005"/>
              <a:gd name="connsiteY1" fmla="*/ 20218 h 124344"/>
              <a:gd name="connsiteX2" fmla="*/ 218988 w 837005"/>
              <a:gd name="connsiteY2" fmla="*/ 20218 h 124344"/>
              <a:gd name="connsiteX3" fmla="*/ 293129 w 837005"/>
              <a:gd name="connsiteY3" fmla="*/ 5390 h 124344"/>
              <a:gd name="connsiteX4" fmla="*/ 1509 w 837005"/>
              <a:gd name="connsiteY4" fmla="*/ 124015 h 124344"/>
              <a:gd name="connsiteX5" fmla="*/ 194275 w 837005"/>
              <a:gd name="connsiteY5" fmla="*/ 39989 h 124344"/>
              <a:gd name="connsiteX6" fmla="*/ 525436 w 837005"/>
              <a:gd name="connsiteY6" fmla="*/ 15275 h 124344"/>
              <a:gd name="connsiteX7" fmla="*/ 619347 w 837005"/>
              <a:gd name="connsiteY7" fmla="*/ 15275 h 124344"/>
              <a:gd name="connsiteX8" fmla="*/ 836826 w 837005"/>
              <a:gd name="connsiteY8" fmla="*/ 104244 h 12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005" h="124344">
                <a:moveTo>
                  <a:pt x="836826" y="104244"/>
                </a:moveTo>
                <a:cubicBezTo>
                  <a:pt x="830236" y="105068"/>
                  <a:pt x="682779" y="34222"/>
                  <a:pt x="579806" y="20218"/>
                </a:cubicBezTo>
                <a:cubicBezTo>
                  <a:pt x="476833" y="6214"/>
                  <a:pt x="266767" y="22689"/>
                  <a:pt x="218988" y="20218"/>
                </a:cubicBezTo>
                <a:cubicBezTo>
                  <a:pt x="171208" y="17747"/>
                  <a:pt x="329375" y="-11910"/>
                  <a:pt x="293129" y="5390"/>
                </a:cubicBezTo>
                <a:cubicBezTo>
                  <a:pt x="256882" y="22689"/>
                  <a:pt x="17985" y="118249"/>
                  <a:pt x="1509" y="124015"/>
                </a:cubicBezTo>
                <a:cubicBezTo>
                  <a:pt x="-14967" y="129781"/>
                  <a:pt x="106954" y="58112"/>
                  <a:pt x="194275" y="39989"/>
                </a:cubicBezTo>
                <a:cubicBezTo>
                  <a:pt x="281596" y="21866"/>
                  <a:pt x="454591" y="19394"/>
                  <a:pt x="525436" y="15275"/>
                </a:cubicBezTo>
                <a:cubicBezTo>
                  <a:pt x="596281" y="11156"/>
                  <a:pt x="572391" y="-1201"/>
                  <a:pt x="619347" y="15275"/>
                </a:cubicBezTo>
                <a:cubicBezTo>
                  <a:pt x="666303" y="31751"/>
                  <a:pt x="843416" y="103420"/>
                  <a:pt x="836826" y="10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6C07F2F7-378F-AE71-BF8E-8B13332370A6}"/>
              </a:ext>
            </a:extLst>
          </p:cNvPr>
          <p:cNvSpPr/>
          <p:nvPr/>
        </p:nvSpPr>
        <p:spPr>
          <a:xfrm>
            <a:off x="4818880" y="2817178"/>
            <a:ext cx="79549" cy="356163"/>
          </a:xfrm>
          <a:custGeom>
            <a:avLst/>
            <a:gdLst>
              <a:gd name="connsiteX0" fmla="*/ 44739 w 79549"/>
              <a:gd name="connsiteY0" fmla="*/ 163 h 356163"/>
              <a:gd name="connsiteX1" fmla="*/ 255 w 79549"/>
              <a:gd name="connsiteY1" fmla="*/ 113845 h 356163"/>
              <a:gd name="connsiteX2" fmla="*/ 69453 w 79549"/>
              <a:gd name="connsiteY2" fmla="*/ 257183 h 356163"/>
              <a:gd name="connsiteX3" fmla="*/ 44739 w 79549"/>
              <a:gd name="connsiteY3" fmla="*/ 356037 h 356163"/>
              <a:gd name="connsiteX4" fmla="*/ 79338 w 79549"/>
              <a:gd name="connsiteY4" fmla="*/ 237412 h 356163"/>
              <a:gd name="connsiteX5" fmla="*/ 24969 w 79549"/>
              <a:gd name="connsiteY5" fmla="*/ 178100 h 356163"/>
              <a:gd name="connsiteX6" fmla="*/ 24969 w 79549"/>
              <a:gd name="connsiteY6" fmla="*/ 133616 h 356163"/>
              <a:gd name="connsiteX7" fmla="*/ 10141 w 79549"/>
              <a:gd name="connsiteY7" fmla="*/ 89131 h 356163"/>
              <a:gd name="connsiteX8" fmla="*/ 44739 w 79549"/>
              <a:gd name="connsiteY8" fmla="*/ 163 h 3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49" h="356163">
                <a:moveTo>
                  <a:pt x="44739" y="163"/>
                </a:moveTo>
                <a:cubicBezTo>
                  <a:pt x="43091" y="4282"/>
                  <a:pt x="-3864" y="71008"/>
                  <a:pt x="255" y="113845"/>
                </a:cubicBezTo>
                <a:cubicBezTo>
                  <a:pt x="4374" y="156682"/>
                  <a:pt x="62039" y="216818"/>
                  <a:pt x="69453" y="257183"/>
                </a:cubicBezTo>
                <a:cubicBezTo>
                  <a:pt x="76867" y="297548"/>
                  <a:pt x="43092" y="359332"/>
                  <a:pt x="44739" y="356037"/>
                </a:cubicBezTo>
                <a:cubicBezTo>
                  <a:pt x="46386" y="352742"/>
                  <a:pt x="82633" y="267068"/>
                  <a:pt x="79338" y="237412"/>
                </a:cubicBezTo>
                <a:cubicBezTo>
                  <a:pt x="76043" y="207756"/>
                  <a:pt x="34030" y="195399"/>
                  <a:pt x="24969" y="178100"/>
                </a:cubicBezTo>
                <a:cubicBezTo>
                  <a:pt x="15908" y="160801"/>
                  <a:pt x="27440" y="148444"/>
                  <a:pt x="24969" y="133616"/>
                </a:cubicBezTo>
                <a:cubicBezTo>
                  <a:pt x="22498" y="118788"/>
                  <a:pt x="10141" y="107254"/>
                  <a:pt x="10141" y="89131"/>
                </a:cubicBezTo>
                <a:cubicBezTo>
                  <a:pt x="10141" y="71008"/>
                  <a:pt x="46387" y="-3956"/>
                  <a:pt x="44739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FAEF0652-428F-CA44-3A71-6D1578E384D8}"/>
              </a:ext>
            </a:extLst>
          </p:cNvPr>
          <p:cNvSpPr/>
          <p:nvPr/>
        </p:nvSpPr>
        <p:spPr>
          <a:xfrm>
            <a:off x="5041557" y="2999227"/>
            <a:ext cx="494938" cy="50434"/>
          </a:xfrm>
          <a:custGeom>
            <a:avLst/>
            <a:gdLst>
              <a:gd name="connsiteX0" fmla="*/ 0 w 494938"/>
              <a:gd name="connsiteY0" fmla="*/ 50421 h 50434"/>
              <a:gd name="connsiteX1" fmla="*/ 306447 w 494938"/>
              <a:gd name="connsiteY1" fmla="*/ 5936 h 50434"/>
              <a:gd name="connsiteX2" fmla="*/ 242192 w 494938"/>
              <a:gd name="connsiteY2" fmla="*/ 994 h 50434"/>
              <a:gd name="connsiteX3" fmla="*/ 494270 w 494938"/>
              <a:gd name="connsiteY3" fmla="*/ 10879 h 50434"/>
              <a:gd name="connsiteX4" fmla="*/ 306447 w 494938"/>
              <a:gd name="connsiteY4" fmla="*/ 10879 h 50434"/>
              <a:gd name="connsiteX5" fmla="*/ 0 w 494938"/>
              <a:gd name="connsiteY5" fmla="*/ 50421 h 5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938" h="50434">
                <a:moveTo>
                  <a:pt x="0" y="50421"/>
                </a:moveTo>
                <a:cubicBezTo>
                  <a:pt x="0" y="49597"/>
                  <a:pt x="266082" y="14174"/>
                  <a:pt x="306447" y="5936"/>
                </a:cubicBezTo>
                <a:cubicBezTo>
                  <a:pt x="346812" y="-2302"/>
                  <a:pt x="210888" y="170"/>
                  <a:pt x="242192" y="994"/>
                </a:cubicBezTo>
                <a:cubicBezTo>
                  <a:pt x="273496" y="1818"/>
                  <a:pt x="483561" y="9232"/>
                  <a:pt x="494270" y="10879"/>
                </a:cubicBezTo>
                <a:cubicBezTo>
                  <a:pt x="504979" y="12526"/>
                  <a:pt x="384706" y="6760"/>
                  <a:pt x="306447" y="10879"/>
                </a:cubicBezTo>
                <a:cubicBezTo>
                  <a:pt x="228188" y="14998"/>
                  <a:pt x="0" y="51245"/>
                  <a:pt x="0" y="50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9E74943F-817A-D1DE-BA56-483AA53C44E5}"/>
              </a:ext>
            </a:extLst>
          </p:cNvPr>
          <p:cNvSpPr/>
          <p:nvPr/>
        </p:nvSpPr>
        <p:spPr>
          <a:xfrm>
            <a:off x="5489297" y="2599298"/>
            <a:ext cx="135848" cy="346751"/>
          </a:xfrm>
          <a:custGeom>
            <a:avLst/>
            <a:gdLst>
              <a:gd name="connsiteX0" fmla="*/ 2046 w 135848"/>
              <a:gd name="connsiteY0" fmla="*/ 564 h 346751"/>
              <a:gd name="connsiteX1" fmla="*/ 41587 w 135848"/>
              <a:gd name="connsiteY1" fmla="*/ 153787 h 346751"/>
              <a:gd name="connsiteX2" fmla="*/ 130556 w 135848"/>
              <a:gd name="connsiteY2" fmla="*/ 242756 h 346751"/>
              <a:gd name="connsiteX3" fmla="*/ 125613 w 135848"/>
              <a:gd name="connsiteY3" fmla="*/ 346553 h 346751"/>
              <a:gd name="connsiteX4" fmla="*/ 125613 w 135848"/>
              <a:gd name="connsiteY4" fmla="*/ 267470 h 346751"/>
              <a:gd name="connsiteX5" fmla="*/ 100900 w 135848"/>
              <a:gd name="connsiteY5" fmla="*/ 213100 h 346751"/>
              <a:gd name="connsiteX6" fmla="*/ 2046 w 135848"/>
              <a:gd name="connsiteY6" fmla="*/ 564 h 3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848" h="346751">
                <a:moveTo>
                  <a:pt x="2046" y="564"/>
                </a:moveTo>
                <a:cubicBezTo>
                  <a:pt x="-7839" y="-9321"/>
                  <a:pt x="20169" y="113422"/>
                  <a:pt x="41587" y="153787"/>
                </a:cubicBezTo>
                <a:cubicBezTo>
                  <a:pt x="63005" y="194152"/>
                  <a:pt x="116552" y="210628"/>
                  <a:pt x="130556" y="242756"/>
                </a:cubicBezTo>
                <a:cubicBezTo>
                  <a:pt x="144560" y="274884"/>
                  <a:pt x="126437" y="342434"/>
                  <a:pt x="125613" y="346553"/>
                </a:cubicBezTo>
                <a:cubicBezTo>
                  <a:pt x="124789" y="350672"/>
                  <a:pt x="129732" y="289712"/>
                  <a:pt x="125613" y="267470"/>
                </a:cubicBezTo>
                <a:cubicBezTo>
                  <a:pt x="121494" y="245228"/>
                  <a:pt x="118199" y="253466"/>
                  <a:pt x="100900" y="213100"/>
                </a:cubicBezTo>
                <a:cubicBezTo>
                  <a:pt x="83601" y="172735"/>
                  <a:pt x="11931" y="10449"/>
                  <a:pt x="2046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EC7C0622-3F85-DDEF-83C9-A7158D844179}"/>
              </a:ext>
            </a:extLst>
          </p:cNvPr>
          <p:cNvSpPr/>
          <p:nvPr/>
        </p:nvSpPr>
        <p:spPr>
          <a:xfrm>
            <a:off x="3898467" y="2502154"/>
            <a:ext cx="604884" cy="152286"/>
          </a:xfrm>
          <a:custGeom>
            <a:avLst/>
            <a:gdLst>
              <a:gd name="connsiteX0" fmla="*/ 1325 w 604884"/>
              <a:gd name="connsiteY0" fmla="*/ 152077 h 152286"/>
              <a:gd name="connsiteX1" fmla="*/ 342372 w 604884"/>
              <a:gd name="connsiteY1" fmla="*/ 48281 h 152286"/>
              <a:gd name="connsiteX2" fmla="*/ 599392 w 604884"/>
              <a:gd name="connsiteY2" fmla="*/ 3796 h 152286"/>
              <a:gd name="connsiteX3" fmla="*/ 475825 w 604884"/>
              <a:gd name="connsiteY3" fmla="*/ 18624 h 152286"/>
              <a:gd name="connsiteX4" fmla="*/ 1325 w 604884"/>
              <a:gd name="connsiteY4" fmla="*/ 152077 h 15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84" h="152286">
                <a:moveTo>
                  <a:pt x="1325" y="152077"/>
                </a:moveTo>
                <a:cubicBezTo>
                  <a:pt x="-20917" y="157020"/>
                  <a:pt x="242694" y="72995"/>
                  <a:pt x="342372" y="48281"/>
                </a:cubicBezTo>
                <a:cubicBezTo>
                  <a:pt x="442050" y="23567"/>
                  <a:pt x="577150" y="8739"/>
                  <a:pt x="599392" y="3796"/>
                </a:cubicBezTo>
                <a:cubicBezTo>
                  <a:pt x="621634" y="-1147"/>
                  <a:pt x="575503" y="-5266"/>
                  <a:pt x="475825" y="18624"/>
                </a:cubicBezTo>
                <a:cubicBezTo>
                  <a:pt x="376147" y="42514"/>
                  <a:pt x="23567" y="147134"/>
                  <a:pt x="1325" y="15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6B3B5C7E-E381-BDE1-2D52-3962579C15D0}"/>
              </a:ext>
            </a:extLst>
          </p:cNvPr>
          <p:cNvSpPr/>
          <p:nvPr/>
        </p:nvSpPr>
        <p:spPr>
          <a:xfrm>
            <a:off x="3294503" y="5029172"/>
            <a:ext cx="655881" cy="661374"/>
          </a:xfrm>
          <a:custGeom>
            <a:avLst/>
            <a:gdLst>
              <a:gd name="connsiteX0" fmla="*/ 2879 w 655881"/>
              <a:gd name="connsiteY0" fmla="*/ 4646 h 661374"/>
              <a:gd name="connsiteX1" fmla="*/ 349242 w 655881"/>
              <a:gd name="connsiteY1" fmla="*/ 457228 h 661374"/>
              <a:gd name="connsiteX2" fmla="*/ 330770 w 655881"/>
              <a:gd name="connsiteY2" fmla="*/ 411046 h 661374"/>
              <a:gd name="connsiteX3" fmla="*/ 649424 w 655881"/>
              <a:gd name="connsiteY3" fmla="*/ 655810 h 661374"/>
              <a:gd name="connsiteX4" fmla="*/ 529352 w 655881"/>
              <a:gd name="connsiteY4" fmla="*/ 568064 h 661374"/>
              <a:gd name="connsiteX5" fmla="*/ 344624 w 655881"/>
              <a:gd name="connsiteY5" fmla="*/ 406428 h 661374"/>
              <a:gd name="connsiteX6" fmla="*/ 192224 w 655881"/>
              <a:gd name="connsiteY6" fmla="*/ 230937 h 661374"/>
              <a:gd name="connsiteX7" fmla="*/ 2879 w 655881"/>
              <a:gd name="connsiteY7" fmla="*/ 4646 h 66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881" h="661374">
                <a:moveTo>
                  <a:pt x="2879" y="4646"/>
                </a:moveTo>
                <a:cubicBezTo>
                  <a:pt x="29049" y="42361"/>
                  <a:pt x="294594" y="389495"/>
                  <a:pt x="349242" y="457228"/>
                </a:cubicBezTo>
                <a:cubicBezTo>
                  <a:pt x="403890" y="524961"/>
                  <a:pt x="280740" y="377949"/>
                  <a:pt x="330770" y="411046"/>
                </a:cubicBezTo>
                <a:cubicBezTo>
                  <a:pt x="380800" y="444143"/>
                  <a:pt x="616327" y="629640"/>
                  <a:pt x="649424" y="655810"/>
                </a:cubicBezTo>
                <a:cubicBezTo>
                  <a:pt x="682521" y="681980"/>
                  <a:pt x="580152" y="609628"/>
                  <a:pt x="529352" y="568064"/>
                </a:cubicBezTo>
                <a:cubicBezTo>
                  <a:pt x="478552" y="526500"/>
                  <a:pt x="400812" y="462616"/>
                  <a:pt x="344624" y="406428"/>
                </a:cubicBezTo>
                <a:cubicBezTo>
                  <a:pt x="288436" y="350240"/>
                  <a:pt x="248412" y="292513"/>
                  <a:pt x="192224" y="230937"/>
                </a:cubicBezTo>
                <a:cubicBezTo>
                  <a:pt x="136036" y="169361"/>
                  <a:pt x="-23291" y="-33069"/>
                  <a:pt x="2879" y="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7D4998B1-F48D-6B6B-DDE2-1157B480B05E}"/>
              </a:ext>
            </a:extLst>
          </p:cNvPr>
          <p:cNvSpPr/>
          <p:nvPr/>
        </p:nvSpPr>
        <p:spPr>
          <a:xfrm>
            <a:off x="4419600" y="3800173"/>
            <a:ext cx="90544" cy="343375"/>
          </a:xfrm>
          <a:custGeom>
            <a:avLst/>
            <a:gdLst>
              <a:gd name="connsiteX0" fmla="*/ 90488 w 90544"/>
              <a:gd name="connsiteY0" fmla="*/ 302 h 343375"/>
              <a:gd name="connsiteX1" fmla="*/ 57150 w 90544"/>
              <a:gd name="connsiteY1" fmla="*/ 105077 h 343375"/>
              <a:gd name="connsiteX2" fmla="*/ 76200 w 90544"/>
              <a:gd name="connsiteY2" fmla="*/ 228902 h 343375"/>
              <a:gd name="connsiteX3" fmla="*/ 0 w 90544"/>
              <a:gd name="connsiteY3" fmla="*/ 343202 h 343375"/>
              <a:gd name="connsiteX4" fmla="*/ 76200 w 90544"/>
              <a:gd name="connsiteY4" fmla="*/ 252715 h 343375"/>
              <a:gd name="connsiteX5" fmla="*/ 66675 w 90544"/>
              <a:gd name="connsiteY5" fmla="*/ 166990 h 343375"/>
              <a:gd name="connsiteX6" fmla="*/ 47625 w 90544"/>
              <a:gd name="connsiteY6" fmla="*/ 138415 h 343375"/>
              <a:gd name="connsiteX7" fmla="*/ 90488 w 90544"/>
              <a:gd name="connsiteY7" fmla="*/ 302 h 3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44" h="343375">
                <a:moveTo>
                  <a:pt x="90488" y="302"/>
                </a:moveTo>
                <a:cubicBezTo>
                  <a:pt x="92075" y="-5254"/>
                  <a:pt x="59531" y="66977"/>
                  <a:pt x="57150" y="105077"/>
                </a:cubicBezTo>
                <a:cubicBezTo>
                  <a:pt x="54769" y="143177"/>
                  <a:pt x="85725" y="189215"/>
                  <a:pt x="76200" y="228902"/>
                </a:cubicBezTo>
                <a:cubicBezTo>
                  <a:pt x="66675" y="268590"/>
                  <a:pt x="0" y="339233"/>
                  <a:pt x="0" y="343202"/>
                </a:cubicBezTo>
                <a:cubicBezTo>
                  <a:pt x="0" y="347171"/>
                  <a:pt x="65088" y="282084"/>
                  <a:pt x="76200" y="252715"/>
                </a:cubicBezTo>
                <a:cubicBezTo>
                  <a:pt x="87312" y="223346"/>
                  <a:pt x="66675" y="166990"/>
                  <a:pt x="66675" y="166990"/>
                </a:cubicBezTo>
                <a:cubicBezTo>
                  <a:pt x="61913" y="147940"/>
                  <a:pt x="44450" y="160640"/>
                  <a:pt x="47625" y="138415"/>
                </a:cubicBezTo>
                <a:cubicBezTo>
                  <a:pt x="50800" y="116190"/>
                  <a:pt x="88901" y="5858"/>
                  <a:pt x="90488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899F7F5C-3121-E2AF-202E-9864DD68FCC2}"/>
              </a:ext>
            </a:extLst>
          </p:cNvPr>
          <p:cNvSpPr/>
          <p:nvPr/>
        </p:nvSpPr>
        <p:spPr>
          <a:xfrm>
            <a:off x="5033787" y="3809716"/>
            <a:ext cx="129849" cy="286467"/>
          </a:xfrm>
          <a:custGeom>
            <a:avLst/>
            <a:gdLst>
              <a:gd name="connsiteX0" fmla="*/ 176 w 129849"/>
              <a:gd name="connsiteY0" fmla="*/ 284 h 286467"/>
              <a:gd name="connsiteX1" fmla="*/ 100188 w 129849"/>
              <a:gd name="connsiteY1" fmla="*/ 162209 h 286467"/>
              <a:gd name="connsiteX2" fmla="*/ 128763 w 129849"/>
              <a:gd name="connsiteY2" fmla="*/ 286034 h 286467"/>
              <a:gd name="connsiteX3" fmla="*/ 119238 w 129849"/>
              <a:gd name="connsiteY3" fmla="*/ 200309 h 286467"/>
              <a:gd name="connsiteX4" fmla="*/ 76376 w 129849"/>
              <a:gd name="connsiteY4" fmla="*/ 124109 h 286467"/>
              <a:gd name="connsiteX5" fmla="*/ 176 w 129849"/>
              <a:gd name="connsiteY5" fmla="*/ 284 h 2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49" h="286467">
                <a:moveTo>
                  <a:pt x="176" y="284"/>
                </a:moveTo>
                <a:cubicBezTo>
                  <a:pt x="4145" y="6634"/>
                  <a:pt x="78757" y="114584"/>
                  <a:pt x="100188" y="162209"/>
                </a:cubicBezTo>
                <a:cubicBezTo>
                  <a:pt x="121619" y="209834"/>
                  <a:pt x="125588" y="279684"/>
                  <a:pt x="128763" y="286034"/>
                </a:cubicBezTo>
                <a:cubicBezTo>
                  <a:pt x="131938" y="292384"/>
                  <a:pt x="127969" y="227297"/>
                  <a:pt x="119238" y="200309"/>
                </a:cubicBezTo>
                <a:cubicBezTo>
                  <a:pt x="110507" y="173322"/>
                  <a:pt x="92251" y="152684"/>
                  <a:pt x="76376" y="124109"/>
                </a:cubicBezTo>
                <a:cubicBezTo>
                  <a:pt x="60501" y="95534"/>
                  <a:pt x="-3793" y="-6066"/>
                  <a:pt x="176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D28E86D9-CCA5-6388-0727-85D0E131F145}"/>
              </a:ext>
            </a:extLst>
          </p:cNvPr>
          <p:cNvSpPr/>
          <p:nvPr/>
        </p:nvSpPr>
        <p:spPr>
          <a:xfrm>
            <a:off x="3729029" y="4281482"/>
            <a:ext cx="67410" cy="152420"/>
          </a:xfrm>
          <a:custGeom>
            <a:avLst/>
            <a:gdLst>
              <a:gd name="connsiteX0" fmla="*/ 9 w 67410"/>
              <a:gd name="connsiteY0" fmla="*/ 6 h 152420"/>
              <a:gd name="connsiteX1" fmla="*/ 57159 w 67410"/>
              <a:gd name="connsiteY1" fmla="*/ 95256 h 152420"/>
              <a:gd name="connsiteX2" fmla="*/ 66684 w 67410"/>
              <a:gd name="connsiteY2" fmla="*/ 152406 h 152420"/>
              <a:gd name="connsiteX3" fmla="*/ 61921 w 67410"/>
              <a:gd name="connsiteY3" fmla="*/ 90493 h 152420"/>
              <a:gd name="connsiteX4" fmla="*/ 9 w 67410"/>
              <a:gd name="connsiteY4" fmla="*/ 6 h 1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10" h="152420">
                <a:moveTo>
                  <a:pt x="9" y="6"/>
                </a:moveTo>
                <a:cubicBezTo>
                  <a:pt x="-785" y="800"/>
                  <a:pt x="46047" y="69856"/>
                  <a:pt x="57159" y="95256"/>
                </a:cubicBezTo>
                <a:cubicBezTo>
                  <a:pt x="68271" y="120656"/>
                  <a:pt x="65890" y="153200"/>
                  <a:pt x="66684" y="152406"/>
                </a:cubicBezTo>
                <a:cubicBezTo>
                  <a:pt x="67478" y="151612"/>
                  <a:pt x="69065" y="111130"/>
                  <a:pt x="61921" y="90493"/>
                </a:cubicBezTo>
                <a:cubicBezTo>
                  <a:pt x="54777" y="69856"/>
                  <a:pt x="803" y="-788"/>
                  <a:pt x="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C5843403-AE56-791E-0304-A3A05FBDD9EF}"/>
              </a:ext>
            </a:extLst>
          </p:cNvPr>
          <p:cNvSpPr/>
          <p:nvPr/>
        </p:nvSpPr>
        <p:spPr>
          <a:xfrm>
            <a:off x="5419320" y="4336109"/>
            <a:ext cx="239666" cy="348270"/>
          </a:xfrm>
          <a:custGeom>
            <a:avLst/>
            <a:gdLst>
              <a:gd name="connsiteX0" fmla="*/ 238530 w 239666"/>
              <a:gd name="connsiteY0" fmla="*/ 2529 h 348270"/>
              <a:gd name="connsiteX1" fmla="*/ 138518 w 239666"/>
              <a:gd name="connsiteY1" fmla="*/ 83491 h 348270"/>
              <a:gd name="connsiteX2" fmla="*/ 76605 w 239666"/>
              <a:gd name="connsiteY2" fmla="*/ 207316 h 348270"/>
              <a:gd name="connsiteX3" fmla="*/ 57555 w 239666"/>
              <a:gd name="connsiteY3" fmla="*/ 345429 h 348270"/>
              <a:gd name="connsiteX4" fmla="*/ 57555 w 239666"/>
              <a:gd name="connsiteY4" fmla="*/ 297804 h 348270"/>
              <a:gd name="connsiteX5" fmla="*/ 405 w 239666"/>
              <a:gd name="connsiteY5" fmla="*/ 264466 h 348270"/>
              <a:gd name="connsiteX6" fmla="*/ 90893 w 239666"/>
              <a:gd name="connsiteY6" fmla="*/ 297804 h 348270"/>
              <a:gd name="connsiteX7" fmla="*/ 67080 w 239666"/>
              <a:gd name="connsiteY7" fmla="*/ 250179 h 348270"/>
              <a:gd name="connsiteX8" fmla="*/ 95655 w 239666"/>
              <a:gd name="connsiteY8" fmla="*/ 135879 h 348270"/>
              <a:gd name="connsiteX9" fmla="*/ 67080 w 239666"/>
              <a:gd name="connsiteY9" fmla="*/ 178741 h 348270"/>
              <a:gd name="connsiteX10" fmla="*/ 238530 w 239666"/>
              <a:gd name="connsiteY10" fmla="*/ 2529 h 34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666" h="348270">
                <a:moveTo>
                  <a:pt x="238530" y="2529"/>
                </a:moveTo>
                <a:cubicBezTo>
                  <a:pt x="250436" y="-13346"/>
                  <a:pt x="165505" y="49360"/>
                  <a:pt x="138518" y="83491"/>
                </a:cubicBezTo>
                <a:cubicBezTo>
                  <a:pt x="111531" y="117622"/>
                  <a:pt x="90099" y="163660"/>
                  <a:pt x="76605" y="207316"/>
                </a:cubicBezTo>
                <a:cubicBezTo>
                  <a:pt x="63111" y="250972"/>
                  <a:pt x="60730" y="330348"/>
                  <a:pt x="57555" y="345429"/>
                </a:cubicBezTo>
                <a:cubicBezTo>
                  <a:pt x="54380" y="360510"/>
                  <a:pt x="67080" y="311298"/>
                  <a:pt x="57555" y="297804"/>
                </a:cubicBezTo>
                <a:cubicBezTo>
                  <a:pt x="48030" y="284310"/>
                  <a:pt x="-5151" y="264466"/>
                  <a:pt x="405" y="264466"/>
                </a:cubicBezTo>
                <a:cubicBezTo>
                  <a:pt x="5961" y="264466"/>
                  <a:pt x="79780" y="300185"/>
                  <a:pt x="90893" y="297804"/>
                </a:cubicBezTo>
                <a:cubicBezTo>
                  <a:pt x="102005" y="295423"/>
                  <a:pt x="66286" y="277166"/>
                  <a:pt x="67080" y="250179"/>
                </a:cubicBezTo>
                <a:cubicBezTo>
                  <a:pt x="67874" y="223192"/>
                  <a:pt x="95655" y="147785"/>
                  <a:pt x="95655" y="135879"/>
                </a:cubicBezTo>
                <a:cubicBezTo>
                  <a:pt x="95655" y="123973"/>
                  <a:pt x="44855" y="196203"/>
                  <a:pt x="67080" y="178741"/>
                </a:cubicBezTo>
                <a:cubicBezTo>
                  <a:pt x="89305" y="161279"/>
                  <a:pt x="226624" y="18404"/>
                  <a:pt x="238530" y="2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6C8337A2-C614-0484-17D7-64C14C716B26}"/>
              </a:ext>
            </a:extLst>
          </p:cNvPr>
          <p:cNvSpPr/>
          <p:nvPr/>
        </p:nvSpPr>
        <p:spPr>
          <a:xfrm>
            <a:off x="4805334" y="5338763"/>
            <a:ext cx="233399" cy="189195"/>
          </a:xfrm>
          <a:custGeom>
            <a:avLst/>
            <a:gdLst>
              <a:gd name="connsiteX0" fmla="*/ 29 w 233399"/>
              <a:gd name="connsiteY0" fmla="*/ 0 h 189195"/>
              <a:gd name="connsiteX1" fmla="*/ 161954 w 233399"/>
              <a:gd name="connsiteY1" fmla="*/ 61912 h 189195"/>
              <a:gd name="connsiteX2" fmla="*/ 128616 w 233399"/>
              <a:gd name="connsiteY2" fmla="*/ 142875 h 189195"/>
              <a:gd name="connsiteX3" fmla="*/ 228629 w 233399"/>
              <a:gd name="connsiteY3" fmla="*/ 123825 h 189195"/>
              <a:gd name="connsiteX4" fmla="*/ 176241 w 233399"/>
              <a:gd name="connsiteY4" fmla="*/ 185737 h 189195"/>
              <a:gd name="connsiteX5" fmla="*/ 233391 w 233399"/>
              <a:gd name="connsiteY5" fmla="*/ 176212 h 189195"/>
              <a:gd name="connsiteX6" fmla="*/ 171479 w 233399"/>
              <a:gd name="connsiteY6" fmla="*/ 133350 h 189195"/>
              <a:gd name="connsiteX7" fmla="*/ 176241 w 233399"/>
              <a:gd name="connsiteY7" fmla="*/ 38100 h 189195"/>
              <a:gd name="connsiteX8" fmla="*/ 176241 w 233399"/>
              <a:gd name="connsiteY8" fmla="*/ 61912 h 189195"/>
              <a:gd name="connsiteX9" fmla="*/ 29 w 233399"/>
              <a:gd name="connsiteY9" fmla="*/ 0 h 18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399" h="189195">
                <a:moveTo>
                  <a:pt x="29" y="0"/>
                </a:moveTo>
                <a:cubicBezTo>
                  <a:pt x="-2352" y="0"/>
                  <a:pt x="140523" y="38100"/>
                  <a:pt x="161954" y="61912"/>
                </a:cubicBezTo>
                <a:cubicBezTo>
                  <a:pt x="183385" y="85724"/>
                  <a:pt x="117504" y="132556"/>
                  <a:pt x="128616" y="142875"/>
                </a:cubicBezTo>
                <a:cubicBezTo>
                  <a:pt x="139728" y="153194"/>
                  <a:pt x="220692" y="116681"/>
                  <a:pt x="228629" y="123825"/>
                </a:cubicBezTo>
                <a:cubicBezTo>
                  <a:pt x="236566" y="130969"/>
                  <a:pt x="175447" y="177006"/>
                  <a:pt x="176241" y="185737"/>
                </a:cubicBezTo>
                <a:cubicBezTo>
                  <a:pt x="177035" y="194468"/>
                  <a:pt x="234185" y="184943"/>
                  <a:pt x="233391" y="176212"/>
                </a:cubicBezTo>
                <a:cubicBezTo>
                  <a:pt x="232597" y="167481"/>
                  <a:pt x="181004" y="156369"/>
                  <a:pt x="171479" y="133350"/>
                </a:cubicBezTo>
                <a:cubicBezTo>
                  <a:pt x="161954" y="110331"/>
                  <a:pt x="176241" y="38100"/>
                  <a:pt x="176241" y="38100"/>
                </a:cubicBezTo>
                <a:cubicBezTo>
                  <a:pt x="177035" y="26194"/>
                  <a:pt x="200053" y="66674"/>
                  <a:pt x="176241" y="61912"/>
                </a:cubicBezTo>
                <a:cubicBezTo>
                  <a:pt x="152429" y="57150"/>
                  <a:pt x="2410" y="0"/>
                  <a:pt x="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BF6D6FE9-F7F5-B76C-7F6A-E96DFC5881D1}"/>
              </a:ext>
            </a:extLst>
          </p:cNvPr>
          <p:cNvSpPr/>
          <p:nvPr/>
        </p:nvSpPr>
        <p:spPr>
          <a:xfrm>
            <a:off x="2453862" y="2400742"/>
            <a:ext cx="253838" cy="1320428"/>
          </a:xfrm>
          <a:custGeom>
            <a:avLst/>
            <a:gdLst>
              <a:gd name="connsiteX0" fmla="*/ 127973 w 253838"/>
              <a:gd name="connsiteY0" fmla="*/ 5059 h 1320428"/>
              <a:gd name="connsiteX1" fmla="*/ 39956 w 253838"/>
              <a:gd name="connsiteY1" fmla="*/ 440255 h 1320428"/>
              <a:gd name="connsiteX2" fmla="*/ 103524 w 253838"/>
              <a:gd name="connsiteY2" fmla="*/ 386467 h 1320428"/>
              <a:gd name="connsiteX3" fmla="*/ 44846 w 253838"/>
              <a:gd name="connsiteY3" fmla="*/ 591840 h 1320428"/>
              <a:gd name="connsiteX4" fmla="*/ 79075 w 253838"/>
              <a:gd name="connsiteY4" fmla="*/ 513602 h 1320428"/>
              <a:gd name="connsiteX5" fmla="*/ 49736 w 253838"/>
              <a:gd name="connsiteY5" fmla="*/ 674967 h 1320428"/>
              <a:gd name="connsiteX6" fmla="*/ 93744 w 253838"/>
              <a:gd name="connsiteY6" fmla="*/ 909679 h 1320428"/>
              <a:gd name="connsiteX7" fmla="*/ 79075 w 253838"/>
              <a:gd name="connsiteY7" fmla="*/ 851001 h 1320428"/>
              <a:gd name="connsiteX8" fmla="*/ 245329 w 253838"/>
              <a:gd name="connsiteY8" fmla="*/ 1291087 h 1320428"/>
              <a:gd name="connsiteX9" fmla="*/ 206211 w 253838"/>
              <a:gd name="connsiteY9" fmla="*/ 1212849 h 1320428"/>
              <a:gd name="connsiteX10" fmla="*/ 5727 w 253838"/>
              <a:gd name="connsiteY10" fmla="*/ 674967 h 1320428"/>
              <a:gd name="connsiteX11" fmla="*/ 54626 w 253838"/>
              <a:gd name="connsiteY11" fmla="*/ 899900 h 1320428"/>
              <a:gd name="connsiteX12" fmla="*/ 54626 w 253838"/>
              <a:gd name="connsiteY12" fmla="*/ 601619 h 1320428"/>
              <a:gd name="connsiteX13" fmla="*/ 44846 w 253838"/>
              <a:gd name="connsiteY13" fmla="*/ 283780 h 1320428"/>
              <a:gd name="connsiteX14" fmla="*/ 44846 w 253838"/>
              <a:gd name="connsiteY14" fmla="*/ 435365 h 1320428"/>
              <a:gd name="connsiteX15" fmla="*/ 59516 w 253838"/>
              <a:gd name="connsiteY15" fmla="*/ 215322 h 1320428"/>
              <a:gd name="connsiteX16" fmla="*/ 127973 w 253838"/>
              <a:gd name="connsiteY16" fmla="*/ 5059 h 132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838" h="1320428">
                <a:moveTo>
                  <a:pt x="127973" y="5059"/>
                </a:moveTo>
                <a:cubicBezTo>
                  <a:pt x="124713" y="42548"/>
                  <a:pt x="44031" y="376687"/>
                  <a:pt x="39956" y="440255"/>
                </a:cubicBezTo>
                <a:cubicBezTo>
                  <a:pt x="35881" y="503823"/>
                  <a:pt x="102709" y="361203"/>
                  <a:pt x="103524" y="386467"/>
                </a:cubicBezTo>
                <a:cubicBezTo>
                  <a:pt x="104339" y="411731"/>
                  <a:pt x="48921" y="570651"/>
                  <a:pt x="44846" y="591840"/>
                </a:cubicBezTo>
                <a:cubicBezTo>
                  <a:pt x="40771" y="613029"/>
                  <a:pt x="78260" y="499748"/>
                  <a:pt x="79075" y="513602"/>
                </a:cubicBezTo>
                <a:cubicBezTo>
                  <a:pt x="79890" y="527457"/>
                  <a:pt x="47291" y="608954"/>
                  <a:pt x="49736" y="674967"/>
                </a:cubicBezTo>
                <a:cubicBezTo>
                  <a:pt x="52181" y="740980"/>
                  <a:pt x="88854" y="880340"/>
                  <a:pt x="93744" y="909679"/>
                </a:cubicBezTo>
                <a:cubicBezTo>
                  <a:pt x="98634" y="939018"/>
                  <a:pt x="53811" y="787433"/>
                  <a:pt x="79075" y="851001"/>
                </a:cubicBezTo>
                <a:cubicBezTo>
                  <a:pt x="104339" y="914569"/>
                  <a:pt x="224140" y="1230779"/>
                  <a:pt x="245329" y="1291087"/>
                </a:cubicBezTo>
                <a:cubicBezTo>
                  <a:pt x="266518" y="1351395"/>
                  <a:pt x="246145" y="1315536"/>
                  <a:pt x="206211" y="1212849"/>
                </a:cubicBezTo>
                <a:cubicBezTo>
                  <a:pt x="166277" y="1110162"/>
                  <a:pt x="30991" y="727125"/>
                  <a:pt x="5727" y="674967"/>
                </a:cubicBezTo>
                <a:cubicBezTo>
                  <a:pt x="-19537" y="622809"/>
                  <a:pt x="46476" y="912125"/>
                  <a:pt x="54626" y="899900"/>
                </a:cubicBezTo>
                <a:cubicBezTo>
                  <a:pt x="62776" y="887675"/>
                  <a:pt x="56256" y="704306"/>
                  <a:pt x="54626" y="601619"/>
                </a:cubicBezTo>
                <a:cubicBezTo>
                  <a:pt x="52996" y="498932"/>
                  <a:pt x="46476" y="311489"/>
                  <a:pt x="44846" y="283780"/>
                </a:cubicBezTo>
                <a:cubicBezTo>
                  <a:pt x="43216" y="256071"/>
                  <a:pt x="42401" y="446775"/>
                  <a:pt x="44846" y="435365"/>
                </a:cubicBezTo>
                <a:cubicBezTo>
                  <a:pt x="47291" y="423955"/>
                  <a:pt x="48921" y="282150"/>
                  <a:pt x="59516" y="215322"/>
                </a:cubicBezTo>
                <a:cubicBezTo>
                  <a:pt x="70111" y="148494"/>
                  <a:pt x="131233" y="-32430"/>
                  <a:pt x="127973" y="50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BD131529-E808-81E0-7606-9F6A6016C8F4}"/>
              </a:ext>
            </a:extLst>
          </p:cNvPr>
          <p:cNvSpPr/>
          <p:nvPr/>
        </p:nvSpPr>
        <p:spPr>
          <a:xfrm>
            <a:off x="2585026" y="1892617"/>
            <a:ext cx="1157951" cy="2018135"/>
          </a:xfrm>
          <a:custGeom>
            <a:avLst/>
            <a:gdLst>
              <a:gd name="connsiteX0" fmla="*/ 1150811 w 1157951"/>
              <a:gd name="connsiteY0" fmla="*/ 9531 h 2018135"/>
              <a:gd name="connsiteX1" fmla="*/ 299979 w 1157951"/>
              <a:gd name="connsiteY1" fmla="*/ 811464 h 2018135"/>
              <a:gd name="connsiteX2" fmla="*/ 432005 w 1157951"/>
              <a:gd name="connsiteY2" fmla="*/ 718557 h 2018135"/>
              <a:gd name="connsiteX3" fmla="*/ 241301 w 1157951"/>
              <a:gd name="connsiteY3" fmla="*/ 894592 h 2018135"/>
              <a:gd name="connsiteX4" fmla="*/ 207072 w 1157951"/>
              <a:gd name="connsiteY4" fmla="*/ 1285779 h 2018135"/>
              <a:gd name="connsiteX5" fmla="*/ 207072 w 1157951"/>
              <a:gd name="connsiteY5" fmla="*/ 1158643 h 2018135"/>
              <a:gd name="connsiteX6" fmla="*/ 172844 w 1157951"/>
              <a:gd name="connsiteY6" fmla="*/ 1437364 h 2018135"/>
              <a:gd name="connsiteX7" fmla="*/ 251081 w 1157951"/>
              <a:gd name="connsiteY7" fmla="*/ 1676966 h 2018135"/>
              <a:gd name="connsiteX8" fmla="*/ 211962 w 1157951"/>
              <a:gd name="connsiteY8" fmla="*/ 1647627 h 2018135"/>
              <a:gd name="connsiteX9" fmla="*/ 461344 w 1157951"/>
              <a:gd name="connsiteY9" fmla="*/ 2014365 h 2018135"/>
              <a:gd name="connsiteX10" fmla="*/ 290200 w 1157951"/>
              <a:gd name="connsiteY10" fmla="*/ 1848110 h 2018135"/>
              <a:gd name="connsiteX11" fmla="*/ 172844 w 1157951"/>
              <a:gd name="connsiteY11" fmla="*/ 1735644 h 2018135"/>
              <a:gd name="connsiteX12" fmla="*/ 119055 w 1157951"/>
              <a:gd name="connsiteY12" fmla="*/ 1544940 h 2018135"/>
              <a:gd name="connsiteX13" fmla="*/ 163064 w 1157951"/>
              <a:gd name="connsiteY13" fmla="*/ 1701415 h 2018135"/>
              <a:gd name="connsiteX14" fmla="*/ 70157 w 1157951"/>
              <a:gd name="connsiteY14" fmla="*/ 1295558 h 2018135"/>
              <a:gd name="connsiteX15" fmla="*/ 6589 w 1157951"/>
              <a:gd name="connsiteY15" fmla="*/ 845693 h 2018135"/>
              <a:gd name="connsiteX16" fmla="*/ 16369 w 1157951"/>
              <a:gd name="connsiteY16" fmla="*/ 1095075 h 2018135"/>
              <a:gd name="connsiteX17" fmla="*/ 133725 w 1157951"/>
              <a:gd name="connsiteY17" fmla="*/ 1452033 h 2018135"/>
              <a:gd name="connsiteX18" fmla="*/ 172844 w 1157951"/>
              <a:gd name="connsiteY18" fmla="*/ 1696525 h 2018135"/>
              <a:gd name="connsiteX19" fmla="*/ 309759 w 1157951"/>
              <a:gd name="connsiteY19" fmla="*/ 1808992 h 2018135"/>
              <a:gd name="connsiteX20" fmla="*/ 226632 w 1157951"/>
              <a:gd name="connsiteY20" fmla="*/ 1686746 h 2018135"/>
              <a:gd name="connsiteX21" fmla="*/ 177733 w 1157951"/>
              <a:gd name="connsiteY21" fmla="*/ 1359126 h 2018135"/>
              <a:gd name="connsiteX22" fmla="*/ 207072 w 1157951"/>
              <a:gd name="connsiteY22" fmla="*/ 860363 h 2018135"/>
              <a:gd name="connsiteX23" fmla="*/ 221742 w 1157951"/>
              <a:gd name="connsiteY23" fmla="*/ 659879 h 2018135"/>
              <a:gd name="connsiteX24" fmla="*/ 251081 w 1157951"/>
              <a:gd name="connsiteY24" fmla="*/ 875032 h 2018135"/>
              <a:gd name="connsiteX25" fmla="*/ 451564 w 1157951"/>
              <a:gd name="connsiteY25" fmla="*/ 645210 h 2018135"/>
              <a:gd name="connsiteX26" fmla="*/ 666717 w 1157951"/>
              <a:gd name="connsiteY26" fmla="*/ 337150 h 2018135"/>
              <a:gd name="connsiteX27" fmla="*/ 510242 w 1157951"/>
              <a:gd name="connsiteY27" fmla="*/ 601201 h 2018135"/>
              <a:gd name="connsiteX28" fmla="*/ 857421 w 1157951"/>
              <a:gd name="connsiteY28" fmla="*/ 298031 h 2018135"/>
              <a:gd name="connsiteX29" fmla="*/ 715616 w 1157951"/>
              <a:gd name="connsiteY29" fmla="*/ 366489 h 2018135"/>
              <a:gd name="connsiteX30" fmla="*/ 1150811 w 1157951"/>
              <a:gd name="connsiteY30" fmla="*/ 9531 h 20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7951" h="2018135">
                <a:moveTo>
                  <a:pt x="1150811" y="9531"/>
                </a:moveTo>
                <a:cubicBezTo>
                  <a:pt x="1081538" y="83694"/>
                  <a:pt x="419780" y="693293"/>
                  <a:pt x="299979" y="811464"/>
                </a:cubicBezTo>
                <a:cubicBezTo>
                  <a:pt x="180178" y="929635"/>
                  <a:pt x="441785" y="704702"/>
                  <a:pt x="432005" y="718557"/>
                </a:cubicBezTo>
                <a:cubicBezTo>
                  <a:pt x="422225" y="732412"/>
                  <a:pt x="278790" y="800055"/>
                  <a:pt x="241301" y="894592"/>
                </a:cubicBezTo>
                <a:cubicBezTo>
                  <a:pt x="203812" y="989129"/>
                  <a:pt x="212777" y="1241771"/>
                  <a:pt x="207072" y="1285779"/>
                </a:cubicBezTo>
                <a:cubicBezTo>
                  <a:pt x="201367" y="1329788"/>
                  <a:pt x="212777" y="1133379"/>
                  <a:pt x="207072" y="1158643"/>
                </a:cubicBezTo>
                <a:cubicBezTo>
                  <a:pt x="201367" y="1183907"/>
                  <a:pt x="165509" y="1350977"/>
                  <a:pt x="172844" y="1437364"/>
                </a:cubicBezTo>
                <a:cubicBezTo>
                  <a:pt x="180179" y="1523751"/>
                  <a:pt x="244561" y="1641922"/>
                  <a:pt x="251081" y="1676966"/>
                </a:cubicBezTo>
                <a:cubicBezTo>
                  <a:pt x="257601" y="1712010"/>
                  <a:pt x="176918" y="1591394"/>
                  <a:pt x="211962" y="1647627"/>
                </a:cubicBezTo>
                <a:cubicBezTo>
                  <a:pt x="247006" y="1703860"/>
                  <a:pt x="448304" y="1980951"/>
                  <a:pt x="461344" y="2014365"/>
                </a:cubicBezTo>
                <a:cubicBezTo>
                  <a:pt x="474384" y="2047779"/>
                  <a:pt x="290200" y="1848110"/>
                  <a:pt x="290200" y="1848110"/>
                </a:cubicBezTo>
                <a:cubicBezTo>
                  <a:pt x="242117" y="1801657"/>
                  <a:pt x="201368" y="1786172"/>
                  <a:pt x="172844" y="1735644"/>
                </a:cubicBezTo>
                <a:cubicBezTo>
                  <a:pt x="144320" y="1685116"/>
                  <a:pt x="120685" y="1550645"/>
                  <a:pt x="119055" y="1544940"/>
                </a:cubicBezTo>
                <a:cubicBezTo>
                  <a:pt x="117425" y="1539235"/>
                  <a:pt x="171214" y="1742979"/>
                  <a:pt x="163064" y="1701415"/>
                </a:cubicBezTo>
                <a:cubicBezTo>
                  <a:pt x="154914" y="1659851"/>
                  <a:pt x="96236" y="1438178"/>
                  <a:pt x="70157" y="1295558"/>
                </a:cubicBezTo>
                <a:cubicBezTo>
                  <a:pt x="44078" y="1152938"/>
                  <a:pt x="15554" y="879107"/>
                  <a:pt x="6589" y="845693"/>
                </a:cubicBezTo>
                <a:cubicBezTo>
                  <a:pt x="-2376" y="812279"/>
                  <a:pt x="-4820" y="994018"/>
                  <a:pt x="16369" y="1095075"/>
                </a:cubicBezTo>
                <a:cubicBezTo>
                  <a:pt x="37558" y="1196132"/>
                  <a:pt x="107646" y="1351791"/>
                  <a:pt x="133725" y="1452033"/>
                </a:cubicBezTo>
                <a:cubicBezTo>
                  <a:pt x="159804" y="1552275"/>
                  <a:pt x="143505" y="1637032"/>
                  <a:pt x="172844" y="1696525"/>
                </a:cubicBezTo>
                <a:cubicBezTo>
                  <a:pt x="202183" y="1756018"/>
                  <a:pt x="300795" y="1810622"/>
                  <a:pt x="309759" y="1808992"/>
                </a:cubicBezTo>
                <a:cubicBezTo>
                  <a:pt x="318723" y="1807362"/>
                  <a:pt x="248636" y="1761724"/>
                  <a:pt x="226632" y="1686746"/>
                </a:cubicBezTo>
                <a:cubicBezTo>
                  <a:pt x="204628" y="1611768"/>
                  <a:pt x="180993" y="1496856"/>
                  <a:pt x="177733" y="1359126"/>
                </a:cubicBezTo>
                <a:cubicBezTo>
                  <a:pt x="174473" y="1221396"/>
                  <a:pt x="199737" y="976904"/>
                  <a:pt x="207072" y="860363"/>
                </a:cubicBezTo>
                <a:cubicBezTo>
                  <a:pt x="214407" y="743822"/>
                  <a:pt x="214407" y="657434"/>
                  <a:pt x="221742" y="659879"/>
                </a:cubicBezTo>
                <a:cubicBezTo>
                  <a:pt x="229077" y="662324"/>
                  <a:pt x="212777" y="877477"/>
                  <a:pt x="251081" y="875032"/>
                </a:cubicBezTo>
                <a:cubicBezTo>
                  <a:pt x="289385" y="872587"/>
                  <a:pt x="382291" y="734857"/>
                  <a:pt x="451564" y="645210"/>
                </a:cubicBezTo>
                <a:cubicBezTo>
                  <a:pt x="520837" y="555563"/>
                  <a:pt x="656937" y="344485"/>
                  <a:pt x="666717" y="337150"/>
                </a:cubicBezTo>
                <a:cubicBezTo>
                  <a:pt x="676497" y="329815"/>
                  <a:pt x="478458" y="607721"/>
                  <a:pt x="510242" y="601201"/>
                </a:cubicBezTo>
                <a:cubicBezTo>
                  <a:pt x="542026" y="594681"/>
                  <a:pt x="823192" y="337150"/>
                  <a:pt x="857421" y="298031"/>
                </a:cubicBezTo>
                <a:cubicBezTo>
                  <a:pt x="891650" y="258912"/>
                  <a:pt x="667532" y="416202"/>
                  <a:pt x="715616" y="366489"/>
                </a:cubicBezTo>
                <a:cubicBezTo>
                  <a:pt x="763699" y="316776"/>
                  <a:pt x="1220084" y="-64632"/>
                  <a:pt x="1150811" y="95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FB576511-2C44-C460-8B38-0A21DC59D0BB}"/>
              </a:ext>
            </a:extLst>
          </p:cNvPr>
          <p:cNvSpPr/>
          <p:nvPr/>
        </p:nvSpPr>
        <p:spPr>
          <a:xfrm>
            <a:off x="2384636" y="1704096"/>
            <a:ext cx="1128750" cy="1154469"/>
          </a:xfrm>
          <a:custGeom>
            <a:avLst/>
            <a:gdLst>
              <a:gd name="connsiteX0" fmla="*/ 1126269 w 1128750"/>
              <a:gd name="connsiteY0" fmla="*/ 2458 h 1154469"/>
              <a:gd name="connsiteX1" fmla="*/ 187420 w 1128750"/>
              <a:gd name="connsiteY1" fmla="*/ 511001 h 1154469"/>
              <a:gd name="connsiteX2" fmla="*/ 446581 w 1128750"/>
              <a:gd name="connsiteY2" fmla="*/ 452323 h 1154469"/>
              <a:gd name="connsiteX3" fmla="*/ 6496 w 1128750"/>
              <a:gd name="connsiteY3" fmla="*/ 638137 h 1154469"/>
              <a:gd name="connsiteX4" fmla="*/ 177640 w 1128750"/>
              <a:gd name="connsiteY4" fmla="*/ 603908 h 1154469"/>
              <a:gd name="connsiteX5" fmla="*/ 94513 w 1128750"/>
              <a:gd name="connsiteY5" fmla="*/ 691925 h 1154469"/>
              <a:gd name="connsiteX6" fmla="*/ 21165 w 1128750"/>
              <a:gd name="connsiteY6" fmla="*/ 779943 h 1154469"/>
              <a:gd name="connsiteX7" fmla="*/ 89623 w 1128750"/>
              <a:gd name="connsiteY7" fmla="*/ 731044 h 1154469"/>
              <a:gd name="connsiteX8" fmla="*/ 65174 w 1128750"/>
              <a:gd name="connsiteY8" fmla="*/ 828841 h 1154469"/>
              <a:gd name="connsiteX9" fmla="*/ 118962 w 1128750"/>
              <a:gd name="connsiteY9" fmla="*/ 1151570 h 1154469"/>
              <a:gd name="connsiteX10" fmla="*/ 74953 w 1128750"/>
              <a:gd name="connsiteY10" fmla="*/ 970646 h 1154469"/>
              <a:gd name="connsiteX11" fmla="*/ 94513 w 1128750"/>
              <a:gd name="connsiteY11" fmla="*/ 682146 h 1154469"/>
              <a:gd name="connsiteX12" fmla="*/ 241208 w 1128750"/>
              <a:gd name="connsiteY12" fmla="*/ 447433 h 1154469"/>
              <a:gd name="connsiteX13" fmla="*/ 133631 w 1128750"/>
              <a:gd name="connsiteY13" fmla="*/ 569679 h 1154469"/>
              <a:gd name="connsiteX14" fmla="*/ 573717 w 1128750"/>
              <a:gd name="connsiteY14" fmla="*/ 295848 h 1154469"/>
              <a:gd name="connsiteX15" fmla="*/ 466140 w 1128750"/>
              <a:gd name="connsiteY15" fmla="*/ 315408 h 1154469"/>
              <a:gd name="connsiteX16" fmla="*/ 1126269 w 1128750"/>
              <a:gd name="connsiteY16" fmla="*/ 2458 h 11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8750" h="1154469">
                <a:moveTo>
                  <a:pt x="1126269" y="2458"/>
                </a:moveTo>
                <a:cubicBezTo>
                  <a:pt x="1079816" y="35057"/>
                  <a:pt x="300701" y="436024"/>
                  <a:pt x="187420" y="511001"/>
                </a:cubicBezTo>
                <a:cubicBezTo>
                  <a:pt x="74139" y="585979"/>
                  <a:pt x="476735" y="431134"/>
                  <a:pt x="446581" y="452323"/>
                </a:cubicBezTo>
                <a:cubicBezTo>
                  <a:pt x="416427" y="473512"/>
                  <a:pt x="51319" y="612873"/>
                  <a:pt x="6496" y="638137"/>
                </a:cubicBezTo>
                <a:cubicBezTo>
                  <a:pt x="-38328" y="663401"/>
                  <a:pt x="162971" y="594943"/>
                  <a:pt x="177640" y="603908"/>
                </a:cubicBezTo>
                <a:cubicBezTo>
                  <a:pt x="192309" y="612873"/>
                  <a:pt x="120592" y="662586"/>
                  <a:pt x="94513" y="691925"/>
                </a:cubicBezTo>
                <a:cubicBezTo>
                  <a:pt x="68434" y="721264"/>
                  <a:pt x="21980" y="773423"/>
                  <a:pt x="21165" y="779943"/>
                </a:cubicBezTo>
                <a:cubicBezTo>
                  <a:pt x="20350" y="786463"/>
                  <a:pt x="82288" y="722894"/>
                  <a:pt x="89623" y="731044"/>
                </a:cubicBezTo>
                <a:cubicBezTo>
                  <a:pt x="96958" y="739194"/>
                  <a:pt x="60284" y="758753"/>
                  <a:pt x="65174" y="828841"/>
                </a:cubicBezTo>
                <a:cubicBezTo>
                  <a:pt x="70064" y="898929"/>
                  <a:pt x="117332" y="1127936"/>
                  <a:pt x="118962" y="1151570"/>
                </a:cubicBezTo>
                <a:cubicBezTo>
                  <a:pt x="120592" y="1175204"/>
                  <a:pt x="79028" y="1048883"/>
                  <a:pt x="74953" y="970646"/>
                </a:cubicBezTo>
                <a:cubicBezTo>
                  <a:pt x="70878" y="892409"/>
                  <a:pt x="66804" y="769348"/>
                  <a:pt x="94513" y="682146"/>
                </a:cubicBezTo>
                <a:cubicBezTo>
                  <a:pt x="122222" y="594944"/>
                  <a:pt x="234688" y="466177"/>
                  <a:pt x="241208" y="447433"/>
                </a:cubicBezTo>
                <a:cubicBezTo>
                  <a:pt x="247728" y="428689"/>
                  <a:pt x="78213" y="594943"/>
                  <a:pt x="133631" y="569679"/>
                </a:cubicBezTo>
                <a:cubicBezTo>
                  <a:pt x="189049" y="544415"/>
                  <a:pt x="518299" y="338226"/>
                  <a:pt x="573717" y="295848"/>
                </a:cubicBezTo>
                <a:cubicBezTo>
                  <a:pt x="629135" y="253470"/>
                  <a:pt x="379753" y="359416"/>
                  <a:pt x="466140" y="315408"/>
                </a:cubicBezTo>
                <a:cubicBezTo>
                  <a:pt x="552527" y="271400"/>
                  <a:pt x="1172722" y="-30141"/>
                  <a:pt x="1126269" y="24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C92B3AE1-1DDA-3EE2-FEDC-2F3889AD2BC4}"/>
              </a:ext>
            </a:extLst>
          </p:cNvPr>
          <p:cNvSpPr/>
          <p:nvPr/>
        </p:nvSpPr>
        <p:spPr>
          <a:xfrm>
            <a:off x="2532390" y="1182171"/>
            <a:ext cx="548718" cy="1072057"/>
          </a:xfrm>
          <a:custGeom>
            <a:avLst/>
            <a:gdLst>
              <a:gd name="connsiteX0" fmla="*/ 548209 w 548718"/>
              <a:gd name="connsiteY0" fmla="*/ 1170 h 1072057"/>
              <a:gd name="connsiteX1" fmla="*/ 122793 w 548718"/>
              <a:gd name="connsiteY1" fmla="*/ 475485 h 1072057"/>
              <a:gd name="connsiteX2" fmla="*/ 215700 w 548718"/>
              <a:gd name="connsiteY2" fmla="*/ 426586 h 1072057"/>
              <a:gd name="connsiteX3" fmla="*/ 49445 w 548718"/>
              <a:gd name="connsiteY3" fmla="*/ 607510 h 1072057"/>
              <a:gd name="connsiteX4" fmla="*/ 171691 w 548718"/>
              <a:gd name="connsiteY4" fmla="*/ 617290 h 1072057"/>
              <a:gd name="connsiteX5" fmla="*/ 93454 w 548718"/>
              <a:gd name="connsiteY5" fmla="*/ 690638 h 1072057"/>
              <a:gd name="connsiteX6" fmla="*/ 93454 w 548718"/>
              <a:gd name="connsiteY6" fmla="*/ 807994 h 1072057"/>
              <a:gd name="connsiteX7" fmla="*/ 108123 w 548718"/>
              <a:gd name="connsiteY7" fmla="*/ 959579 h 1072057"/>
              <a:gd name="connsiteX8" fmla="*/ 78784 w 548718"/>
              <a:gd name="connsiteY8" fmla="*/ 705307 h 1072057"/>
              <a:gd name="connsiteX9" fmla="*/ 5437 w 548718"/>
              <a:gd name="connsiteY9" fmla="*/ 856892 h 1072057"/>
              <a:gd name="connsiteX10" fmla="*/ 10327 w 548718"/>
              <a:gd name="connsiteY10" fmla="*/ 1072045 h 1072057"/>
              <a:gd name="connsiteX11" fmla="*/ 49445 w 548718"/>
              <a:gd name="connsiteY11" fmla="*/ 847112 h 1072057"/>
              <a:gd name="connsiteX12" fmla="*/ 103234 w 548718"/>
              <a:gd name="connsiteY12" fmla="*/ 592841 h 1072057"/>
              <a:gd name="connsiteX13" fmla="*/ 117903 w 548718"/>
              <a:gd name="connsiteY13" fmla="*/ 480374 h 1072057"/>
              <a:gd name="connsiteX14" fmla="*/ 289047 w 548718"/>
              <a:gd name="connsiteY14" fmla="*/ 289671 h 1072057"/>
              <a:gd name="connsiteX15" fmla="*/ 210810 w 548718"/>
              <a:gd name="connsiteY15" fmla="*/ 338569 h 1072057"/>
              <a:gd name="connsiteX16" fmla="*/ 548209 w 548718"/>
              <a:gd name="connsiteY16" fmla="*/ 1170 h 107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8718" h="1072057">
                <a:moveTo>
                  <a:pt x="548209" y="1170"/>
                </a:moveTo>
                <a:cubicBezTo>
                  <a:pt x="533539" y="23989"/>
                  <a:pt x="178211" y="404582"/>
                  <a:pt x="122793" y="475485"/>
                </a:cubicBezTo>
                <a:cubicBezTo>
                  <a:pt x="67375" y="546388"/>
                  <a:pt x="227925" y="404582"/>
                  <a:pt x="215700" y="426586"/>
                </a:cubicBezTo>
                <a:cubicBezTo>
                  <a:pt x="203475" y="448590"/>
                  <a:pt x="56780" y="575726"/>
                  <a:pt x="49445" y="607510"/>
                </a:cubicBezTo>
                <a:cubicBezTo>
                  <a:pt x="42110" y="639294"/>
                  <a:pt x="164356" y="603435"/>
                  <a:pt x="171691" y="617290"/>
                </a:cubicBezTo>
                <a:cubicBezTo>
                  <a:pt x="179026" y="631145"/>
                  <a:pt x="106494" y="658854"/>
                  <a:pt x="93454" y="690638"/>
                </a:cubicBezTo>
                <a:cubicBezTo>
                  <a:pt x="80414" y="722422"/>
                  <a:pt x="91009" y="763171"/>
                  <a:pt x="93454" y="807994"/>
                </a:cubicBezTo>
                <a:cubicBezTo>
                  <a:pt x="95899" y="852817"/>
                  <a:pt x="110568" y="976694"/>
                  <a:pt x="108123" y="959579"/>
                </a:cubicBezTo>
                <a:cubicBezTo>
                  <a:pt x="105678" y="942465"/>
                  <a:pt x="95898" y="722422"/>
                  <a:pt x="78784" y="705307"/>
                </a:cubicBezTo>
                <a:cubicBezTo>
                  <a:pt x="61670" y="688193"/>
                  <a:pt x="16846" y="795769"/>
                  <a:pt x="5437" y="856892"/>
                </a:cubicBezTo>
                <a:cubicBezTo>
                  <a:pt x="-5973" y="918015"/>
                  <a:pt x="2992" y="1073675"/>
                  <a:pt x="10327" y="1072045"/>
                </a:cubicBezTo>
                <a:cubicBezTo>
                  <a:pt x="17662" y="1070415"/>
                  <a:pt x="33960" y="926979"/>
                  <a:pt x="49445" y="847112"/>
                </a:cubicBezTo>
                <a:cubicBezTo>
                  <a:pt x="64929" y="767245"/>
                  <a:pt x="91824" y="653964"/>
                  <a:pt x="103234" y="592841"/>
                </a:cubicBezTo>
                <a:cubicBezTo>
                  <a:pt x="114644" y="531718"/>
                  <a:pt x="86934" y="530902"/>
                  <a:pt x="117903" y="480374"/>
                </a:cubicBezTo>
                <a:cubicBezTo>
                  <a:pt x="148872" y="429846"/>
                  <a:pt x="273563" y="313305"/>
                  <a:pt x="289047" y="289671"/>
                </a:cubicBezTo>
                <a:cubicBezTo>
                  <a:pt x="304531" y="266037"/>
                  <a:pt x="165172" y="380948"/>
                  <a:pt x="210810" y="338569"/>
                </a:cubicBezTo>
                <a:cubicBezTo>
                  <a:pt x="256448" y="296190"/>
                  <a:pt x="562879" y="-21649"/>
                  <a:pt x="548209" y="11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F8B4BE6C-E8B7-A961-EBAD-E9A70729C5B6}"/>
              </a:ext>
            </a:extLst>
          </p:cNvPr>
          <p:cNvSpPr/>
          <p:nvPr/>
        </p:nvSpPr>
        <p:spPr>
          <a:xfrm>
            <a:off x="2361521" y="793144"/>
            <a:ext cx="1250283" cy="1314507"/>
          </a:xfrm>
          <a:custGeom>
            <a:avLst/>
            <a:gdLst>
              <a:gd name="connsiteX0" fmla="*/ 1247181 w 1250283"/>
              <a:gd name="connsiteY0" fmla="*/ 3900 h 1314507"/>
              <a:gd name="connsiteX1" fmla="*/ 396349 w 1250283"/>
              <a:gd name="connsiteY1" fmla="*/ 385307 h 1314507"/>
              <a:gd name="connsiteX2" fmla="*/ 518595 w 1250283"/>
              <a:gd name="connsiteY2" fmla="*/ 434206 h 1314507"/>
              <a:gd name="connsiteX3" fmla="*/ 347450 w 1250283"/>
              <a:gd name="connsiteY3" fmla="*/ 541782 h 1314507"/>
              <a:gd name="connsiteX4" fmla="*/ 396349 w 1250283"/>
              <a:gd name="connsiteY4" fmla="*/ 585791 h 1314507"/>
              <a:gd name="connsiteX5" fmla="*/ 186085 w 1250283"/>
              <a:gd name="connsiteY5" fmla="*/ 708037 h 1314507"/>
              <a:gd name="connsiteX6" fmla="*/ 303442 w 1250283"/>
              <a:gd name="connsiteY6" fmla="*/ 678698 h 1314507"/>
              <a:gd name="connsiteX7" fmla="*/ 132297 w 1250283"/>
              <a:gd name="connsiteY7" fmla="*/ 761825 h 1314507"/>
              <a:gd name="connsiteX8" fmla="*/ 244763 w 1250283"/>
              <a:gd name="connsiteY8" fmla="*/ 796054 h 1314507"/>
              <a:gd name="connsiteX9" fmla="*/ 146967 w 1250283"/>
              <a:gd name="connsiteY9" fmla="*/ 1050326 h 1314507"/>
              <a:gd name="connsiteX10" fmla="*/ 272 w 1250283"/>
              <a:gd name="connsiteY10" fmla="*/ 1314377 h 1314507"/>
              <a:gd name="connsiteX11" fmla="*/ 186085 w 1250283"/>
              <a:gd name="connsiteY11" fmla="*/ 1016097 h 1314507"/>
              <a:gd name="connsiteX12" fmla="*/ 283882 w 1250283"/>
              <a:gd name="connsiteY12" fmla="*/ 742266 h 1314507"/>
              <a:gd name="connsiteX13" fmla="*/ 171416 w 1250283"/>
              <a:gd name="connsiteY13" fmla="*/ 781384 h 1314507"/>
              <a:gd name="connsiteX14" fmla="*/ 494145 w 1250283"/>
              <a:gd name="connsiteY14" fmla="*/ 424426 h 1314507"/>
              <a:gd name="connsiteX15" fmla="*/ 479476 w 1250283"/>
              <a:gd name="connsiteY15" fmla="*/ 385307 h 1314507"/>
              <a:gd name="connsiteX16" fmla="*/ 704408 w 1250283"/>
              <a:gd name="connsiteY16" fmla="*/ 91917 h 1314507"/>
              <a:gd name="connsiteX17" fmla="*/ 557713 w 1250283"/>
              <a:gd name="connsiteY17" fmla="*/ 238612 h 1314507"/>
              <a:gd name="connsiteX18" fmla="*/ 851104 w 1250283"/>
              <a:gd name="connsiteY18" fmla="*/ 77247 h 1314507"/>
              <a:gd name="connsiteX19" fmla="*/ 689739 w 1250283"/>
              <a:gd name="connsiteY19" fmla="*/ 179934 h 1314507"/>
              <a:gd name="connsiteX20" fmla="*/ 1247181 w 1250283"/>
              <a:gd name="connsiteY20" fmla="*/ 3900 h 131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50283" h="1314507">
                <a:moveTo>
                  <a:pt x="1247181" y="3900"/>
                </a:moveTo>
                <a:cubicBezTo>
                  <a:pt x="1198283" y="38129"/>
                  <a:pt x="517780" y="313589"/>
                  <a:pt x="396349" y="385307"/>
                </a:cubicBezTo>
                <a:cubicBezTo>
                  <a:pt x="274918" y="457025"/>
                  <a:pt x="526745" y="408127"/>
                  <a:pt x="518595" y="434206"/>
                </a:cubicBezTo>
                <a:cubicBezTo>
                  <a:pt x="510445" y="460285"/>
                  <a:pt x="367824" y="516518"/>
                  <a:pt x="347450" y="541782"/>
                </a:cubicBezTo>
                <a:cubicBezTo>
                  <a:pt x="327076" y="567046"/>
                  <a:pt x="423243" y="558082"/>
                  <a:pt x="396349" y="585791"/>
                </a:cubicBezTo>
                <a:cubicBezTo>
                  <a:pt x="369455" y="613500"/>
                  <a:pt x="201569" y="692553"/>
                  <a:pt x="186085" y="708037"/>
                </a:cubicBezTo>
                <a:cubicBezTo>
                  <a:pt x="170601" y="723521"/>
                  <a:pt x="312407" y="669733"/>
                  <a:pt x="303442" y="678698"/>
                </a:cubicBezTo>
                <a:cubicBezTo>
                  <a:pt x="294477" y="687663"/>
                  <a:pt x="142077" y="742266"/>
                  <a:pt x="132297" y="761825"/>
                </a:cubicBezTo>
                <a:cubicBezTo>
                  <a:pt x="122517" y="781384"/>
                  <a:pt x="242318" y="747971"/>
                  <a:pt x="244763" y="796054"/>
                </a:cubicBezTo>
                <a:cubicBezTo>
                  <a:pt x="247208" y="844137"/>
                  <a:pt x="187715" y="963939"/>
                  <a:pt x="146967" y="1050326"/>
                </a:cubicBezTo>
                <a:cubicBezTo>
                  <a:pt x="106218" y="1136713"/>
                  <a:pt x="-6248" y="1320082"/>
                  <a:pt x="272" y="1314377"/>
                </a:cubicBezTo>
                <a:cubicBezTo>
                  <a:pt x="6792" y="1308672"/>
                  <a:pt x="138817" y="1111449"/>
                  <a:pt x="186085" y="1016097"/>
                </a:cubicBezTo>
                <a:cubicBezTo>
                  <a:pt x="233353" y="920745"/>
                  <a:pt x="286327" y="781385"/>
                  <a:pt x="283882" y="742266"/>
                </a:cubicBezTo>
                <a:cubicBezTo>
                  <a:pt x="281437" y="703147"/>
                  <a:pt x="136372" y="834357"/>
                  <a:pt x="171416" y="781384"/>
                </a:cubicBezTo>
                <a:cubicBezTo>
                  <a:pt x="206460" y="728411"/>
                  <a:pt x="442802" y="490439"/>
                  <a:pt x="494145" y="424426"/>
                </a:cubicBezTo>
                <a:cubicBezTo>
                  <a:pt x="545488" y="358413"/>
                  <a:pt x="444432" y="440725"/>
                  <a:pt x="479476" y="385307"/>
                </a:cubicBezTo>
                <a:cubicBezTo>
                  <a:pt x="514520" y="329889"/>
                  <a:pt x="691369" y="116366"/>
                  <a:pt x="704408" y="91917"/>
                </a:cubicBezTo>
                <a:cubicBezTo>
                  <a:pt x="717447" y="67468"/>
                  <a:pt x="533264" y="241057"/>
                  <a:pt x="557713" y="238612"/>
                </a:cubicBezTo>
                <a:cubicBezTo>
                  <a:pt x="582162" y="236167"/>
                  <a:pt x="829100" y="87027"/>
                  <a:pt x="851104" y="77247"/>
                </a:cubicBezTo>
                <a:cubicBezTo>
                  <a:pt x="873108" y="67467"/>
                  <a:pt x="627801" y="188084"/>
                  <a:pt x="689739" y="179934"/>
                </a:cubicBezTo>
                <a:cubicBezTo>
                  <a:pt x="751677" y="171784"/>
                  <a:pt x="1296079" y="-30329"/>
                  <a:pt x="1247181" y="39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72460388-FEDE-3E12-6101-6C2FB7D81785}"/>
              </a:ext>
            </a:extLst>
          </p:cNvPr>
          <p:cNvSpPr/>
          <p:nvPr/>
        </p:nvSpPr>
        <p:spPr>
          <a:xfrm>
            <a:off x="2628182" y="1422798"/>
            <a:ext cx="667595" cy="752567"/>
          </a:xfrm>
          <a:custGeom>
            <a:avLst/>
            <a:gdLst>
              <a:gd name="connsiteX0" fmla="*/ 667570 w 667595"/>
              <a:gd name="connsiteY0" fmla="*/ 145 h 752567"/>
              <a:gd name="connsiteX1" fmla="*/ 295942 w 667595"/>
              <a:gd name="connsiteY1" fmla="*/ 352214 h 752567"/>
              <a:gd name="connsiteX2" fmla="*/ 379069 w 667595"/>
              <a:gd name="connsiteY2" fmla="*/ 322875 h 752567"/>
              <a:gd name="connsiteX3" fmla="*/ 7442 w 667595"/>
              <a:gd name="connsiteY3" fmla="*/ 743401 h 752567"/>
              <a:gd name="connsiteX4" fmla="*/ 149247 w 667595"/>
              <a:gd name="connsiteY4" fmla="*/ 586926 h 752567"/>
              <a:gd name="connsiteX5" fmla="*/ 374179 w 667595"/>
              <a:gd name="connsiteY5" fmla="*/ 288646 h 752567"/>
              <a:gd name="connsiteX6" fmla="*/ 315501 w 667595"/>
              <a:gd name="connsiteY6" fmla="*/ 308205 h 752567"/>
              <a:gd name="connsiteX7" fmla="*/ 667570 w 667595"/>
              <a:gd name="connsiteY7" fmla="*/ 145 h 75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595" h="752567">
                <a:moveTo>
                  <a:pt x="667570" y="145"/>
                </a:moveTo>
                <a:cubicBezTo>
                  <a:pt x="664310" y="7480"/>
                  <a:pt x="344025" y="298426"/>
                  <a:pt x="295942" y="352214"/>
                </a:cubicBezTo>
                <a:cubicBezTo>
                  <a:pt x="247859" y="406002"/>
                  <a:pt x="427152" y="257677"/>
                  <a:pt x="379069" y="322875"/>
                </a:cubicBezTo>
                <a:cubicBezTo>
                  <a:pt x="330986" y="388073"/>
                  <a:pt x="45746" y="699393"/>
                  <a:pt x="7442" y="743401"/>
                </a:cubicBezTo>
                <a:cubicBezTo>
                  <a:pt x="-30862" y="787409"/>
                  <a:pt x="88124" y="662718"/>
                  <a:pt x="149247" y="586926"/>
                </a:cubicBezTo>
                <a:cubicBezTo>
                  <a:pt x="210370" y="511134"/>
                  <a:pt x="346470" y="335099"/>
                  <a:pt x="374179" y="288646"/>
                </a:cubicBezTo>
                <a:cubicBezTo>
                  <a:pt x="401888" y="242193"/>
                  <a:pt x="267418" y="350584"/>
                  <a:pt x="315501" y="308205"/>
                </a:cubicBezTo>
                <a:cubicBezTo>
                  <a:pt x="363584" y="265826"/>
                  <a:pt x="670830" y="-7190"/>
                  <a:pt x="667570" y="1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1BCFA42-28A1-CF09-4287-D41C462EAC96}"/>
              </a:ext>
            </a:extLst>
          </p:cNvPr>
          <p:cNvSpPr/>
          <p:nvPr/>
        </p:nvSpPr>
        <p:spPr>
          <a:xfrm>
            <a:off x="3002010" y="462338"/>
            <a:ext cx="1421878" cy="409797"/>
          </a:xfrm>
          <a:custGeom>
            <a:avLst/>
            <a:gdLst>
              <a:gd name="connsiteX0" fmla="*/ 1418405 w 1421878"/>
              <a:gd name="connsiteY0" fmla="*/ 2197 h 409797"/>
              <a:gd name="connsiteX1" fmla="*/ 489335 w 1421878"/>
              <a:gd name="connsiteY1" fmla="*/ 285807 h 409797"/>
              <a:gd name="connsiteX2" fmla="*/ 733827 w 1421878"/>
              <a:gd name="connsiteY2" fmla="*/ 251579 h 409797"/>
              <a:gd name="connsiteX3" fmla="*/ 10131 w 1421878"/>
              <a:gd name="connsiteY3" fmla="*/ 408053 h 409797"/>
              <a:gd name="connsiteX4" fmla="*/ 352420 w 1421878"/>
              <a:gd name="connsiteY4" fmla="*/ 324926 h 409797"/>
              <a:gd name="connsiteX5" fmla="*/ 944091 w 1421878"/>
              <a:gd name="connsiteY5" fmla="*/ 163561 h 409797"/>
              <a:gd name="connsiteX6" fmla="*/ 812065 w 1421878"/>
              <a:gd name="connsiteY6" fmla="*/ 153782 h 409797"/>
              <a:gd name="connsiteX7" fmla="*/ 1418405 w 1421878"/>
              <a:gd name="connsiteY7" fmla="*/ 2197 h 40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1878" h="409797">
                <a:moveTo>
                  <a:pt x="1418405" y="2197"/>
                </a:moveTo>
                <a:cubicBezTo>
                  <a:pt x="1364617" y="24201"/>
                  <a:pt x="603431" y="244243"/>
                  <a:pt x="489335" y="285807"/>
                </a:cubicBezTo>
                <a:cubicBezTo>
                  <a:pt x="375239" y="327371"/>
                  <a:pt x="813694" y="231205"/>
                  <a:pt x="733827" y="251579"/>
                </a:cubicBezTo>
                <a:cubicBezTo>
                  <a:pt x="653960" y="271953"/>
                  <a:pt x="73699" y="395829"/>
                  <a:pt x="10131" y="408053"/>
                </a:cubicBezTo>
                <a:cubicBezTo>
                  <a:pt x="-53437" y="420278"/>
                  <a:pt x="196760" y="365675"/>
                  <a:pt x="352420" y="324926"/>
                </a:cubicBezTo>
                <a:cubicBezTo>
                  <a:pt x="508080" y="284177"/>
                  <a:pt x="867484" y="192085"/>
                  <a:pt x="944091" y="163561"/>
                </a:cubicBezTo>
                <a:cubicBezTo>
                  <a:pt x="1020698" y="135037"/>
                  <a:pt x="739533" y="177416"/>
                  <a:pt x="812065" y="153782"/>
                </a:cubicBezTo>
                <a:cubicBezTo>
                  <a:pt x="884597" y="130148"/>
                  <a:pt x="1472193" y="-19807"/>
                  <a:pt x="1418405" y="21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0E1AD7C7-CE38-ECF9-90BE-F69E2950050A}"/>
              </a:ext>
            </a:extLst>
          </p:cNvPr>
          <p:cNvSpPr/>
          <p:nvPr/>
        </p:nvSpPr>
        <p:spPr>
          <a:xfrm>
            <a:off x="3950990" y="454755"/>
            <a:ext cx="1662640" cy="543746"/>
          </a:xfrm>
          <a:custGeom>
            <a:avLst/>
            <a:gdLst>
              <a:gd name="connsiteX0" fmla="*/ 0 w 1662640"/>
              <a:gd name="connsiteY0" fmla="*/ 0 h 543746"/>
              <a:gd name="connsiteX1" fmla="*/ 63568 w 1662640"/>
              <a:gd name="connsiteY1" fmla="*/ 19559 h 543746"/>
              <a:gd name="connsiteX2" fmla="*/ 919290 w 1662640"/>
              <a:gd name="connsiteY2" fmla="*/ 278721 h 543746"/>
              <a:gd name="connsiteX3" fmla="*/ 836163 w 1662640"/>
              <a:gd name="connsiteY3" fmla="*/ 229823 h 543746"/>
              <a:gd name="connsiteX4" fmla="*/ 1486512 w 1662640"/>
              <a:gd name="connsiteY4" fmla="*/ 474315 h 543746"/>
              <a:gd name="connsiteX5" fmla="*/ 1662546 w 1662640"/>
              <a:gd name="connsiteY5" fmla="*/ 542772 h 543746"/>
              <a:gd name="connsiteX6" fmla="*/ 1501181 w 1662640"/>
              <a:gd name="connsiteY6" fmla="*/ 508543 h 543746"/>
              <a:gd name="connsiteX7" fmla="*/ 948629 w 1662640"/>
              <a:gd name="connsiteY7" fmla="*/ 425416 h 543746"/>
              <a:gd name="connsiteX8" fmla="*/ 1437613 w 1662640"/>
              <a:gd name="connsiteY8" fmla="*/ 488984 h 543746"/>
              <a:gd name="connsiteX9" fmla="*/ 1325147 w 1662640"/>
              <a:gd name="connsiteY9" fmla="*/ 430306 h 543746"/>
              <a:gd name="connsiteX10" fmla="*/ 469425 w 1662640"/>
              <a:gd name="connsiteY10" fmla="*/ 176034 h 543746"/>
              <a:gd name="connsiteX11" fmla="*/ 322730 w 1662640"/>
              <a:gd name="connsiteY11" fmla="*/ 102687 h 543746"/>
              <a:gd name="connsiteX12" fmla="*/ 0 w 1662640"/>
              <a:gd name="connsiteY12" fmla="*/ 0 h 54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2640" h="543746">
                <a:moveTo>
                  <a:pt x="0" y="0"/>
                </a:moveTo>
                <a:lnTo>
                  <a:pt x="63568" y="19559"/>
                </a:lnTo>
                <a:lnTo>
                  <a:pt x="919290" y="278721"/>
                </a:lnTo>
                <a:cubicBezTo>
                  <a:pt x="1048056" y="313765"/>
                  <a:pt x="741626" y="197224"/>
                  <a:pt x="836163" y="229823"/>
                </a:cubicBezTo>
                <a:cubicBezTo>
                  <a:pt x="930700" y="262422"/>
                  <a:pt x="1348781" y="422157"/>
                  <a:pt x="1486512" y="474315"/>
                </a:cubicBezTo>
                <a:cubicBezTo>
                  <a:pt x="1624243" y="526473"/>
                  <a:pt x="1660101" y="537067"/>
                  <a:pt x="1662546" y="542772"/>
                </a:cubicBezTo>
                <a:cubicBezTo>
                  <a:pt x="1664991" y="548477"/>
                  <a:pt x="1620167" y="528102"/>
                  <a:pt x="1501181" y="508543"/>
                </a:cubicBezTo>
                <a:cubicBezTo>
                  <a:pt x="1382195" y="488984"/>
                  <a:pt x="959224" y="428676"/>
                  <a:pt x="948629" y="425416"/>
                </a:cubicBezTo>
                <a:cubicBezTo>
                  <a:pt x="938034" y="422156"/>
                  <a:pt x="1374860" y="488169"/>
                  <a:pt x="1437613" y="488984"/>
                </a:cubicBezTo>
                <a:cubicBezTo>
                  <a:pt x="1500366" y="489799"/>
                  <a:pt x="1486512" y="482464"/>
                  <a:pt x="1325147" y="430306"/>
                </a:cubicBezTo>
                <a:cubicBezTo>
                  <a:pt x="1163782" y="378148"/>
                  <a:pt x="636494" y="230637"/>
                  <a:pt x="469425" y="176034"/>
                </a:cubicBezTo>
                <a:cubicBezTo>
                  <a:pt x="302356" y="121431"/>
                  <a:pt x="393633" y="133656"/>
                  <a:pt x="322730" y="102687"/>
                </a:cubicBezTo>
                <a:cubicBezTo>
                  <a:pt x="251827" y="71718"/>
                  <a:pt x="147918" y="30969"/>
                  <a:pt x="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C71357E3-6288-9E8A-98B8-E93ED870F389}"/>
              </a:ext>
            </a:extLst>
          </p:cNvPr>
          <p:cNvSpPr/>
          <p:nvPr/>
        </p:nvSpPr>
        <p:spPr>
          <a:xfrm>
            <a:off x="3049894" y="1559718"/>
            <a:ext cx="1840850" cy="461135"/>
          </a:xfrm>
          <a:custGeom>
            <a:avLst/>
            <a:gdLst>
              <a:gd name="connsiteX0" fmla="*/ 55154 w 1840850"/>
              <a:gd name="connsiteY0" fmla="*/ 450006 h 461135"/>
              <a:gd name="connsiteX1" fmla="*/ 1028232 w 1840850"/>
              <a:gd name="connsiteY1" fmla="*/ 210404 h 461135"/>
              <a:gd name="connsiteX2" fmla="*/ 1468318 w 1840850"/>
              <a:gd name="connsiteY2" fmla="*/ 269082 h 461135"/>
              <a:gd name="connsiteX3" fmla="*/ 1248275 w 1840850"/>
              <a:gd name="connsiteY3" fmla="*/ 205514 h 461135"/>
              <a:gd name="connsiteX4" fmla="*/ 1639462 w 1840850"/>
              <a:gd name="connsiteY4" fmla="*/ 185955 h 461135"/>
              <a:gd name="connsiteX5" fmla="*/ 1839946 w 1840850"/>
              <a:gd name="connsiteY5" fmla="*/ 259302 h 461135"/>
              <a:gd name="connsiteX6" fmla="*/ 1566115 w 1840850"/>
              <a:gd name="connsiteY6" fmla="*/ 176175 h 461135"/>
              <a:gd name="connsiteX7" fmla="*/ 866867 w 1840850"/>
              <a:gd name="connsiteY7" fmla="*/ 141 h 461135"/>
              <a:gd name="connsiteX8" fmla="*/ 1306953 w 1840850"/>
              <a:gd name="connsiteY8" fmla="*/ 146836 h 461135"/>
              <a:gd name="connsiteX9" fmla="*/ 1478097 w 1840850"/>
              <a:gd name="connsiteY9" fmla="*/ 171285 h 461135"/>
              <a:gd name="connsiteX10" fmla="*/ 1218936 w 1840850"/>
              <a:gd name="connsiteY10" fmla="*/ 181065 h 461135"/>
              <a:gd name="connsiteX11" fmla="*/ 412112 w 1840850"/>
              <a:gd name="connsiteY11" fmla="*/ 205514 h 461135"/>
              <a:gd name="connsiteX12" fmla="*/ 1106470 w 1840850"/>
              <a:gd name="connsiteY12" fmla="*/ 215294 h 461135"/>
              <a:gd name="connsiteX13" fmla="*/ 690833 w 1840850"/>
              <a:gd name="connsiteY13" fmla="*/ 273972 h 461135"/>
              <a:gd name="connsiteX14" fmla="*/ 182290 w 1840850"/>
              <a:gd name="connsiteY14" fmla="*/ 405998 h 461135"/>
              <a:gd name="connsiteX15" fmla="*/ 55154 w 1840850"/>
              <a:gd name="connsiteY15" fmla="*/ 450006 h 46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0850" h="461135">
                <a:moveTo>
                  <a:pt x="55154" y="450006"/>
                </a:moveTo>
                <a:cubicBezTo>
                  <a:pt x="196144" y="417407"/>
                  <a:pt x="792705" y="240558"/>
                  <a:pt x="1028232" y="210404"/>
                </a:cubicBezTo>
                <a:cubicBezTo>
                  <a:pt x="1263759" y="180250"/>
                  <a:pt x="1431644" y="269897"/>
                  <a:pt x="1468318" y="269082"/>
                </a:cubicBezTo>
                <a:cubicBezTo>
                  <a:pt x="1504992" y="268267"/>
                  <a:pt x="1219751" y="219369"/>
                  <a:pt x="1248275" y="205514"/>
                </a:cubicBezTo>
                <a:cubicBezTo>
                  <a:pt x="1276799" y="191659"/>
                  <a:pt x="1540850" y="176990"/>
                  <a:pt x="1639462" y="185955"/>
                </a:cubicBezTo>
                <a:cubicBezTo>
                  <a:pt x="1738074" y="194920"/>
                  <a:pt x="1852171" y="260932"/>
                  <a:pt x="1839946" y="259302"/>
                </a:cubicBezTo>
                <a:cubicBezTo>
                  <a:pt x="1827721" y="257672"/>
                  <a:pt x="1728295" y="219368"/>
                  <a:pt x="1566115" y="176175"/>
                </a:cubicBezTo>
                <a:cubicBezTo>
                  <a:pt x="1403935" y="132982"/>
                  <a:pt x="910061" y="5031"/>
                  <a:pt x="866867" y="141"/>
                </a:cubicBezTo>
                <a:cubicBezTo>
                  <a:pt x="823673" y="-4749"/>
                  <a:pt x="1205081" y="118312"/>
                  <a:pt x="1306953" y="146836"/>
                </a:cubicBezTo>
                <a:cubicBezTo>
                  <a:pt x="1408825" y="175360"/>
                  <a:pt x="1492767" y="165580"/>
                  <a:pt x="1478097" y="171285"/>
                </a:cubicBezTo>
                <a:cubicBezTo>
                  <a:pt x="1463428" y="176990"/>
                  <a:pt x="1218936" y="181065"/>
                  <a:pt x="1218936" y="181065"/>
                </a:cubicBezTo>
                <a:lnTo>
                  <a:pt x="412112" y="205514"/>
                </a:lnTo>
                <a:cubicBezTo>
                  <a:pt x="393368" y="211219"/>
                  <a:pt x="1060017" y="203884"/>
                  <a:pt x="1106470" y="215294"/>
                </a:cubicBezTo>
                <a:cubicBezTo>
                  <a:pt x="1152923" y="226704"/>
                  <a:pt x="844863" y="242188"/>
                  <a:pt x="690833" y="273972"/>
                </a:cubicBezTo>
                <a:cubicBezTo>
                  <a:pt x="536803" y="305756"/>
                  <a:pt x="289052" y="375844"/>
                  <a:pt x="182290" y="405998"/>
                </a:cubicBezTo>
                <a:cubicBezTo>
                  <a:pt x="75529" y="436152"/>
                  <a:pt x="-85836" y="482605"/>
                  <a:pt x="55154" y="4500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0955DE27-7F50-4BA6-E856-6FFCFF811A91}"/>
              </a:ext>
            </a:extLst>
          </p:cNvPr>
          <p:cNvSpPr/>
          <p:nvPr/>
        </p:nvSpPr>
        <p:spPr>
          <a:xfrm>
            <a:off x="4272840" y="1520504"/>
            <a:ext cx="1416229" cy="617487"/>
          </a:xfrm>
          <a:custGeom>
            <a:avLst/>
            <a:gdLst>
              <a:gd name="connsiteX0" fmla="*/ 880 w 1416229"/>
              <a:gd name="connsiteY0" fmla="*/ 14906 h 617487"/>
              <a:gd name="connsiteX1" fmla="*/ 905500 w 1416229"/>
              <a:gd name="connsiteY1" fmla="*/ 5126 h 617487"/>
              <a:gd name="connsiteX2" fmla="*/ 817483 w 1416229"/>
              <a:gd name="connsiteY2" fmla="*/ 107813 h 617487"/>
              <a:gd name="connsiteX3" fmla="*/ 1262458 w 1416229"/>
              <a:gd name="connsiteY3" fmla="*/ 88253 h 617487"/>
              <a:gd name="connsiteX4" fmla="*/ 1081534 w 1416229"/>
              <a:gd name="connsiteY4" fmla="*/ 215389 h 617487"/>
              <a:gd name="connsiteX5" fmla="*/ 1296687 w 1416229"/>
              <a:gd name="connsiteY5" fmla="*/ 386533 h 617487"/>
              <a:gd name="connsiteX6" fmla="*/ 1414043 w 1416229"/>
              <a:gd name="connsiteY6" fmla="*/ 616356 h 617487"/>
              <a:gd name="connsiteX7" fmla="*/ 1355365 w 1416229"/>
              <a:gd name="connsiteY7" fmla="*/ 464771 h 617487"/>
              <a:gd name="connsiteX8" fmla="*/ 1145102 w 1416229"/>
              <a:gd name="connsiteY8" fmla="*/ 244728 h 617487"/>
              <a:gd name="connsiteX9" fmla="*/ 1130433 w 1416229"/>
              <a:gd name="connsiteY9" fmla="*/ 122482 h 617487"/>
              <a:gd name="connsiteX10" fmla="*/ 1017966 w 1416229"/>
              <a:gd name="connsiteY10" fmla="*/ 63804 h 617487"/>
              <a:gd name="connsiteX11" fmla="*/ 837042 w 1416229"/>
              <a:gd name="connsiteY11" fmla="*/ 102923 h 617487"/>
              <a:gd name="connsiteX12" fmla="*/ 1066865 w 1416229"/>
              <a:gd name="connsiteY12" fmla="*/ 54024 h 617487"/>
              <a:gd name="connsiteX13" fmla="*/ 744135 w 1416229"/>
              <a:gd name="connsiteY13" fmla="*/ 10016 h 617487"/>
              <a:gd name="connsiteX14" fmla="*/ 880 w 1416229"/>
              <a:gd name="connsiteY14" fmla="*/ 14906 h 61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6229" h="617487">
                <a:moveTo>
                  <a:pt x="880" y="14906"/>
                </a:moveTo>
                <a:cubicBezTo>
                  <a:pt x="27774" y="14091"/>
                  <a:pt x="769400" y="-10358"/>
                  <a:pt x="905500" y="5126"/>
                </a:cubicBezTo>
                <a:cubicBezTo>
                  <a:pt x="1041600" y="20610"/>
                  <a:pt x="757990" y="93959"/>
                  <a:pt x="817483" y="107813"/>
                </a:cubicBezTo>
                <a:cubicBezTo>
                  <a:pt x="876976" y="121667"/>
                  <a:pt x="1218450" y="70324"/>
                  <a:pt x="1262458" y="88253"/>
                </a:cubicBezTo>
                <a:cubicBezTo>
                  <a:pt x="1306467" y="106182"/>
                  <a:pt x="1075829" y="165676"/>
                  <a:pt x="1081534" y="215389"/>
                </a:cubicBezTo>
                <a:cubicBezTo>
                  <a:pt x="1087239" y="265102"/>
                  <a:pt x="1241269" y="319705"/>
                  <a:pt x="1296687" y="386533"/>
                </a:cubicBezTo>
                <a:cubicBezTo>
                  <a:pt x="1352105" y="453361"/>
                  <a:pt x="1404263" y="603316"/>
                  <a:pt x="1414043" y="616356"/>
                </a:cubicBezTo>
                <a:cubicBezTo>
                  <a:pt x="1423823" y="629396"/>
                  <a:pt x="1400188" y="526709"/>
                  <a:pt x="1355365" y="464771"/>
                </a:cubicBezTo>
                <a:cubicBezTo>
                  <a:pt x="1310542" y="402833"/>
                  <a:pt x="1182591" y="301776"/>
                  <a:pt x="1145102" y="244728"/>
                </a:cubicBezTo>
                <a:cubicBezTo>
                  <a:pt x="1107613" y="187680"/>
                  <a:pt x="1151622" y="152636"/>
                  <a:pt x="1130433" y="122482"/>
                </a:cubicBezTo>
                <a:cubicBezTo>
                  <a:pt x="1109244" y="92328"/>
                  <a:pt x="1066864" y="67064"/>
                  <a:pt x="1017966" y="63804"/>
                </a:cubicBezTo>
                <a:cubicBezTo>
                  <a:pt x="969068" y="60544"/>
                  <a:pt x="828892" y="104553"/>
                  <a:pt x="837042" y="102923"/>
                </a:cubicBezTo>
                <a:cubicBezTo>
                  <a:pt x="845192" y="101293"/>
                  <a:pt x="1082349" y="69508"/>
                  <a:pt x="1066865" y="54024"/>
                </a:cubicBezTo>
                <a:cubicBezTo>
                  <a:pt x="1051381" y="38540"/>
                  <a:pt x="917724" y="18981"/>
                  <a:pt x="744135" y="10016"/>
                </a:cubicBezTo>
                <a:cubicBezTo>
                  <a:pt x="570546" y="1051"/>
                  <a:pt x="-26014" y="15721"/>
                  <a:pt x="880" y="149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070A09BA-D1E9-C672-C746-C1E00518D3B6}"/>
              </a:ext>
            </a:extLst>
          </p:cNvPr>
          <p:cNvSpPr/>
          <p:nvPr/>
        </p:nvSpPr>
        <p:spPr>
          <a:xfrm>
            <a:off x="5451501" y="979500"/>
            <a:ext cx="657412" cy="1592628"/>
          </a:xfrm>
          <a:custGeom>
            <a:avLst/>
            <a:gdLst>
              <a:gd name="connsiteX0" fmla="*/ 10450 w 657412"/>
              <a:gd name="connsiteY0" fmla="*/ 13137 h 1592628"/>
              <a:gd name="connsiteX1" fmla="*/ 54458 w 657412"/>
              <a:gd name="connsiteY1" fmla="*/ 71816 h 1592628"/>
              <a:gd name="connsiteX2" fmla="*/ 289171 w 657412"/>
              <a:gd name="connsiteY2" fmla="*/ 360316 h 1592628"/>
              <a:gd name="connsiteX3" fmla="*/ 284281 w 657412"/>
              <a:gd name="connsiteY3" fmla="*/ 306528 h 1592628"/>
              <a:gd name="connsiteX4" fmla="*/ 328289 w 657412"/>
              <a:gd name="connsiteY4" fmla="*/ 648817 h 1592628"/>
              <a:gd name="connsiteX5" fmla="*/ 342959 w 657412"/>
              <a:gd name="connsiteY5" fmla="*/ 472782 h 1592628"/>
              <a:gd name="connsiteX6" fmla="*/ 499434 w 657412"/>
              <a:gd name="connsiteY6" fmla="*/ 810181 h 1592628"/>
              <a:gd name="connsiteX7" fmla="*/ 509213 w 657412"/>
              <a:gd name="connsiteY7" fmla="*/ 751503 h 1592628"/>
              <a:gd name="connsiteX8" fmla="*/ 602120 w 657412"/>
              <a:gd name="connsiteY8" fmla="*/ 991105 h 1592628"/>
              <a:gd name="connsiteX9" fmla="*/ 626570 w 657412"/>
              <a:gd name="connsiteY9" fmla="*/ 1299165 h 1592628"/>
              <a:gd name="connsiteX10" fmla="*/ 616790 w 657412"/>
              <a:gd name="connsiteY10" fmla="*/ 1592556 h 1592628"/>
              <a:gd name="connsiteX11" fmla="*/ 631459 w 657412"/>
              <a:gd name="connsiteY11" fmla="*/ 1323614 h 1592628"/>
              <a:gd name="connsiteX12" fmla="*/ 626570 w 657412"/>
              <a:gd name="connsiteY12" fmla="*/ 971546 h 1592628"/>
              <a:gd name="connsiteX13" fmla="*/ 631459 w 657412"/>
              <a:gd name="connsiteY13" fmla="*/ 1030224 h 1592628"/>
              <a:gd name="connsiteX14" fmla="*/ 259832 w 657412"/>
              <a:gd name="connsiteY14" fmla="*/ 326087 h 1592628"/>
              <a:gd name="connsiteX15" fmla="*/ 201154 w 657412"/>
              <a:gd name="connsiteY15" fmla="*/ 145163 h 1592628"/>
              <a:gd name="connsiteX16" fmla="*/ 206043 w 657412"/>
              <a:gd name="connsiteY16" fmla="*/ 272299 h 1592628"/>
              <a:gd name="connsiteX17" fmla="*/ 10450 w 657412"/>
              <a:gd name="connsiteY17" fmla="*/ 13137 h 15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7412" h="1592628">
                <a:moveTo>
                  <a:pt x="10450" y="13137"/>
                </a:moveTo>
                <a:cubicBezTo>
                  <a:pt x="-14814" y="-20277"/>
                  <a:pt x="8005" y="13953"/>
                  <a:pt x="54458" y="71816"/>
                </a:cubicBezTo>
                <a:cubicBezTo>
                  <a:pt x="100911" y="129679"/>
                  <a:pt x="250867" y="321197"/>
                  <a:pt x="289171" y="360316"/>
                </a:cubicBezTo>
                <a:cubicBezTo>
                  <a:pt x="327475" y="399435"/>
                  <a:pt x="277761" y="258444"/>
                  <a:pt x="284281" y="306528"/>
                </a:cubicBezTo>
                <a:cubicBezTo>
                  <a:pt x="290801" y="354612"/>
                  <a:pt x="318509" y="621108"/>
                  <a:pt x="328289" y="648817"/>
                </a:cubicBezTo>
                <a:cubicBezTo>
                  <a:pt x="338069" y="676526"/>
                  <a:pt x="314435" y="445888"/>
                  <a:pt x="342959" y="472782"/>
                </a:cubicBezTo>
                <a:cubicBezTo>
                  <a:pt x="371483" y="499676"/>
                  <a:pt x="471725" y="763728"/>
                  <a:pt x="499434" y="810181"/>
                </a:cubicBezTo>
                <a:cubicBezTo>
                  <a:pt x="527143" y="856634"/>
                  <a:pt x="492099" y="721349"/>
                  <a:pt x="509213" y="751503"/>
                </a:cubicBezTo>
                <a:cubicBezTo>
                  <a:pt x="526327" y="781657"/>
                  <a:pt x="582560" y="899828"/>
                  <a:pt x="602120" y="991105"/>
                </a:cubicBezTo>
                <a:cubicBezTo>
                  <a:pt x="621680" y="1082382"/>
                  <a:pt x="624125" y="1198923"/>
                  <a:pt x="626570" y="1299165"/>
                </a:cubicBezTo>
                <a:cubicBezTo>
                  <a:pt x="629015" y="1399407"/>
                  <a:pt x="615975" y="1588481"/>
                  <a:pt x="616790" y="1592556"/>
                </a:cubicBezTo>
                <a:cubicBezTo>
                  <a:pt x="617605" y="1596631"/>
                  <a:pt x="629829" y="1427116"/>
                  <a:pt x="631459" y="1323614"/>
                </a:cubicBezTo>
                <a:cubicBezTo>
                  <a:pt x="633089" y="1220112"/>
                  <a:pt x="626570" y="1020444"/>
                  <a:pt x="626570" y="971546"/>
                </a:cubicBezTo>
                <a:cubicBezTo>
                  <a:pt x="626570" y="922648"/>
                  <a:pt x="692582" y="1137800"/>
                  <a:pt x="631459" y="1030224"/>
                </a:cubicBezTo>
                <a:cubicBezTo>
                  <a:pt x="570336" y="922648"/>
                  <a:pt x="331550" y="473597"/>
                  <a:pt x="259832" y="326087"/>
                </a:cubicBezTo>
                <a:cubicBezTo>
                  <a:pt x="188115" y="178577"/>
                  <a:pt x="210119" y="154128"/>
                  <a:pt x="201154" y="145163"/>
                </a:cubicBezTo>
                <a:cubicBezTo>
                  <a:pt x="192189" y="136198"/>
                  <a:pt x="232937" y="288598"/>
                  <a:pt x="206043" y="272299"/>
                </a:cubicBezTo>
                <a:cubicBezTo>
                  <a:pt x="179149" y="256000"/>
                  <a:pt x="35714" y="46551"/>
                  <a:pt x="10450" y="131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DC16C8E7-4050-B52F-6247-36FE7C14AE31}"/>
              </a:ext>
            </a:extLst>
          </p:cNvPr>
          <p:cNvSpPr/>
          <p:nvPr/>
        </p:nvSpPr>
        <p:spPr>
          <a:xfrm>
            <a:off x="5936084" y="2113021"/>
            <a:ext cx="284662" cy="1941349"/>
          </a:xfrm>
          <a:custGeom>
            <a:avLst/>
            <a:gdLst>
              <a:gd name="connsiteX0" fmla="*/ 181105 w 284662"/>
              <a:gd name="connsiteY0" fmla="*/ 23839 h 1941349"/>
              <a:gd name="connsiteX1" fmla="*/ 176215 w 284662"/>
              <a:gd name="connsiteY1" fmla="*/ 77627 h 1941349"/>
              <a:gd name="connsiteX2" fmla="*/ 181105 w 284662"/>
              <a:gd name="connsiteY2" fmla="*/ 302560 h 1941349"/>
              <a:gd name="connsiteX3" fmla="*/ 264233 w 284662"/>
              <a:gd name="connsiteY3" fmla="*/ 473704 h 1941349"/>
              <a:gd name="connsiteX4" fmla="*/ 225114 w 284662"/>
              <a:gd name="connsiteY4" fmla="*/ 551942 h 1941349"/>
              <a:gd name="connsiteX5" fmla="*/ 264233 w 284662"/>
              <a:gd name="connsiteY5" fmla="*/ 815993 h 1941349"/>
              <a:gd name="connsiteX6" fmla="*/ 230004 w 284662"/>
              <a:gd name="connsiteY6" fmla="*/ 698637 h 1941349"/>
              <a:gd name="connsiteX7" fmla="*/ 283792 w 284662"/>
              <a:gd name="connsiteY7" fmla="*/ 943129 h 1941349"/>
              <a:gd name="connsiteX8" fmla="*/ 215334 w 284662"/>
              <a:gd name="connsiteY8" fmla="*/ 1177841 h 1941349"/>
              <a:gd name="connsiteX9" fmla="*/ 274012 w 284662"/>
              <a:gd name="connsiteY9" fmla="*/ 1060485 h 1941349"/>
              <a:gd name="connsiteX10" fmla="*/ 244673 w 284662"/>
              <a:gd name="connsiteY10" fmla="*/ 1275638 h 1941349"/>
              <a:gd name="connsiteX11" fmla="*/ 220224 w 284662"/>
              <a:gd name="connsiteY11" fmla="*/ 1471231 h 1941349"/>
              <a:gd name="connsiteX12" fmla="*/ 239783 w 284662"/>
              <a:gd name="connsiteY12" fmla="*/ 1363655 h 1941349"/>
              <a:gd name="connsiteX13" fmla="*/ 146876 w 284662"/>
              <a:gd name="connsiteY13" fmla="*/ 1730393 h 1941349"/>
              <a:gd name="connsiteX14" fmla="*/ 137097 w 284662"/>
              <a:gd name="connsiteY14" fmla="*/ 1784181 h 1941349"/>
              <a:gd name="connsiteX15" fmla="*/ 166436 w 284662"/>
              <a:gd name="connsiteY15" fmla="*/ 1730393 h 1941349"/>
              <a:gd name="connsiteX16" fmla="*/ 181 w 284662"/>
              <a:gd name="connsiteY16" fmla="*/ 1940656 h 1941349"/>
              <a:gd name="connsiteX17" fmla="*/ 137097 w 284662"/>
              <a:gd name="connsiteY17" fmla="*/ 1774401 h 1941349"/>
              <a:gd name="connsiteX18" fmla="*/ 278902 w 284662"/>
              <a:gd name="connsiteY18" fmla="*/ 1202290 h 1941349"/>
              <a:gd name="connsiteX19" fmla="*/ 254453 w 284662"/>
              <a:gd name="connsiteY19" fmla="*/ 1270748 h 1941349"/>
              <a:gd name="connsiteX20" fmla="*/ 230004 w 284662"/>
              <a:gd name="connsiteY20" fmla="*/ 654628 h 1941349"/>
              <a:gd name="connsiteX21" fmla="*/ 239783 w 284662"/>
              <a:gd name="connsiteY21" fmla="*/ 767095 h 1941349"/>
              <a:gd name="connsiteX22" fmla="*/ 259343 w 284662"/>
              <a:gd name="connsiteY22" fmla="*/ 522603 h 1941349"/>
              <a:gd name="connsiteX23" fmla="*/ 234894 w 284662"/>
              <a:gd name="connsiteY23" fmla="*/ 439475 h 1941349"/>
              <a:gd name="connsiteX24" fmla="*/ 181105 w 284662"/>
              <a:gd name="connsiteY24" fmla="*/ 23839 h 194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662" h="1941349">
                <a:moveTo>
                  <a:pt x="181105" y="23839"/>
                </a:moveTo>
                <a:cubicBezTo>
                  <a:pt x="171325" y="-36469"/>
                  <a:pt x="176215" y="31174"/>
                  <a:pt x="176215" y="77627"/>
                </a:cubicBezTo>
                <a:cubicBezTo>
                  <a:pt x="176215" y="124080"/>
                  <a:pt x="166435" y="236547"/>
                  <a:pt x="181105" y="302560"/>
                </a:cubicBezTo>
                <a:cubicBezTo>
                  <a:pt x="195775" y="368573"/>
                  <a:pt x="256898" y="432140"/>
                  <a:pt x="264233" y="473704"/>
                </a:cubicBezTo>
                <a:cubicBezTo>
                  <a:pt x="271568" y="515268"/>
                  <a:pt x="225114" y="494894"/>
                  <a:pt x="225114" y="551942"/>
                </a:cubicBezTo>
                <a:cubicBezTo>
                  <a:pt x="225114" y="608990"/>
                  <a:pt x="263418" y="791544"/>
                  <a:pt x="264233" y="815993"/>
                </a:cubicBezTo>
                <a:cubicBezTo>
                  <a:pt x="265048" y="840442"/>
                  <a:pt x="226744" y="677448"/>
                  <a:pt x="230004" y="698637"/>
                </a:cubicBezTo>
                <a:cubicBezTo>
                  <a:pt x="233264" y="719826"/>
                  <a:pt x="286237" y="863262"/>
                  <a:pt x="283792" y="943129"/>
                </a:cubicBezTo>
                <a:cubicBezTo>
                  <a:pt x="281347" y="1022996"/>
                  <a:pt x="216964" y="1158282"/>
                  <a:pt x="215334" y="1177841"/>
                </a:cubicBezTo>
                <a:cubicBezTo>
                  <a:pt x="213704" y="1197400"/>
                  <a:pt x="269122" y="1044186"/>
                  <a:pt x="274012" y="1060485"/>
                </a:cubicBezTo>
                <a:cubicBezTo>
                  <a:pt x="278902" y="1076784"/>
                  <a:pt x="253638" y="1207180"/>
                  <a:pt x="244673" y="1275638"/>
                </a:cubicBezTo>
                <a:cubicBezTo>
                  <a:pt x="235708" y="1344096"/>
                  <a:pt x="221039" y="1456562"/>
                  <a:pt x="220224" y="1471231"/>
                </a:cubicBezTo>
                <a:cubicBezTo>
                  <a:pt x="219409" y="1485901"/>
                  <a:pt x="252008" y="1320461"/>
                  <a:pt x="239783" y="1363655"/>
                </a:cubicBezTo>
                <a:cubicBezTo>
                  <a:pt x="227558" y="1406849"/>
                  <a:pt x="163990" y="1660305"/>
                  <a:pt x="146876" y="1730393"/>
                </a:cubicBezTo>
                <a:cubicBezTo>
                  <a:pt x="129762" y="1800481"/>
                  <a:pt x="133837" y="1784181"/>
                  <a:pt x="137097" y="1784181"/>
                </a:cubicBezTo>
                <a:cubicBezTo>
                  <a:pt x="140357" y="1784181"/>
                  <a:pt x="189255" y="1704314"/>
                  <a:pt x="166436" y="1730393"/>
                </a:cubicBezTo>
                <a:cubicBezTo>
                  <a:pt x="143617" y="1756472"/>
                  <a:pt x="5071" y="1933321"/>
                  <a:pt x="181" y="1940656"/>
                </a:cubicBezTo>
                <a:cubicBezTo>
                  <a:pt x="-4709" y="1947991"/>
                  <a:pt x="90644" y="1897462"/>
                  <a:pt x="137097" y="1774401"/>
                </a:cubicBezTo>
                <a:cubicBezTo>
                  <a:pt x="183550" y="1651340"/>
                  <a:pt x="259343" y="1286232"/>
                  <a:pt x="278902" y="1202290"/>
                </a:cubicBezTo>
                <a:cubicBezTo>
                  <a:pt x="298461" y="1118348"/>
                  <a:pt x="262603" y="1362025"/>
                  <a:pt x="254453" y="1270748"/>
                </a:cubicBezTo>
                <a:cubicBezTo>
                  <a:pt x="246303" y="1179471"/>
                  <a:pt x="232449" y="738570"/>
                  <a:pt x="230004" y="654628"/>
                </a:cubicBezTo>
                <a:cubicBezTo>
                  <a:pt x="227559" y="570686"/>
                  <a:pt x="234893" y="789099"/>
                  <a:pt x="239783" y="767095"/>
                </a:cubicBezTo>
                <a:cubicBezTo>
                  <a:pt x="244673" y="745091"/>
                  <a:pt x="260158" y="577206"/>
                  <a:pt x="259343" y="522603"/>
                </a:cubicBezTo>
                <a:cubicBezTo>
                  <a:pt x="258528" y="468000"/>
                  <a:pt x="253638" y="526677"/>
                  <a:pt x="234894" y="439475"/>
                </a:cubicBezTo>
                <a:cubicBezTo>
                  <a:pt x="216150" y="352273"/>
                  <a:pt x="190885" y="84147"/>
                  <a:pt x="181105" y="238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D99E68DA-C59F-8B24-BD39-AC9D6B83B26A}"/>
              </a:ext>
            </a:extLst>
          </p:cNvPr>
          <p:cNvSpPr/>
          <p:nvPr/>
        </p:nvSpPr>
        <p:spPr>
          <a:xfrm>
            <a:off x="5613378" y="1818245"/>
            <a:ext cx="371786" cy="1236710"/>
          </a:xfrm>
          <a:custGeom>
            <a:avLst/>
            <a:gdLst>
              <a:gd name="connsiteX0" fmla="*/ 58836 w 371786"/>
              <a:gd name="connsiteY0" fmla="*/ 20335 h 1236710"/>
              <a:gd name="connsiteX1" fmla="*/ 332667 w 371786"/>
              <a:gd name="connsiteY1" fmla="*/ 773370 h 1236710"/>
              <a:gd name="connsiteX2" fmla="*/ 298438 w 371786"/>
              <a:gd name="connsiteY2" fmla="*/ 680463 h 1236710"/>
              <a:gd name="connsiteX3" fmla="*/ 371786 w 371786"/>
              <a:gd name="connsiteY3" fmla="*/ 900506 h 1236710"/>
              <a:gd name="connsiteX4" fmla="*/ 298438 w 371786"/>
              <a:gd name="connsiteY4" fmla="*/ 1233015 h 1236710"/>
              <a:gd name="connsiteX5" fmla="*/ 366896 w 371786"/>
              <a:gd name="connsiteY5" fmla="*/ 1061871 h 1236710"/>
              <a:gd name="connsiteX6" fmla="*/ 298438 w 371786"/>
              <a:gd name="connsiteY6" fmla="*/ 802709 h 1236710"/>
              <a:gd name="connsiteX7" fmla="*/ 161523 w 371786"/>
              <a:gd name="connsiteY7" fmla="*/ 440861 h 1236710"/>
              <a:gd name="connsiteX8" fmla="*/ 269099 w 371786"/>
              <a:gd name="connsiteY8" fmla="*/ 988523 h 1236710"/>
              <a:gd name="connsiteX9" fmla="*/ 195751 w 371786"/>
              <a:gd name="connsiteY9" fmla="*/ 528878 h 1236710"/>
              <a:gd name="connsiteX10" fmla="*/ 158 w 371786"/>
              <a:gd name="connsiteY10" fmla="*/ 157250 h 1236710"/>
              <a:gd name="connsiteX11" fmla="*/ 161523 w 371786"/>
              <a:gd name="connsiteY11" fmla="*/ 489759 h 1236710"/>
              <a:gd name="connsiteX12" fmla="*/ 102844 w 371786"/>
              <a:gd name="connsiteY12" fmla="*/ 235488 h 1236710"/>
              <a:gd name="connsiteX13" fmla="*/ 58836 w 371786"/>
              <a:gd name="connsiteY13" fmla="*/ 20335 h 12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786" h="1236710">
                <a:moveTo>
                  <a:pt x="58836" y="20335"/>
                </a:moveTo>
                <a:cubicBezTo>
                  <a:pt x="97140" y="109982"/>
                  <a:pt x="292733" y="663349"/>
                  <a:pt x="332667" y="773370"/>
                </a:cubicBezTo>
                <a:cubicBezTo>
                  <a:pt x="372601" y="883391"/>
                  <a:pt x="291918" y="659274"/>
                  <a:pt x="298438" y="680463"/>
                </a:cubicBezTo>
                <a:cubicBezTo>
                  <a:pt x="304958" y="701652"/>
                  <a:pt x="371786" y="808414"/>
                  <a:pt x="371786" y="900506"/>
                </a:cubicBezTo>
                <a:cubicBezTo>
                  <a:pt x="371786" y="992598"/>
                  <a:pt x="299253" y="1206121"/>
                  <a:pt x="298438" y="1233015"/>
                </a:cubicBezTo>
                <a:cubicBezTo>
                  <a:pt x="297623" y="1259909"/>
                  <a:pt x="366896" y="1133589"/>
                  <a:pt x="366896" y="1061871"/>
                </a:cubicBezTo>
                <a:cubicBezTo>
                  <a:pt x="366896" y="990153"/>
                  <a:pt x="332667" y="906211"/>
                  <a:pt x="298438" y="802709"/>
                </a:cubicBezTo>
                <a:cubicBezTo>
                  <a:pt x="264209" y="699207"/>
                  <a:pt x="166413" y="409892"/>
                  <a:pt x="161523" y="440861"/>
                </a:cubicBezTo>
                <a:cubicBezTo>
                  <a:pt x="156633" y="471830"/>
                  <a:pt x="263394" y="973854"/>
                  <a:pt x="269099" y="988523"/>
                </a:cubicBezTo>
                <a:cubicBezTo>
                  <a:pt x="274804" y="1003192"/>
                  <a:pt x="240574" y="667423"/>
                  <a:pt x="195751" y="528878"/>
                </a:cubicBezTo>
                <a:cubicBezTo>
                  <a:pt x="150928" y="390333"/>
                  <a:pt x="5863" y="163770"/>
                  <a:pt x="158" y="157250"/>
                </a:cubicBezTo>
                <a:cubicBezTo>
                  <a:pt x="-5547" y="150730"/>
                  <a:pt x="144409" y="476719"/>
                  <a:pt x="161523" y="489759"/>
                </a:cubicBezTo>
                <a:cubicBezTo>
                  <a:pt x="178637" y="502799"/>
                  <a:pt x="116699" y="308835"/>
                  <a:pt x="102844" y="235488"/>
                </a:cubicBezTo>
                <a:cubicBezTo>
                  <a:pt x="88989" y="162141"/>
                  <a:pt x="20532" y="-69312"/>
                  <a:pt x="58836" y="203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657F2D06-5682-9F99-375A-C0262C569B6B}"/>
              </a:ext>
            </a:extLst>
          </p:cNvPr>
          <p:cNvSpPr/>
          <p:nvPr/>
        </p:nvSpPr>
        <p:spPr>
          <a:xfrm>
            <a:off x="5877559" y="2829084"/>
            <a:ext cx="142620" cy="1294463"/>
          </a:xfrm>
          <a:custGeom>
            <a:avLst/>
            <a:gdLst>
              <a:gd name="connsiteX0" fmla="*/ 28 w 142620"/>
              <a:gd name="connsiteY0" fmla="*/ 202617 h 1294463"/>
              <a:gd name="connsiteX1" fmla="*/ 88045 w 142620"/>
              <a:gd name="connsiteY1" fmla="*/ 647592 h 1294463"/>
              <a:gd name="connsiteX2" fmla="*/ 97825 w 142620"/>
              <a:gd name="connsiteY2" fmla="*/ 564465 h 1294463"/>
              <a:gd name="connsiteX3" fmla="*/ 63596 w 142620"/>
              <a:gd name="connsiteY3" fmla="*/ 799177 h 1294463"/>
              <a:gd name="connsiteX4" fmla="*/ 132054 w 142620"/>
              <a:gd name="connsiteY4" fmla="*/ 706270 h 1294463"/>
              <a:gd name="connsiteX5" fmla="*/ 107605 w 142620"/>
              <a:gd name="connsiteY5" fmla="*/ 940982 h 1294463"/>
              <a:gd name="connsiteX6" fmla="*/ 83155 w 142620"/>
              <a:gd name="connsiteY6" fmla="*/ 1288161 h 1294463"/>
              <a:gd name="connsiteX7" fmla="*/ 102715 w 142620"/>
              <a:gd name="connsiteY7" fmla="*/ 1117017 h 1294463"/>
              <a:gd name="connsiteX8" fmla="*/ 141834 w 142620"/>
              <a:gd name="connsiteY8" fmla="*/ 540015 h 1294463"/>
              <a:gd name="connsiteX9" fmla="*/ 63596 w 142620"/>
              <a:gd name="connsiteY9" fmla="*/ 2133 h 1294463"/>
              <a:gd name="connsiteX10" fmla="*/ 102715 w 142620"/>
              <a:gd name="connsiteY10" fmla="*/ 745389 h 1294463"/>
              <a:gd name="connsiteX11" fmla="*/ 83155 w 142620"/>
              <a:gd name="connsiteY11" fmla="*/ 393320 h 1294463"/>
              <a:gd name="connsiteX12" fmla="*/ 78266 w 142620"/>
              <a:gd name="connsiteY12" fmla="*/ 486227 h 1294463"/>
              <a:gd name="connsiteX13" fmla="*/ 28 w 142620"/>
              <a:gd name="connsiteY13" fmla="*/ 202617 h 129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620" h="1294463">
                <a:moveTo>
                  <a:pt x="28" y="202617"/>
                </a:moveTo>
                <a:cubicBezTo>
                  <a:pt x="1658" y="229511"/>
                  <a:pt x="71745" y="587284"/>
                  <a:pt x="88045" y="647592"/>
                </a:cubicBezTo>
                <a:cubicBezTo>
                  <a:pt x="104345" y="707900"/>
                  <a:pt x="101900" y="539201"/>
                  <a:pt x="97825" y="564465"/>
                </a:cubicBezTo>
                <a:cubicBezTo>
                  <a:pt x="93750" y="589729"/>
                  <a:pt x="57891" y="775543"/>
                  <a:pt x="63596" y="799177"/>
                </a:cubicBezTo>
                <a:cubicBezTo>
                  <a:pt x="69301" y="822811"/>
                  <a:pt x="124719" y="682636"/>
                  <a:pt x="132054" y="706270"/>
                </a:cubicBezTo>
                <a:cubicBezTo>
                  <a:pt x="139389" y="729904"/>
                  <a:pt x="115755" y="844000"/>
                  <a:pt x="107605" y="940982"/>
                </a:cubicBezTo>
                <a:cubicBezTo>
                  <a:pt x="99455" y="1037964"/>
                  <a:pt x="83970" y="1258822"/>
                  <a:pt x="83155" y="1288161"/>
                </a:cubicBezTo>
                <a:cubicBezTo>
                  <a:pt x="82340" y="1317500"/>
                  <a:pt x="92935" y="1241708"/>
                  <a:pt x="102715" y="1117017"/>
                </a:cubicBezTo>
                <a:cubicBezTo>
                  <a:pt x="112495" y="992326"/>
                  <a:pt x="148354" y="725829"/>
                  <a:pt x="141834" y="540015"/>
                </a:cubicBezTo>
                <a:cubicBezTo>
                  <a:pt x="135314" y="354201"/>
                  <a:pt x="70116" y="-32096"/>
                  <a:pt x="63596" y="2133"/>
                </a:cubicBezTo>
                <a:cubicBezTo>
                  <a:pt x="57076" y="36362"/>
                  <a:pt x="99455" y="680191"/>
                  <a:pt x="102715" y="745389"/>
                </a:cubicBezTo>
                <a:cubicBezTo>
                  <a:pt x="105975" y="810587"/>
                  <a:pt x="87230" y="436514"/>
                  <a:pt x="83155" y="393320"/>
                </a:cubicBezTo>
                <a:cubicBezTo>
                  <a:pt x="79080" y="350126"/>
                  <a:pt x="88861" y="516381"/>
                  <a:pt x="78266" y="486227"/>
                </a:cubicBezTo>
                <a:cubicBezTo>
                  <a:pt x="67672" y="456073"/>
                  <a:pt x="-1602" y="175723"/>
                  <a:pt x="28" y="2026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F017E277-EC15-2F4B-508A-91A88B463ACA}"/>
              </a:ext>
            </a:extLst>
          </p:cNvPr>
          <p:cNvSpPr/>
          <p:nvPr/>
        </p:nvSpPr>
        <p:spPr>
          <a:xfrm>
            <a:off x="2801829" y="2141117"/>
            <a:ext cx="980870" cy="1854264"/>
          </a:xfrm>
          <a:custGeom>
            <a:avLst/>
            <a:gdLst>
              <a:gd name="connsiteX0" fmla="*/ 978760 w 980870"/>
              <a:gd name="connsiteY0" fmla="*/ 8525 h 1854264"/>
              <a:gd name="connsiteX1" fmla="*/ 278255 w 980870"/>
              <a:gd name="connsiteY1" fmla="*/ 650209 h 1854264"/>
              <a:gd name="connsiteX2" fmla="*/ 427982 w 980870"/>
              <a:gd name="connsiteY2" fmla="*/ 596736 h 1854264"/>
              <a:gd name="connsiteX3" fmla="*/ 192 w 980870"/>
              <a:gd name="connsiteY3" fmla="*/ 955009 h 1854264"/>
              <a:gd name="connsiteX4" fmla="*/ 486803 w 980870"/>
              <a:gd name="connsiteY4" fmla="*/ 751809 h 1854264"/>
              <a:gd name="connsiteX5" fmla="*/ 219434 w 980870"/>
              <a:gd name="connsiteY5" fmla="*/ 1131472 h 1854264"/>
              <a:gd name="connsiteX6" fmla="*/ 379855 w 980870"/>
              <a:gd name="connsiteY6" fmla="*/ 1045915 h 1854264"/>
              <a:gd name="connsiteX7" fmla="*/ 214087 w 980870"/>
              <a:gd name="connsiteY7" fmla="*/ 1350715 h 1854264"/>
              <a:gd name="connsiteX8" fmla="*/ 347771 w 980870"/>
              <a:gd name="connsiteY8" fmla="*/ 1286546 h 1854264"/>
              <a:gd name="connsiteX9" fmla="*/ 219434 w 980870"/>
              <a:gd name="connsiteY9" fmla="*/ 1559262 h 1854264"/>
              <a:gd name="connsiteX10" fmla="*/ 272908 w 980870"/>
              <a:gd name="connsiteY10" fmla="*/ 1516483 h 1854264"/>
              <a:gd name="connsiteX11" fmla="*/ 256866 w 980870"/>
              <a:gd name="connsiteY11" fmla="*/ 1853367 h 1854264"/>
              <a:gd name="connsiteX12" fmla="*/ 288950 w 980870"/>
              <a:gd name="connsiteY12" fmla="*/ 1398841 h 1854264"/>
              <a:gd name="connsiteX13" fmla="*/ 406592 w 980870"/>
              <a:gd name="connsiteY13" fmla="*/ 837367 h 1854264"/>
              <a:gd name="connsiteX14" fmla="*/ 192 w 980870"/>
              <a:gd name="connsiteY14" fmla="*/ 933620 h 1854264"/>
              <a:gd name="connsiteX15" fmla="*/ 465413 w 980870"/>
              <a:gd name="connsiteY15" fmla="*/ 484441 h 1854264"/>
              <a:gd name="connsiteX16" fmla="*/ 486803 w 980870"/>
              <a:gd name="connsiteY16" fmla="*/ 404230 h 1854264"/>
              <a:gd name="connsiteX17" fmla="*/ 727434 w 980870"/>
              <a:gd name="connsiteY17" fmla="*/ 227767 h 1854264"/>
              <a:gd name="connsiteX18" fmla="*/ 502845 w 980870"/>
              <a:gd name="connsiteY18" fmla="*/ 275894 h 1854264"/>
              <a:gd name="connsiteX19" fmla="*/ 978760 w 980870"/>
              <a:gd name="connsiteY19" fmla="*/ 8525 h 185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0870" h="1854264">
                <a:moveTo>
                  <a:pt x="978760" y="8525"/>
                </a:moveTo>
                <a:cubicBezTo>
                  <a:pt x="941328" y="70911"/>
                  <a:pt x="370051" y="552174"/>
                  <a:pt x="278255" y="650209"/>
                </a:cubicBezTo>
                <a:cubicBezTo>
                  <a:pt x="186459" y="748244"/>
                  <a:pt x="474326" y="545936"/>
                  <a:pt x="427982" y="596736"/>
                </a:cubicBezTo>
                <a:cubicBezTo>
                  <a:pt x="381638" y="647536"/>
                  <a:pt x="-9611" y="929164"/>
                  <a:pt x="192" y="955009"/>
                </a:cubicBezTo>
                <a:cubicBezTo>
                  <a:pt x="9995" y="980854"/>
                  <a:pt x="450263" y="722399"/>
                  <a:pt x="486803" y="751809"/>
                </a:cubicBezTo>
                <a:cubicBezTo>
                  <a:pt x="523343" y="781219"/>
                  <a:pt x="237259" y="1082454"/>
                  <a:pt x="219434" y="1131472"/>
                </a:cubicBezTo>
                <a:cubicBezTo>
                  <a:pt x="201609" y="1180490"/>
                  <a:pt x="380746" y="1009375"/>
                  <a:pt x="379855" y="1045915"/>
                </a:cubicBezTo>
                <a:cubicBezTo>
                  <a:pt x="378964" y="1082455"/>
                  <a:pt x="219434" y="1310610"/>
                  <a:pt x="214087" y="1350715"/>
                </a:cubicBezTo>
                <a:cubicBezTo>
                  <a:pt x="208740" y="1390820"/>
                  <a:pt x="346880" y="1251788"/>
                  <a:pt x="347771" y="1286546"/>
                </a:cubicBezTo>
                <a:cubicBezTo>
                  <a:pt x="348662" y="1321304"/>
                  <a:pt x="231911" y="1520939"/>
                  <a:pt x="219434" y="1559262"/>
                </a:cubicBezTo>
                <a:cubicBezTo>
                  <a:pt x="206957" y="1597585"/>
                  <a:pt x="266669" y="1467466"/>
                  <a:pt x="272908" y="1516483"/>
                </a:cubicBezTo>
                <a:cubicBezTo>
                  <a:pt x="279147" y="1565500"/>
                  <a:pt x="254192" y="1872974"/>
                  <a:pt x="256866" y="1853367"/>
                </a:cubicBezTo>
                <a:cubicBezTo>
                  <a:pt x="259540" y="1833760"/>
                  <a:pt x="263996" y="1568174"/>
                  <a:pt x="288950" y="1398841"/>
                </a:cubicBezTo>
                <a:cubicBezTo>
                  <a:pt x="313904" y="1229508"/>
                  <a:pt x="454718" y="914904"/>
                  <a:pt x="406592" y="837367"/>
                </a:cubicBezTo>
                <a:cubicBezTo>
                  <a:pt x="358466" y="759830"/>
                  <a:pt x="-9611" y="992441"/>
                  <a:pt x="192" y="933620"/>
                </a:cubicBezTo>
                <a:cubicBezTo>
                  <a:pt x="9995" y="874799"/>
                  <a:pt x="384311" y="572673"/>
                  <a:pt x="465413" y="484441"/>
                </a:cubicBezTo>
                <a:cubicBezTo>
                  <a:pt x="546515" y="396209"/>
                  <a:pt x="443133" y="447009"/>
                  <a:pt x="486803" y="404230"/>
                </a:cubicBezTo>
                <a:cubicBezTo>
                  <a:pt x="530473" y="361451"/>
                  <a:pt x="724760" y="249156"/>
                  <a:pt x="727434" y="227767"/>
                </a:cubicBezTo>
                <a:cubicBezTo>
                  <a:pt x="730108" y="206378"/>
                  <a:pt x="461848" y="306196"/>
                  <a:pt x="502845" y="275894"/>
                </a:cubicBezTo>
                <a:cubicBezTo>
                  <a:pt x="543841" y="245592"/>
                  <a:pt x="1016192" y="-53861"/>
                  <a:pt x="978760" y="85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4915BFDF-DAB4-6B3D-2E9B-C7D185D86870}"/>
              </a:ext>
            </a:extLst>
          </p:cNvPr>
          <p:cNvSpPr/>
          <p:nvPr/>
        </p:nvSpPr>
        <p:spPr>
          <a:xfrm>
            <a:off x="3067727" y="3358137"/>
            <a:ext cx="125760" cy="1194715"/>
          </a:xfrm>
          <a:custGeom>
            <a:avLst/>
            <a:gdLst>
              <a:gd name="connsiteX0" fmla="*/ 113957 w 125760"/>
              <a:gd name="connsiteY0" fmla="*/ 10 h 1194715"/>
              <a:gd name="connsiteX1" fmla="*/ 55136 w 125760"/>
              <a:gd name="connsiteY1" fmla="*/ 374326 h 1194715"/>
              <a:gd name="connsiteX2" fmla="*/ 124652 w 125760"/>
              <a:gd name="connsiteY2" fmla="*/ 866284 h 1194715"/>
              <a:gd name="connsiteX3" fmla="*/ 97915 w 125760"/>
              <a:gd name="connsiteY3" fmla="*/ 689821 h 1194715"/>
              <a:gd name="connsiteX4" fmla="*/ 97915 w 125760"/>
              <a:gd name="connsiteY4" fmla="*/ 1192474 h 1194715"/>
              <a:gd name="connsiteX5" fmla="*/ 92568 w 125760"/>
              <a:gd name="connsiteY5" fmla="*/ 850242 h 1194715"/>
              <a:gd name="connsiteX6" fmla="*/ 1662 w 125760"/>
              <a:gd name="connsiteY6" fmla="*/ 288768 h 1194715"/>
              <a:gd name="connsiteX7" fmla="*/ 33747 w 125760"/>
              <a:gd name="connsiteY7" fmla="*/ 491968 h 1194715"/>
              <a:gd name="connsiteX8" fmla="*/ 33747 w 125760"/>
              <a:gd name="connsiteY8" fmla="*/ 385021 h 1194715"/>
              <a:gd name="connsiteX9" fmla="*/ 113957 w 125760"/>
              <a:gd name="connsiteY9" fmla="*/ 10 h 11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760" h="1194715">
                <a:moveTo>
                  <a:pt x="113957" y="10"/>
                </a:moveTo>
                <a:cubicBezTo>
                  <a:pt x="117522" y="-1773"/>
                  <a:pt x="53353" y="229947"/>
                  <a:pt x="55136" y="374326"/>
                </a:cubicBezTo>
                <a:cubicBezTo>
                  <a:pt x="56918" y="518705"/>
                  <a:pt x="117522" y="813701"/>
                  <a:pt x="124652" y="866284"/>
                </a:cubicBezTo>
                <a:cubicBezTo>
                  <a:pt x="131782" y="918867"/>
                  <a:pt x="102371" y="635456"/>
                  <a:pt x="97915" y="689821"/>
                </a:cubicBezTo>
                <a:cubicBezTo>
                  <a:pt x="93459" y="744186"/>
                  <a:pt x="98806" y="1165737"/>
                  <a:pt x="97915" y="1192474"/>
                </a:cubicBezTo>
                <a:cubicBezTo>
                  <a:pt x="97024" y="1219211"/>
                  <a:pt x="108610" y="1000860"/>
                  <a:pt x="92568" y="850242"/>
                </a:cubicBezTo>
                <a:cubicBezTo>
                  <a:pt x="76526" y="699624"/>
                  <a:pt x="11466" y="348480"/>
                  <a:pt x="1662" y="288768"/>
                </a:cubicBezTo>
                <a:cubicBezTo>
                  <a:pt x="-8142" y="229056"/>
                  <a:pt x="28400" y="475926"/>
                  <a:pt x="33747" y="491968"/>
                </a:cubicBezTo>
                <a:cubicBezTo>
                  <a:pt x="39094" y="508010"/>
                  <a:pt x="13249" y="467014"/>
                  <a:pt x="33747" y="385021"/>
                </a:cubicBezTo>
                <a:cubicBezTo>
                  <a:pt x="54245" y="303028"/>
                  <a:pt x="110392" y="1793"/>
                  <a:pt x="113957" y="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3C479EF0-B6A1-4C89-0702-83209082EFA4}"/>
              </a:ext>
            </a:extLst>
          </p:cNvPr>
          <p:cNvSpPr/>
          <p:nvPr/>
        </p:nvSpPr>
        <p:spPr>
          <a:xfrm>
            <a:off x="2930062" y="3475761"/>
            <a:ext cx="196410" cy="1161090"/>
          </a:xfrm>
          <a:custGeom>
            <a:avLst/>
            <a:gdLst>
              <a:gd name="connsiteX0" fmla="*/ 296 w 196410"/>
              <a:gd name="connsiteY0" fmla="*/ 28 h 1161090"/>
              <a:gd name="connsiteX1" fmla="*/ 101896 w 196410"/>
              <a:gd name="connsiteY1" fmla="*/ 614976 h 1161090"/>
              <a:gd name="connsiteX2" fmla="*/ 117938 w 196410"/>
              <a:gd name="connsiteY2" fmla="*/ 673797 h 1161090"/>
              <a:gd name="connsiteX3" fmla="*/ 128633 w 196410"/>
              <a:gd name="connsiteY3" fmla="*/ 497334 h 1161090"/>
              <a:gd name="connsiteX4" fmla="*/ 192801 w 196410"/>
              <a:gd name="connsiteY4" fmla="*/ 1155060 h 1161090"/>
              <a:gd name="connsiteX5" fmla="*/ 176759 w 196410"/>
              <a:gd name="connsiteY5" fmla="*/ 802134 h 1161090"/>
              <a:gd name="connsiteX6" fmla="*/ 80506 w 196410"/>
              <a:gd name="connsiteY6" fmla="*/ 433165 h 1161090"/>
              <a:gd name="connsiteX7" fmla="*/ 69812 w 196410"/>
              <a:gd name="connsiteY7" fmla="*/ 588239 h 1161090"/>
              <a:gd name="connsiteX8" fmla="*/ 296 w 196410"/>
              <a:gd name="connsiteY8" fmla="*/ 28 h 116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10" h="1161090">
                <a:moveTo>
                  <a:pt x="296" y="28"/>
                </a:moveTo>
                <a:cubicBezTo>
                  <a:pt x="5643" y="4484"/>
                  <a:pt x="82289" y="502681"/>
                  <a:pt x="101896" y="614976"/>
                </a:cubicBezTo>
                <a:cubicBezTo>
                  <a:pt x="121503" y="727271"/>
                  <a:pt x="113482" y="693404"/>
                  <a:pt x="117938" y="673797"/>
                </a:cubicBezTo>
                <a:cubicBezTo>
                  <a:pt x="122394" y="654190"/>
                  <a:pt x="116156" y="417123"/>
                  <a:pt x="128633" y="497334"/>
                </a:cubicBezTo>
                <a:cubicBezTo>
                  <a:pt x="141110" y="577545"/>
                  <a:pt x="184780" y="1104260"/>
                  <a:pt x="192801" y="1155060"/>
                </a:cubicBezTo>
                <a:cubicBezTo>
                  <a:pt x="200822" y="1205860"/>
                  <a:pt x="195475" y="922450"/>
                  <a:pt x="176759" y="802134"/>
                </a:cubicBezTo>
                <a:cubicBezTo>
                  <a:pt x="158043" y="681818"/>
                  <a:pt x="98331" y="468814"/>
                  <a:pt x="80506" y="433165"/>
                </a:cubicBezTo>
                <a:cubicBezTo>
                  <a:pt x="62682" y="397516"/>
                  <a:pt x="76050" y="659537"/>
                  <a:pt x="69812" y="588239"/>
                </a:cubicBezTo>
                <a:cubicBezTo>
                  <a:pt x="63574" y="516941"/>
                  <a:pt x="-5051" y="-4428"/>
                  <a:pt x="296" y="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C91EE14-53B2-D899-FE8B-2785F49488FF}"/>
              </a:ext>
            </a:extLst>
          </p:cNvPr>
          <p:cNvSpPr/>
          <p:nvPr/>
        </p:nvSpPr>
        <p:spPr>
          <a:xfrm>
            <a:off x="3523798" y="1248361"/>
            <a:ext cx="858896" cy="288281"/>
          </a:xfrm>
          <a:custGeom>
            <a:avLst/>
            <a:gdLst>
              <a:gd name="connsiteX0" fmla="*/ 1530 w 858896"/>
              <a:gd name="connsiteY0" fmla="*/ 275639 h 288281"/>
              <a:gd name="connsiteX1" fmla="*/ 490360 w 858896"/>
              <a:gd name="connsiteY1" fmla="*/ 120364 h 288281"/>
              <a:gd name="connsiteX2" fmla="*/ 329334 w 858896"/>
              <a:gd name="connsiteY2" fmla="*/ 154869 h 288281"/>
              <a:gd name="connsiteX3" fmla="*/ 685893 w 858896"/>
              <a:gd name="connsiteY3" fmla="*/ 22597 h 288281"/>
              <a:gd name="connsiteX4" fmla="*/ 628383 w 858896"/>
              <a:gd name="connsiteY4" fmla="*/ 5345 h 288281"/>
              <a:gd name="connsiteX5" fmla="*/ 812413 w 858896"/>
              <a:gd name="connsiteY5" fmla="*/ 80107 h 288281"/>
              <a:gd name="connsiteX6" fmla="*/ 783659 w 858896"/>
              <a:gd name="connsiteY6" fmla="*/ 137616 h 288281"/>
              <a:gd name="connsiteX7" fmla="*/ 858421 w 858896"/>
              <a:gd name="connsiteY7" fmla="*/ 287141 h 288281"/>
              <a:gd name="connsiteX8" fmla="*/ 812413 w 858896"/>
              <a:gd name="connsiteY8" fmla="*/ 200877 h 288281"/>
              <a:gd name="connsiteX9" fmla="*/ 749153 w 858896"/>
              <a:gd name="connsiteY9" fmla="*/ 97360 h 288281"/>
              <a:gd name="connsiteX10" fmla="*/ 703145 w 858896"/>
              <a:gd name="connsiteY10" fmla="*/ 45601 h 288281"/>
              <a:gd name="connsiteX11" fmla="*/ 542119 w 858896"/>
              <a:gd name="connsiteY11" fmla="*/ 103111 h 288281"/>
              <a:gd name="connsiteX12" fmla="*/ 513364 w 858896"/>
              <a:gd name="connsiteY12" fmla="*/ 269888 h 288281"/>
              <a:gd name="connsiteX13" fmla="*/ 501862 w 858896"/>
              <a:gd name="connsiteY13" fmla="*/ 154869 h 288281"/>
              <a:gd name="connsiteX14" fmla="*/ 340836 w 858896"/>
              <a:gd name="connsiteY14" fmla="*/ 172122 h 288281"/>
              <a:gd name="connsiteX15" fmla="*/ 1530 w 858896"/>
              <a:gd name="connsiteY15" fmla="*/ 275639 h 28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8896" h="288281">
                <a:moveTo>
                  <a:pt x="1530" y="275639"/>
                </a:moveTo>
                <a:cubicBezTo>
                  <a:pt x="26451" y="267013"/>
                  <a:pt x="435726" y="140492"/>
                  <a:pt x="490360" y="120364"/>
                </a:cubicBezTo>
                <a:cubicBezTo>
                  <a:pt x="544994" y="100236"/>
                  <a:pt x="296745" y="171163"/>
                  <a:pt x="329334" y="154869"/>
                </a:cubicBezTo>
                <a:cubicBezTo>
                  <a:pt x="361923" y="138574"/>
                  <a:pt x="636052" y="47518"/>
                  <a:pt x="685893" y="22597"/>
                </a:cubicBezTo>
                <a:cubicBezTo>
                  <a:pt x="735734" y="-2324"/>
                  <a:pt x="607296" y="-4240"/>
                  <a:pt x="628383" y="5345"/>
                </a:cubicBezTo>
                <a:cubicBezTo>
                  <a:pt x="649470" y="14930"/>
                  <a:pt x="786534" y="58062"/>
                  <a:pt x="812413" y="80107"/>
                </a:cubicBezTo>
                <a:cubicBezTo>
                  <a:pt x="838292" y="102152"/>
                  <a:pt x="775991" y="103110"/>
                  <a:pt x="783659" y="137616"/>
                </a:cubicBezTo>
                <a:cubicBezTo>
                  <a:pt x="791327" y="172122"/>
                  <a:pt x="853629" y="276598"/>
                  <a:pt x="858421" y="287141"/>
                </a:cubicBezTo>
                <a:cubicBezTo>
                  <a:pt x="863213" y="297684"/>
                  <a:pt x="830624" y="232507"/>
                  <a:pt x="812413" y="200877"/>
                </a:cubicBezTo>
                <a:cubicBezTo>
                  <a:pt x="794202" y="169247"/>
                  <a:pt x="767364" y="123239"/>
                  <a:pt x="749153" y="97360"/>
                </a:cubicBezTo>
                <a:cubicBezTo>
                  <a:pt x="730942" y="71481"/>
                  <a:pt x="737651" y="44642"/>
                  <a:pt x="703145" y="45601"/>
                </a:cubicBezTo>
                <a:cubicBezTo>
                  <a:pt x="668639" y="46560"/>
                  <a:pt x="573749" y="65730"/>
                  <a:pt x="542119" y="103111"/>
                </a:cubicBezTo>
                <a:cubicBezTo>
                  <a:pt x="510489" y="140492"/>
                  <a:pt x="520074" y="261262"/>
                  <a:pt x="513364" y="269888"/>
                </a:cubicBezTo>
                <a:cubicBezTo>
                  <a:pt x="506654" y="278514"/>
                  <a:pt x="530617" y="171163"/>
                  <a:pt x="501862" y="154869"/>
                </a:cubicBezTo>
                <a:cubicBezTo>
                  <a:pt x="473107" y="138575"/>
                  <a:pt x="418474" y="153911"/>
                  <a:pt x="340836" y="172122"/>
                </a:cubicBezTo>
                <a:cubicBezTo>
                  <a:pt x="263198" y="190333"/>
                  <a:pt x="-23391" y="284265"/>
                  <a:pt x="1530" y="2756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56FD681-1ADA-E70F-6A5B-D07080D921A6}"/>
              </a:ext>
            </a:extLst>
          </p:cNvPr>
          <p:cNvSpPr/>
          <p:nvPr/>
        </p:nvSpPr>
        <p:spPr>
          <a:xfrm>
            <a:off x="4114810" y="1207150"/>
            <a:ext cx="1062711" cy="317861"/>
          </a:xfrm>
          <a:custGeom>
            <a:avLst/>
            <a:gdLst>
              <a:gd name="connsiteX0" fmla="*/ 20118 w 1062711"/>
              <a:gd name="connsiteY0" fmla="*/ 109816 h 317861"/>
              <a:gd name="connsiteX1" fmla="*/ 554956 w 1062711"/>
              <a:gd name="connsiteY1" fmla="*/ 75310 h 317861"/>
              <a:gd name="connsiteX2" fmla="*/ 520450 w 1062711"/>
              <a:gd name="connsiteY2" fmla="*/ 58058 h 317861"/>
              <a:gd name="connsiteX3" fmla="*/ 848254 w 1062711"/>
              <a:gd name="connsiteY3" fmla="*/ 109816 h 317861"/>
              <a:gd name="connsiteX4" fmla="*/ 773492 w 1062711"/>
              <a:gd name="connsiteY4" fmla="*/ 75310 h 317861"/>
              <a:gd name="connsiteX5" fmla="*/ 951771 w 1062711"/>
              <a:gd name="connsiteY5" fmla="*/ 155824 h 317861"/>
              <a:gd name="connsiteX6" fmla="*/ 1061039 w 1062711"/>
              <a:gd name="connsiteY6" fmla="*/ 316850 h 317861"/>
              <a:gd name="connsiteX7" fmla="*/ 1015032 w 1062711"/>
              <a:gd name="connsiteY7" fmla="*/ 213333 h 317861"/>
              <a:gd name="connsiteX8" fmla="*/ 974775 w 1062711"/>
              <a:gd name="connsiteY8" fmla="*/ 548 h 317861"/>
              <a:gd name="connsiteX9" fmla="*/ 980526 w 1062711"/>
              <a:gd name="connsiteY9" fmla="*/ 150073 h 317861"/>
              <a:gd name="connsiteX10" fmla="*/ 865507 w 1062711"/>
              <a:gd name="connsiteY10" fmla="*/ 92563 h 317861"/>
              <a:gd name="connsiteX11" fmla="*/ 641220 w 1062711"/>
              <a:gd name="connsiteY11" fmla="*/ 17801 h 317861"/>
              <a:gd name="connsiteX12" fmla="*/ 445688 w 1062711"/>
              <a:gd name="connsiteY12" fmla="*/ 12050 h 317861"/>
              <a:gd name="connsiteX13" fmla="*/ 543454 w 1062711"/>
              <a:gd name="connsiteY13" fmla="*/ 46556 h 317861"/>
              <a:gd name="connsiteX14" fmla="*/ 158141 w 1062711"/>
              <a:gd name="connsiteY14" fmla="*/ 69559 h 317861"/>
              <a:gd name="connsiteX15" fmla="*/ 20118 w 1062711"/>
              <a:gd name="connsiteY15" fmla="*/ 109816 h 31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2711" h="317861">
                <a:moveTo>
                  <a:pt x="20118" y="109816"/>
                </a:moveTo>
                <a:cubicBezTo>
                  <a:pt x="86254" y="110774"/>
                  <a:pt x="554956" y="75310"/>
                  <a:pt x="554956" y="75310"/>
                </a:cubicBezTo>
                <a:cubicBezTo>
                  <a:pt x="638345" y="66684"/>
                  <a:pt x="471567" y="52307"/>
                  <a:pt x="520450" y="58058"/>
                </a:cubicBezTo>
                <a:cubicBezTo>
                  <a:pt x="569333" y="63809"/>
                  <a:pt x="806080" y="106941"/>
                  <a:pt x="848254" y="109816"/>
                </a:cubicBezTo>
                <a:cubicBezTo>
                  <a:pt x="890428" y="112691"/>
                  <a:pt x="773492" y="75310"/>
                  <a:pt x="773492" y="75310"/>
                </a:cubicBezTo>
                <a:cubicBezTo>
                  <a:pt x="790745" y="82978"/>
                  <a:pt x="903847" y="115567"/>
                  <a:pt x="951771" y="155824"/>
                </a:cubicBezTo>
                <a:cubicBezTo>
                  <a:pt x="999695" y="196081"/>
                  <a:pt x="1050496" y="307265"/>
                  <a:pt x="1061039" y="316850"/>
                </a:cubicBezTo>
                <a:cubicBezTo>
                  <a:pt x="1071582" y="326435"/>
                  <a:pt x="1029409" y="266050"/>
                  <a:pt x="1015032" y="213333"/>
                </a:cubicBezTo>
                <a:cubicBezTo>
                  <a:pt x="1000655" y="160616"/>
                  <a:pt x="980526" y="11091"/>
                  <a:pt x="974775" y="548"/>
                </a:cubicBezTo>
                <a:cubicBezTo>
                  <a:pt x="969024" y="-9995"/>
                  <a:pt x="998737" y="134737"/>
                  <a:pt x="980526" y="150073"/>
                </a:cubicBezTo>
                <a:cubicBezTo>
                  <a:pt x="962315" y="165409"/>
                  <a:pt x="922058" y="114608"/>
                  <a:pt x="865507" y="92563"/>
                </a:cubicBezTo>
                <a:cubicBezTo>
                  <a:pt x="808956" y="70518"/>
                  <a:pt x="711190" y="31220"/>
                  <a:pt x="641220" y="17801"/>
                </a:cubicBezTo>
                <a:cubicBezTo>
                  <a:pt x="571250" y="4382"/>
                  <a:pt x="461982" y="7258"/>
                  <a:pt x="445688" y="12050"/>
                </a:cubicBezTo>
                <a:cubicBezTo>
                  <a:pt x="429394" y="16842"/>
                  <a:pt x="591379" y="36971"/>
                  <a:pt x="543454" y="46556"/>
                </a:cubicBezTo>
                <a:cubicBezTo>
                  <a:pt x="495530" y="56141"/>
                  <a:pt x="252073" y="59016"/>
                  <a:pt x="158141" y="69559"/>
                </a:cubicBezTo>
                <a:cubicBezTo>
                  <a:pt x="64209" y="80102"/>
                  <a:pt x="-46018" y="108858"/>
                  <a:pt x="20118" y="1098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BA945E20-B86E-0A94-3A28-DA19AA1F0383}"/>
              </a:ext>
            </a:extLst>
          </p:cNvPr>
          <p:cNvSpPr/>
          <p:nvPr/>
        </p:nvSpPr>
        <p:spPr>
          <a:xfrm>
            <a:off x="3349580" y="1198983"/>
            <a:ext cx="273042" cy="314143"/>
          </a:xfrm>
          <a:custGeom>
            <a:avLst/>
            <a:gdLst>
              <a:gd name="connsiteX0" fmla="*/ 95295 w 273042"/>
              <a:gd name="connsiteY0" fmla="*/ 156742 h 314143"/>
              <a:gd name="connsiteX1" fmla="*/ 174670 w 273042"/>
              <a:gd name="connsiteY1" fmla="*/ 93242 h 314143"/>
              <a:gd name="connsiteX2" fmla="*/ 177845 w 273042"/>
              <a:gd name="connsiteY2" fmla="*/ 153567 h 314143"/>
              <a:gd name="connsiteX3" fmla="*/ 114345 w 273042"/>
              <a:gd name="connsiteY3" fmla="*/ 242467 h 314143"/>
              <a:gd name="connsiteX4" fmla="*/ 54020 w 273042"/>
              <a:gd name="connsiteY4" fmla="*/ 185317 h 314143"/>
              <a:gd name="connsiteX5" fmla="*/ 31795 w 273042"/>
              <a:gd name="connsiteY5" fmla="*/ 105942 h 314143"/>
              <a:gd name="connsiteX6" fmla="*/ 41320 w 273042"/>
              <a:gd name="connsiteY6" fmla="*/ 55142 h 314143"/>
              <a:gd name="connsiteX7" fmla="*/ 139745 w 273042"/>
              <a:gd name="connsiteY7" fmla="*/ 1167 h 314143"/>
              <a:gd name="connsiteX8" fmla="*/ 234995 w 273042"/>
              <a:gd name="connsiteY8" fmla="*/ 20217 h 314143"/>
              <a:gd name="connsiteX9" fmla="*/ 257220 w 273042"/>
              <a:gd name="connsiteY9" fmla="*/ 45617 h 314143"/>
              <a:gd name="connsiteX10" fmla="*/ 269920 w 273042"/>
              <a:gd name="connsiteY10" fmla="*/ 134517 h 314143"/>
              <a:gd name="connsiteX11" fmla="*/ 196895 w 273042"/>
              <a:gd name="connsiteY11" fmla="*/ 217067 h 314143"/>
              <a:gd name="connsiteX12" fmla="*/ 127045 w 273042"/>
              <a:gd name="connsiteY12" fmla="*/ 277392 h 314143"/>
              <a:gd name="connsiteX13" fmla="*/ 63545 w 273042"/>
              <a:gd name="connsiteY13" fmla="*/ 251992 h 314143"/>
              <a:gd name="connsiteX14" fmla="*/ 45 w 273042"/>
              <a:gd name="connsiteY14" fmla="*/ 131342 h 314143"/>
              <a:gd name="connsiteX15" fmla="*/ 54020 w 273042"/>
              <a:gd name="connsiteY15" fmla="*/ 296442 h 314143"/>
              <a:gd name="connsiteX16" fmla="*/ 88945 w 273042"/>
              <a:gd name="connsiteY16" fmla="*/ 309142 h 314143"/>
              <a:gd name="connsiteX17" fmla="*/ 196895 w 273042"/>
              <a:gd name="connsiteY17" fmla="*/ 293267 h 314143"/>
              <a:gd name="connsiteX18" fmla="*/ 257220 w 273042"/>
              <a:gd name="connsiteY18" fmla="*/ 213892 h 314143"/>
              <a:gd name="connsiteX19" fmla="*/ 247695 w 273042"/>
              <a:gd name="connsiteY19" fmla="*/ 105942 h 314143"/>
              <a:gd name="connsiteX20" fmla="*/ 200070 w 273042"/>
              <a:gd name="connsiteY20" fmla="*/ 48792 h 314143"/>
              <a:gd name="connsiteX21" fmla="*/ 146095 w 273042"/>
              <a:gd name="connsiteY21" fmla="*/ 42442 h 314143"/>
              <a:gd name="connsiteX22" fmla="*/ 79420 w 273042"/>
              <a:gd name="connsiteY22" fmla="*/ 220242 h 314143"/>
              <a:gd name="connsiteX23" fmla="*/ 117520 w 273042"/>
              <a:gd name="connsiteY23" fmla="*/ 220242 h 314143"/>
              <a:gd name="connsiteX24" fmla="*/ 95295 w 273042"/>
              <a:gd name="connsiteY24" fmla="*/ 156742 h 31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3042" h="314143">
                <a:moveTo>
                  <a:pt x="95295" y="156742"/>
                </a:moveTo>
                <a:cubicBezTo>
                  <a:pt x="104820" y="135575"/>
                  <a:pt x="160912" y="93771"/>
                  <a:pt x="174670" y="93242"/>
                </a:cubicBezTo>
                <a:cubicBezTo>
                  <a:pt x="188428" y="92713"/>
                  <a:pt x="187899" y="128696"/>
                  <a:pt x="177845" y="153567"/>
                </a:cubicBezTo>
                <a:cubicBezTo>
                  <a:pt x="167791" y="178438"/>
                  <a:pt x="134982" y="237175"/>
                  <a:pt x="114345" y="242467"/>
                </a:cubicBezTo>
                <a:cubicBezTo>
                  <a:pt x="93708" y="247759"/>
                  <a:pt x="67778" y="208071"/>
                  <a:pt x="54020" y="185317"/>
                </a:cubicBezTo>
                <a:cubicBezTo>
                  <a:pt x="40262" y="162563"/>
                  <a:pt x="33912" y="127638"/>
                  <a:pt x="31795" y="105942"/>
                </a:cubicBezTo>
                <a:cubicBezTo>
                  <a:pt x="29678" y="84246"/>
                  <a:pt x="23328" y="72604"/>
                  <a:pt x="41320" y="55142"/>
                </a:cubicBezTo>
                <a:cubicBezTo>
                  <a:pt x="59312" y="37680"/>
                  <a:pt x="107466" y="6988"/>
                  <a:pt x="139745" y="1167"/>
                </a:cubicBezTo>
                <a:cubicBezTo>
                  <a:pt x="172024" y="-4654"/>
                  <a:pt x="215416" y="12809"/>
                  <a:pt x="234995" y="20217"/>
                </a:cubicBezTo>
                <a:cubicBezTo>
                  <a:pt x="254574" y="27625"/>
                  <a:pt x="251399" y="26567"/>
                  <a:pt x="257220" y="45617"/>
                </a:cubicBezTo>
                <a:cubicBezTo>
                  <a:pt x="263041" y="64667"/>
                  <a:pt x="279974" y="105942"/>
                  <a:pt x="269920" y="134517"/>
                </a:cubicBezTo>
                <a:cubicBezTo>
                  <a:pt x="259866" y="163092"/>
                  <a:pt x="220707" y="193255"/>
                  <a:pt x="196895" y="217067"/>
                </a:cubicBezTo>
                <a:cubicBezTo>
                  <a:pt x="173083" y="240879"/>
                  <a:pt x="149270" y="271571"/>
                  <a:pt x="127045" y="277392"/>
                </a:cubicBezTo>
                <a:cubicBezTo>
                  <a:pt x="104820" y="283213"/>
                  <a:pt x="84712" y="276334"/>
                  <a:pt x="63545" y="251992"/>
                </a:cubicBezTo>
                <a:cubicBezTo>
                  <a:pt x="42378" y="227650"/>
                  <a:pt x="1632" y="123934"/>
                  <a:pt x="45" y="131342"/>
                </a:cubicBezTo>
                <a:cubicBezTo>
                  <a:pt x="-1542" y="138750"/>
                  <a:pt x="39203" y="266809"/>
                  <a:pt x="54020" y="296442"/>
                </a:cubicBezTo>
                <a:cubicBezTo>
                  <a:pt x="68837" y="326075"/>
                  <a:pt x="65133" y="309671"/>
                  <a:pt x="88945" y="309142"/>
                </a:cubicBezTo>
                <a:cubicBezTo>
                  <a:pt x="112757" y="308613"/>
                  <a:pt x="168849" y="309142"/>
                  <a:pt x="196895" y="293267"/>
                </a:cubicBezTo>
                <a:cubicBezTo>
                  <a:pt x="224941" y="277392"/>
                  <a:pt x="248753" y="245113"/>
                  <a:pt x="257220" y="213892"/>
                </a:cubicBezTo>
                <a:cubicBezTo>
                  <a:pt x="265687" y="182671"/>
                  <a:pt x="257220" y="133459"/>
                  <a:pt x="247695" y="105942"/>
                </a:cubicBezTo>
                <a:cubicBezTo>
                  <a:pt x="238170" y="78425"/>
                  <a:pt x="217003" y="59375"/>
                  <a:pt x="200070" y="48792"/>
                </a:cubicBezTo>
                <a:cubicBezTo>
                  <a:pt x="183137" y="38209"/>
                  <a:pt x="166203" y="13867"/>
                  <a:pt x="146095" y="42442"/>
                </a:cubicBezTo>
                <a:cubicBezTo>
                  <a:pt x="125987" y="71017"/>
                  <a:pt x="84182" y="190609"/>
                  <a:pt x="79420" y="220242"/>
                </a:cubicBezTo>
                <a:cubicBezTo>
                  <a:pt x="74658" y="249875"/>
                  <a:pt x="110641" y="228709"/>
                  <a:pt x="117520" y="220242"/>
                </a:cubicBezTo>
                <a:cubicBezTo>
                  <a:pt x="124399" y="211775"/>
                  <a:pt x="85770" y="177909"/>
                  <a:pt x="95295" y="1567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E16118F-B977-95A5-171B-A70812042B5D}"/>
              </a:ext>
            </a:extLst>
          </p:cNvPr>
          <p:cNvSpPr/>
          <p:nvPr/>
        </p:nvSpPr>
        <p:spPr>
          <a:xfrm>
            <a:off x="3358515" y="1240507"/>
            <a:ext cx="333603" cy="306745"/>
          </a:xfrm>
          <a:custGeom>
            <a:avLst/>
            <a:gdLst>
              <a:gd name="connsiteX0" fmla="*/ 314960 w 333603"/>
              <a:gd name="connsiteY0" fmla="*/ 918 h 306745"/>
              <a:gd name="connsiteX1" fmla="*/ 327660 w 333603"/>
              <a:gd name="connsiteY1" fmla="*/ 96168 h 306745"/>
              <a:gd name="connsiteX2" fmla="*/ 324485 w 333603"/>
              <a:gd name="connsiteY2" fmla="*/ 181893 h 306745"/>
              <a:gd name="connsiteX3" fmla="*/ 222885 w 333603"/>
              <a:gd name="connsiteY3" fmla="*/ 280318 h 306745"/>
              <a:gd name="connsiteX4" fmla="*/ 165735 w 333603"/>
              <a:gd name="connsiteY4" fmla="*/ 305718 h 306745"/>
              <a:gd name="connsiteX5" fmla="*/ 80010 w 333603"/>
              <a:gd name="connsiteY5" fmla="*/ 299368 h 306745"/>
              <a:gd name="connsiteX6" fmla="*/ 635 w 333603"/>
              <a:gd name="connsiteY6" fmla="*/ 277143 h 306745"/>
              <a:gd name="connsiteX7" fmla="*/ 124460 w 333603"/>
              <a:gd name="connsiteY7" fmla="*/ 299368 h 306745"/>
              <a:gd name="connsiteX8" fmla="*/ 156210 w 333603"/>
              <a:gd name="connsiteY8" fmla="*/ 270793 h 306745"/>
              <a:gd name="connsiteX9" fmla="*/ 238760 w 333603"/>
              <a:gd name="connsiteY9" fmla="*/ 223168 h 306745"/>
              <a:gd name="connsiteX10" fmla="*/ 283210 w 333603"/>
              <a:gd name="connsiteY10" fmla="*/ 156493 h 306745"/>
              <a:gd name="connsiteX11" fmla="*/ 314960 w 333603"/>
              <a:gd name="connsiteY11" fmla="*/ 918 h 30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03" h="306745">
                <a:moveTo>
                  <a:pt x="314960" y="918"/>
                </a:moveTo>
                <a:cubicBezTo>
                  <a:pt x="322368" y="-9136"/>
                  <a:pt x="326073" y="66006"/>
                  <a:pt x="327660" y="96168"/>
                </a:cubicBezTo>
                <a:cubicBezTo>
                  <a:pt x="329247" y="126330"/>
                  <a:pt x="341948" y="151201"/>
                  <a:pt x="324485" y="181893"/>
                </a:cubicBezTo>
                <a:cubicBezTo>
                  <a:pt x="307022" y="212585"/>
                  <a:pt x="249343" y="259680"/>
                  <a:pt x="222885" y="280318"/>
                </a:cubicBezTo>
                <a:cubicBezTo>
                  <a:pt x="196427" y="300956"/>
                  <a:pt x="189547" y="302543"/>
                  <a:pt x="165735" y="305718"/>
                </a:cubicBezTo>
                <a:cubicBezTo>
                  <a:pt x="141922" y="308893"/>
                  <a:pt x="107527" y="304130"/>
                  <a:pt x="80010" y="299368"/>
                </a:cubicBezTo>
                <a:cubicBezTo>
                  <a:pt x="52493" y="294606"/>
                  <a:pt x="-6773" y="277143"/>
                  <a:pt x="635" y="277143"/>
                </a:cubicBezTo>
                <a:cubicBezTo>
                  <a:pt x="8043" y="277143"/>
                  <a:pt x="98531" y="300426"/>
                  <a:pt x="124460" y="299368"/>
                </a:cubicBezTo>
                <a:cubicBezTo>
                  <a:pt x="150389" y="298310"/>
                  <a:pt x="137160" y="283493"/>
                  <a:pt x="156210" y="270793"/>
                </a:cubicBezTo>
                <a:cubicBezTo>
                  <a:pt x="175260" y="258093"/>
                  <a:pt x="217594" y="242218"/>
                  <a:pt x="238760" y="223168"/>
                </a:cubicBezTo>
                <a:cubicBezTo>
                  <a:pt x="259926" y="204118"/>
                  <a:pt x="267864" y="188243"/>
                  <a:pt x="283210" y="156493"/>
                </a:cubicBezTo>
                <a:cubicBezTo>
                  <a:pt x="298556" y="124743"/>
                  <a:pt x="307552" y="10972"/>
                  <a:pt x="314960" y="9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C21A34F1-1AF6-CF57-7A89-D69B9DE987AE}"/>
              </a:ext>
            </a:extLst>
          </p:cNvPr>
          <p:cNvSpPr/>
          <p:nvPr/>
        </p:nvSpPr>
        <p:spPr>
          <a:xfrm>
            <a:off x="3267841" y="1144754"/>
            <a:ext cx="165358" cy="378993"/>
          </a:xfrm>
          <a:custGeom>
            <a:avLst/>
            <a:gdLst>
              <a:gd name="connsiteX0" fmla="*/ 164334 w 165358"/>
              <a:gd name="connsiteY0" fmla="*/ 1421 h 378993"/>
              <a:gd name="connsiteX1" fmla="*/ 75434 w 165358"/>
              <a:gd name="connsiteY1" fmla="*/ 77621 h 378993"/>
              <a:gd name="connsiteX2" fmla="*/ 59559 w 165358"/>
              <a:gd name="connsiteY2" fmla="*/ 150646 h 378993"/>
              <a:gd name="connsiteX3" fmla="*/ 72259 w 165358"/>
              <a:gd name="connsiteY3" fmla="*/ 296696 h 378993"/>
              <a:gd name="connsiteX4" fmla="*/ 135759 w 165358"/>
              <a:gd name="connsiteY4" fmla="*/ 376071 h 378993"/>
              <a:gd name="connsiteX5" fmla="*/ 107184 w 165358"/>
              <a:gd name="connsiteY5" fmla="*/ 347496 h 378993"/>
              <a:gd name="connsiteX6" fmla="*/ 18284 w 165358"/>
              <a:gd name="connsiteY6" fmla="*/ 214146 h 378993"/>
              <a:gd name="connsiteX7" fmla="*/ 8759 w 165358"/>
              <a:gd name="connsiteY7" fmla="*/ 147471 h 378993"/>
              <a:gd name="connsiteX8" fmla="*/ 164334 w 165358"/>
              <a:gd name="connsiteY8" fmla="*/ 1421 h 37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58" h="378993">
                <a:moveTo>
                  <a:pt x="164334" y="1421"/>
                </a:moveTo>
                <a:cubicBezTo>
                  <a:pt x="175447" y="-10221"/>
                  <a:pt x="92896" y="52750"/>
                  <a:pt x="75434" y="77621"/>
                </a:cubicBezTo>
                <a:cubicBezTo>
                  <a:pt x="57972" y="102492"/>
                  <a:pt x="60088" y="114134"/>
                  <a:pt x="59559" y="150646"/>
                </a:cubicBezTo>
                <a:cubicBezTo>
                  <a:pt x="59030" y="187158"/>
                  <a:pt x="59559" y="259125"/>
                  <a:pt x="72259" y="296696"/>
                </a:cubicBezTo>
                <a:cubicBezTo>
                  <a:pt x="84959" y="334267"/>
                  <a:pt x="129938" y="367604"/>
                  <a:pt x="135759" y="376071"/>
                </a:cubicBezTo>
                <a:cubicBezTo>
                  <a:pt x="141580" y="384538"/>
                  <a:pt x="126763" y="374483"/>
                  <a:pt x="107184" y="347496"/>
                </a:cubicBezTo>
                <a:cubicBezTo>
                  <a:pt x="87605" y="320509"/>
                  <a:pt x="34688" y="247484"/>
                  <a:pt x="18284" y="214146"/>
                </a:cubicBezTo>
                <a:cubicBezTo>
                  <a:pt x="1880" y="180808"/>
                  <a:pt x="-8174" y="180808"/>
                  <a:pt x="8759" y="147471"/>
                </a:cubicBezTo>
                <a:cubicBezTo>
                  <a:pt x="25692" y="114134"/>
                  <a:pt x="153221" y="13063"/>
                  <a:pt x="164334" y="14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69F85CB0-51DD-38DC-23C9-A0704D5EB845}"/>
              </a:ext>
            </a:extLst>
          </p:cNvPr>
          <p:cNvSpPr/>
          <p:nvPr/>
        </p:nvSpPr>
        <p:spPr>
          <a:xfrm>
            <a:off x="3694194" y="1313363"/>
            <a:ext cx="364235" cy="188412"/>
          </a:xfrm>
          <a:custGeom>
            <a:avLst/>
            <a:gdLst>
              <a:gd name="connsiteX0" fmla="*/ 363456 w 364235"/>
              <a:gd name="connsiteY0" fmla="*/ 1087 h 188412"/>
              <a:gd name="connsiteX1" fmla="*/ 87231 w 364235"/>
              <a:gd name="connsiteY1" fmla="*/ 115387 h 188412"/>
              <a:gd name="connsiteX2" fmla="*/ 4681 w 364235"/>
              <a:gd name="connsiteY2" fmla="*/ 188412 h 188412"/>
              <a:gd name="connsiteX3" fmla="*/ 11031 w 364235"/>
              <a:gd name="connsiteY3" fmla="*/ 115387 h 188412"/>
              <a:gd name="connsiteX4" fmla="*/ 17381 w 364235"/>
              <a:gd name="connsiteY4" fmla="*/ 55062 h 188412"/>
              <a:gd name="connsiteX5" fmla="*/ 80881 w 364235"/>
              <a:gd name="connsiteY5" fmla="*/ 131262 h 188412"/>
              <a:gd name="connsiteX6" fmla="*/ 71356 w 364235"/>
              <a:gd name="connsiteY6" fmla="*/ 20137 h 188412"/>
              <a:gd name="connsiteX7" fmla="*/ 166606 w 364235"/>
              <a:gd name="connsiteY7" fmla="*/ 55062 h 188412"/>
              <a:gd name="connsiteX8" fmla="*/ 363456 w 364235"/>
              <a:gd name="connsiteY8" fmla="*/ 1087 h 18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235" h="188412">
                <a:moveTo>
                  <a:pt x="363456" y="1087"/>
                </a:moveTo>
                <a:cubicBezTo>
                  <a:pt x="350227" y="11141"/>
                  <a:pt x="147027" y="84166"/>
                  <a:pt x="87231" y="115387"/>
                </a:cubicBezTo>
                <a:cubicBezTo>
                  <a:pt x="27435" y="146608"/>
                  <a:pt x="17381" y="188412"/>
                  <a:pt x="4681" y="188412"/>
                </a:cubicBezTo>
                <a:cubicBezTo>
                  <a:pt x="-8019" y="188412"/>
                  <a:pt x="8914" y="137612"/>
                  <a:pt x="11031" y="115387"/>
                </a:cubicBezTo>
                <a:cubicBezTo>
                  <a:pt x="13148" y="93162"/>
                  <a:pt x="5739" y="52416"/>
                  <a:pt x="17381" y="55062"/>
                </a:cubicBezTo>
                <a:cubicBezTo>
                  <a:pt x="29023" y="57708"/>
                  <a:pt x="71885" y="137083"/>
                  <a:pt x="80881" y="131262"/>
                </a:cubicBezTo>
                <a:cubicBezTo>
                  <a:pt x="89877" y="125441"/>
                  <a:pt x="57068" y="32837"/>
                  <a:pt x="71356" y="20137"/>
                </a:cubicBezTo>
                <a:cubicBezTo>
                  <a:pt x="85643" y="7437"/>
                  <a:pt x="115277" y="56120"/>
                  <a:pt x="166606" y="55062"/>
                </a:cubicBezTo>
                <a:cubicBezTo>
                  <a:pt x="217935" y="54004"/>
                  <a:pt x="376685" y="-8967"/>
                  <a:pt x="363456" y="10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27A7F8DC-9D9A-996C-37E8-B7E1155949F0}"/>
              </a:ext>
            </a:extLst>
          </p:cNvPr>
          <p:cNvSpPr/>
          <p:nvPr/>
        </p:nvSpPr>
        <p:spPr>
          <a:xfrm>
            <a:off x="3303901" y="1054081"/>
            <a:ext cx="488843" cy="101786"/>
          </a:xfrm>
          <a:custGeom>
            <a:avLst/>
            <a:gdLst>
              <a:gd name="connsiteX0" fmla="*/ 1274 w 488843"/>
              <a:gd name="connsiteY0" fmla="*/ 101619 h 101786"/>
              <a:gd name="connsiteX1" fmla="*/ 198124 w 488843"/>
              <a:gd name="connsiteY1" fmla="*/ 15894 h 101786"/>
              <a:gd name="connsiteX2" fmla="*/ 223524 w 488843"/>
              <a:gd name="connsiteY2" fmla="*/ 19 h 101786"/>
              <a:gd name="connsiteX3" fmla="*/ 480699 w 488843"/>
              <a:gd name="connsiteY3" fmla="*/ 12719 h 101786"/>
              <a:gd name="connsiteX4" fmla="*/ 414024 w 488843"/>
              <a:gd name="connsiteY4" fmla="*/ 15894 h 101786"/>
              <a:gd name="connsiteX5" fmla="*/ 306074 w 488843"/>
              <a:gd name="connsiteY5" fmla="*/ 38119 h 101786"/>
              <a:gd name="connsiteX6" fmla="*/ 1274 w 488843"/>
              <a:gd name="connsiteY6" fmla="*/ 101619 h 10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43" h="101786">
                <a:moveTo>
                  <a:pt x="1274" y="101619"/>
                </a:moveTo>
                <a:cubicBezTo>
                  <a:pt x="-16718" y="97915"/>
                  <a:pt x="161082" y="32827"/>
                  <a:pt x="198124" y="15894"/>
                </a:cubicBezTo>
                <a:cubicBezTo>
                  <a:pt x="235166" y="-1039"/>
                  <a:pt x="176428" y="548"/>
                  <a:pt x="223524" y="19"/>
                </a:cubicBezTo>
                <a:cubicBezTo>
                  <a:pt x="270620" y="-510"/>
                  <a:pt x="448949" y="10073"/>
                  <a:pt x="480699" y="12719"/>
                </a:cubicBezTo>
                <a:cubicBezTo>
                  <a:pt x="512449" y="15365"/>
                  <a:pt x="443128" y="11661"/>
                  <a:pt x="414024" y="15894"/>
                </a:cubicBezTo>
                <a:cubicBezTo>
                  <a:pt x="384920" y="20127"/>
                  <a:pt x="375395" y="29652"/>
                  <a:pt x="306074" y="38119"/>
                </a:cubicBezTo>
                <a:cubicBezTo>
                  <a:pt x="236753" y="46586"/>
                  <a:pt x="19266" y="105323"/>
                  <a:pt x="1274" y="1016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ADF8A91F-C276-04C8-560C-ED8D64072031}"/>
              </a:ext>
            </a:extLst>
          </p:cNvPr>
          <p:cNvSpPr/>
          <p:nvPr/>
        </p:nvSpPr>
        <p:spPr>
          <a:xfrm>
            <a:off x="3318900" y="1101659"/>
            <a:ext cx="637578" cy="168197"/>
          </a:xfrm>
          <a:custGeom>
            <a:avLst/>
            <a:gdLst>
              <a:gd name="connsiteX0" fmla="*/ 2150 w 637578"/>
              <a:gd name="connsiteY0" fmla="*/ 127066 h 168197"/>
              <a:gd name="connsiteX1" fmla="*/ 237100 w 637578"/>
              <a:gd name="connsiteY1" fmla="*/ 66741 h 168197"/>
              <a:gd name="connsiteX2" fmla="*/ 430775 w 637578"/>
              <a:gd name="connsiteY2" fmla="*/ 114366 h 168197"/>
              <a:gd name="connsiteX3" fmla="*/ 367275 w 637578"/>
              <a:gd name="connsiteY3" fmla="*/ 117541 h 168197"/>
              <a:gd name="connsiteX4" fmla="*/ 583175 w 637578"/>
              <a:gd name="connsiteY4" fmla="*/ 161991 h 168197"/>
              <a:gd name="connsiteX5" fmla="*/ 630800 w 637578"/>
              <a:gd name="connsiteY5" fmla="*/ 165166 h 168197"/>
              <a:gd name="connsiteX6" fmla="*/ 468875 w 637578"/>
              <a:gd name="connsiteY6" fmla="*/ 136591 h 168197"/>
              <a:gd name="connsiteX7" fmla="*/ 354575 w 637578"/>
              <a:gd name="connsiteY7" fmla="*/ 34991 h 168197"/>
              <a:gd name="connsiteX8" fmla="*/ 275200 w 637578"/>
              <a:gd name="connsiteY8" fmla="*/ 66 h 168197"/>
              <a:gd name="connsiteX9" fmla="*/ 129150 w 637578"/>
              <a:gd name="connsiteY9" fmla="*/ 28641 h 168197"/>
              <a:gd name="connsiteX10" fmla="*/ 2150 w 637578"/>
              <a:gd name="connsiteY10" fmla="*/ 127066 h 1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578" h="168197">
                <a:moveTo>
                  <a:pt x="2150" y="127066"/>
                </a:moveTo>
                <a:cubicBezTo>
                  <a:pt x="20142" y="133416"/>
                  <a:pt x="165663" y="68858"/>
                  <a:pt x="237100" y="66741"/>
                </a:cubicBezTo>
                <a:cubicBezTo>
                  <a:pt x="308537" y="64624"/>
                  <a:pt x="409079" y="105899"/>
                  <a:pt x="430775" y="114366"/>
                </a:cubicBezTo>
                <a:cubicBezTo>
                  <a:pt x="452471" y="122833"/>
                  <a:pt x="341875" y="109604"/>
                  <a:pt x="367275" y="117541"/>
                </a:cubicBezTo>
                <a:cubicBezTo>
                  <a:pt x="392675" y="125478"/>
                  <a:pt x="539254" y="154054"/>
                  <a:pt x="583175" y="161991"/>
                </a:cubicBezTo>
                <a:cubicBezTo>
                  <a:pt x="627096" y="169929"/>
                  <a:pt x="649850" y="169399"/>
                  <a:pt x="630800" y="165166"/>
                </a:cubicBezTo>
                <a:cubicBezTo>
                  <a:pt x="611750" y="160933"/>
                  <a:pt x="514913" y="158287"/>
                  <a:pt x="468875" y="136591"/>
                </a:cubicBezTo>
                <a:cubicBezTo>
                  <a:pt x="422838" y="114895"/>
                  <a:pt x="386854" y="57745"/>
                  <a:pt x="354575" y="34991"/>
                </a:cubicBezTo>
                <a:cubicBezTo>
                  <a:pt x="322296" y="12237"/>
                  <a:pt x="312771" y="1124"/>
                  <a:pt x="275200" y="66"/>
                </a:cubicBezTo>
                <a:cubicBezTo>
                  <a:pt x="237629" y="-992"/>
                  <a:pt x="174658" y="10649"/>
                  <a:pt x="129150" y="28641"/>
                </a:cubicBezTo>
                <a:cubicBezTo>
                  <a:pt x="83642" y="46633"/>
                  <a:pt x="-15842" y="120716"/>
                  <a:pt x="2150" y="1270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5308ECAB-D0F3-967C-5D24-C3045F2CC667}"/>
              </a:ext>
            </a:extLst>
          </p:cNvPr>
          <p:cNvSpPr/>
          <p:nvPr/>
        </p:nvSpPr>
        <p:spPr>
          <a:xfrm>
            <a:off x="3713976" y="923483"/>
            <a:ext cx="271558" cy="172383"/>
          </a:xfrm>
          <a:custGeom>
            <a:avLst/>
            <a:gdLst>
              <a:gd name="connsiteX0" fmla="*/ 270649 w 271558"/>
              <a:gd name="connsiteY0" fmla="*/ 6792 h 172383"/>
              <a:gd name="connsiteX1" fmla="*/ 115074 w 271558"/>
              <a:gd name="connsiteY1" fmla="*/ 29017 h 172383"/>
              <a:gd name="connsiteX2" fmla="*/ 3949 w 271558"/>
              <a:gd name="connsiteY2" fmla="*/ 171892 h 172383"/>
              <a:gd name="connsiteX3" fmla="*/ 26174 w 271558"/>
              <a:gd name="connsiteY3" fmla="*/ 73467 h 172383"/>
              <a:gd name="connsiteX4" fmla="*/ 38874 w 271558"/>
              <a:gd name="connsiteY4" fmla="*/ 6792 h 172383"/>
              <a:gd name="connsiteX5" fmla="*/ 270649 w 271558"/>
              <a:gd name="connsiteY5" fmla="*/ 6792 h 17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58" h="172383">
                <a:moveTo>
                  <a:pt x="270649" y="6792"/>
                </a:moveTo>
                <a:cubicBezTo>
                  <a:pt x="283349" y="10496"/>
                  <a:pt x="159524" y="1500"/>
                  <a:pt x="115074" y="29017"/>
                </a:cubicBezTo>
                <a:cubicBezTo>
                  <a:pt x="70624" y="56534"/>
                  <a:pt x="18766" y="164484"/>
                  <a:pt x="3949" y="171892"/>
                </a:cubicBezTo>
                <a:cubicBezTo>
                  <a:pt x="-10868" y="179300"/>
                  <a:pt x="20353" y="100984"/>
                  <a:pt x="26174" y="73467"/>
                </a:cubicBezTo>
                <a:cubicBezTo>
                  <a:pt x="31995" y="45950"/>
                  <a:pt x="-7693" y="20021"/>
                  <a:pt x="38874" y="6792"/>
                </a:cubicBezTo>
                <a:cubicBezTo>
                  <a:pt x="85441" y="-6437"/>
                  <a:pt x="257949" y="3088"/>
                  <a:pt x="270649" y="67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87AC2AD0-7D33-46C4-4B32-140BEAE02F45}"/>
              </a:ext>
            </a:extLst>
          </p:cNvPr>
          <p:cNvSpPr/>
          <p:nvPr/>
        </p:nvSpPr>
        <p:spPr>
          <a:xfrm>
            <a:off x="3701977" y="953772"/>
            <a:ext cx="471331" cy="371424"/>
          </a:xfrm>
          <a:custGeom>
            <a:avLst/>
            <a:gdLst>
              <a:gd name="connsiteX0" fmla="*/ 276298 w 471331"/>
              <a:gd name="connsiteY0" fmla="*/ 163828 h 371424"/>
              <a:gd name="connsiteX1" fmla="*/ 209623 w 471331"/>
              <a:gd name="connsiteY1" fmla="*/ 217803 h 371424"/>
              <a:gd name="connsiteX2" fmla="*/ 165173 w 471331"/>
              <a:gd name="connsiteY2" fmla="*/ 182878 h 371424"/>
              <a:gd name="connsiteX3" fmla="*/ 152473 w 471331"/>
              <a:gd name="connsiteY3" fmla="*/ 109853 h 371424"/>
              <a:gd name="connsiteX4" fmla="*/ 203273 w 471331"/>
              <a:gd name="connsiteY4" fmla="*/ 74928 h 371424"/>
              <a:gd name="connsiteX5" fmla="*/ 276298 w 471331"/>
              <a:gd name="connsiteY5" fmla="*/ 100328 h 371424"/>
              <a:gd name="connsiteX6" fmla="*/ 330273 w 471331"/>
              <a:gd name="connsiteY6" fmla="*/ 147953 h 371424"/>
              <a:gd name="connsiteX7" fmla="*/ 342973 w 471331"/>
              <a:gd name="connsiteY7" fmla="*/ 176528 h 371424"/>
              <a:gd name="connsiteX8" fmla="*/ 308048 w 471331"/>
              <a:gd name="connsiteY8" fmla="*/ 243203 h 371424"/>
              <a:gd name="connsiteX9" fmla="*/ 238198 w 471331"/>
              <a:gd name="connsiteY9" fmla="*/ 274953 h 371424"/>
              <a:gd name="connsiteX10" fmla="*/ 142948 w 471331"/>
              <a:gd name="connsiteY10" fmla="*/ 249553 h 371424"/>
              <a:gd name="connsiteX11" fmla="*/ 92148 w 471331"/>
              <a:gd name="connsiteY11" fmla="*/ 182878 h 371424"/>
              <a:gd name="connsiteX12" fmla="*/ 104848 w 471331"/>
              <a:gd name="connsiteY12" fmla="*/ 119378 h 371424"/>
              <a:gd name="connsiteX13" fmla="*/ 152473 w 471331"/>
              <a:gd name="connsiteY13" fmla="*/ 71753 h 371424"/>
              <a:gd name="connsiteX14" fmla="*/ 215973 w 471331"/>
              <a:gd name="connsiteY14" fmla="*/ 49528 h 371424"/>
              <a:gd name="connsiteX15" fmla="*/ 323923 w 471331"/>
              <a:gd name="connsiteY15" fmla="*/ 65403 h 371424"/>
              <a:gd name="connsiteX16" fmla="*/ 371548 w 471331"/>
              <a:gd name="connsiteY16" fmla="*/ 135253 h 371424"/>
              <a:gd name="connsiteX17" fmla="*/ 400123 w 471331"/>
              <a:gd name="connsiteY17" fmla="*/ 192403 h 371424"/>
              <a:gd name="connsiteX18" fmla="*/ 400123 w 471331"/>
              <a:gd name="connsiteY18" fmla="*/ 287653 h 371424"/>
              <a:gd name="connsiteX19" fmla="*/ 358848 w 471331"/>
              <a:gd name="connsiteY19" fmla="*/ 325753 h 371424"/>
              <a:gd name="connsiteX20" fmla="*/ 235023 w 471331"/>
              <a:gd name="connsiteY20" fmla="*/ 338453 h 371424"/>
              <a:gd name="connsiteX21" fmla="*/ 152473 w 471331"/>
              <a:gd name="connsiteY21" fmla="*/ 338453 h 371424"/>
              <a:gd name="connsiteX22" fmla="*/ 73 w 471331"/>
              <a:gd name="connsiteY22" fmla="*/ 265428 h 371424"/>
              <a:gd name="connsiteX23" fmla="*/ 133423 w 471331"/>
              <a:gd name="connsiteY23" fmla="*/ 347978 h 371424"/>
              <a:gd name="connsiteX24" fmla="*/ 219148 w 471331"/>
              <a:gd name="connsiteY24" fmla="*/ 370203 h 371424"/>
              <a:gd name="connsiteX25" fmla="*/ 355673 w 471331"/>
              <a:gd name="connsiteY25" fmla="*/ 319403 h 371424"/>
              <a:gd name="connsiteX26" fmla="*/ 469973 w 471331"/>
              <a:gd name="connsiteY26" fmla="*/ 236853 h 371424"/>
              <a:gd name="connsiteX27" fmla="*/ 412823 w 471331"/>
              <a:gd name="connsiteY27" fmla="*/ 87628 h 371424"/>
              <a:gd name="connsiteX28" fmla="*/ 327098 w 471331"/>
              <a:gd name="connsiteY28" fmla="*/ 5078 h 371424"/>
              <a:gd name="connsiteX29" fmla="*/ 127073 w 471331"/>
              <a:gd name="connsiteY29" fmla="*/ 20953 h 371424"/>
              <a:gd name="connsiteX30" fmla="*/ 34998 w 471331"/>
              <a:gd name="connsiteY30" fmla="*/ 119378 h 371424"/>
              <a:gd name="connsiteX31" fmla="*/ 57223 w 471331"/>
              <a:gd name="connsiteY31" fmla="*/ 214628 h 371424"/>
              <a:gd name="connsiteX32" fmla="*/ 123898 w 471331"/>
              <a:gd name="connsiteY32" fmla="*/ 278128 h 371424"/>
              <a:gd name="connsiteX33" fmla="*/ 206448 w 471331"/>
              <a:gd name="connsiteY33" fmla="*/ 306703 h 371424"/>
              <a:gd name="connsiteX34" fmla="*/ 333448 w 471331"/>
              <a:gd name="connsiteY34" fmla="*/ 268603 h 371424"/>
              <a:gd name="connsiteX35" fmla="*/ 377898 w 471331"/>
              <a:gd name="connsiteY35" fmla="*/ 198753 h 371424"/>
              <a:gd name="connsiteX36" fmla="*/ 355673 w 471331"/>
              <a:gd name="connsiteY36" fmla="*/ 119378 h 371424"/>
              <a:gd name="connsiteX37" fmla="*/ 308048 w 471331"/>
              <a:gd name="connsiteY37" fmla="*/ 71753 h 371424"/>
              <a:gd name="connsiteX38" fmla="*/ 196923 w 471331"/>
              <a:gd name="connsiteY38" fmla="*/ 59053 h 371424"/>
              <a:gd name="connsiteX39" fmla="*/ 133423 w 471331"/>
              <a:gd name="connsiteY39" fmla="*/ 113028 h 371424"/>
              <a:gd name="connsiteX40" fmla="*/ 130248 w 471331"/>
              <a:gd name="connsiteY40" fmla="*/ 195578 h 371424"/>
              <a:gd name="connsiteX41" fmla="*/ 203273 w 471331"/>
              <a:gd name="connsiteY41" fmla="*/ 268603 h 371424"/>
              <a:gd name="connsiteX42" fmla="*/ 276298 w 471331"/>
              <a:gd name="connsiteY42" fmla="*/ 163828 h 37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71331" h="371424">
                <a:moveTo>
                  <a:pt x="276298" y="163828"/>
                </a:moveTo>
                <a:cubicBezTo>
                  <a:pt x="277356" y="155361"/>
                  <a:pt x="228144" y="214628"/>
                  <a:pt x="209623" y="217803"/>
                </a:cubicBezTo>
                <a:cubicBezTo>
                  <a:pt x="191102" y="220978"/>
                  <a:pt x="174698" y="200870"/>
                  <a:pt x="165173" y="182878"/>
                </a:cubicBezTo>
                <a:cubicBezTo>
                  <a:pt x="155648" y="164886"/>
                  <a:pt x="146123" y="127845"/>
                  <a:pt x="152473" y="109853"/>
                </a:cubicBezTo>
                <a:cubicBezTo>
                  <a:pt x="158823" y="91861"/>
                  <a:pt x="182636" y="76515"/>
                  <a:pt x="203273" y="74928"/>
                </a:cubicBezTo>
                <a:cubicBezTo>
                  <a:pt x="223910" y="73341"/>
                  <a:pt x="255131" y="88157"/>
                  <a:pt x="276298" y="100328"/>
                </a:cubicBezTo>
                <a:cubicBezTo>
                  <a:pt x="297465" y="112499"/>
                  <a:pt x="319161" y="135253"/>
                  <a:pt x="330273" y="147953"/>
                </a:cubicBezTo>
                <a:cubicBezTo>
                  <a:pt x="341385" y="160653"/>
                  <a:pt x="346677" y="160653"/>
                  <a:pt x="342973" y="176528"/>
                </a:cubicBezTo>
                <a:cubicBezTo>
                  <a:pt x="339269" y="192403"/>
                  <a:pt x="325511" y="226799"/>
                  <a:pt x="308048" y="243203"/>
                </a:cubicBezTo>
                <a:cubicBezTo>
                  <a:pt x="290586" y="259607"/>
                  <a:pt x="265715" y="273895"/>
                  <a:pt x="238198" y="274953"/>
                </a:cubicBezTo>
                <a:cubicBezTo>
                  <a:pt x="210681" y="276011"/>
                  <a:pt x="167290" y="264899"/>
                  <a:pt x="142948" y="249553"/>
                </a:cubicBezTo>
                <a:cubicBezTo>
                  <a:pt x="118606" y="234207"/>
                  <a:pt x="98498" y="204574"/>
                  <a:pt x="92148" y="182878"/>
                </a:cubicBezTo>
                <a:cubicBezTo>
                  <a:pt x="85798" y="161182"/>
                  <a:pt x="94794" y="137899"/>
                  <a:pt x="104848" y="119378"/>
                </a:cubicBezTo>
                <a:cubicBezTo>
                  <a:pt x="114902" y="100857"/>
                  <a:pt x="133952" y="83395"/>
                  <a:pt x="152473" y="71753"/>
                </a:cubicBezTo>
                <a:cubicBezTo>
                  <a:pt x="170994" y="60111"/>
                  <a:pt x="187398" y="50586"/>
                  <a:pt x="215973" y="49528"/>
                </a:cubicBezTo>
                <a:cubicBezTo>
                  <a:pt x="244548" y="48470"/>
                  <a:pt x="297994" y="51116"/>
                  <a:pt x="323923" y="65403"/>
                </a:cubicBezTo>
                <a:cubicBezTo>
                  <a:pt x="349852" y="79690"/>
                  <a:pt x="358848" y="114086"/>
                  <a:pt x="371548" y="135253"/>
                </a:cubicBezTo>
                <a:cubicBezTo>
                  <a:pt x="384248" y="156420"/>
                  <a:pt x="395361" y="167003"/>
                  <a:pt x="400123" y="192403"/>
                </a:cubicBezTo>
                <a:cubicBezTo>
                  <a:pt x="404885" y="217803"/>
                  <a:pt x="407002" y="265428"/>
                  <a:pt x="400123" y="287653"/>
                </a:cubicBezTo>
                <a:cubicBezTo>
                  <a:pt x="393244" y="309878"/>
                  <a:pt x="386365" y="317286"/>
                  <a:pt x="358848" y="325753"/>
                </a:cubicBezTo>
                <a:cubicBezTo>
                  <a:pt x="331331" y="334220"/>
                  <a:pt x="269419" y="336336"/>
                  <a:pt x="235023" y="338453"/>
                </a:cubicBezTo>
                <a:cubicBezTo>
                  <a:pt x="200627" y="340570"/>
                  <a:pt x="191631" y="350624"/>
                  <a:pt x="152473" y="338453"/>
                </a:cubicBezTo>
                <a:cubicBezTo>
                  <a:pt x="113315" y="326282"/>
                  <a:pt x="3248" y="263841"/>
                  <a:pt x="73" y="265428"/>
                </a:cubicBezTo>
                <a:cubicBezTo>
                  <a:pt x="-3102" y="267015"/>
                  <a:pt x="96911" y="330516"/>
                  <a:pt x="133423" y="347978"/>
                </a:cubicBezTo>
                <a:cubicBezTo>
                  <a:pt x="169935" y="365440"/>
                  <a:pt x="182106" y="374965"/>
                  <a:pt x="219148" y="370203"/>
                </a:cubicBezTo>
                <a:cubicBezTo>
                  <a:pt x="256190" y="365441"/>
                  <a:pt x="313869" y="341628"/>
                  <a:pt x="355673" y="319403"/>
                </a:cubicBezTo>
                <a:cubicBezTo>
                  <a:pt x="397477" y="297178"/>
                  <a:pt x="460448" y="275482"/>
                  <a:pt x="469973" y="236853"/>
                </a:cubicBezTo>
                <a:cubicBezTo>
                  <a:pt x="479498" y="198224"/>
                  <a:pt x="436636" y="126257"/>
                  <a:pt x="412823" y="87628"/>
                </a:cubicBezTo>
                <a:cubicBezTo>
                  <a:pt x="389010" y="48999"/>
                  <a:pt x="374723" y="16190"/>
                  <a:pt x="327098" y="5078"/>
                </a:cubicBezTo>
                <a:cubicBezTo>
                  <a:pt x="279473" y="-6034"/>
                  <a:pt x="175756" y="1903"/>
                  <a:pt x="127073" y="20953"/>
                </a:cubicBezTo>
                <a:cubicBezTo>
                  <a:pt x="78390" y="40003"/>
                  <a:pt x="46640" y="87099"/>
                  <a:pt x="34998" y="119378"/>
                </a:cubicBezTo>
                <a:cubicBezTo>
                  <a:pt x="23356" y="151657"/>
                  <a:pt x="42406" y="188170"/>
                  <a:pt x="57223" y="214628"/>
                </a:cubicBezTo>
                <a:cubicBezTo>
                  <a:pt x="72040" y="241086"/>
                  <a:pt x="99027" y="262782"/>
                  <a:pt x="123898" y="278128"/>
                </a:cubicBezTo>
                <a:cubicBezTo>
                  <a:pt x="148769" y="293474"/>
                  <a:pt x="171523" y="308291"/>
                  <a:pt x="206448" y="306703"/>
                </a:cubicBezTo>
                <a:cubicBezTo>
                  <a:pt x="241373" y="305115"/>
                  <a:pt x="304873" y="286595"/>
                  <a:pt x="333448" y="268603"/>
                </a:cubicBezTo>
                <a:cubicBezTo>
                  <a:pt x="362023" y="250611"/>
                  <a:pt x="374194" y="223624"/>
                  <a:pt x="377898" y="198753"/>
                </a:cubicBezTo>
                <a:cubicBezTo>
                  <a:pt x="381602" y="173882"/>
                  <a:pt x="367315" y="140545"/>
                  <a:pt x="355673" y="119378"/>
                </a:cubicBezTo>
                <a:cubicBezTo>
                  <a:pt x="344031" y="98211"/>
                  <a:pt x="334506" y="81807"/>
                  <a:pt x="308048" y="71753"/>
                </a:cubicBezTo>
                <a:cubicBezTo>
                  <a:pt x="281590" y="61699"/>
                  <a:pt x="226027" y="52174"/>
                  <a:pt x="196923" y="59053"/>
                </a:cubicBezTo>
                <a:cubicBezTo>
                  <a:pt x="167819" y="65932"/>
                  <a:pt x="144535" y="90274"/>
                  <a:pt x="133423" y="113028"/>
                </a:cubicBezTo>
                <a:cubicBezTo>
                  <a:pt x="122311" y="135782"/>
                  <a:pt x="118606" y="169649"/>
                  <a:pt x="130248" y="195578"/>
                </a:cubicBezTo>
                <a:cubicBezTo>
                  <a:pt x="141890" y="221507"/>
                  <a:pt x="177344" y="268074"/>
                  <a:pt x="203273" y="268603"/>
                </a:cubicBezTo>
                <a:cubicBezTo>
                  <a:pt x="229202" y="269132"/>
                  <a:pt x="275240" y="172295"/>
                  <a:pt x="276298" y="1638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636CFB74-92F3-A2EB-FBA2-53A2AC34D12B}"/>
              </a:ext>
            </a:extLst>
          </p:cNvPr>
          <p:cNvSpPr/>
          <p:nvPr/>
        </p:nvSpPr>
        <p:spPr>
          <a:xfrm>
            <a:off x="3909715" y="866005"/>
            <a:ext cx="355134" cy="212686"/>
          </a:xfrm>
          <a:custGeom>
            <a:avLst/>
            <a:gdLst>
              <a:gd name="connsiteX0" fmla="*/ 5060 w 355134"/>
              <a:gd name="connsiteY0" fmla="*/ 96020 h 212686"/>
              <a:gd name="connsiteX1" fmla="*/ 166985 w 355134"/>
              <a:gd name="connsiteY1" fmla="*/ 51570 h 212686"/>
              <a:gd name="connsiteX2" fmla="*/ 198735 w 355134"/>
              <a:gd name="connsiteY2" fmla="*/ 3945 h 212686"/>
              <a:gd name="connsiteX3" fmla="*/ 344785 w 355134"/>
              <a:gd name="connsiteY3" fmla="*/ 10295 h 212686"/>
              <a:gd name="connsiteX4" fmla="*/ 328910 w 355134"/>
              <a:gd name="connsiteY4" fmla="*/ 70620 h 212686"/>
              <a:gd name="connsiteX5" fmla="*/ 214610 w 355134"/>
              <a:gd name="connsiteY5" fmla="*/ 210320 h 212686"/>
              <a:gd name="connsiteX6" fmla="*/ 259060 w 355134"/>
              <a:gd name="connsiteY6" fmla="*/ 156345 h 212686"/>
              <a:gd name="connsiteX7" fmla="*/ 198735 w 355134"/>
              <a:gd name="connsiteY7" fmla="*/ 127770 h 212686"/>
              <a:gd name="connsiteX8" fmla="*/ 268585 w 355134"/>
              <a:gd name="connsiteY8" fmla="*/ 64270 h 212686"/>
              <a:gd name="connsiteX9" fmla="*/ 227310 w 355134"/>
              <a:gd name="connsiteY9" fmla="*/ 64270 h 212686"/>
              <a:gd name="connsiteX10" fmla="*/ 59035 w 355134"/>
              <a:gd name="connsiteY10" fmla="*/ 67445 h 212686"/>
              <a:gd name="connsiteX11" fmla="*/ 5060 w 355134"/>
              <a:gd name="connsiteY11" fmla="*/ 96020 h 2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134" h="212686">
                <a:moveTo>
                  <a:pt x="5060" y="96020"/>
                </a:moveTo>
                <a:cubicBezTo>
                  <a:pt x="23052" y="93374"/>
                  <a:pt x="134706" y="66916"/>
                  <a:pt x="166985" y="51570"/>
                </a:cubicBezTo>
                <a:cubicBezTo>
                  <a:pt x="199264" y="36224"/>
                  <a:pt x="169102" y="10824"/>
                  <a:pt x="198735" y="3945"/>
                </a:cubicBezTo>
                <a:cubicBezTo>
                  <a:pt x="228368" y="-2934"/>
                  <a:pt x="323089" y="-817"/>
                  <a:pt x="344785" y="10295"/>
                </a:cubicBezTo>
                <a:cubicBezTo>
                  <a:pt x="366481" y="21407"/>
                  <a:pt x="350606" y="37282"/>
                  <a:pt x="328910" y="70620"/>
                </a:cubicBezTo>
                <a:cubicBezTo>
                  <a:pt x="307214" y="103958"/>
                  <a:pt x="226252" y="196033"/>
                  <a:pt x="214610" y="210320"/>
                </a:cubicBezTo>
                <a:cubicBezTo>
                  <a:pt x="202968" y="224607"/>
                  <a:pt x="261706" y="170103"/>
                  <a:pt x="259060" y="156345"/>
                </a:cubicBezTo>
                <a:cubicBezTo>
                  <a:pt x="256414" y="142587"/>
                  <a:pt x="197148" y="143116"/>
                  <a:pt x="198735" y="127770"/>
                </a:cubicBezTo>
                <a:cubicBezTo>
                  <a:pt x="200323" y="112424"/>
                  <a:pt x="263823" y="74853"/>
                  <a:pt x="268585" y="64270"/>
                </a:cubicBezTo>
                <a:cubicBezTo>
                  <a:pt x="273348" y="53687"/>
                  <a:pt x="227310" y="64270"/>
                  <a:pt x="227310" y="64270"/>
                </a:cubicBezTo>
                <a:lnTo>
                  <a:pt x="59035" y="67445"/>
                </a:lnTo>
                <a:cubicBezTo>
                  <a:pt x="19877" y="72737"/>
                  <a:pt x="-12932" y="98666"/>
                  <a:pt x="5060" y="960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8CE3A6CC-B675-6F8E-5548-E87AEE11C449}"/>
              </a:ext>
            </a:extLst>
          </p:cNvPr>
          <p:cNvSpPr/>
          <p:nvPr/>
        </p:nvSpPr>
        <p:spPr>
          <a:xfrm>
            <a:off x="4171349" y="873322"/>
            <a:ext cx="443108" cy="415858"/>
          </a:xfrm>
          <a:custGeom>
            <a:avLst/>
            <a:gdLst>
              <a:gd name="connsiteX0" fmla="*/ 273651 w 443108"/>
              <a:gd name="connsiteY0" fmla="*/ 260153 h 415858"/>
              <a:gd name="connsiteX1" fmla="*/ 235551 w 443108"/>
              <a:gd name="connsiteY1" fmla="*/ 199828 h 415858"/>
              <a:gd name="connsiteX2" fmla="*/ 267301 w 443108"/>
              <a:gd name="connsiteY2" fmla="*/ 149028 h 415858"/>
              <a:gd name="connsiteX3" fmla="*/ 346676 w 443108"/>
              <a:gd name="connsiteY3" fmla="*/ 196653 h 415858"/>
              <a:gd name="connsiteX4" fmla="*/ 346676 w 443108"/>
              <a:gd name="connsiteY4" fmla="*/ 276028 h 415858"/>
              <a:gd name="connsiteX5" fmla="*/ 311751 w 443108"/>
              <a:gd name="connsiteY5" fmla="*/ 301428 h 415858"/>
              <a:gd name="connsiteX6" fmla="*/ 206976 w 443108"/>
              <a:gd name="connsiteY6" fmla="*/ 269678 h 415858"/>
              <a:gd name="connsiteX7" fmla="*/ 146651 w 443108"/>
              <a:gd name="connsiteY7" fmla="*/ 215703 h 415858"/>
              <a:gd name="connsiteX8" fmla="*/ 187926 w 443108"/>
              <a:gd name="connsiteY8" fmla="*/ 136328 h 415858"/>
              <a:gd name="connsiteX9" fmla="*/ 276826 w 443108"/>
              <a:gd name="connsiteY9" fmla="*/ 98228 h 415858"/>
              <a:gd name="connsiteX10" fmla="*/ 349851 w 443108"/>
              <a:gd name="connsiteY10" fmla="*/ 136328 h 415858"/>
              <a:gd name="connsiteX11" fmla="*/ 394301 w 443108"/>
              <a:gd name="connsiteY11" fmla="*/ 203003 h 415858"/>
              <a:gd name="connsiteX12" fmla="*/ 387951 w 443108"/>
              <a:gd name="connsiteY12" fmla="*/ 295078 h 415858"/>
              <a:gd name="connsiteX13" fmla="*/ 299051 w 443108"/>
              <a:gd name="connsiteY13" fmla="*/ 364928 h 415858"/>
              <a:gd name="connsiteX14" fmla="*/ 165701 w 443108"/>
              <a:gd name="connsiteY14" fmla="*/ 310953 h 415858"/>
              <a:gd name="connsiteX15" fmla="*/ 89501 w 443108"/>
              <a:gd name="connsiteY15" fmla="*/ 237928 h 415858"/>
              <a:gd name="connsiteX16" fmla="*/ 127601 w 443108"/>
              <a:gd name="connsiteY16" fmla="*/ 149028 h 415858"/>
              <a:gd name="connsiteX17" fmla="*/ 184751 w 443108"/>
              <a:gd name="connsiteY17" fmla="*/ 69653 h 415858"/>
              <a:gd name="connsiteX18" fmla="*/ 295876 w 443108"/>
              <a:gd name="connsiteY18" fmla="*/ 56953 h 415858"/>
              <a:gd name="connsiteX19" fmla="*/ 375251 w 443108"/>
              <a:gd name="connsiteY19" fmla="*/ 104578 h 415858"/>
              <a:gd name="connsiteX20" fmla="*/ 438751 w 443108"/>
              <a:gd name="connsiteY20" fmla="*/ 228403 h 415858"/>
              <a:gd name="connsiteX21" fmla="*/ 422876 w 443108"/>
              <a:gd name="connsiteY21" fmla="*/ 317303 h 415858"/>
              <a:gd name="connsiteX22" fmla="*/ 305401 w 443108"/>
              <a:gd name="connsiteY22" fmla="*/ 399853 h 415858"/>
              <a:gd name="connsiteX23" fmla="*/ 114901 w 443108"/>
              <a:gd name="connsiteY23" fmla="*/ 403028 h 415858"/>
              <a:gd name="connsiteX24" fmla="*/ 35526 w 443108"/>
              <a:gd name="connsiteY24" fmla="*/ 263328 h 415858"/>
              <a:gd name="connsiteX25" fmla="*/ 32351 w 443108"/>
              <a:gd name="connsiteY25" fmla="*/ 250628 h 415858"/>
              <a:gd name="connsiteX26" fmla="*/ 601 w 443108"/>
              <a:gd name="connsiteY26" fmla="*/ 126803 h 415858"/>
              <a:gd name="connsiteX27" fmla="*/ 64101 w 443108"/>
              <a:gd name="connsiteY27" fmla="*/ 53778 h 415858"/>
              <a:gd name="connsiteX28" fmla="*/ 102201 w 443108"/>
              <a:gd name="connsiteY28" fmla="*/ 6153 h 415858"/>
              <a:gd name="connsiteX29" fmla="*/ 299051 w 443108"/>
              <a:gd name="connsiteY29" fmla="*/ 6153 h 415858"/>
              <a:gd name="connsiteX30" fmla="*/ 172051 w 443108"/>
              <a:gd name="connsiteY30" fmla="*/ 56953 h 415858"/>
              <a:gd name="connsiteX31" fmla="*/ 73626 w 443108"/>
              <a:gd name="connsiteY31" fmla="*/ 136328 h 415858"/>
              <a:gd name="connsiteX32" fmla="*/ 86326 w 443108"/>
              <a:gd name="connsiteY32" fmla="*/ 269678 h 415858"/>
              <a:gd name="connsiteX33" fmla="*/ 156176 w 443108"/>
              <a:gd name="connsiteY33" fmla="*/ 403028 h 415858"/>
              <a:gd name="connsiteX34" fmla="*/ 308576 w 443108"/>
              <a:gd name="connsiteY34" fmla="*/ 377628 h 415858"/>
              <a:gd name="connsiteX35" fmla="*/ 403826 w 443108"/>
              <a:gd name="connsiteY35" fmla="*/ 314128 h 415858"/>
              <a:gd name="connsiteX36" fmla="*/ 419701 w 443108"/>
              <a:gd name="connsiteY36" fmla="*/ 193478 h 415858"/>
              <a:gd name="connsiteX37" fmla="*/ 302226 w 443108"/>
              <a:gd name="connsiteY37" fmla="*/ 79178 h 415858"/>
              <a:gd name="connsiteX38" fmla="*/ 187926 w 443108"/>
              <a:gd name="connsiteY38" fmla="*/ 88703 h 415858"/>
              <a:gd name="connsiteX39" fmla="*/ 133951 w 443108"/>
              <a:gd name="connsiteY39" fmla="*/ 187128 h 415858"/>
              <a:gd name="connsiteX40" fmla="*/ 153001 w 443108"/>
              <a:gd name="connsiteY40" fmla="*/ 260153 h 415858"/>
              <a:gd name="connsiteX41" fmla="*/ 219676 w 443108"/>
              <a:gd name="connsiteY41" fmla="*/ 310953 h 415858"/>
              <a:gd name="connsiteX42" fmla="*/ 305401 w 443108"/>
              <a:gd name="connsiteY42" fmla="*/ 310953 h 415858"/>
              <a:gd name="connsiteX43" fmla="*/ 384776 w 443108"/>
              <a:gd name="connsiteY43" fmla="*/ 260153 h 415858"/>
              <a:gd name="connsiteX44" fmla="*/ 349851 w 443108"/>
              <a:gd name="connsiteY44" fmla="*/ 171253 h 415858"/>
              <a:gd name="connsiteX45" fmla="*/ 302226 w 443108"/>
              <a:gd name="connsiteY45" fmla="*/ 123628 h 415858"/>
              <a:gd name="connsiteX46" fmla="*/ 226026 w 443108"/>
              <a:gd name="connsiteY46" fmla="*/ 161728 h 415858"/>
              <a:gd name="connsiteX47" fmla="*/ 273651 w 443108"/>
              <a:gd name="connsiteY47" fmla="*/ 260153 h 41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3108" h="415858">
                <a:moveTo>
                  <a:pt x="273651" y="260153"/>
                </a:moveTo>
                <a:cubicBezTo>
                  <a:pt x="275239" y="266503"/>
                  <a:pt x="236609" y="218349"/>
                  <a:pt x="235551" y="199828"/>
                </a:cubicBezTo>
                <a:cubicBezTo>
                  <a:pt x="234493" y="181307"/>
                  <a:pt x="248780" y="149557"/>
                  <a:pt x="267301" y="149028"/>
                </a:cubicBezTo>
                <a:cubicBezTo>
                  <a:pt x="285822" y="148499"/>
                  <a:pt x="333447" y="175486"/>
                  <a:pt x="346676" y="196653"/>
                </a:cubicBezTo>
                <a:cubicBezTo>
                  <a:pt x="359905" y="217820"/>
                  <a:pt x="352497" y="258566"/>
                  <a:pt x="346676" y="276028"/>
                </a:cubicBezTo>
                <a:cubicBezTo>
                  <a:pt x="340855" y="293490"/>
                  <a:pt x="335034" y="302486"/>
                  <a:pt x="311751" y="301428"/>
                </a:cubicBezTo>
                <a:cubicBezTo>
                  <a:pt x="288468" y="300370"/>
                  <a:pt x="234493" y="283966"/>
                  <a:pt x="206976" y="269678"/>
                </a:cubicBezTo>
                <a:cubicBezTo>
                  <a:pt x="179459" y="255390"/>
                  <a:pt x="149826" y="237928"/>
                  <a:pt x="146651" y="215703"/>
                </a:cubicBezTo>
                <a:cubicBezTo>
                  <a:pt x="143476" y="193478"/>
                  <a:pt x="166230" y="155907"/>
                  <a:pt x="187926" y="136328"/>
                </a:cubicBezTo>
                <a:cubicBezTo>
                  <a:pt x="209622" y="116749"/>
                  <a:pt x="249839" y="98228"/>
                  <a:pt x="276826" y="98228"/>
                </a:cubicBezTo>
                <a:cubicBezTo>
                  <a:pt x="303813" y="98228"/>
                  <a:pt x="330272" y="118866"/>
                  <a:pt x="349851" y="136328"/>
                </a:cubicBezTo>
                <a:cubicBezTo>
                  <a:pt x="369430" y="153790"/>
                  <a:pt x="387951" y="176545"/>
                  <a:pt x="394301" y="203003"/>
                </a:cubicBezTo>
                <a:cubicBezTo>
                  <a:pt x="400651" y="229461"/>
                  <a:pt x="403826" y="268091"/>
                  <a:pt x="387951" y="295078"/>
                </a:cubicBezTo>
                <a:cubicBezTo>
                  <a:pt x="372076" y="322066"/>
                  <a:pt x="336093" y="362282"/>
                  <a:pt x="299051" y="364928"/>
                </a:cubicBezTo>
                <a:cubicBezTo>
                  <a:pt x="262009" y="367574"/>
                  <a:pt x="200626" y="332120"/>
                  <a:pt x="165701" y="310953"/>
                </a:cubicBezTo>
                <a:cubicBezTo>
                  <a:pt x="130776" y="289786"/>
                  <a:pt x="95851" y="264915"/>
                  <a:pt x="89501" y="237928"/>
                </a:cubicBezTo>
                <a:cubicBezTo>
                  <a:pt x="83151" y="210941"/>
                  <a:pt x="111726" y="177074"/>
                  <a:pt x="127601" y="149028"/>
                </a:cubicBezTo>
                <a:cubicBezTo>
                  <a:pt x="143476" y="120982"/>
                  <a:pt x="156705" y="84999"/>
                  <a:pt x="184751" y="69653"/>
                </a:cubicBezTo>
                <a:cubicBezTo>
                  <a:pt x="212797" y="54307"/>
                  <a:pt x="264126" y="51132"/>
                  <a:pt x="295876" y="56953"/>
                </a:cubicBezTo>
                <a:cubicBezTo>
                  <a:pt x="327626" y="62774"/>
                  <a:pt x="351439" y="76003"/>
                  <a:pt x="375251" y="104578"/>
                </a:cubicBezTo>
                <a:cubicBezTo>
                  <a:pt x="399063" y="133153"/>
                  <a:pt x="430814" y="192949"/>
                  <a:pt x="438751" y="228403"/>
                </a:cubicBezTo>
                <a:cubicBezTo>
                  <a:pt x="446688" y="263857"/>
                  <a:pt x="445101" y="288728"/>
                  <a:pt x="422876" y="317303"/>
                </a:cubicBezTo>
                <a:cubicBezTo>
                  <a:pt x="400651" y="345878"/>
                  <a:pt x="356730" y="385565"/>
                  <a:pt x="305401" y="399853"/>
                </a:cubicBezTo>
                <a:cubicBezTo>
                  <a:pt x="254072" y="414141"/>
                  <a:pt x="159880" y="425782"/>
                  <a:pt x="114901" y="403028"/>
                </a:cubicBezTo>
                <a:cubicBezTo>
                  <a:pt x="69922" y="380274"/>
                  <a:pt x="35526" y="263328"/>
                  <a:pt x="35526" y="263328"/>
                </a:cubicBezTo>
                <a:cubicBezTo>
                  <a:pt x="21768" y="237928"/>
                  <a:pt x="32351" y="250628"/>
                  <a:pt x="32351" y="250628"/>
                </a:cubicBezTo>
                <a:cubicBezTo>
                  <a:pt x="26530" y="227874"/>
                  <a:pt x="-4691" y="159611"/>
                  <a:pt x="601" y="126803"/>
                </a:cubicBezTo>
                <a:cubicBezTo>
                  <a:pt x="5893" y="93995"/>
                  <a:pt x="47168" y="73886"/>
                  <a:pt x="64101" y="53778"/>
                </a:cubicBezTo>
                <a:cubicBezTo>
                  <a:pt x="81034" y="33670"/>
                  <a:pt x="63043" y="14090"/>
                  <a:pt x="102201" y="6153"/>
                </a:cubicBezTo>
                <a:cubicBezTo>
                  <a:pt x="141359" y="-1784"/>
                  <a:pt x="287409" y="-2314"/>
                  <a:pt x="299051" y="6153"/>
                </a:cubicBezTo>
                <a:cubicBezTo>
                  <a:pt x="310693" y="14620"/>
                  <a:pt x="209622" y="35257"/>
                  <a:pt x="172051" y="56953"/>
                </a:cubicBezTo>
                <a:cubicBezTo>
                  <a:pt x="134480" y="78649"/>
                  <a:pt x="87913" y="100874"/>
                  <a:pt x="73626" y="136328"/>
                </a:cubicBezTo>
                <a:cubicBezTo>
                  <a:pt x="59338" y="171782"/>
                  <a:pt x="72568" y="225228"/>
                  <a:pt x="86326" y="269678"/>
                </a:cubicBezTo>
                <a:cubicBezTo>
                  <a:pt x="100084" y="314128"/>
                  <a:pt x="119134" y="385036"/>
                  <a:pt x="156176" y="403028"/>
                </a:cubicBezTo>
                <a:cubicBezTo>
                  <a:pt x="193218" y="421020"/>
                  <a:pt x="267301" y="392445"/>
                  <a:pt x="308576" y="377628"/>
                </a:cubicBezTo>
                <a:cubicBezTo>
                  <a:pt x="349851" y="362811"/>
                  <a:pt x="385305" y="344819"/>
                  <a:pt x="403826" y="314128"/>
                </a:cubicBezTo>
                <a:cubicBezTo>
                  <a:pt x="422347" y="283437"/>
                  <a:pt x="436634" y="232636"/>
                  <a:pt x="419701" y="193478"/>
                </a:cubicBezTo>
                <a:cubicBezTo>
                  <a:pt x="402768" y="154320"/>
                  <a:pt x="340855" y="96640"/>
                  <a:pt x="302226" y="79178"/>
                </a:cubicBezTo>
                <a:cubicBezTo>
                  <a:pt x="263597" y="61716"/>
                  <a:pt x="215972" y="70711"/>
                  <a:pt x="187926" y="88703"/>
                </a:cubicBezTo>
                <a:cubicBezTo>
                  <a:pt x="159880" y="106695"/>
                  <a:pt x="139772" y="158553"/>
                  <a:pt x="133951" y="187128"/>
                </a:cubicBezTo>
                <a:cubicBezTo>
                  <a:pt x="128130" y="215703"/>
                  <a:pt x="138714" y="239516"/>
                  <a:pt x="153001" y="260153"/>
                </a:cubicBezTo>
                <a:cubicBezTo>
                  <a:pt x="167288" y="280790"/>
                  <a:pt x="194276" y="302486"/>
                  <a:pt x="219676" y="310953"/>
                </a:cubicBezTo>
                <a:cubicBezTo>
                  <a:pt x="245076" y="319420"/>
                  <a:pt x="277884" y="319420"/>
                  <a:pt x="305401" y="310953"/>
                </a:cubicBezTo>
                <a:cubicBezTo>
                  <a:pt x="332918" y="302486"/>
                  <a:pt x="377368" y="283436"/>
                  <a:pt x="384776" y="260153"/>
                </a:cubicBezTo>
                <a:cubicBezTo>
                  <a:pt x="392184" y="236870"/>
                  <a:pt x="363609" y="194007"/>
                  <a:pt x="349851" y="171253"/>
                </a:cubicBezTo>
                <a:cubicBezTo>
                  <a:pt x="336093" y="148499"/>
                  <a:pt x="322863" y="125215"/>
                  <a:pt x="302226" y="123628"/>
                </a:cubicBezTo>
                <a:cubicBezTo>
                  <a:pt x="281589" y="122041"/>
                  <a:pt x="233434" y="142678"/>
                  <a:pt x="226026" y="161728"/>
                </a:cubicBezTo>
                <a:cubicBezTo>
                  <a:pt x="218618" y="180778"/>
                  <a:pt x="272063" y="253803"/>
                  <a:pt x="273651" y="2601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BE58602D-69A2-1F6D-8391-1E83586C1F55}"/>
              </a:ext>
            </a:extLst>
          </p:cNvPr>
          <p:cNvSpPr/>
          <p:nvPr/>
        </p:nvSpPr>
        <p:spPr>
          <a:xfrm>
            <a:off x="4355536" y="898918"/>
            <a:ext cx="371520" cy="229529"/>
          </a:xfrm>
          <a:custGeom>
            <a:avLst/>
            <a:gdLst>
              <a:gd name="connsiteX0" fmla="*/ 564 w 371520"/>
              <a:gd name="connsiteY0" fmla="*/ 44057 h 229529"/>
              <a:gd name="connsiteX1" fmla="*/ 159314 w 371520"/>
              <a:gd name="connsiteY1" fmla="*/ 5957 h 229529"/>
              <a:gd name="connsiteX2" fmla="*/ 251389 w 371520"/>
              <a:gd name="connsiteY2" fmla="*/ 12307 h 229529"/>
              <a:gd name="connsiteX3" fmla="*/ 356164 w 371520"/>
              <a:gd name="connsiteY3" fmla="*/ 120257 h 229529"/>
              <a:gd name="connsiteX4" fmla="*/ 356164 w 371520"/>
              <a:gd name="connsiteY4" fmla="*/ 88507 h 229529"/>
              <a:gd name="connsiteX5" fmla="*/ 216464 w 371520"/>
              <a:gd name="connsiteY5" fmla="*/ 228207 h 229529"/>
              <a:gd name="connsiteX6" fmla="*/ 260914 w 371520"/>
              <a:gd name="connsiteY6" fmla="*/ 155182 h 229529"/>
              <a:gd name="connsiteX7" fmla="*/ 276789 w 371520"/>
              <a:gd name="connsiteY7" fmla="*/ 94857 h 229529"/>
              <a:gd name="connsiteX8" fmla="*/ 210114 w 371520"/>
              <a:gd name="connsiteY8" fmla="*/ 126607 h 229529"/>
              <a:gd name="connsiteX9" fmla="*/ 229164 w 371520"/>
              <a:gd name="connsiteY9" fmla="*/ 47232 h 229529"/>
              <a:gd name="connsiteX10" fmla="*/ 219639 w 371520"/>
              <a:gd name="connsiteY10" fmla="*/ 34532 h 229529"/>
              <a:gd name="connsiteX11" fmla="*/ 564 w 371520"/>
              <a:gd name="connsiteY11" fmla="*/ 44057 h 22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520" h="229529">
                <a:moveTo>
                  <a:pt x="564" y="44057"/>
                </a:moveTo>
                <a:cubicBezTo>
                  <a:pt x="-9490" y="39294"/>
                  <a:pt x="117510" y="11249"/>
                  <a:pt x="159314" y="5957"/>
                </a:cubicBezTo>
                <a:cubicBezTo>
                  <a:pt x="201118" y="665"/>
                  <a:pt x="218581" y="-6743"/>
                  <a:pt x="251389" y="12307"/>
                </a:cubicBezTo>
                <a:cubicBezTo>
                  <a:pt x="284197" y="31357"/>
                  <a:pt x="338702" y="107557"/>
                  <a:pt x="356164" y="120257"/>
                </a:cubicBezTo>
                <a:cubicBezTo>
                  <a:pt x="373627" y="132957"/>
                  <a:pt x="379447" y="70515"/>
                  <a:pt x="356164" y="88507"/>
                </a:cubicBezTo>
                <a:cubicBezTo>
                  <a:pt x="332881" y="106499"/>
                  <a:pt x="232339" y="217095"/>
                  <a:pt x="216464" y="228207"/>
                </a:cubicBezTo>
                <a:cubicBezTo>
                  <a:pt x="200589" y="239320"/>
                  <a:pt x="250860" y="177407"/>
                  <a:pt x="260914" y="155182"/>
                </a:cubicBezTo>
                <a:cubicBezTo>
                  <a:pt x="270968" y="132957"/>
                  <a:pt x="285256" y="99620"/>
                  <a:pt x="276789" y="94857"/>
                </a:cubicBezTo>
                <a:cubicBezTo>
                  <a:pt x="268322" y="90094"/>
                  <a:pt x="218051" y="134544"/>
                  <a:pt x="210114" y="126607"/>
                </a:cubicBezTo>
                <a:cubicBezTo>
                  <a:pt x="202177" y="118670"/>
                  <a:pt x="229164" y="47232"/>
                  <a:pt x="229164" y="47232"/>
                </a:cubicBezTo>
                <a:cubicBezTo>
                  <a:pt x="230752" y="31886"/>
                  <a:pt x="251918" y="36649"/>
                  <a:pt x="219639" y="34532"/>
                </a:cubicBezTo>
                <a:cubicBezTo>
                  <a:pt x="187360" y="32415"/>
                  <a:pt x="10618" y="48820"/>
                  <a:pt x="564" y="440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61CC1143-B937-D4A3-979B-4B99D2CA9285}"/>
              </a:ext>
            </a:extLst>
          </p:cNvPr>
          <p:cNvSpPr/>
          <p:nvPr/>
        </p:nvSpPr>
        <p:spPr>
          <a:xfrm>
            <a:off x="4264025" y="823862"/>
            <a:ext cx="486070" cy="433446"/>
          </a:xfrm>
          <a:custGeom>
            <a:avLst/>
            <a:gdLst>
              <a:gd name="connsiteX0" fmla="*/ 0 w 486070"/>
              <a:gd name="connsiteY0" fmla="*/ 90538 h 433446"/>
              <a:gd name="connsiteX1" fmla="*/ 320675 w 486070"/>
              <a:gd name="connsiteY1" fmla="*/ 36563 h 433446"/>
              <a:gd name="connsiteX2" fmla="*/ 447675 w 486070"/>
              <a:gd name="connsiteY2" fmla="*/ 157213 h 433446"/>
              <a:gd name="connsiteX3" fmla="*/ 425450 w 486070"/>
              <a:gd name="connsiteY3" fmla="*/ 211188 h 433446"/>
              <a:gd name="connsiteX4" fmla="*/ 374650 w 486070"/>
              <a:gd name="connsiteY4" fmla="*/ 265163 h 433446"/>
              <a:gd name="connsiteX5" fmla="*/ 381000 w 486070"/>
              <a:gd name="connsiteY5" fmla="*/ 382638 h 433446"/>
              <a:gd name="connsiteX6" fmla="*/ 403225 w 486070"/>
              <a:gd name="connsiteY6" fmla="*/ 433438 h 433446"/>
              <a:gd name="connsiteX7" fmla="*/ 409575 w 486070"/>
              <a:gd name="connsiteY7" fmla="*/ 385813 h 433446"/>
              <a:gd name="connsiteX8" fmla="*/ 403225 w 486070"/>
              <a:gd name="connsiteY8" fmla="*/ 290563 h 433446"/>
              <a:gd name="connsiteX9" fmla="*/ 485775 w 486070"/>
              <a:gd name="connsiteY9" fmla="*/ 198488 h 433446"/>
              <a:gd name="connsiteX10" fmla="*/ 425450 w 486070"/>
              <a:gd name="connsiteY10" fmla="*/ 77838 h 433446"/>
              <a:gd name="connsiteX11" fmla="*/ 292100 w 486070"/>
              <a:gd name="connsiteY11" fmla="*/ 1638 h 433446"/>
              <a:gd name="connsiteX12" fmla="*/ 323850 w 486070"/>
              <a:gd name="connsiteY12" fmla="*/ 30213 h 433446"/>
              <a:gd name="connsiteX13" fmla="*/ 0 w 486070"/>
              <a:gd name="connsiteY13" fmla="*/ 90538 h 4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6070" h="433446">
                <a:moveTo>
                  <a:pt x="0" y="90538"/>
                </a:moveTo>
                <a:cubicBezTo>
                  <a:pt x="-529" y="91596"/>
                  <a:pt x="246063" y="25451"/>
                  <a:pt x="320675" y="36563"/>
                </a:cubicBezTo>
                <a:cubicBezTo>
                  <a:pt x="395287" y="47675"/>
                  <a:pt x="430212" y="128109"/>
                  <a:pt x="447675" y="157213"/>
                </a:cubicBezTo>
                <a:cubicBezTo>
                  <a:pt x="465138" y="186317"/>
                  <a:pt x="437621" y="193196"/>
                  <a:pt x="425450" y="211188"/>
                </a:cubicBezTo>
                <a:cubicBezTo>
                  <a:pt x="413279" y="229180"/>
                  <a:pt x="382058" y="236588"/>
                  <a:pt x="374650" y="265163"/>
                </a:cubicBezTo>
                <a:cubicBezTo>
                  <a:pt x="367242" y="293738"/>
                  <a:pt x="376238" y="354592"/>
                  <a:pt x="381000" y="382638"/>
                </a:cubicBezTo>
                <a:cubicBezTo>
                  <a:pt x="385762" y="410684"/>
                  <a:pt x="398463" y="432909"/>
                  <a:pt x="403225" y="433438"/>
                </a:cubicBezTo>
                <a:cubicBezTo>
                  <a:pt x="407988" y="433967"/>
                  <a:pt x="409575" y="409625"/>
                  <a:pt x="409575" y="385813"/>
                </a:cubicBezTo>
                <a:cubicBezTo>
                  <a:pt x="409575" y="362001"/>
                  <a:pt x="390525" y="321784"/>
                  <a:pt x="403225" y="290563"/>
                </a:cubicBezTo>
                <a:cubicBezTo>
                  <a:pt x="415925" y="259342"/>
                  <a:pt x="482071" y="233942"/>
                  <a:pt x="485775" y="198488"/>
                </a:cubicBezTo>
                <a:cubicBezTo>
                  <a:pt x="489479" y="163034"/>
                  <a:pt x="457729" y="110646"/>
                  <a:pt x="425450" y="77838"/>
                </a:cubicBezTo>
                <a:cubicBezTo>
                  <a:pt x="393171" y="45030"/>
                  <a:pt x="309033" y="9575"/>
                  <a:pt x="292100" y="1638"/>
                </a:cubicBezTo>
                <a:cubicBezTo>
                  <a:pt x="275167" y="-6299"/>
                  <a:pt x="371475" y="16455"/>
                  <a:pt x="323850" y="30213"/>
                </a:cubicBezTo>
                <a:cubicBezTo>
                  <a:pt x="276225" y="43971"/>
                  <a:pt x="529" y="89480"/>
                  <a:pt x="0" y="905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8028BDE0-B1EB-1123-99DD-A4545E55B2FA}"/>
              </a:ext>
            </a:extLst>
          </p:cNvPr>
          <p:cNvSpPr/>
          <p:nvPr/>
        </p:nvSpPr>
        <p:spPr>
          <a:xfrm>
            <a:off x="4661485" y="1028258"/>
            <a:ext cx="440813" cy="303031"/>
          </a:xfrm>
          <a:custGeom>
            <a:avLst/>
            <a:gdLst>
              <a:gd name="connsiteX0" fmla="*/ 253415 w 440813"/>
              <a:gd name="connsiteY0" fmla="*/ 140142 h 303031"/>
              <a:gd name="connsiteX1" fmla="*/ 196265 w 440813"/>
              <a:gd name="connsiteY1" fmla="*/ 216342 h 303031"/>
              <a:gd name="connsiteX2" fmla="*/ 139115 w 440813"/>
              <a:gd name="connsiteY2" fmla="*/ 171892 h 303031"/>
              <a:gd name="connsiteX3" fmla="*/ 180390 w 440813"/>
              <a:gd name="connsiteY3" fmla="*/ 76642 h 303031"/>
              <a:gd name="connsiteX4" fmla="*/ 316915 w 440813"/>
              <a:gd name="connsiteY4" fmla="*/ 181417 h 303031"/>
              <a:gd name="connsiteX5" fmla="*/ 326440 w 440813"/>
              <a:gd name="connsiteY5" fmla="*/ 235392 h 303031"/>
              <a:gd name="connsiteX6" fmla="*/ 281990 w 440813"/>
              <a:gd name="connsiteY6" fmla="*/ 286192 h 303031"/>
              <a:gd name="connsiteX7" fmla="*/ 126415 w 440813"/>
              <a:gd name="connsiteY7" fmla="*/ 225867 h 303031"/>
              <a:gd name="connsiteX8" fmla="*/ 88315 w 440813"/>
              <a:gd name="connsiteY8" fmla="*/ 165542 h 303031"/>
              <a:gd name="connsiteX9" fmla="*/ 101015 w 440813"/>
              <a:gd name="connsiteY9" fmla="*/ 70292 h 303031"/>
              <a:gd name="connsiteX10" fmla="*/ 243890 w 440813"/>
              <a:gd name="connsiteY10" fmla="*/ 82992 h 303031"/>
              <a:gd name="connsiteX11" fmla="*/ 342315 w 440813"/>
              <a:gd name="connsiteY11" fmla="*/ 146492 h 303031"/>
              <a:gd name="connsiteX12" fmla="*/ 374065 w 440813"/>
              <a:gd name="connsiteY12" fmla="*/ 206817 h 303031"/>
              <a:gd name="connsiteX13" fmla="*/ 370890 w 440813"/>
              <a:gd name="connsiteY13" fmla="*/ 302067 h 303031"/>
              <a:gd name="connsiteX14" fmla="*/ 53390 w 440813"/>
              <a:gd name="connsiteY14" fmla="*/ 251267 h 303031"/>
              <a:gd name="connsiteX15" fmla="*/ 15290 w 440813"/>
              <a:gd name="connsiteY15" fmla="*/ 175067 h 303031"/>
              <a:gd name="connsiteX16" fmla="*/ 8940 w 440813"/>
              <a:gd name="connsiteY16" fmla="*/ 70292 h 303031"/>
              <a:gd name="connsiteX17" fmla="*/ 135940 w 440813"/>
              <a:gd name="connsiteY17" fmla="*/ 442 h 303031"/>
              <a:gd name="connsiteX18" fmla="*/ 285165 w 440813"/>
              <a:gd name="connsiteY18" fmla="*/ 44892 h 303031"/>
              <a:gd name="connsiteX19" fmla="*/ 383590 w 440813"/>
              <a:gd name="connsiteY19" fmla="*/ 130617 h 303031"/>
              <a:gd name="connsiteX20" fmla="*/ 421690 w 440813"/>
              <a:gd name="connsiteY20" fmla="*/ 200467 h 303031"/>
              <a:gd name="connsiteX21" fmla="*/ 440740 w 440813"/>
              <a:gd name="connsiteY21" fmla="*/ 283017 h 303031"/>
              <a:gd name="connsiteX22" fmla="*/ 415340 w 440813"/>
              <a:gd name="connsiteY22" fmla="*/ 213167 h 303031"/>
              <a:gd name="connsiteX23" fmla="*/ 313740 w 440813"/>
              <a:gd name="connsiteY23" fmla="*/ 102042 h 303031"/>
              <a:gd name="connsiteX24" fmla="*/ 196265 w 440813"/>
              <a:gd name="connsiteY24" fmla="*/ 35367 h 303031"/>
              <a:gd name="connsiteX25" fmla="*/ 101015 w 440813"/>
              <a:gd name="connsiteY25" fmla="*/ 41717 h 303031"/>
              <a:gd name="connsiteX26" fmla="*/ 72440 w 440813"/>
              <a:gd name="connsiteY26" fmla="*/ 121092 h 303031"/>
              <a:gd name="connsiteX27" fmla="*/ 91490 w 440813"/>
              <a:gd name="connsiteY27" fmla="*/ 200467 h 303031"/>
              <a:gd name="connsiteX28" fmla="*/ 151815 w 440813"/>
              <a:gd name="connsiteY28" fmla="*/ 254442 h 303031"/>
              <a:gd name="connsiteX29" fmla="*/ 256590 w 440813"/>
              <a:gd name="connsiteY29" fmla="*/ 279842 h 303031"/>
              <a:gd name="connsiteX30" fmla="*/ 310565 w 440813"/>
              <a:gd name="connsiteY30" fmla="*/ 251267 h 303031"/>
              <a:gd name="connsiteX31" fmla="*/ 326440 w 440813"/>
              <a:gd name="connsiteY31" fmla="*/ 184592 h 303031"/>
              <a:gd name="connsiteX32" fmla="*/ 189915 w 440813"/>
              <a:gd name="connsiteY32" fmla="*/ 57592 h 303031"/>
              <a:gd name="connsiteX33" fmla="*/ 158165 w 440813"/>
              <a:gd name="connsiteY33" fmla="*/ 102042 h 303031"/>
              <a:gd name="connsiteX34" fmla="*/ 193090 w 440813"/>
              <a:gd name="connsiteY34" fmla="*/ 168717 h 303031"/>
              <a:gd name="connsiteX35" fmla="*/ 253415 w 440813"/>
              <a:gd name="connsiteY35" fmla="*/ 140142 h 3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0813" h="303031">
                <a:moveTo>
                  <a:pt x="253415" y="140142"/>
                </a:moveTo>
                <a:cubicBezTo>
                  <a:pt x="253944" y="148080"/>
                  <a:pt x="215315" y="211050"/>
                  <a:pt x="196265" y="216342"/>
                </a:cubicBezTo>
                <a:cubicBezTo>
                  <a:pt x="177215" y="221634"/>
                  <a:pt x="141761" y="195175"/>
                  <a:pt x="139115" y="171892"/>
                </a:cubicBezTo>
                <a:cubicBezTo>
                  <a:pt x="136469" y="148609"/>
                  <a:pt x="150757" y="75055"/>
                  <a:pt x="180390" y="76642"/>
                </a:cubicBezTo>
                <a:cubicBezTo>
                  <a:pt x="210023" y="78229"/>
                  <a:pt x="292573" y="154959"/>
                  <a:pt x="316915" y="181417"/>
                </a:cubicBezTo>
                <a:cubicBezTo>
                  <a:pt x="341257" y="207875"/>
                  <a:pt x="332261" y="217930"/>
                  <a:pt x="326440" y="235392"/>
                </a:cubicBezTo>
                <a:cubicBezTo>
                  <a:pt x="320619" y="252854"/>
                  <a:pt x="315327" y="287779"/>
                  <a:pt x="281990" y="286192"/>
                </a:cubicBezTo>
                <a:cubicBezTo>
                  <a:pt x="248653" y="284605"/>
                  <a:pt x="158694" y="245975"/>
                  <a:pt x="126415" y="225867"/>
                </a:cubicBezTo>
                <a:cubicBezTo>
                  <a:pt x="94136" y="205759"/>
                  <a:pt x="92548" y="191471"/>
                  <a:pt x="88315" y="165542"/>
                </a:cubicBezTo>
                <a:cubicBezTo>
                  <a:pt x="84082" y="139613"/>
                  <a:pt x="75086" y="84050"/>
                  <a:pt x="101015" y="70292"/>
                </a:cubicBezTo>
                <a:cubicBezTo>
                  <a:pt x="126944" y="56534"/>
                  <a:pt x="203673" y="70292"/>
                  <a:pt x="243890" y="82992"/>
                </a:cubicBezTo>
                <a:cubicBezTo>
                  <a:pt x="284107" y="95692"/>
                  <a:pt x="320619" y="125854"/>
                  <a:pt x="342315" y="146492"/>
                </a:cubicBezTo>
                <a:cubicBezTo>
                  <a:pt x="364011" y="167130"/>
                  <a:pt x="369303" y="180888"/>
                  <a:pt x="374065" y="206817"/>
                </a:cubicBezTo>
                <a:cubicBezTo>
                  <a:pt x="378827" y="232746"/>
                  <a:pt x="424336" y="294659"/>
                  <a:pt x="370890" y="302067"/>
                </a:cubicBezTo>
                <a:cubicBezTo>
                  <a:pt x="317444" y="309475"/>
                  <a:pt x="112657" y="272434"/>
                  <a:pt x="53390" y="251267"/>
                </a:cubicBezTo>
                <a:cubicBezTo>
                  <a:pt x="-5877" y="230100"/>
                  <a:pt x="22698" y="205229"/>
                  <a:pt x="15290" y="175067"/>
                </a:cubicBezTo>
                <a:cubicBezTo>
                  <a:pt x="7882" y="144905"/>
                  <a:pt x="-11168" y="99396"/>
                  <a:pt x="8940" y="70292"/>
                </a:cubicBezTo>
                <a:cubicBezTo>
                  <a:pt x="29048" y="41188"/>
                  <a:pt x="89902" y="4675"/>
                  <a:pt x="135940" y="442"/>
                </a:cubicBezTo>
                <a:cubicBezTo>
                  <a:pt x="181977" y="-3791"/>
                  <a:pt x="243890" y="23196"/>
                  <a:pt x="285165" y="44892"/>
                </a:cubicBezTo>
                <a:cubicBezTo>
                  <a:pt x="326440" y="66588"/>
                  <a:pt x="360836" y="104688"/>
                  <a:pt x="383590" y="130617"/>
                </a:cubicBezTo>
                <a:cubicBezTo>
                  <a:pt x="406344" y="156546"/>
                  <a:pt x="412165" y="175067"/>
                  <a:pt x="421690" y="200467"/>
                </a:cubicBezTo>
                <a:cubicBezTo>
                  <a:pt x="431215" y="225867"/>
                  <a:pt x="441798" y="280900"/>
                  <a:pt x="440740" y="283017"/>
                </a:cubicBezTo>
                <a:cubicBezTo>
                  <a:pt x="439682" y="285134"/>
                  <a:pt x="436507" y="243329"/>
                  <a:pt x="415340" y="213167"/>
                </a:cubicBezTo>
                <a:cubicBezTo>
                  <a:pt x="394173" y="183005"/>
                  <a:pt x="350253" y="131675"/>
                  <a:pt x="313740" y="102042"/>
                </a:cubicBezTo>
                <a:cubicBezTo>
                  <a:pt x="277227" y="72409"/>
                  <a:pt x="231719" y="45421"/>
                  <a:pt x="196265" y="35367"/>
                </a:cubicBezTo>
                <a:cubicBezTo>
                  <a:pt x="160811" y="25313"/>
                  <a:pt x="121652" y="27430"/>
                  <a:pt x="101015" y="41717"/>
                </a:cubicBezTo>
                <a:cubicBezTo>
                  <a:pt x="80378" y="56004"/>
                  <a:pt x="74027" y="94634"/>
                  <a:pt x="72440" y="121092"/>
                </a:cubicBezTo>
                <a:cubicBezTo>
                  <a:pt x="70852" y="147550"/>
                  <a:pt x="78261" y="178242"/>
                  <a:pt x="91490" y="200467"/>
                </a:cubicBezTo>
                <a:cubicBezTo>
                  <a:pt x="104719" y="222692"/>
                  <a:pt x="124298" y="241213"/>
                  <a:pt x="151815" y="254442"/>
                </a:cubicBezTo>
                <a:cubicBezTo>
                  <a:pt x="179332" y="267671"/>
                  <a:pt x="230132" y="280371"/>
                  <a:pt x="256590" y="279842"/>
                </a:cubicBezTo>
                <a:cubicBezTo>
                  <a:pt x="283048" y="279313"/>
                  <a:pt x="298923" y="267142"/>
                  <a:pt x="310565" y="251267"/>
                </a:cubicBezTo>
                <a:cubicBezTo>
                  <a:pt x="322207" y="235392"/>
                  <a:pt x="346548" y="216871"/>
                  <a:pt x="326440" y="184592"/>
                </a:cubicBezTo>
                <a:cubicBezTo>
                  <a:pt x="306332" y="152313"/>
                  <a:pt x="217961" y="71350"/>
                  <a:pt x="189915" y="57592"/>
                </a:cubicBezTo>
                <a:cubicBezTo>
                  <a:pt x="161869" y="43834"/>
                  <a:pt x="157636" y="83521"/>
                  <a:pt x="158165" y="102042"/>
                </a:cubicBezTo>
                <a:cubicBezTo>
                  <a:pt x="158694" y="120563"/>
                  <a:pt x="183036" y="159192"/>
                  <a:pt x="193090" y="168717"/>
                </a:cubicBezTo>
                <a:cubicBezTo>
                  <a:pt x="203144" y="178242"/>
                  <a:pt x="252886" y="132204"/>
                  <a:pt x="253415" y="1401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5010D42F-8A00-79BA-83C6-8F1CEF25B3C3}"/>
              </a:ext>
            </a:extLst>
          </p:cNvPr>
          <p:cNvSpPr/>
          <p:nvPr/>
        </p:nvSpPr>
        <p:spPr>
          <a:xfrm>
            <a:off x="3624471" y="1225350"/>
            <a:ext cx="276384" cy="136731"/>
          </a:xfrm>
          <a:custGeom>
            <a:avLst/>
            <a:gdLst>
              <a:gd name="connsiteX0" fmla="*/ 1379 w 276384"/>
              <a:gd name="connsiteY0" fmla="*/ 200 h 136731"/>
              <a:gd name="connsiteX1" fmla="*/ 125204 w 276384"/>
              <a:gd name="connsiteY1" fmla="*/ 82750 h 136731"/>
              <a:gd name="connsiteX2" fmla="*/ 271254 w 276384"/>
              <a:gd name="connsiteY2" fmla="*/ 136725 h 136731"/>
              <a:gd name="connsiteX3" fmla="*/ 233154 w 276384"/>
              <a:gd name="connsiteY3" fmla="*/ 85925 h 136731"/>
              <a:gd name="connsiteX4" fmla="*/ 134729 w 276384"/>
              <a:gd name="connsiteY4" fmla="*/ 22425 h 136731"/>
              <a:gd name="connsiteX5" fmla="*/ 207754 w 276384"/>
              <a:gd name="connsiteY5" fmla="*/ 108150 h 136731"/>
              <a:gd name="connsiteX6" fmla="*/ 1379 w 276384"/>
              <a:gd name="connsiteY6" fmla="*/ 200 h 13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84" h="136731">
                <a:moveTo>
                  <a:pt x="1379" y="200"/>
                </a:moveTo>
                <a:cubicBezTo>
                  <a:pt x="-12379" y="-4033"/>
                  <a:pt x="80225" y="59996"/>
                  <a:pt x="125204" y="82750"/>
                </a:cubicBezTo>
                <a:cubicBezTo>
                  <a:pt x="170183" y="105504"/>
                  <a:pt x="253262" y="136196"/>
                  <a:pt x="271254" y="136725"/>
                </a:cubicBezTo>
                <a:cubicBezTo>
                  <a:pt x="289246" y="137254"/>
                  <a:pt x="255908" y="104975"/>
                  <a:pt x="233154" y="85925"/>
                </a:cubicBezTo>
                <a:cubicBezTo>
                  <a:pt x="210400" y="66875"/>
                  <a:pt x="138962" y="18721"/>
                  <a:pt x="134729" y="22425"/>
                </a:cubicBezTo>
                <a:cubicBezTo>
                  <a:pt x="130496" y="26129"/>
                  <a:pt x="232625" y="113971"/>
                  <a:pt x="207754" y="108150"/>
                </a:cubicBezTo>
                <a:cubicBezTo>
                  <a:pt x="182883" y="102329"/>
                  <a:pt x="15137" y="4433"/>
                  <a:pt x="1379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BE8EB999-B3AC-CA7C-131A-A6F7DC564964}"/>
              </a:ext>
            </a:extLst>
          </p:cNvPr>
          <p:cNvSpPr/>
          <p:nvPr/>
        </p:nvSpPr>
        <p:spPr>
          <a:xfrm>
            <a:off x="5395486" y="5449571"/>
            <a:ext cx="163589" cy="576539"/>
          </a:xfrm>
          <a:custGeom>
            <a:avLst/>
            <a:gdLst>
              <a:gd name="connsiteX0" fmla="*/ 42469 w 163589"/>
              <a:gd name="connsiteY0" fmla="*/ 495 h 576539"/>
              <a:gd name="connsiteX1" fmla="*/ 48525 w 163589"/>
              <a:gd name="connsiteY1" fmla="*/ 291165 h 576539"/>
              <a:gd name="connsiteX2" fmla="*/ 163582 w 163589"/>
              <a:gd name="connsiteY2" fmla="*/ 575780 h 576539"/>
              <a:gd name="connsiteX3" fmla="*/ 42469 w 163589"/>
              <a:gd name="connsiteY3" fmla="*/ 369889 h 576539"/>
              <a:gd name="connsiteX4" fmla="*/ 80 w 163589"/>
              <a:gd name="connsiteY4" fmla="*/ 224554 h 576539"/>
              <a:gd name="connsiteX5" fmla="*/ 42469 w 163589"/>
              <a:gd name="connsiteY5" fmla="*/ 495 h 5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589" h="576539">
                <a:moveTo>
                  <a:pt x="42469" y="495"/>
                </a:moveTo>
                <a:cubicBezTo>
                  <a:pt x="50543" y="11597"/>
                  <a:pt x="28340" y="195284"/>
                  <a:pt x="48525" y="291165"/>
                </a:cubicBezTo>
                <a:cubicBezTo>
                  <a:pt x="68710" y="387046"/>
                  <a:pt x="164591" y="562659"/>
                  <a:pt x="163582" y="575780"/>
                </a:cubicBezTo>
                <a:cubicBezTo>
                  <a:pt x="162573" y="588901"/>
                  <a:pt x="69719" y="428427"/>
                  <a:pt x="42469" y="369889"/>
                </a:cubicBezTo>
                <a:cubicBezTo>
                  <a:pt x="15219" y="311351"/>
                  <a:pt x="2098" y="281073"/>
                  <a:pt x="80" y="224554"/>
                </a:cubicBezTo>
                <a:cubicBezTo>
                  <a:pt x="-1939" y="168035"/>
                  <a:pt x="34395" y="-10607"/>
                  <a:pt x="42469" y="49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35ACD64D-D562-4A75-35B8-76DF57F527D9}"/>
              </a:ext>
            </a:extLst>
          </p:cNvPr>
          <p:cNvSpPr/>
          <p:nvPr/>
        </p:nvSpPr>
        <p:spPr>
          <a:xfrm>
            <a:off x="3451643" y="5177558"/>
            <a:ext cx="252870" cy="1365336"/>
          </a:xfrm>
          <a:custGeom>
            <a:avLst/>
            <a:gdLst>
              <a:gd name="connsiteX0" fmla="*/ 66 w 252870"/>
              <a:gd name="connsiteY0" fmla="*/ 5 h 1365336"/>
              <a:gd name="connsiteX1" fmla="*/ 212013 w 252870"/>
              <a:gd name="connsiteY1" fmla="*/ 811459 h 1365336"/>
              <a:gd name="connsiteX2" fmla="*/ 212013 w 252870"/>
              <a:gd name="connsiteY2" fmla="*/ 1356466 h 1365336"/>
              <a:gd name="connsiteX3" fmla="*/ 236235 w 252870"/>
              <a:gd name="connsiteY3" fmla="*/ 1126352 h 1365336"/>
              <a:gd name="connsiteX4" fmla="*/ 236235 w 252870"/>
              <a:gd name="connsiteY4" fmla="*/ 823570 h 1365336"/>
              <a:gd name="connsiteX5" fmla="*/ 66 w 252870"/>
              <a:gd name="connsiteY5" fmla="*/ 5 h 136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870" h="1365336">
                <a:moveTo>
                  <a:pt x="66" y="5"/>
                </a:moveTo>
                <a:cubicBezTo>
                  <a:pt x="-3971" y="-2014"/>
                  <a:pt x="176689" y="585382"/>
                  <a:pt x="212013" y="811459"/>
                </a:cubicBezTo>
                <a:cubicBezTo>
                  <a:pt x="247338" y="1037536"/>
                  <a:pt x="207976" y="1303984"/>
                  <a:pt x="212013" y="1356466"/>
                </a:cubicBezTo>
                <a:cubicBezTo>
                  <a:pt x="216050" y="1408948"/>
                  <a:pt x="232198" y="1215168"/>
                  <a:pt x="236235" y="1126352"/>
                </a:cubicBezTo>
                <a:cubicBezTo>
                  <a:pt x="240272" y="1037536"/>
                  <a:pt x="271559" y="1011294"/>
                  <a:pt x="236235" y="823570"/>
                </a:cubicBezTo>
                <a:cubicBezTo>
                  <a:pt x="200911" y="635846"/>
                  <a:pt x="4103" y="2024"/>
                  <a:pt x="66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59C25E44-A970-F017-BF33-9AF869244F3A}"/>
              </a:ext>
            </a:extLst>
          </p:cNvPr>
          <p:cNvSpPr/>
          <p:nvPr/>
        </p:nvSpPr>
        <p:spPr>
          <a:xfrm>
            <a:off x="3261033" y="6072532"/>
            <a:ext cx="349916" cy="1359458"/>
          </a:xfrm>
          <a:custGeom>
            <a:avLst/>
            <a:gdLst>
              <a:gd name="connsiteX0" fmla="*/ 348122 w 349916"/>
              <a:gd name="connsiteY0" fmla="*/ 1264 h 1359458"/>
              <a:gd name="connsiteX1" fmla="*/ 124064 w 349916"/>
              <a:gd name="connsiteY1" fmla="*/ 740051 h 1359458"/>
              <a:gd name="connsiteX2" fmla="*/ 69563 w 349916"/>
              <a:gd name="connsiteY2" fmla="*/ 1030721 h 1359458"/>
              <a:gd name="connsiteX3" fmla="*/ 2951 w 349916"/>
              <a:gd name="connsiteY3" fmla="*/ 1351669 h 1359458"/>
              <a:gd name="connsiteX4" fmla="*/ 15062 w 349916"/>
              <a:gd name="connsiteY4" fmla="*/ 1230557 h 1359458"/>
              <a:gd name="connsiteX5" fmla="*/ 45341 w 349916"/>
              <a:gd name="connsiteY5" fmla="*/ 903553 h 1359458"/>
              <a:gd name="connsiteX6" fmla="*/ 220954 w 349916"/>
              <a:gd name="connsiteY6" fmla="*/ 570493 h 1359458"/>
              <a:gd name="connsiteX7" fmla="*/ 348122 w 349916"/>
              <a:gd name="connsiteY7" fmla="*/ 1264 h 13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916" h="1359458">
                <a:moveTo>
                  <a:pt x="348122" y="1264"/>
                </a:moveTo>
                <a:cubicBezTo>
                  <a:pt x="331974" y="29524"/>
                  <a:pt x="170490" y="568475"/>
                  <a:pt x="124064" y="740051"/>
                </a:cubicBezTo>
                <a:cubicBezTo>
                  <a:pt x="77638" y="911627"/>
                  <a:pt x="89749" y="928785"/>
                  <a:pt x="69563" y="1030721"/>
                </a:cubicBezTo>
                <a:cubicBezTo>
                  <a:pt x="49377" y="1132657"/>
                  <a:pt x="12034" y="1318363"/>
                  <a:pt x="2951" y="1351669"/>
                </a:cubicBezTo>
                <a:cubicBezTo>
                  <a:pt x="-6132" y="1384975"/>
                  <a:pt x="7997" y="1305243"/>
                  <a:pt x="15062" y="1230557"/>
                </a:cubicBezTo>
                <a:cubicBezTo>
                  <a:pt x="22127" y="1155871"/>
                  <a:pt x="11026" y="1013564"/>
                  <a:pt x="45341" y="903553"/>
                </a:cubicBezTo>
                <a:cubicBezTo>
                  <a:pt x="79656" y="793542"/>
                  <a:pt x="174528" y="714819"/>
                  <a:pt x="220954" y="570493"/>
                </a:cubicBezTo>
                <a:cubicBezTo>
                  <a:pt x="267380" y="426167"/>
                  <a:pt x="364270" y="-26996"/>
                  <a:pt x="348122" y="12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B32A10DA-5920-6C21-1249-5CAA5898AADF}"/>
              </a:ext>
            </a:extLst>
          </p:cNvPr>
          <p:cNvSpPr/>
          <p:nvPr/>
        </p:nvSpPr>
        <p:spPr>
          <a:xfrm>
            <a:off x="3451045" y="6841263"/>
            <a:ext cx="316381" cy="553124"/>
          </a:xfrm>
          <a:custGeom>
            <a:avLst/>
            <a:gdLst>
              <a:gd name="connsiteX0" fmla="*/ 315556 w 316381"/>
              <a:gd name="connsiteY0" fmla="*/ 159044 h 553124"/>
              <a:gd name="connsiteX1" fmla="*/ 188388 w 316381"/>
              <a:gd name="connsiteY1" fmla="*/ 455770 h 553124"/>
              <a:gd name="connsiteX2" fmla="*/ 109665 w 316381"/>
              <a:gd name="connsiteY2" fmla="*/ 552660 h 553124"/>
              <a:gd name="connsiteX3" fmla="*/ 91498 w 316381"/>
              <a:gd name="connsiteY3" fmla="*/ 425492 h 553124"/>
              <a:gd name="connsiteX4" fmla="*/ 664 w 316381"/>
              <a:gd name="connsiteY4" fmla="*/ 504215 h 553124"/>
              <a:gd name="connsiteX5" fmla="*/ 49109 w 316381"/>
              <a:gd name="connsiteY5" fmla="*/ 340713 h 553124"/>
              <a:gd name="connsiteX6" fmla="*/ 24886 w 316381"/>
              <a:gd name="connsiteY6" fmla="*/ 1598 h 553124"/>
              <a:gd name="connsiteX7" fmla="*/ 30942 w 316381"/>
              <a:gd name="connsiteY7" fmla="*/ 492104 h 553124"/>
              <a:gd name="connsiteX8" fmla="*/ 109665 w 316381"/>
              <a:gd name="connsiteY8" fmla="*/ 498160 h 553124"/>
              <a:gd name="connsiteX9" fmla="*/ 121776 w 316381"/>
              <a:gd name="connsiteY9" fmla="*/ 516326 h 553124"/>
              <a:gd name="connsiteX10" fmla="*/ 315556 w 316381"/>
              <a:gd name="connsiteY10" fmla="*/ 159044 h 55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381" h="553124">
                <a:moveTo>
                  <a:pt x="315556" y="159044"/>
                </a:moveTo>
                <a:cubicBezTo>
                  <a:pt x="326658" y="148951"/>
                  <a:pt x="222703" y="390167"/>
                  <a:pt x="188388" y="455770"/>
                </a:cubicBezTo>
                <a:cubicBezTo>
                  <a:pt x="154073" y="521373"/>
                  <a:pt x="125813" y="557706"/>
                  <a:pt x="109665" y="552660"/>
                </a:cubicBezTo>
                <a:cubicBezTo>
                  <a:pt x="93517" y="547614"/>
                  <a:pt x="109665" y="433566"/>
                  <a:pt x="91498" y="425492"/>
                </a:cubicBezTo>
                <a:cubicBezTo>
                  <a:pt x="73331" y="417418"/>
                  <a:pt x="7729" y="518345"/>
                  <a:pt x="664" y="504215"/>
                </a:cubicBezTo>
                <a:cubicBezTo>
                  <a:pt x="-6401" y="490085"/>
                  <a:pt x="45072" y="424483"/>
                  <a:pt x="49109" y="340713"/>
                </a:cubicBezTo>
                <a:cubicBezTo>
                  <a:pt x="53146" y="256944"/>
                  <a:pt x="27914" y="-23634"/>
                  <a:pt x="24886" y="1598"/>
                </a:cubicBezTo>
                <a:cubicBezTo>
                  <a:pt x="21858" y="26830"/>
                  <a:pt x="16812" y="409344"/>
                  <a:pt x="30942" y="492104"/>
                </a:cubicBezTo>
                <a:cubicBezTo>
                  <a:pt x="45072" y="574864"/>
                  <a:pt x="94526" y="494123"/>
                  <a:pt x="109665" y="498160"/>
                </a:cubicBezTo>
                <a:cubicBezTo>
                  <a:pt x="124804" y="502197"/>
                  <a:pt x="88470" y="566790"/>
                  <a:pt x="121776" y="516326"/>
                </a:cubicBezTo>
                <a:cubicBezTo>
                  <a:pt x="155082" y="465862"/>
                  <a:pt x="304454" y="169137"/>
                  <a:pt x="315556" y="15904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87BF99F-D894-5575-FDFB-6603CEA6F967}"/>
              </a:ext>
            </a:extLst>
          </p:cNvPr>
          <p:cNvSpPr/>
          <p:nvPr/>
        </p:nvSpPr>
        <p:spPr>
          <a:xfrm>
            <a:off x="2694004" y="6182797"/>
            <a:ext cx="842483" cy="2704659"/>
          </a:xfrm>
          <a:custGeom>
            <a:avLst/>
            <a:gdLst>
              <a:gd name="connsiteX0" fmla="*/ 842483 w 842483"/>
              <a:gd name="connsiteY0" fmla="*/ 0 h 2704659"/>
              <a:gd name="connsiteX1" fmla="*/ 703204 w 842483"/>
              <a:gd name="connsiteY1" fmla="*/ 496562 h 2704659"/>
              <a:gd name="connsiteX2" fmla="*/ 515479 w 842483"/>
              <a:gd name="connsiteY2" fmla="*/ 781177 h 2704659"/>
              <a:gd name="connsiteX3" fmla="*/ 406478 w 842483"/>
              <a:gd name="connsiteY3" fmla="*/ 1223237 h 2704659"/>
              <a:gd name="connsiteX4" fmla="*/ 467034 w 842483"/>
              <a:gd name="connsiteY4" fmla="*/ 1071847 h 2704659"/>
              <a:gd name="connsiteX5" fmla="*/ 267199 w 842483"/>
              <a:gd name="connsiteY5" fmla="*/ 1635020 h 2704659"/>
              <a:gd name="connsiteX6" fmla="*/ 327755 w 842483"/>
              <a:gd name="connsiteY6" fmla="*/ 1519963 h 2704659"/>
              <a:gd name="connsiteX7" fmla="*/ 194531 w 842483"/>
              <a:gd name="connsiteY7" fmla="*/ 2071026 h 2704659"/>
              <a:gd name="connsiteX8" fmla="*/ 158197 w 842483"/>
              <a:gd name="connsiteY8" fmla="*/ 2240583 h 2704659"/>
              <a:gd name="connsiteX9" fmla="*/ 206642 w 842483"/>
              <a:gd name="connsiteY9" fmla="*/ 2173971 h 2704659"/>
              <a:gd name="connsiteX10" fmla="*/ 751 w 842483"/>
              <a:gd name="connsiteY10" fmla="*/ 2700811 h 2704659"/>
              <a:gd name="connsiteX11" fmla="*/ 140030 w 842483"/>
              <a:gd name="connsiteY11" fmla="*/ 2385918 h 2704659"/>
              <a:gd name="connsiteX12" fmla="*/ 212698 w 842483"/>
              <a:gd name="connsiteY12" fmla="*/ 1895412 h 2704659"/>
              <a:gd name="connsiteX13" fmla="*/ 473090 w 842483"/>
              <a:gd name="connsiteY13" fmla="*/ 1162681 h 2704659"/>
              <a:gd name="connsiteX14" fmla="*/ 551813 w 842483"/>
              <a:gd name="connsiteY14" fmla="*/ 896233 h 2704659"/>
              <a:gd name="connsiteX15" fmla="*/ 630536 w 842483"/>
              <a:gd name="connsiteY15" fmla="*/ 678231 h 2704659"/>
              <a:gd name="connsiteX16" fmla="*/ 842483 w 842483"/>
              <a:gd name="connsiteY16" fmla="*/ 0 h 27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2483" h="2704659">
                <a:moveTo>
                  <a:pt x="842483" y="0"/>
                </a:moveTo>
                <a:cubicBezTo>
                  <a:pt x="800094" y="183183"/>
                  <a:pt x="757705" y="366366"/>
                  <a:pt x="703204" y="496562"/>
                </a:cubicBezTo>
                <a:cubicBezTo>
                  <a:pt x="648703" y="626758"/>
                  <a:pt x="564933" y="660065"/>
                  <a:pt x="515479" y="781177"/>
                </a:cubicBezTo>
                <a:cubicBezTo>
                  <a:pt x="466025" y="902290"/>
                  <a:pt x="414552" y="1174792"/>
                  <a:pt x="406478" y="1223237"/>
                </a:cubicBezTo>
                <a:cubicBezTo>
                  <a:pt x="398404" y="1271682"/>
                  <a:pt x="490247" y="1003217"/>
                  <a:pt x="467034" y="1071847"/>
                </a:cubicBezTo>
                <a:cubicBezTo>
                  <a:pt x="443821" y="1140478"/>
                  <a:pt x="290412" y="1560334"/>
                  <a:pt x="267199" y="1635020"/>
                </a:cubicBezTo>
                <a:cubicBezTo>
                  <a:pt x="243986" y="1709706"/>
                  <a:pt x="339866" y="1447295"/>
                  <a:pt x="327755" y="1519963"/>
                </a:cubicBezTo>
                <a:cubicBezTo>
                  <a:pt x="315644" y="1592631"/>
                  <a:pt x="222791" y="1950923"/>
                  <a:pt x="194531" y="2071026"/>
                </a:cubicBezTo>
                <a:cubicBezTo>
                  <a:pt x="166271" y="2191129"/>
                  <a:pt x="156179" y="2223426"/>
                  <a:pt x="158197" y="2240583"/>
                </a:cubicBezTo>
                <a:cubicBezTo>
                  <a:pt x="160215" y="2257740"/>
                  <a:pt x="232883" y="2097266"/>
                  <a:pt x="206642" y="2173971"/>
                </a:cubicBezTo>
                <a:cubicBezTo>
                  <a:pt x="180401" y="2250676"/>
                  <a:pt x="11853" y="2665487"/>
                  <a:pt x="751" y="2700811"/>
                </a:cubicBezTo>
                <a:cubicBezTo>
                  <a:pt x="-10351" y="2736135"/>
                  <a:pt x="104706" y="2520151"/>
                  <a:pt x="140030" y="2385918"/>
                </a:cubicBezTo>
                <a:cubicBezTo>
                  <a:pt x="175354" y="2251685"/>
                  <a:pt x="157188" y="2099285"/>
                  <a:pt x="212698" y="1895412"/>
                </a:cubicBezTo>
                <a:cubicBezTo>
                  <a:pt x="268208" y="1691539"/>
                  <a:pt x="416571" y="1329211"/>
                  <a:pt x="473090" y="1162681"/>
                </a:cubicBezTo>
                <a:cubicBezTo>
                  <a:pt x="529609" y="996151"/>
                  <a:pt x="525572" y="976975"/>
                  <a:pt x="551813" y="896233"/>
                </a:cubicBezTo>
                <a:cubicBezTo>
                  <a:pt x="578054" y="815491"/>
                  <a:pt x="630536" y="678231"/>
                  <a:pt x="630536" y="678231"/>
                </a:cubicBezTo>
                <a:lnTo>
                  <a:pt x="84248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85E6F422-EBA4-AB8C-2248-700CDF3A1271}"/>
              </a:ext>
            </a:extLst>
          </p:cNvPr>
          <p:cNvSpPr/>
          <p:nvPr/>
        </p:nvSpPr>
        <p:spPr>
          <a:xfrm>
            <a:off x="2149424" y="6310006"/>
            <a:ext cx="1381101" cy="3119448"/>
          </a:xfrm>
          <a:custGeom>
            <a:avLst/>
            <a:gdLst>
              <a:gd name="connsiteX0" fmla="*/ 1374952 w 1381101"/>
              <a:gd name="connsiteY0" fmla="*/ 12071 h 3119448"/>
              <a:gd name="connsiteX1" fmla="*/ 1138783 w 1381101"/>
              <a:gd name="connsiteY1" fmla="*/ 217962 h 3119448"/>
              <a:gd name="connsiteX2" fmla="*/ 1120616 w 1381101"/>
              <a:gd name="connsiteY2" fmla="*/ 357242 h 3119448"/>
              <a:gd name="connsiteX3" fmla="*/ 932891 w 1381101"/>
              <a:gd name="connsiteY3" fmla="*/ 435965 h 3119448"/>
              <a:gd name="connsiteX4" fmla="*/ 981336 w 1381101"/>
              <a:gd name="connsiteY4" fmla="*/ 508632 h 3119448"/>
              <a:gd name="connsiteX5" fmla="*/ 848112 w 1381101"/>
              <a:gd name="connsiteY5" fmla="*/ 666079 h 3119448"/>
              <a:gd name="connsiteX6" fmla="*/ 829946 w 1381101"/>
              <a:gd name="connsiteY6" fmla="*/ 787191 h 3119448"/>
              <a:gd name="connsiteX7" fmla="*/ 720944 w 1381101"/>
              <a:gd name="connsiteY7" fmla="*/ 865915 h 3119448"/>
              <a:gd name="connsiteX8" fmla="*/ 733055 w 1381101"/>
              <a:gd name="connsiteY8" fmla="*/ 1180807 h 3119448"/>
              <a:gd name="connsiteX9" fmla="*/ 654332 w 1381101"/>
              <a:gd name="connsiteY9" fmla="*/ 1156585 h 3119448"/>
              <a:gd name="connsiteX10" fmla="*/ 539275 w 1381101"/>
              <a:gd name="connsiteY10" fmla="*/ 1398810 h 3119448"/>
              <a:gd name="connsiteX11" fmla="*/ 617999 w 1381101"/>
              <a:gd name="connsiteY11" fmla="*/ 1368532 h 3119448"/>
              <a:gd name="connsiteX12" fmla="*/ 460552 w 1381101"/>
              <a:gd name="connsiteY12" fmla="*/ 1604701 h 3119448"/>
              <a:gd name="connsiteX13" fmla="*/ 442385 w 1381101"/>
              <a:gd name="connsiteY13" fmla="*/ 1780315 h 3119448"/>
              <a:gd name="connsiteX14" fmla="*/ 484775 w 1381101"/>
              <a:gd name="connsiteY14" fmla="*/ 1713703 h 3119448"/>
              <a:gd name="connsiteX15" fmla="*/ 327328 w 1381101"/>
              <a:gd name="connsiteY15" fmla="*/ 1986206 h 3119448"/>
              <a:gd name="connsiteX16" fmla="*/ 363662 w 1381101"/>
              <a:gd name="connsiteY16" fmla="*/ 1980150 h 3119448"/>
              <a:gd name="connsiteX17" fmla="*/ 163826 w 1381101"/>
              <a:gd name="connsiteY17" fmla="*/ 2506990 h 3119448"/>
              <a:gd name="connsiteX18" fmla="*/ 324 w 1381101"/>
              <a:gd name="connsiteY18" fmla="*/ 3112553 h 3119448"/>
              <a:gd name="connsiteX19" fmla="*/ 206216 w 1381101"/>
              <a:gd name="connsiteY19" fmla="*/ 2761326 h 3119448"/>
              <a:gd name="connsiteX20" fmla="*/ 430274 w 1381101"/>
              <a:gd name="connsiteY20" fmla="*/ 1695536 h 3119448"/>
              <a:gd name="connsiteX21" fmla="*/ 733055 w 1381101"/>
              <a:gd name="connsiteY21" fmla="*/ 944638 h 3119448"/>
              <a:gd name="connsiteX22" fmla="*/ 854168 w 1381101"/>
              <a:gd name="connsiteY22" fmla="*/ 605522 h 3119448"/>
              <a:gd name="connsiteX23" fmla="*/ 1374952 w 1381101"/>
              <a:gd name="connsiteY23" fmla="*/ 12071 h 31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1101" h="3119448">
                <a:moveTo>
                  <a:pt x="1374952" y="12071"/>
                </a:moveTo>
                <a:cubicBezTo>
                  <a:pt x="1422388" y="-52522"/>
                  <a:pt x="1181172" y="160434"/>
                  <a:pt x="1138783" y="217962"/>
                </a:cubicBezTo>
                <a:cubicBezTo>
                  <a:pt x="1096394" y="275491"/>
                  <a:pt x="1154931" y="320908"/>
                  <a:pt x="1120616" y="357242"/>
                </a:cubicBezTo>
                <a:cubicBezTo>
                  <a:pt x="1086301" y="393576"/>
                  <a:pt x="956104" y="410733"/>
                  <a:pt x="932891" y="435965"/>
                </a:cubicBezTo>
                <a:cubicBezTo>
                  <a:pt x="909678" y="461197"/>
                  <a:pt x="995466" y="470280"/>
                  <a:pt x="981336" y="508632"/>
                </a:cubicBezTo>
                <a:cubicBezTo>
                  <a:pt x="967206" y="546984"/>
                  <a:pt x="873344" y="619653"/>
                  <a:pt x="848112" y="666079"/>
                </a:cubicBezTo>
                <a:cubicBezTo>
                  <a:pt x="822880" y="712506"/>
                  <a:pt x="851141" y="753885"/>
                  <a:pt x="829946" y="787191"/>
                </a:cubicBezTo>
                <a:cubicBezTo>
                  <a:pt x="808751" y="820497"/>
                  <a:pt x="737092" y="800312"/>
                  <a:pt x="720944" y="865915"/>
                </a:cubicBezTo>
                <a:cubicBezTo>
                  <a:pt x="704796" y="931518"/>
                  <a:pt x="744157" y="1132362"/>
                  <a:pt x="733055" y="1180807"/>
                </a:cubicBezTo>
                <a:cubicBezTo>
                  <a:pt x="721953" y="1229252"/>
                  <a:pt x="686629" y="1120251"/>
                  <a:pt x="654332" y="1156585"/>
                </a:cubicBezTo>
                <a:cubicBezTo>
                  <a:pt x="622035" y="1192919"/>
                  <a:pt x="545330" y="1363486"/>
                  <a:pt x="539275" y="1398810"/>
                </a:cubicBezTo>
                <a:cubicBezTo>
                  <a:pt x="533220" y="1434134"/>
                  <a:pt x="631119" y="1334217"/>
                  <a:pt x="617999" y="1368532"/>
                </a:cubicBezTo>
                <a:cubicBezTo>
                  <a:pt x="604878" y="1402847"/>
                  <a:pt x="489821" y="1536071"/>
                  <a:pt x="460552" y="1604701"/>
                </a:cubicBezTo>
                <a:cubicBezTo>
                  <a:pt x="431283" y="1673332"/>
                  <a:pt x="438348" y="1762148"/>
                  <a:pt x="442385" y="1780315"/>
                </a:cubicBezTo>
                <a:cubicBezTo>
                  <a:pt x="446422" y="1798482"/>
                  <a:pt x="503951" y="1679388"/>
                  <a:pt x="484775" y="1713703"/>
                </a:cubicBezTo>
                <a:cubicBezTo>
                  <a:pt x="465599" y="1748018"/>
                  <a:pt x="327328" y="1986206"/>
                  <a:pt x="327328" y="1986206"/>
                </a:cubicBezTo>
                <a:cubicBezTo>
                  <a:pt x="307143" y="2030614"/>
                  <a:pt x="390912" y="1893353"/>
                  <a:pt x="363662" y="1980150"/>
                </a:cubicBezTo>
                <a:cubicBezTo>
                  <a:pt x="336412" y="2066947"/>
                  <a:pt x="224382" y="2318256"/>
                  <a:pt x="163826" y="2506990"/>
                </a:cubicBezTo>
                <a:cubicBezTo>
                  <a:pt x="103270" y="2695724"/>
                  <a:pt x="-6741" y="3070164"/>
                  <a:pt x="324" y="3112553"/>
                </a:cubicBezTo>
                <a:cubicBezTo>
                  <a:pt x="7389" y="3154942"/>
                  <a:pt x="134558" y="2997495"/>
                  <a:pt x="206216" y="2761326"/>
                </a:cubicBezTo>
                <a:cubicBezTo>
                  <a:pt x="277874" y="2525157"/>
                  <a:pt x="342467" y="1998317"/>
                  <a:pt x="430274" y="1695536"/>
                </a:cubicBezTo>
                <a:cubicBezTo>
                  <a:pt x="518080" y="1392755"/>
                  <a:pt x="662406" y="1126307"/>
                  <a:pt x="733055" y="944638"/>
                </a:cubicBezTo>
                <a:cubicBezTo>
                  <a:pt x="803704" y="762969"/>
                  <a:pt x="754250" y="756913"/>
                  <a:pt x="854168" y="605522"/>
                </a:cubicBezTo>
                <a:cubicBezTo>
                  <a:pt x="954086" y="454131"/>
                  <a:pt x="1327516" y="76664"/>
                  <a:pt x="1374952" y="120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6EA2120-6503-EE1F-E7A2-B76542BDDCDA}"/>
              </a:ext>
            </a:extLst>
          </p:cNvPr>
          <p:cNvSpPr/>
          <p:nvPr/>
        </p:nvSpPr>
        <p:spPr>
          <a:xfrm>
            <a:off x="4903847" y="5800848"/>
            <a:ext cx="680961" cy="2970441"/>
          </a:xfrm>
          <a:custGeom>
            <a:avLst/>
            <a:gdLst>
              <a:gd name="connsiteX0" fmla="*/ 637054 w 680961"/>
              <a:gd name="connsiteY0" fmla="*/ 445 h 2970441"/>
              <a:gd name="connsiteX1" fmla="*/ 673387 w 680961"/>
              <a:gd name="connsiteY1" fmla="*/ 236614 h 2970441"/>
              <a:gd name="connsiteX2" fmla="*/ 467496 w 680961"/>
              <a:gd name="connsiteY2" fmla="*/ 666564 h 2970441"/>
              <a:gd name="connsiteX3" fmla="*/ 564386 w 680961"/>
              <a:gd name="connsiteY3" fmla="*/ 527284 h 2970441"/>
              <a:gd name="connsiteX4" fmla="*/ 352439 w 680961"/>
              <a:gd name="connsiteY4" fmla="*/ 951178 h 2970441"/>
              <a:gd name="connsiteX5" fmla="*/ 267660 w 680961"/>
              <a:gd name="connsiteY5" fmla="*/ 1381128 h 2970441"/>
              <a:gd name="connsiteX6" fmla="*/ 358495 w 680961"/>
              <a:gd name="connsiteY6" fmla="*/ 1157070 h 2970441"/>
              <a:gd name="connsiteX7" fmla="*/ 237382 w 680961"/>
              <a:gd name="connsiteY7" fmla="*/ 1702077 h 2970441"/>
              <a:gd name="connsiteX8" fmla="*/ 13324 w 680961"/>
              <a:gd name="connsiteY8" fmla="*/ 2907147 h 2970441"/>
              <a:gd name="connsiteX9" fmla="*/ 61769 w 680961"/>
              <a:gd name="connsiteY9" fmla="*/ 2604365 h 2970441"/>
              <a:gd name="connsiteX10" fmla="*/ 358495 w 680961"/>
              <a:gd name="connsiteY10" fmla="*/ 933012 h 2970441"/>
              <a:gd name="connsiteX11" fmla="*/ 467496 w 680961"/>
              <a:gd name="connsiteY11" fmla="*/ 721065 h 2970441"/>
              <a:gd name="connsiteX12" fmla="*/ 606776 w 680961"/>
              <a:gd name="connsiteY12" fmla="*/ 381949 h 2970441"/>
              <a:gd name="connsiteX13" fmla="*/ 643109 w 680961"/>
              <a:gd name="connsiteY13" fmla="*/ 182114 h 2970441"/>
              <a:gd name="connsiteX14" fmla="*/ 637054 w 680961"/>
              <a:gd name="connsiteY14" fmla="*/ 445 h 297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961" h="2970441">
                <a:moveTo>
                  <a:pt x="637054" y="445"/>
                </a:moveTo>
                <a:cubicBezTo>
                  <a:pt x="642100" y="9528"/>
                  <a:pt x="701647" y="125594"/>
                  <a:pt x="673387" y="236614"/>
                </a:cubicBezTo>
                <a:cubicBezTo>
                  <a:pt x="645127" y="347634"/>
                  <a:pt x="485663" y="618119"/>
                  <a:pt x="467496" y="666564"/>
                </a:cubicBezTo>
                <a:cubicBezTo>
                  <a:pt x="449329" y="715009"/>
                  <a:pt x="583562" y="479848"/>
                  <a:pt x="564386" y="527284"/>
                </a:cubicBezTo>
                <a:cubicBezTo>
                  <a:pt x="545210" y="574720"/>
                  <a:pt x="401893" y="808871"/>
                  <a:pt x="352439" y="951178"/>
                </a:cubicBezTo>
                <a:cubicBezTo>
                  <a:pt x="302985" y="1093485"/>
                  <a:pt x="266651" y="1346813"/>
                  <a:pt x="267660" y="1381128"/>
                </a:cubicBezTo>
                <a:cubicBezTo>
                  <a:pt x="268669" y="1415443"/>
                  <a:pt x="363541" y="1103578"/>
                  <a:pt x="358495" y="1157070"/>
                </a:cubicBezTo>
                <a:cubicBezTo>
                  <a:pt x="353449" y="1210562"/>
                  <a:pt x="294910" y="1410398"/>
                  <a:pt x="237382" y="1702077"/>
                </a:cubicBezTo>
                <a:cubicBezTo>
                  <a:pt x="179854" y="1993756"/>
                  <a:pt x="42593" y="2756766"/>
                  <a:pt x="13324" y="2907147"/>
                </a:cubicBezTo>
                <a:cubicBezTo>
                  <a:pt x="-15945" y="3057528"/>
                  <a:pt x="4241" y="2933387"/>
                  <a:pt x="61769" y="2604365"/>
                </a:cubicBezTo>
                <a:cubicBezTo>
                  <a:pt x="119297" y="2275343"/>
                  <a:pt x="290874" y="1246895"/>
                  <a:pt x="358495" y="933012"/>
                </a:cubicBezTo>
                <a:cubicBezTo>
                  <a:pt x="426116" y="619129"/>
                  <a:pt x="426116" y="812909"/>
                  <a:pt x="467496" y="721065"/>
                </a:cubicBezTo>
                <a:cubicBezTo>
                  <a:pt x="508876" y="629221"/>
                  <a:pt x="577507" y="471774"/>
                  <a:pt x="606776" y="381949"/>
                </a:cubicBezTo>
                <a:cubicBezTo>
                  <a:pt x="636045" y="292124"/>
                  <a:pt x="635035" y="240652"/>
                  <a:pt x="643109" y="182114"/>
                </a:cubicBezTo>
                <a:cubicBezTo>
                  <a:pt x="651183" y="123576"/>
                  <a:pt x="632008" y="-8638"/>
                  <a:pt x="637054" y="4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D30D72D5-225D-8148-1F87-221D66BFA341}"/>
              </a:ext>
            </a:extLst>
          </p:cNvPr>
          <p:cNvSpPr/>
          <p:nvPr/>
        </p:nvSpPr>
        <p:spPr>
          <a:xfrm>
            <a:off x="4756386" y="7527272"/>
            <a:ext cx="344570" cy="2075480"/>
          </a:xfrm>
          <a:custGeom>
            <a:avLst/>
            <a:gdLst>
              <a:gd name="connsiteX0" fmla="*/ 336398 w 344570"/>
              <a:gd name="connsiteY0" fmla="*/ 72543 h 2075480"/>
              <a:gd name="connsiteX1" fmla="*/ 33617 w 344570"/>
              <a:gd name="connsiteY1" fmla="*/ 1350280 h 2075480"/>
              <a:gd name="connsiteX2" fmla="*/ 9394 w 344570"/>
              <a:gd name="connsiteY2" fmla="*/ 2046678 h 2075480"/>
              <a:gd name="connsiteX3" fmla="*/ 21505 w 344570"/>
              <a:gd name="connsiteY3" fmla="*/ 1780230 h 2075480"/>
              <a:gd name="connsiteX4" fmla="*/ 239508 w 344570"/>
              <a:gd name="connsiteY4" fmla="*/ 332935 h 2075480"/>
              <a:gd name="connsiteX5" fmla="*/ 336398 w 344570"/>
              <a:gd name="connsiteY5" fmla="*/ 72543 h 207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570" h="2075480">
                <a:moveTo>
                  <a:pt x="336398" y="72543"/>
                </a:moveTo>
                <a:cubicBezTo>
                  <a:pt x="302083" y="242101"/>
                  <a:pt x="88118" y="1021258"/>
                  <a:pt x="33617" y="1350280"/>
                </a:cubicBezTo>
                <a:cubicBezTo>
                  <a:pt x="-20884" y="1679302"/>
                  <a:pt x="11413" y="1975020"/>
                  <a:pt x="9394" y="2046678"/>
                </a:cubicBezTo>
                <a:cubicBezTo>
                  <a:pt x="7375" y="2118336"/>
                  <a:pt x="-16847" y="2065854"/>
                  <a:pt x="21505" y="1780230"/>
                </a:cubicBezTo>
                <a:cubicBezTo>
                  <a:pt x="59857" y="1494606"/>
                  <a:pt x="190054" y="618559"/>
                  <a:pt x="239508" y="332935"/>
                </a:cubicBezTo>
                <a:cubicBezTo>
                  <a:pt x="288962" y="47311"/>
                  <a:pt x="370713" y="-97015"/>
                  <a:pt x="336398" y="725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D5A8A75A-6D75-01E4-D3A2-02E53D259F8C}"/>
              </a:ext>
            </a:extLst>
          </p:cNvPr>
          <p:cNvSpPr/>
          <p:nvPr/>
        </p:nvSpPr>
        <p:spPr>
          <a:xfrm>
            <a:off x="569187" y="6278698"/>
            <a:ext cx="2991896" cy="1830451"/>
          </a:xfrm>
          <a:custGeom>
            <a:avLst/>
            <a:gdLst>
              <a:gd name="connsiteX0" fmla="*/ 2985467 w 2991896"/>
              <a:gd name="connsiteY0" fmla="*/ 13101 h 1830451"/>
              <a:gd name="connsiteX1" fmla="*/ 2821965 w 2991896"/>
              <a:gd name="connsiteY1" fmla="*/ 7045 h 1830451"/>
              <a:gd name="connsiteX2" fmla="*/ 2634241 w 2991896"/>
              <a:gd name="connsiteY2" fmla="*/ 79713 h 1830451"/>
              <a:gd name="connsiteX3" fmla="*/ 2785632 w 2991896"/>
              <a:gd name="connsiteY3" fmla="*/ 212936 h 1830451"/>
              <a:gd name="connsiteX4" fmla="*/ 2567629 w 2991896"/>
              <a:gd name="connsiteY4" fmla="*/ 206881 h 1830451"/>
              <a:gd name="connsiteX5" fmla="*/ 2507073 w 2991896"/>
              <a:gd name="connsiteY5" fmla="*/ 255326 h 1830451"/>
              <a:gd name="connsiteX6" fmla="*/ 2676630 w 2991896"/>
              <a:gd name="connsiteY6" fmla="*/ 400661 h 1830451"/>
              <a:gd name="connsiteX7" fmla="*/ 2573685 w 2991896"/>
              <a:gd name="connsiteY7" fmla="*/ 340105 h 1830451"/>
              <a:gd name="connsiteX8" fmla="*/ 2379904 w 2991896"/>
              <a:gd name="connsiteY8" fmla="*/ 334049 h 1830451"/>
              <a:gd name="connsiteX9" fmla="*/ 1647173 w 2991896"/>
              <a:gd name="connsiteY9" fmla="*/ 594441 h 1830451"/>
              <a:gd name="connsiteX10" fmla="*/ 2216402 w 2991896"/>
              <a:gd name="connsiteY10" fmla="*/ 485440 h 1830451"/>
              <a:gd name="connsiteX11" fmla="*/ 1798564 w 2991896"/>
              <a:gd name="connsiteY11" fmla="*/ 782166 h 1830451"/>
              <a:gd name="connsiteX12" fmla="*/ 2089234 w 2991896"/>
              <a:gd name="connsiteY12" fmla="*/ 479384 h 1830451"/>
              <a:gd name="connsiteX13" fmla="*/ 1580561 w 2991896"/>
              <a:gd name="connsiteY13" fmla="*/ 594441 h 1830451"/>
              <a:gd name="connsiteX14" fmla="*/ 611661 w 2991896"/>
              <a:gd name="connsiteY14" fmla="*/ 1018335 h 1830451"/>
              <a:gd name="connsiteX15" fmla="*/ 750940 w 2991896"/>
              <a:gd name="connsiteY15" fmla="*/ 957779 h 1830451"/>
              <a:gd name="connsiteX16" fmla="*/ 405769 w 2991896"/>
              <a:gd name="connsiteY16" fmla="*/ 1224227 h 1830451"/>
              <a:gd name="connsiteX17" fmla="*/ 139322 w 2991896"/>
              <a:gd name="connsiteY17" fmla="*/ 1672343 h 1830451"/>
              <a:gd name="connsiteX18" fmla="*/ 284657 w 2991896"/>
              <a:gd name="connsiteY18" fmla="*/ 1460396 h 1830451"/>
              <a:gd name="connsiteX19" fmla="*/ 42 w 2991896"/>
              <a:gd name="connsiteY19" fmla="*/ 1829789 h 1830451"/>
              <a:gd name="connsiteX20" fmla="*/ 266490 w 2991896"/>
              <a:gd name="connsiteY20" fmla="*/ 1351395 h 1830451"/>
              <a:gd name="connsiteX21" fmla="*/ 666161 w 2991896"/>
              <a:gd name="connsiteY21" fmla="*/ 897223 h 1830451"/>
              <a:gd name="connsiteX22" fmla="*/ 526882 w 2991896"/>
              <a:gd name="connsiteY22" fmla="*/ 1036502 h 1830451"/>
              <a:gd name="connsiteX23" fmla="*/ 1877287 w 2991896"/>
              <a:gd name="connsiteY23" fmla="*/ 461217 h 1830451"/>
              <a:gd name="connsiteX24" fmla="*/ 1616895 w 2991896"/>
              <a:gd name="connsiteY24" fmla="*/ 545996 h 1830451"/>
              <a:gd name="connsiteX25" fmla="*/ 2349626 w 2991896"/>
              <a:gd name="connsiteY25" fmla="*/ 364327 h 1830451"/>
              <a:gd name="connsiteX26" fmla="*/ 2513128 w 2991896"/>
              <a:gd name="connsiteY26" fmla="*/ 188714 h 1830451"/>
              <a:gd name="connsiteX27" fmla="*/ 2676630 w 2991896"/>
              <a:gd name="connsiteY27" fmla="*/ 176603 h 1830451"/>
              <a:gd name="connsiteX28" fmla="*/ 2591851 w 2991896"/>
              <a:gd name="connsiteY28" fmla="*/ 97879 h 1830451"/>
              <a:gd name="connsiteX29" fmla="*/ 2985467 w 2991896"/>
              <a:gd name="connsiteY29" fmla="*/ 13101 h 183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91896" h="1830451">
                <a:moveTo>
                  <a:pt x="2985467" y="13101"/>
                </a:moveTo>
                <a:cubicBezTo>
                  <a:pt x="3023819" y="-2038"/>
                  <a:pt x="2880503" y="-4057"/>
                  <a:pt x="2821965" y="7045"/>
                </a:cubicBezTo>
                <a:cubicBezTo>
                  <a:pt x="2763427" y="18147"/>
                  <a:pt x="2640296" y="45398"/>
                  <a:pt x="2634241" y="79713"/>
                </a:cubicBezTo>
                <a:cubicBezTo>
                  <a:pt x="2628186" y="114028"/>
                  <a:pt x="2796734" y="191741"/>
                  <a:pt x="2785632" y="212936"/>
                </a:cubicBezTo>
                <a:cubicBezTo>
                  <a:pt x="2774530" y="234131"/>
                  <a:pt x="2614055" y="199816"/>
                  <a:pt x="2567629" y="206881"/>
                </a:cubicBezTo>
                <a:cubicBezTo>
                  <a:pt x="2521203" y="213946"/>
                  <a:pt x="2488906" y="223029"/>
                  <a:pt x="2507073" y="255326"/>
                </a:cubicBezTo>
                <a:cubicBezTo>
                  <a:pt x="2525240" y="287623"/>
                  <a:pt x="2665528" y="386531"/>
                  <a:pt x="2676630" y="400661"/>
                </a:cubicBezTo>
                <a:cubicBezTo>
                  <a:pt x="2687732" y="414791"/>
                  <a:pt x="2623139" y="351207"/>
                  <a:pt x="2573685" y="340105"/>
                </a:cubicBezTo>
                <a:cubicBezTo>
                  <a:pt x="2524231" y="329003"/>
                  <a:pt x="2534323" y="291660"/>
                  <a:pt x="2379904" y="334049"/>
                </a:cubicBezTo>
                <a:cubicBezTo>
                  <a:pt x="2225485" y="376438"/>
                  <a:pt x="1674423" y="569209"/>
                  <a:pt x="1647173" y="594441"/>
                </a:cubicBezTo>
                <a:cubicBezTo>
                  <a:pt x="1619923" y="619673"/>
                  <a:pt x="2191170" y="454153"/>
                  <a:pt x="2216402" y="485440"/>
                </a:cubicBezTo>
                <a:cubicBezTo>
                  <a:pt x="2241634" y="516727"/>
                  <a:pt x="1819759" y="783175"/>
                  <a:pt x="1798564" y="782166"/>
                </a:cubicBezTo>
                <a:cubicBezTo>
                  <a:pt x="1777369" y="781157"/>
                  <a:pt x="2125568" y="510672"/>
                  <a:pt x="2089234" y="479384"/>
                </a:cubicBezTo>
                <a:cubicBezTo>
                  <a:pt x="2052900" y="448097"/>
                  <a:pt x="1826823" y="504616"/>
                  <a:pt x="1580561" y="594441"/>
                </a:cubicBezTo>
                <a:cubicBezTo>
                  <a:pt x="1334299" y="684266"/>
                  <a:pt x="749931" y="957779"/>
                  <a:pt x="611661" y="1018335"/>
                </a:cubicBezTo>
                <a:cubicBezTo>
                  <a:pt x="473391" y="1078891"/>
                  <a:pt x="785255" y="923464"/>
                  <a:pt x="750940" y="957779"/>
                </a:cubicBezTo>
                <a:cubicBezTo>
                  <a:pt x="716625" y="992094"/>
                  <a:pt x="507705" y="1105133"/>
                  <a:pt x="405769" y="1224227"/>
                </a:cubicBezTo>
                <a:cubicBezTo>
                  <a:pt x="303833" y="1343321"/>
                  <a:pt x="159507" y="1632982"/>
                  <a:pt x="139322" y="1672343"/>
                </a:cubicBezTo>
                <a:cubicBezTo>
                  <a:pt x="119137" y="1711704"/>
                  <a:pt x="307870" y="1434155"/>
                  <a:pt x="284657" y="1460396"/>
                </a:cubicBezTo>
                <a:cubicBezTo>
                  <a:pt x="261444" y="1486637"/>
                  <a:pt x="3070" y="1847956"/>
                  <a:pt x="42" y="1829789"/>
                </a:cubicBezTo>
                <a:cubicBezTo>
                  <a:pt x="-2986" y="1811622"/>
                  <a:pt x="155470" y="1506823"/>
                  <a:pt x="266490" y="1351395"/>
                </a:cubicBezTo>
                <a:cubicBezTo>
                  <a:pt x="377510" y="1195967"/>
                  <a:pt x="622762" y="949705"/>
                  <a:pt x="666161" y="897223"/>
                </a:cubicBezTo>
                <a:cubicBezTo>
                  <a:pt x="709560" y="844741"/>
                  <a:pt x="325028" y="1109170"/>
                  <a:pt x="526882" y="1036502"/>
                </a:cubicBezTo>
                <a:cubicBezTo>
                  <a:pt x="728736" y="963834"/>
                  <a:pt x="1695618" y="542968"/>
                  <a:pt x="1877287" y="461217"/>
                </a:cubicBezTo>
                <a:cubicBezTo>
                  <a:pt x="2058956" y="379466"/>
                  <a:pt x="1538172" y="562144"/>
                  <a:pt x="1616895" y="545996"/>
                </a:cubicBezTo>
                <a:cubicBezTo>
                  <a:pt x="1695618" y="529848"/>
                  <a:pt x="2200254" y="423874"/>
                  <a:pt x="2349626" y="364327"/>
                </a:cubicBezTo>
                <a:cubicBezTo>
                  <a:pt x="2498998" y="304780"/>
                  <a:pt x="2458627" y="220001"/>
                  <a:pt x="2513128" y="188714"/>
                </a:cubicBezTo>
                <a:cubicBezTo>
                  <a:pt x="2567629" y="157427"/>
                  <a:pt x="2663509" y="191742"/>
                  <a:pt x="2676630" y="176603"/>
                </a:cubicBezTo>
                <a:cubicBezTo>
                  <a:pt x="2689750" y="161464"/>
                  <a:pt x="2539369" y="121092"/>
                  <a:pt x="2591851" y="97879"/>
                </a:cubicBezTo>
                <a:cubicBezTo>
                  <a:pt x="2644333" y="74666"/>
                  <a:pt x="2947115" y="28240"/>
                  <a:pt x="2985467" y="13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26F4014A-444B-607A-A4D3-AA91DCD14E5F}"/>
              </a:ext>
            </a:extLst>
          </p:cNvPr>
          <p:cNvSpPr/>
          <p:nvPr/>
        </p:nvSpPr>
        <p:spPr>
          <a:xfrm>
            <a:off x="484318" y="8078069"/>
            <a:ext cx="164125" cy="1488005"/>
          </a:xfrm>
          <a:custGeom>
            <a:avLst/>
            <a:gdLst>
              <a:gd name="connsiteX0" fmla="*/ 163634 w 164125"/>
              <a:gd name="connsiteY0" fmla="*/ 140 h 1488005"/>
              <a:gd name="connsiteX1" fmla="*/ 60689 w 164125"/>
              <a:gd name="connsiteY1" fmla="*/ 569369 h 1488005"/>
              <a:gd name="connsiteX2" fmla="*/ 60689 w 164125"/>
              <a:gd name="connsiteY2" fmla="*/ 860040 h 1488005"/>
              <a:gd name="connsiteX3" fmla="*/ 18299 w 164125"/>
              <a:gd name="connsiteY3" fmla="*/ 1477714 h 1488005"/>
              <a:gd name="connsiteX4" fmla="*/ 30410 w 164125"/>
              <a:gd name="connsiteY4" fmla="*/ 1193099 h 1488005"/>
              <a:gd name="connsiteX5" fmla="*/ 6188 w 164125"/>
              <a:gd name="connsiteY5" fmla="*/ 514869 h 1488005"/>
              <a:gd name="connsiteX6" fmla="*/ 12244 w 164125"/>
              <a:gd name="connsiteY6" fmla="*/ 623870 h 1488005"/>
              <a:gd name="connsiteX7" fmla="*/ 163634 w 164125"/>
              <a:gd name="connsiteY7" fmla="*/ 140 h 14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125" h="1488005">
                <a:moveTo>
                  <a:pt x="163634" y="140"/>
                </a:moveTo>
                <a:cubicBezTo>
                  <a:pt x="171708" y="-8944"/>
                  <a:pt x="77846" y="426052"/>
                  <a:pt x="60689" y="569369"/>
                </a:cubicBezTo>
                <a:cubicBezTo>
                  <a:pt x="43531" y="712686"/>
                  <a:pt x="67754" y="708649"/>
                  <a:pt x="60689" y="860040"/>
                </a:cubicBezTo>
                <a:cubicBezTo>
                  <a:pt x="53624" y="1011431"/>
                  <a:pt x="23345" y="1422204"/>
                  <a:pt x="18299" y="1477714"/>
                </a:cubicBezTo>
                <a:cubicBezTo>
                  <a:pt x="13252" y="1533224"/>
                  <a:pt x="32428" y="1353573"/>
                  <a:pt x="30410" y="1193099"/>
                </a:cubicBezTo>
                <a:cubicBezTo>
                  <a:pt x="28392" y="1032625"/>
                  <a:pt x="9216" y="609741"/>
                  <a:pt x="6188" y="514869"/>
                </a:cubicBezTo>
                <a:cubicBezTo>
                  <a:pt x="3160" y="419998"/>
                  <a:pt x="-8951" y="707639"/>
                  <a:pt x="12244" y="623870"/>
                </a:cubicBezTo>
                <a:cubicBezTo>
                  <a:pt x="33439" y="540101"/>
                  <a:pt x="155560" y="9224"/>
                  <a:pt x="163634" y="1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3B111BC4-B3E4-1E17-7059-20E1DFCBB65D}"/>
              </a:ext>
            </a:extLst>
          </p:cNvPr>
          <p:cNvSpPr/>
          <p:nvPr/>
        </p:nvSpPr>
        <p:spPr>
          <a:xfrm>
            <a:off x="1441833" y="7127449"/>
            <a:ext cx="1234756" cy="1937893"/>
          </a:xfrm>
          <a:custGeom>
            <a:avLst/>
            <a:gdLst>
              <a:gd name="connsiteX0" fmla="*/ 1234755 w 1234756"/>
              <a:gd name="connsiteY0" fmla="*/ 26 h 1937893"/>
              <a:gd name="connsiteX1" fmla="*/ 374856 w 1234756"/>
              <a:gd name="connsiteY1" fmla="*/ 841759 h 1937893"/>
              <a:gd name="connsiteX2" fmla="*/ 538358 w 1234756"/>
              <a:gd name="connsiteY2" fmla="*/ 829648 h 1937893"/>
              <a:gd name="connsiteX3" fmla="*/ 102352 w 1234756"/>
              <a:gd name="connsiteY3" fmla="*/ 1483656 h 1937893"/>
              <a:gd name="connsiteX4" fmla="*/ 23629 w 1234756"/>
              <a:gd name="connsiteY4" fmla="*/ 1937828 h 1937893"/>
              <a:gd name="connsiteX5" fmla="*/ 84186 w 1234756"/>
              <a:gd name="connsiteY5" fmla="*/ 1507878 h 1937893"/>
              <a:gd name="connsiteX6" fmla="*/ 865362 w 1234756"/>
              <a:gd name="connsiteY6" fmla="*/ 436032 h 1937893"/>
              <a:gd name="connsiteX7" fmla="*/ 368800 w 1234756"/>
              <a:gd name="connsiteY7" fmla="*/ 872037 h 1937893"/>
              <a:gd name="connsiteX8" fmla="*/ 1234755 w 1234756"/>
              <a:gd name="connsiteY8" fmla="*/ 26 h 193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4756" h="1937893">
                <a:moveTo>
                  <a:pt x="1234755" y="26"/>
                </a:moveTo>
                <a:cubicBezTo>
                  <a:pt x="1235764" y="-5020"/>
                  <a:pt x="490922" y="703489"/>
                  <a:pt x="374856" y="841759"/>
                </a:cubicBezTo>
                <a:cubicBezTo>
                  <a:pt x="258790" y="980029"/>
                  <a:pt x="583775" y="722665"/>
                  <a:pt x="538358" y="829648"/>
                </a:cubicBezTo>
                <a:cubicBezTo>
                  <a:pt x="492941" y="936631"/>
                  <a:pt x="188140" y="1298959"/>
                  <a:pt x="102352" y="1483656"/>
                </a:cubicBezTo>
                <a:cubicBezTo>
                  <a:pt x="16564" y="1668353"/>
                  <a:pt x="26657" y="1933791"/>
                  <a:pt x="23629" y="1937828"/>
                </a:cubicBezTo>
                <a:cubicBezTo>
                  <a:pt x="20601" y="1941865"/>
                  <a:pt x="-56103" y="1758177"/>
                  <a:pt x="84186" y="1507878"/>
                </a:cubicBezTo>
                <a:cubicBezTo>
                  <a:pt x="224475" y="1257579"/>
                  <a:pt x="817926" y="542005"/>
                  <a:pt x="865362" y="436032"/>
                </a:cubicBezTo>
                <a:cubicBezTo>
                  <a:pt x="912798" y="330059"/>
                  <a:pt x="305216" y="942686"/>
                  <a:pt x="368800" y="872037"/>
                </a:cubicBezTo>
                <a:cubicBezTo>
                  <a:pt x="432384" y="801388"/>
                  <a:pt x="1233746" y="5072"/>
                  <a:pt x="1234755" y="2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8681B600-52F8-2A01-D6F2-5C99F3A22516}"/>
              </a:ext>
            </a:extLst>
          </p:cNvPr>
          <p:cNvSpPr/>
          <p:nvPr/>
        </p:nvSpPr>
        <p:spPr>
          <a:xfrm>
            <a:off x="917093" y="7646448"/>
            <a:ext cx="125277" cy="1740729"/>
          </a:xfrm>
          <a:custGeom>
            <a:avLst/>
            <a:gdLst>
              <a:gd name="connsiteX0" fmla="*/ 15474 w 125277"/>
              <a:gd name="connsiteY0" fmla="*/ 1812 h 1740729"/>
              <a:gd name="connsiteX1" fmla="*/ 27585 w 125277"/>
              <a:gd name="connsiteY1" fmla="*/ 734543 h 1740729"/>
              <a:gd name="connsiteX2" fmla="*/ 124475 w 125277"/>
              <a:gd name="connsiteY2" fmla="*/ 619486 h 1740729"/>
              <a:gd name="connsiteX3" fmla="*/ 69975 w 125277"/>
              <a:gd name="connsiteY3" fmla="*/ 1176604 h 1740729"/>
              <a:gd name="connsiteX4" fmla="*/ 3363 w 125277"/>
              <a:gd name="connsiteY4" fmla="*/ 1739777 h 1740729"/>
              <a:gd name="connsiteX5" fmla="*/ 15474 w 125277"/>
              <a:gd name="connsiteY5" fmla="*/ 1279549 h 1740729"/>
              <a:gd name="connsiteX6" fmla="*/ 63919 w 125277"/>
              <a:gd name="connsiteY6" fmla="*/ 177425 h 1740729"/>
              <a:gd name="connsiteX7" fmla="*/ 51808 w 125277"/>
              <a:gd name="connsiteY7" fmla="*/ 516540 h 1740729"/>
              <a:gd name="connsiteX8" fmla="*/ 15474 w 125277"/>
              <a:gd name="connsiteY8" fmla="*/ 1812 h 174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277" h="1740729">
                <a:moveTo>
                  <a:pt x="15474" y="1812"/>
                </a:moveTo>
                <a:cubicBezTo>
                  <a:pt x="11437" y="38146"/>
                  <a:pt x="9418" y="631597"/>
                  <a:pt x="27585" y="734543"/>
                </a:cubicBezTo>
                <a:cubicBezTo>
                  <a:pt x="45752" y="837489"/>
                  <a:pt x="117410" y="545809"/>
                  <a:pt x="124475" y="619486"/>
                </a:cubicBezTo>
                <a:cubicBezTo>
                  <a:pt x="131540" y="693163"/>
                  <a:pt x="90160" y="989889"/>
                  <a:pt x="69975" y="1176604"/>
                </a:cubicBezTo>
                <a:cubicBezTo>
                  <a:pt x="49790" y="1363319"/>
                  <a:pt x="12446" y="1722620"/>
                  <a:pt x="3363" y="1739777"/>
                </a:cubicBezTo>
                <a:cubicBezTo>
                  <a:pt x="-5720" y="1756934"/>
                  <a:pt x="5381" y="1539941"/>
                  <a:pt x="15474" y="1279549"/>
                </a:cubicBezTo>
                <a:cubicBezTo>
                  <a:pt x="25567" y="1019157"/>
                  <a:pt x="57863" y="304593"/>
                  <a:pt x="63919" y="177425"/>
                </a:cubicBezTo>
                <a:cubicBezTo>
                  <a:pt x="69975" y="50257"/>
                  <a:pt x="65938" y="545809"/>
                  <a:pt x="51808" y="516540"/>
                </a:cubicBezTo>
                <a:cubicBezTo>
                  <a:pt x="37678" y="487271"/>
                  <a:pt x="19511" y="-34522"/>
                  <a:pt x="15474" y="18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A5D097F8-FAA5-F671-1AB0-53C2592228C6}"/>
              </a:ext>
            </a:extLst>
          </p:cNvPr>
          <p:cNvSpPr/>
          <p:nvPr/>
        </p:nvSpPr>
        <p:spPr>
          <a:xfrm>
            <a:off x="5140962" y="5811302"/>
            <a:ext cx="739398" cy="3335681"/>
          </a:xfrm>
          <a:custGeom>
            <a:avLst/>
            <a:gdLst>
              <a:gd name="connsiteX0" fmla="*/ 448384 w 739398"/>
              <a:gd name="connsiteY0" fmla="*/ 2102 h 3335681"/>
              <a:gd name="connsiteX1" fmla="*/ 593719 w 739398"/>
              <a:gd name="connsiteY1" fmla="*/ 323050 h 3335681"/>
              <a:gd name="connsiteX2" fmla="*/ 739054 w 739398"/>
              <a:gd name="connsiteY2" fmla="*/ 510775 h 3335681"/>
              <a:gd name="connsiteX3" fmla="*/ 636108 w 739398"/>
              <a:gd name="connsiteY3" fmla="*/ 565275 h 3335681"/>
              <a:gd name="connsiteX4" fmla="*/ 702720 w 739398"/>
              <a:gd name="connsiteY4" fmla="*/ 656110 h 3335681"/>
              <a:gd name="connsiteX5" fmla="*/ 569496 w 739398"/>
              <a:gd name="connsiteY5" fmla="*/ 795389 h 3335681"/>
              <a:gd name="connsiteX6" fmla="*/ 617941 w 739398"/>
              <a:gd name="connsiteY6" fmla="*/ 916502 h 3335681"/>
              <a:gd name="connsiteX7" fmla="*/ 508940 w 739398"/>
              <a:gd name="connsiteY7" fmla="*/ 983114 h 3335681"/>
              <a:gd name="connsiteX8" fmla="*/ 599774 w 739398"/>
              <a:gd name="connsiteY8" fmla="*/ 1152672 h 3335681"/>
              <a:gd name="connsiteX9" fmla="*/ 466551 w 739398"/>
              <a:gd name="connsiteY9" fmla="*/ 1195061 h 3335681"/>
              <a:gd name="connsiteX10" fmla="*/ 399939 w 739398"/>
              <a:gd name="connsiteY10" fmla="*/ 1352507 h 3335681"/>
              <a:gd name="connsiteX11" fmla="*/ 424161 w 739398"/>
              <a:gd name="connsiteY11" fmla="*/ 1449397 h 3335681"/>
              <a:gd name="connsiteX12" fmla="*/ 327271 w 739398"/>
              <a:gd name="connsiteY12" fmla="*/ 1576566 h 3335681"/>
              <a:gd name="connsiteX13" fmla="*/ 442328 w 739398"/>
              <a:gd name="connsiteY13" fmla="*/ 1631066 h 3335681"/>
              <a:gd name="connsiteX14" fmla="*/ 309104 w 739398"/>
              <a:gd name="connsiteY14" fmla="*/ 1770346 h 3335681"/>
              <a:gd name="connsiteX15" fmla="*/ 163769 w 739398"/>
              <a:gd name="connsiteY15" fmla="*/ 1873291 h 3335681"/>
              <a:gd name="connsiteX16" fmla="*/ 333327 w 739398"/>
              <a:gd name="connsiteY16" fmla="*/ 1945959 h 3335681"/>
              <a:gd name="connsiteX17" fmla="*/ 230381 w 739398"/>
              <a:gd name="connsiteY17" fmla="*/ 2073127 h 3335681"/>
              <a:gd name="connsiteX18" fmla="*/ 169825 w 739398"/>
              <a:gd name="connsiteY18" fmla="*/ 2170017 h 3335681"/>
              <a:gd name="connsiteX19" fmla="*/ 284882 w 739398"/>
              <a:gd name="connsiteY19" fmla="*/ 2260852 h 3335681"/>
              <a:gd name="connsiteX20" fmla="*/ 103213 w 739398"/>
              <a:gd name="connsiteY20" fmla="*/ 2472799 h 3335681"/>
              <a:gd name="connsiteX21" fmla="*/ 321215 w 739398"/>
              <a:gd name="connsiteY21" fmla="*/ 2533355 h 3335681"/>
              <a:gd name="connsiteX22" fmla="*/ 91102 w 739398"/>
              <a:gd name="connsiteY22" fmla="*/ 2678690 h 3335681"/>
              <a:gd name="connsiteX23" fmla="*/ 206159 w 739398"/>
              <a:gd name="connsiteY23" fmla="*/ 2842192 h 3335681"/>
              <a:gd name="connsiteX24" fmla="*/ 97157 w 739398"/>
              <a:gd name="connsiteY24" fmla="*/ 3023861 h 3335681"/>
              <a:gd name="connsiteX25" fmla="*/ 267 w 739398"/>
              <a:gd name="connsiteY25" fmla="*/ 3102584 h 3335681"/>
              <a:gd name="connsiteX26" fmla="*/ 127435 w 739398"/>
              <a:gd name="connsiteY26" fmla="*/ 3332698 h 3335681"/>
              <a:gd name="connsiteX27" fmla="*/ 181936 w 739398"/>
              <a:gd name="connsiteY27" fmla="*/ 2920915 h 3335681"/>
              <a:gd name="connsiteX28" fmla="*/ 642164 w 739398"/>
              <a:gd name="connsiteY28" fmla="*/ 407829 h 3335681"/>
              <a:gd name="connsiteX29" fmla="*/ 593719 w 739398"/>
              <a:gd name="connsiteY29" fmla="*/ 492608 h 3335681"/>
              <a:gd name="connsiteX30" fmla="*/ 448384 w 739398"/>
              <a:gd name="connsiteY30" fmla="*/ 2102 h 33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39398" h="3335681">
                <a:moveTo>
                  <a:pt x="448384" y="2102"/>
                </a:moveTo>
                <a:cubicBezTo>
                  <a:pt x="448384" y="-26158"/>
                  <a:pt x="545274" y="238271"/>
                  <a:pt x="593719" y="323050"/>
                </a:cubicBezTo>
                <a:cubicBezTo>
                  <a:pt x="642164" y="407829"/>
                  <a:pt x="731989" y="470404"/>
                  <a:pt x="739054" y="510775"/>
                </a:cubicBezTo>
                <a:cubicBezTo>
                  <a:pt x="746119" y="551146"/>
                  <a:pt x="642164" y="541052"/>
                  <a:pt x="636108" y="565275"/>
                </a:cubicBezTo>
                <a:cubicBezTo>
                  <a:pt x="630052" y="589498"/>
                  <a:pt x="713822" y="617758"/>
                  <a:pt x="702720" y="656110"/>
                </a:cubicBezTo>
                <a:cubicBezTo>
                  <a:pt x="691618" y="694462"/>
                  <a:pt x="583626" y="751990"/>
                  <a:pt x="569496" y="795389"/>
                </a:cubicBezTo>
                <a:cubicBezTo>
                  <a:pt x="555366" y="838788"/>
                  <a:pt x="628034" y="885215"/>
                  <a:pt x="617941" y="916502"/>
                </a:cubicBezTo>
                <a:cubicBezTo>
                  <a:pt x="607848" y="947789"/>
                  <a:pt x="511968" y="943752"/>
                  <a:pt x="508940" y="983114"/>
                </a:cubicBezTo>
                <a:cubicBezTo>
                  <a:pt x="505912" y="1022476"/>
                  <a:pt x="606839" y="1117347"/>
                  <a:pt x="599774" y="1152672"/>
                </a:cubicBezTo>
                <a:cubicBezTo>
                  <a:pt x="592709" y="1187997"/>
                  <a:pt x="499857" y="1161755"/>
                  <a:pt x="466551" y="1195061"/>
                </a:cubicBezTo>
                <a:cubicBezTo>
                  <a:pt x="433245" y="1228367"/>
                  <a:pt x="407004" y="1310118"/>
                  <a:pt x="399939" y="1352507"/>
                </a:cubicBezTo>
                <a:cubicBezTo>
                  <a:pt x="392874" y="1394896"/>
                  <a:pt x="436272" y="1412054"/>
                  <a:pt x="424161" y="1449397"/>
                </a:cubicBezTo>
                <a:cubicBezTo>
                  <a:pt x="412050" y="1486740"/>
                  <a:pt x="324243" y="1546288"/>
                  <a:pt x="327271" y="1576566"/>
                </a:cubicBezTo>
                <a:cubicBezTo>
                  <a:pt x="330299" y="1606844"/>
                  <a:pt x="445356" y="1598769"/>
                  <a:pt x="442328" y="1631066"/>
                </a:cubicBezTo>
                <a:cubicBezTo>
                  <a:pt x="439300" y="1663363"/>
                  <a:pt x="355530" y="1729975"/>
                  <a:pt x="309104" y="1770346"/>
                </a:cubicBezTo>
                <a:cubicBezTo>
                  <a:pt x="262678" y="1810717"/>
                  <a:pt x="159732" y="1844022"/>
                  <a:pt x="163769" y="1873291"/>
                </a:cubicBezTo>
                <a:cubicBezTo>
                  <a:pt x="167806" y="1902560"/>
                  <a:pt x="322225" y="1912653"/>
                  <a:pt x="333327" y="1945959"/>
                </a:cubicBezTo>
                <a:cubicBezTo>
                  <a:pt x="344429" y="1979265"/>
                  <a:pt x="257631" y="2035784"/>
                  <a:pt x="230381" y="2073127"/>
                </a:cubicBezTo>
                <a:cubicBezTo>
                  <a:pt x="203131" y="2110470"/>
                  <a:pt x="160742" y="2138730"/>
                  <a:pt x="169825" y="2170017"/>
                </a:cubicBezTo>
                <a:cubicBezTo>
                  <a:pt x="178908" y="2201304"/>
                  <a:pt x="295984" y="2210388"/>
                  <a:pt x="284882" y="2260852"/>
                </a:cubicBezTo>
                <a:cubicBezTo>
                  <a:pt x="273780" y="2311316"/>
                  <a:pt x="97157" y="2427382"/>
                  <a:pt x="103213" y="2472799"/>
                </a:cubicBezTo>
                <a:cubicBezTo>
                  <a:pt x="109268" y="2518216"/>
                  <a:pt x="323233" y="2499040"/>
                  <a:pt x="321215" y="2533355"/>
                </a:cubicBezTo>
                <a:cubicBezTo>
                  <a:pt x="319197" y="2567670"/>
                  <a:pt x="110278" y="2627217"/>
                  <a:pt x="91102" y="2678690"/>
                </a:cubicBezTo>
                <a:cubicBezTo>
                  <a:pt x="71926" y="2730163"/>
                  <a:pt x="205150" y="2784664"/>
                  <a:pt x="206159" y="2842192"/>
                </a:cubicBezTo>
                <a:cubicBezTo>
                  <a:pt x="207168" y="2899720"/>
                  <a:pt x="131472" y="2980462"/>
                  <a:pt x="97157" y="3023861"/>
                </a:cubicBezTo>
                <a:cubicBezTo>
                  <a:pt x="62842" y="3067260"/>
                  <a:pt x="-4779" y="3051111"/>
                  <a:pt x="267" y="3102584"/>
                </a:cubicBezTo>
                <a:cubicBezTo>
                  <a:pt x="5313" y="3154057"/>
                  <a:pt x="97157" y="3362976"/>
                  <a:pt x="127435" y="3332698"/>
                </a:cubicBezTo>
                <a:cubicBezTo>
                  <a:pt x="157713" y="3302420"/>
                  <a:pt x="96148" y="3408393"/>
                  <a:pt x="181936" y="2920915"/>
                </a:cubicBezTo>
                <a:cubicBezTo>
                  <a:pt x="267724" y="2433437"/>
                  <a:pt x="573534" y="812547"/>
                  <a:pt x="642164" y="407829"/>
                </a:cubicBezTo>
                <a:cubicBezTo>
                  <a:pt x="710794" y="3111"/>
                  <a:pt x="620969" y="558211"/>
                  <a:pt x="593719" y="492608"/>
                </a:cubicBezTo>
                <a:cubicBezTo>
                  <a:pt x="566469" y="427005"/>
                  <a:pt x="448384" y="30362"/>
                  <a:pt x="448384" y="210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A4365E3D-58C9-4400-897C-4D32AB72D6EC}"/>
              </a:ext>
            </a:extLst>
          </p:cNvPr>
          <p:cNvSpPr/>
          <p:nvPr/>
        </p:nvSpPr>
        <p:spPr>
          <a:xfrm>
            <a:off x="5535766" y="6418471"/>
            <a:ext cx="1002089" cy="1054878"/>
          </a:xfrm>
          <a:custGeom>
            <a:avLst/>
            <a:gdLst>
              <a:gd name="connsiteX0" fmla="*/ 961924 w 1002089"/>
              <a:gd name="connsiteY0" fmla="*/ 12607 h 1054878"/>
              <a:gd name="connsiteX1" fmla="*/ 368472 w 1002089"/>
              <a:gd name="connsiteY1" fmla="*/ 285110 h 1054878"/>
              <a:gd name="connsiteX2" fmla="*/ 422973 w 1002089"/>
              <a:gd name="connsiteY2" fmla="*/ 242721 h 1054878"/>
              <a:gd name="connsiteX3" fmla="*/ 5135 w 1002089"/>
              <a:gd name="connsiteY3" fmla="*/ 1048120 h 1054878"/>
              <a:gd name="connsiteX4" fmla="*/ 211026 w 1002089"/>
              <a:gd name="connsiteY4" fmla="*/ 600003 h 1054878"/>
              <a:gd name="connsiteX5" fmla="*/ 519863 w 1002089"/>
              <a:gd name="connsiteY5" fmla="*/ 97386 h 1054878"/>
              <a:gd name="connsiteX6" fmla="*/ 392695 w 1002089"/>
              <a:gd name="connsiteY6" fmla="*/ 218499 h 1054878"/>
              <a:gd name="connsiteX7" fmla="*/ 889257 w 1002089"/>
              <a:gd name="connsiteY7" fmla="*/ 61052 h 1054878"/>
              <a:gd name="connsiteX8" fmla="*/ 961924 w 1002089"/>
              <a:gd name="connsiteY8" fmla="*/ 12607 h 105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2089" h="1054878">
                <a:moveTo>
                  <a:pt x="961924" y="12607"/>
                </a:moveTo>
                <a:cubicBezTo>
                  <a:pt x="875127" y="49950"/>
                  <a:pt x="458297" y="246758"/>
                  <a:pt x="368472" y="285110"/>
                </a:cubicBezTo>
                <a:cubicBezTo>
                  <a:pt x="278647" y="323462"/>
                  <a:pt x="483529" y="115553"/>
                  <a:pt x="422973" y="242721"/>
                </a:cubicBezTo>
                <a:cubicBezTo>
                  <a:pt x="362417" y="369889"/>
                  <a:pt x="40459" y="988573"/>
                  <a:pt x="5135" y="1048120"/>
                </a:cubicBezTo>
                <a:cubicBezTo>
                  <a:pt x="-30189" y="1107667"/>
                  <a:pt x="125238" y="758459"/>
                  <a:pt x="211026" y="600003"/>
                </a:cubicBezTo>
                <a:cubicBezTo>
                  <a:pt x="296814" y="441547"/>
                  <a:pt x="489585" y="160970"/>
                  <a:pt x="519863" y="97386"/>
                </a:cubicBezTo>
                <a:cubicBezTo>
                  <a:pt x="550141" y="33802"/>
                  <a:pt x="331129" y="224555"/>
                  <a:pt x="392695" y="218499"/>
                </a:cubicBezTo>
                <a:cubicBezTo>
                  <a:pt x="454261" y="212443"/>
                  <a:pt x="797413" y="92339"/>
                  <a:pt x="889257" y="61052"/>
                </a:cubicBezTo>
                <a:cubicBezTo>
                  <a:pt x="981101" y="29765"/>
                  <a:pt x="1048721" y="-24736"/>
                  <a:pt x="961924" y="1260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4183DCF1-DE77-1C31-DE9F-E3D9B5C85375}"/>
              </a:ext>
            </a:extLst>
          </p:cNvPr>
          <p:cNvSpPr/>
          <p:nvPr/>
        </p:nvSpPr>
        <p:spPr>
          <a:xfrm>
            <a:off x="5913913" y="6287208"/>
            <a:ext cx="2296478" cy="1064850"/>
          </a:xfrm>
          <a:custGeom>
            <a:avLst/>
            <a:gdLst>
              <a:gd name="connsiteX0" fmla="*/ 8492 w 2296478"/>
              <a:gd name="connsiteY0" fmla="*/ 4591 h 1064850"/>
              <a:gd name="connsiteX1" fmla="*/ 111438 w 2296478"/>
              <a:gd name="connsiteY1" fmla="*/ 34869 h 1064850"/>
              <a:gd name="connsiteX2" fmla="*/ 1165117 w 2296478"/>
              <a:gd name="connsiteY2" fmla="*/ 422429 h 1064850"/>
              <a:gd name="connsiteX3" fmla="*/ 1134839 w 2296478"/>
              <a:gd name="connsiteY3" fmla="*/ 386095 h 1064850"/>
              <a:gd name="connsiteX4" fmla="*/ 1758569 w 2296478"/>
              <a:gd name="connsiteY4" fmla="*/ 658599 h 1064850"/>
              <a:gd name="connsiteX5" fmla="*/ 1649568 w 2296478"/>
              <a:gd name="connsiteY5" fmla="*/ 622265 h 1064850"/>
              <a:gd name="connsiteX6" fmla="*/ 2121907 w 2296478"/>
              <a:gd name="connsiteY6" fmla="*/ 803934 h 1064850"/>
              <a:gd name="connsiteX7" fmla="*/ 2261186 w 2296478"/>
              <a:gd name="connsiteY7" fmla="*/ 1064326 h 1064850"/>
              <a:gd name="connsiteX8" fmla="*/ 2164296 w 2296478"/>
              <a:gd name="connsiteY8" fmla="*/ 852379 h 1064850"/>
              <a:gd name="connsiteX9" fmla="*/ 965282 w 2296478"/>
              <a:gd name="connsiteY9" fmla="*/ 258927 h 1064850"/>
              <a:gd name="connsiteX10" fmla="*/ 1074283 w 2296478"/>
              <a:gd name="connsiteY10" fmla="*/ 313428 h 1064850"/>
              <a:gd name="connsiteX11" fmla="*/ 1207507 w 2296478"/>
              <a:gd name="connsiteY11" fmla="*/ 355817 h 1064850"/>
              <a:gd name="connsiteX12" fmla="*/ 795724 w 2296478"/>
              <a:gd name="connsiteY12" fmla="*/ 216538 h 1064850"/>
              <a:gd name="connsiteX13" fmla="*/ 8492 w 2296478"/>
              <a:gd name="connsiteY13" fmla="*/ 4591 h 106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96478" h="1064850">
                <a:moveTo>
                  <a:pt x="8492" y="4591"/>
                </a:moveTo>
                <a:cubicBezTo>
                  <a:pt x="-36421" y="-15090"/>
                  <a:pt x="111438" y="34869"/>
                  <a:pt x="111438" y="34869"/>
                </a:cubicBezTo>
                <a:lnTo>
                  <a:pt x="1165117" y="422429"/>
                </a:lnTo>
                <a:cubicBezTo>
                  <a:pt x="1335684" y="480967"/>
                  <a:pt x="1035930" y="346733"/>
                  <a:pt x="1134839" y="386095"/>
                </a:cubicBezTo>
                <a:cubicBezTo>
                  <a:pt x="1233748" y="425457"/>
                  <a:pt x="1672781" y="619237"/>
                  <a:pt x="1758569" y="658599"/>
                </a:cubicBezTo>
                <a:cubicBezTo>
                  <a:pt x="1844357" y="697961"/>
                  <a:pt x="1589012" y="598043"/>
                  <a:pt x="1649568" y="622265"/>
                </a:cubicBezTo>
                <a:cubicBezTo>
                  <a:pt x="1710124" y="646488"/>
                  <a:pt x="2019971" y="730257"/>
                  <a:pt x="2121907" y="803934"/>
                </a:cubicBezTo>
                <a:cubicBezTo>
                  <a:pt x="2223843" y="877611"/>
                  <a:pt x="2254121" y="1056252"/>
                  <a:pt x="2261186" y="1064326"/>
                </a:cubicBezTo>
                <a:cubicBezTo>
                  <a:pt x="2268251" y="1072400"/>
                  <a:pt x="2380280" y="986612"/>
                  <a:pt x="2164296" y="852379"/>
                </a:cubicBezTo>
                <a:cubicBezTo>
                  <a:pt x="1948312" y="718146"/>
                  <a:pt x="1146951" y="348752"/>
                  <a:pt x="965282" y="258927"/>
                </a:cubicBezTo>
                <a:cubicBezTo>
                  <a:pt x="783613" y="169102"/>
                  <a:pt x="1033912" y="297280"/>
                  <a:pt x="1074283" y="313428"/>
                </a:cubicBezTo>
                <a:cubicBezTo>
                  <a:pt x="1114654" y="329576"/>
                  <a:pt x="1207507" y="355817"/>
                  <a:pt x="1207507" y="355817"/>
                </a:cubicBezTo>
                <a:cubicBezTo>
                  <a:pt x="1161081" y="339669"/>
                  <a:pt x="1003634" y="277094"/>
                  <a:pt x="795724" y="216538"/>
                </a:cubicBezTo>
                <a:cubicBezTo>
                  <a:pt x="587814" y="155982"/>
                  <a:pt x="273930" y="74230"/>
                  <a:pt x="8492" y="45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37983418-CC39-64F9-13C2-CBDB7D80070A}"/>
              </a:ext>
            </a:extLst>
          </p:cNvPr>
          <p:cNvSpPr/>
          <p:nvPr/>
        </p:nvSpPr>
        <p:spPr>
          <a:xfrm>
            <a:off x="8095925" y="7114614"/>
            <a:ext cx="967462" cy="2650300"/>
          </a:xfrm>
          <a:custGeom>
            <a:avLst/>
            <a:gdLst>
              <a:gd name="connsiteX0" fmla="*/ 6507 w 967462"/>
              <a:gd name="connsiteY0" fmla="*/ 24973 h 2650300"/>
              <a:gd name="connsiteX1" fmla="*/ 206343 w 967462"/>
              <a:gd name="connsiteY1" fmla="*/ 364088 h 2650300"/>
              <a:gd name="connsiteX2" fmla="*/ 624181 w 967462"/>
              <a:gd name="connsiteY2" fmla="*/ 1339044 h 2650300"/>
              <a:gd name="connsiteX3" fmla="*/ 957241 w 967462"/>
              <a:gd name="connsiteY3" fmla="*/ 2604671 h 2650300"/>
              <a:gd name="connsiteX4" fmla="*/ 811905 w 967462"/>
              <a:gd name="connsiteY4" fmla="*/ 2168665 h 2650300"/>
              <a:gd name="connsiteX5" fmla="*/ 127619 w 967462"/>
              <a:gd name="connsiteY5" fmla="*/ 267198 h 2650300"/>
              <a:gd name="connsiteX6" fmla="*/ 6507 w 967462"/>
              <a:gd name="connsiteY6" fmla="*/ 24973 h 265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462" h="2650300">
                <a:moveTo>
                  <a:pt x="6507" y="24973"/>
                </a:moveTo>
                <a:cubicBezTo>
                  <a:pt x="19628" y="41121"/>
                  <a:pt x="103397" y="145076"/>
                  <a:pt x="206343" y="364088"/>
                </a:cubicBezTo>
                <a:cubicBezTo>
                  <a:pt x="309289" y="583100"/>
                  <a:pt x="499031" y="965613"/>
                  <a:pt x="624181" y="1339044"/>
                </a:cubicBezTo>
                <a:cubicBezTo>
                  <a:pt x="749331" y="1712475"/>
                  <a:pt x="925954" y="2466401"/>
                  <a:pt x="957241" y="2604671"/>
                </a:cubicBezTo>
                <a:cubicBezTo>
                  <a:pt x="988528" y="2742941"/>
                  <a:pt x="950175" y="2558244"/>
                  <a:pt x="811905" y="2168665"/>
                </a:cubicBezTo>
                <a:cubicBezTo>
                  <a:pt x="673635" y="1779086"/>
                  <a:pt x="268917" y="625489"/>
                  <a:pt x="127619" y="267198"/>
                </a:cubicBezTo>
                <a:cubicBezTo>
                  <a:pt x="-13679" y="-91093"/>
                  <a:pt x="-6614" y="8825"/>
                  <a:pt x="6507" y="249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A31F5366-AC77-B719-2510-3EC89CAD096D}"/>
              </a:ext>
            </a:extLst>
          </p:cNvPr>
          <p:cNvSpPr/>
          <p:nvPr/>
        </p:nvSpPr>
        <p:spPr>
          <a:xfrm>
            <a:off x="7443579" y="7050289"/>
            <a:ext cx="673435" cy="2626806"/>
          </a:xfrm>
          <a:custGeom>
            <a:avLst/>
            <a:gdLst>
              <a:gd name="connsiteX0" fmla="*/ 495351 w 673435"/>
              <a:gd name="connsiteY0" fmla="*/ 22686 h 2626806"/>
              <a:gd name="connsiteX1" fmla="*/ 574074 w 673435"/>
              <a:gd name="connsiteY1" fmla="*/ 119576 h 2626806"/>
              <a:gd name="connsiteX2" fmla="*/ 616463 w 673435"/>
              <a:gd name="connsiteY2" fmla="*/ 513192 h 2626806"/>
              <a:gd name="connsiteX3" fmla="*/ 204681 w 673435"/>
              <a:gd name="connsiteY3" fmla="*/ 1918098 h 2626806"/>
              <a:gd name="connsiteX4" fmla="*/ 4845 w 673435"/>
              <a:gd name="connsiteY4" fmla="*/ 2620551 h 2626806"/>
              <a:gd name="connsiteX5" fmla="*/ 113846 w 673435"/>
              <a:gd name="connsiteY5" fmla="*/ 2154267 h 2626806"/>
              <a:gd name="connsiteX6" fmla="*/ 652797 w 673435"/>
              <a:gd name="connsiteY6" fmla="*/ 458691 h 2626806"/>
              <a:gd name="connsiteX7" fmla="*/ 555907 w 673435"/>
              <a:gd name="connsiteY7" fmla="*/ 46908 h 2626806"/>
              <a:gd name="connsiteX8" fmla="*/ 495351 w 673435"/>
              <a:gd name="connsiteY8" fmla="*/ 22686 h 262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3435" h="2626806">
                <a:moveTo>
                  <a:pt x="495351" y="22686"/>
                </a:moveTo>
                <a:cubicBezTo>
                  <a:pt x="498379" y="34797"/>
                  <a:pt x="553889" y="37825"/>
                  <a:pt x="574074" y="119576"/>
                </a:cubicBezTo>
                <a:cubicBezTo>
                  <a:pt x="594259" y="201327"/>
                  <a:pt x="678029" y="213438"/>
                  <a:pt x="616463" y="513192"/>
                </a:cubicBezTo>
                <a:cubicBezTo>
                  <a:pt x="554898" y="812946"/>
                  <a:pt x="306617" y="1566871"/>
                  <a:pt x="204681" y="1918098"/>
                </a:cubicBezTo>
                <a:cubicBezTo>
                  <a:pt x="102745" y="2269325"/>
                  <a:pt x="19984" y="2581190"/>
                  <a:pt x="4845" y="2620551"/>
                </a:cubicBezTo>
                <a:cubicBezTo>
                  <a:pt x="-10294" y="2659913"/>
                  <a:pt x="5854" y="2514577"/>
                  <a:pt x="113846" y="2154267"/>
                </a:cubicBezTo>
                <a:cubicBezTo>
                  <a:pt x="221838" y="1793957"/>
                  <a:pt x="579120" y="809917"/>
                  <a:pt x="652797" y="458691"/>
                </a:cubicBezTo>
                <a:cubicBezTo>
                  <a:pt x="726474" y="107465"/>
                  <a:pt x="581139" y="126641"/>
                  <a:pt x="555907" y="46908"/>
                </a:cubicBezTo>
                <a:cubicBezTo>
                  <a:pt x="530675" y="-32825"/>
                  <a:pt x="492323" y="10575"/>
                  <a:pt x="495351" y="226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E4BE2126-241C-3066-C246-79E614885F6A}"/>
              </a:ext>
            </a:extLst>
          </p:cNvPr>
          <p:cNvSpPr/>
          <p:nvPr/>
        </p:nvSpPr>
        <p:spPr>
          <a:xfrm>
            <a:off x="7274645" y="7308996"/>
            <a:ext cx="186542" cy="2490261"/>
          </a:xfrm>
          <a:custGeom>
            <a:avLst/>
            <a:gdLst>
              <a:gd name="connsiteX0" fmla="*/ 185890 w 186542"/>
              <a:gd name="connsiteY0" fmla="*/ 148 h 2490261"/>
              <a:gd name="connsiteX1" fmla="*/ 64778 w 186542"/>
              <a:gd name="connsiteY1" fmla="*/ 684434 h 2490261"/>
              <a:gd name="connsiteX2" fmla="*/ 58722 w 186542"/>
              <a:gd name="connsiteY2" fmla="*/ 1532223 h 2490261"/>
              <a:gd name="connsiteX3" fmla="*/ 76889 w 186542"/>
              <a:gd name="connsiteY3" fmla="*/ 2046951 h 2490261"/>
              <a:gd name="connsiteX4" fmla="*/ 28444 w 186542"/>
              <a:gd name="connsiteY4" fmla="*/ 2489012 h 2490261"/>
              <a:gd name="connsiteX5" fmla="*/ 46611 w 186542"/>
              <a:gd name="connsiteY5" fmla="*/ 1907672 h 2490261"/>
              <a:gd name="connsiteX6" fmla="*/ 4221 w 186542"/>
              <a:gd name="connsiteY6" fmla="*/ 635989 h 2490261"/>
              <a:gd name="connsiteX7" fmla="*/ 185890 w 186542"/>
              <a:gd name="connsiteY7" fmla="*/ 148 h 24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542" h="2490261">
                <a:moveTo>
                  <a:pt x="185890" y="148"/>
                </a:moveTo>
                <a:cubicBezTo>
                  <a:pt x="195983" y="8222"/>
                  <a:pt x="85973" y="429088"/>
                  <a:pt x="64778" y="684434"/>
                </a:cubicBezTo>
                <a:cubicBezTo>
                  <a:pt x="43583" y="939780"/>
                  <a:pt x="56703" y="1305137"/>
                  <a:pt x="58722" y="1532223"/>
                </a:cubicBezTo>
                <a:cubicBezTo>
                  <a:pt x="60740" y="1759309"/>
                  <a:pt x="81935" y="1887486"/>
                  <a:pt x="76889" y="2046951"/>
                </a:cubicBezTo>
                <a:cubicBezTo>
                  <a:pt x="71843" y="2206416"/>
                  <a:pt x="33490" y="2512225"/>
                  <a:pt x="28444" y="2489012"/>
                </a:cubicBezTo>
                <a:cubicBezTo>
                  <a:pt x="23398" y="2465799"/>
                  <a:pt x="50648" y="2216509"/>
                  <a:pt x="46611" y="1907672"/>
                </a:cubicBezTo>
                <a:cubicBezTo>
                  <a:pt x="42574" y="1598835"/>
                  <a:pt x="-15964" y="957947"/>
                  <a:pt x="4221" y="635989"/>
                </a:cubicBezTo>
                <a:cubicBezTo>
                  <a:pt x="24406" y="314031"/>
                  <a:pt x="175797" y="-7926"/>
                  <a:pt x="185890" y="14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2EDDC0C2-4647-40B9-278B-E0890411A1E3}"/>
              </a:ext>
            </a:extLst>
          </p:cNvPr>
          <p:cNvSpPr/>
          <p:nvPr/>
        </p:nvSpPr>
        <p:spPr>
          <a:xfrm>
            <a:off x="7918344" y="7521153"/>
            <a:ext cx="307215" cy="1555165"/>
          </a:xfrm>
          <a:custGeom>
            <a:avLst/>
            <a:gdLst>
              <a:gd name="connsiteX0" fmla="*/ 293089 w 307215"/>
              <a:gd name="connsiteY0" fmla="*/ 42328 h 1555165"/>
              <a:gd name="connsiteX1" fmla="*/ 293089 w 307215"/>
              <a:gd name="connsiteY1" fmla="*/ 96828 h 1555165"/>
              <a:gd name="connsiteX2" fmla="*/ 159865 w 307215"/>
              <a:gd name="connsiteY2" fmla="*/ 660002 h 1555165"/>
              <a:gd name="connsiteX3" fmla="*/ 8475 w 307215"/>
              <a:gd name="connsiteY3" fmla="*/ 1550179 h 1555165"/>
              <a:gd name="connsiteX4" fmla="*/ 38753 w 307215"/>
              <a:gd name="connsiteY4" fmla="*/ 999117 h 1555165"/>
              <a:gd name="connsiteX5" fmla="*/ 202255 w 307215"/>
              <a:gd name="connsiteY5" fmla="*/ 538889 h 1555165"/>
              <a:gd name="connsiteX6" fmla="*/ 293089 w 307215"/>
              <a:gd name="connsiteY6" fmla="*/ 42328 h 155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15" h="1555165">
                <a:moveTo>
                  <a:pt x="293089" y="42328"/>
                </a:moveTo>
                <a:cubicBezTo>
                  <a:pt x="308228" y="-31349"/>
                  <a:pt x="315293" y="-6118"/>
                  <a:pt x="293089" y="96828"/>
                </a:cubicBezTo>
                <a:cubicBezTo>
                  <a:pt x="270885" y="199774"/>
                  <a:pt x="207301" y="417777"/>
                  <a:pt x="159865" y="660002"/>
                </a:cubicBezTo>
                <a:cubicBezTo>
                  <a:pt x="112429" y="902227"/>
                  <a:pt x="28660" y="1493660"/>
                  <a:pt x="8475" y="1550179"/>
                </a:cubicBezTo>
                <a:cubicBezTo>
                  <a:pt x="-11710" y="1606698"/>
                  <a:pt x="6456" y="1167665"/>
                  <a:pt x="38753" y="999117"/>
                </a:cubicBezTo>
                <a:cubicBezTo>
                  <a:pt x="71050" y="830569"/>
                  <a:pt x="153810" y="699363"/>
                  <a:pt x="202255" y="538889"/>
                </a:cubicBezTo>
                <a:cubicBezTo>
                  <a:pt x="250700" y="378415"/>
                  <a:pt x="277950" y="116005"/>
                  <a:pt x="293089" y="423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CB960729-A8CA-31D5-BDB4-9DD7ECA97C0C}"/>
              </a:ext>
            </a:extLst>
          </p:cNvPr>
          <p:cNvSpPr/>
          <p:nvPr/>
        </p:nvSpPr>
        <p:spPr>
          <a:xfrm>
            <a:off x="7920357" y="8065515"/>
            <a:ext cx="454474" cy="2004999"/>
          </a:xfrm>
          <a:custGeom>
            <a:avLst/>
            <a:gdLst>
              <a:gd name="connsiteX0" fmla="*/ 333466 w 454474"/>
              <a:gd name="connsiteY0" fmla="*/ 73251 h 2004999"/>
              <a:gd name="connsiteX1" fmla="*/ 339521 w 454474"/>
              <a:gd name="connsiteY1" fmla="*/ 133807 h 2004999"/>
              <a:gd name="connsiteX2" fmla="*/ 248687 w 454474"/>
              <a:gd name="connsiteY2" fmla="*/ 1096652 h 2004999"/>
              <a:gd name="connsiteX3" fmla="*/ 121518 w 454474"/>
              <a:gd name="connsiteY3" fmla="*/ 1472101 h 2004999"/>
              <a:gd name="connsiteX4" fmla="*/ 406 w 454474"/>
              <a:gd name="connsiteY4" fmla="*/ 2004996 h 2004999"/>
              <a:gd name="connsiteX5" fmla="*/ 163908 w 454474"/>
              <a:gd name="connsiteY5" fmla="*/ 1478157 h 2004999"/>
              <a:gd name="connsiteX6" fmla="*/ 448522 w 454474"/>
              <a:gd name="connsiteY6" fmla="*/ 188308 h 2004999"/>
              <a:gd name="connsiteX7" fmla="*/ 357688 w 454474"/>
              <a:gd name="connsiteY7" fmla="*/ 521367 h 2004999"/>
              <a:gd name="connsiteX8" fmla="*/ 363744 w 454474"/>
              <a:gd name="connsiteY8" fmla="*/ 30861 h 2004999"/>
              <a:gd name="connsiteX9" fmla="*/ 333466 w 454474"/>
              <a:gd name="connsiteY9" fmla="*/ 73251 h 20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474" h="2004999">
                <a:moveTo>
                  <a:pt x="333466" y="73251"/>
                </a:moveTo>
                <a:cubicBezTo>
                  <a:pt x="329429" y="90409"/>
                  <a:pt x="353651" y="-36760"/>
                  <a:pt x="339521" y="133807"/>
                </a:cubicBezTo>
                <a:cubicBezTo>
                  <a:pt x="325391" y="304374"/>
                  <a:pt x="285021" y="873603"/>
                  <a:pt x="248687" y="1096652"/>
                </a:cubicBezTo>
                <a:cubicBezTo>
                  <a:pt x="212353" y="1319701"/>
                  <a:pt x="162898" y="1320710"/>
                  <a:pt x="121518" y="1472101"/>
                </a:cubicBezTo>
                <a:cubicBezTo>
                  <a:pt x="80138" y="1623492"/>
                  <a:pt x="-6659" y="2003987"/>
                  <a:pt x="406" y="2004996"/>
                </a:cubicBezTo>
                <a:cubicBezTo>
                  <a:pt x="7471" y="2006005"/>
                  <a:pt x="89222" y="1780938"/>
                  <a:pt x="163908" y="1478157"/>
                </a:cubicBezTo>
                <a:cubicBezTo>
                  <a:pt x="238594" y="1175376"/>
                  <a:pt x="416225" y="347773"/>
                  <a:pt x="448522" y="188308"/>
                </a:cubicBezTo>
                <a:cubicBezTo>
                  <a:pt x="480819" y="28843"/>
                  <a:pt x="371818" y="547608"/>
                  <a:pt x="357688" y="521367"/>
                </a:cubicBezTo>
                <a:cubicBezTo>
                  <a:pt x="343558" y="495126"/>
                  <a:pt x="368790" y="113621"/>
                  <a:pt x="363744" y="30861"/>
                </a:cubicBezTo>
                <a:cubicBezTo>
                  <a:pt x="358698" y="-51899"/>
                  <a:pt x="337503" y="56093"/>
                  <a:pt x="333466" y="7325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26D2CA0D-4859-57B6-A9BB-22EF3AB3A1B9}"/>
              </a:ext>
            </a:extLst>
          </p:cNvPr>
          <p:cNvSpPr/>
          <p:nvPr/>
        </p:nvSpPr>
        <p:spPr>
          <a:xfrm>
            <a:off x="8170132" y="8460409"/>
            <a:ext cx="279619" cy="1669894"/>
          </a:xfrm>
          <a:custGeom>
            <a:avLst/>
            <a:gdLst>
              <a:gd name="connsiteX0" fmla="*/ 277471 w 279619"/>
              <a:gd name="connsiteY0" fmla="*/ 11416 h 1669894"/>
              <a:gd name="connsiteX1" fmla="*/ 29190 w 279619"/>
              <a:gd name="connsiteY1" fmla="*/ 974261 h 1669894"/>
              <a:gd name="connsiteX2" fmla="*/ 11023 w 279619"/>
              <a:gd name="connsiteY2" fmla="*/ 1640380 h 1669894"/>
              <a:gd name="connsiteX3" fmla="*/ 11023 w 279619"/>
              <a:gd name="connsiteY3" fmla="*/ 1428433 h 1669894"/>
              <a:gd name="connsiteX4" fmla="*/ 150302 w 279619"/>
              <a:gd name="connsiteY4" fmla="*/ 332365 h 1669894"/>
              <a:gd name="connsiteX5" fmla="*/ 150302 w 279619"/>
              <a:gd name="connsiteY5" fmla="*/ 435310 h 1669894"/>
              <a:gd name="connsiteX6" fmla="*/ 277471 w 279619"/>
              <a:gd name="connsiteY6" fmla="*/ 11416 h 166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19" h="1669894">
                <a:moveTo>
                  <a:pt x="277471" y="11416"/>
                </a:moveTo>
                <a:cubicBezTo>
                  <a:pt x="257286" y="101241"/>
                  <a:pt x="73598" y="702767"/>
                  <a:pt x="29190" y="974261"/>
                </a:cubicBezTo>
                <a:cubicBezTo>
                  <a:pt x="-15218" y="1245755"/>
                  <a:pt x="14051" y="1564685"/>
                  <a:pt x="11023" y="1640380"/>
                </a:cubicBezTo>
                <a:cubicBezTo>
                  <a:pt x="7995" y="1716075"/>
                  <a:pt x="-12190" y="1646435"/>
                  <a:pt x="11023" y="1428433"/>
                </a:cubicBezTo>
                <a:cubicBezTo>
                  <a:pt x="34236" y="1210431"/>
                  <a:pt x="127089" y="497886"/>
                  <a:pt x="150302" y="332365"/>
                </a:cubicBezTo>
                <a:cubicBezTo>
                  <a:pt x="173515" y="166845"/>
                  <a:pt x="131126" y="480727"/>
                  <a:pt x="150302" y="435310"/>
                </a:cubicBezTo>
                <a:cubicBezTo>
                  <a:pt x="169478" y="389893"/>
                  <a:pt x="297656" y="-78409"/>
                  <a:pt x="277471" y="114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00B20A68-CA6E-0E79-8009-FBEC6D5A1A48}"/>
              </a:ext>
            </a:extLst>
          </p:cNvPr>
          <p:cNvSpPr/>
          <p:nvPr/>
        </p:nvSpPr>
        <p:spPr>
          <a:xfrm>
            <a:off x="8470477" y="8142168"/>
            <a:ext cx="219742" cy="1895796"/>
          </a:xfrm>
          <a:custGeom>
            <a:avLst/>
            <a:gdLst>
              <a:gd name="connsiteX0" fmla="*/ 7404 w 219742"/>
              <a:gd name="connsiteY0" fmla="*/ 105599 h 1895796"/>
              <a:gd name="connsiteX1" fmla="*/ 31626 w 219742"/>
              <a:gd name="connsiteY1" fmla="*/ 154044 h 1895796"/>
              <a:gd name="connsiteX2" fmla="*/ 195128 w 219742"/>
              <a:gd name="connsiteY2" fmla="*/ 1280391 h 1895796"/>
              <a:gd name="connsiteX3" fmla="*/ 219351 w 219742"/>
              <a:gd name="connsiteY3" fmla="*/ 1892009 h 1895796"/>
              <a:gd name="connsiteX4" fmla="*/ 207240 w 219742"/>
              <a:gd name="connsiteY4" fmla="*/ 1498394 h 1895796"/>
              <a:gd name="connsiteX5" fmla="*/ 170906 w 219742"/>
              <a:gd name="connsiteY5" fmla="*/ 705106 h 1895796"/>
              <a:gd name="connsiteX6" fmla="*/ 37682 w 219742"/>
              <a:gd name="connsiteY6" fmla="*/ 2653 h 1895796"/>
              <a:gd name="connsiteX7" fmla="*/ 122461 w 219742"/>
              <a:gd name="connsiteY7" fmla="*/ 450770 h 1895796"/>
              <a:gd name="connsiteX8" fmla="*/ 7404 w 219742"/>
              <a:gd name="connsiteY8" fmla="*/ 105599 h 189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42" h="1895796">
                <a:moveTo>
                  <a:pt x="7404" y="105599"/>
                </a:moveTo>
                <a:cubicBezTo>
                  <a:pt x="-7735" y="56145"/>
                  <a:pt x="339" y="-41755"/>
                  <a:pt x="31626" y="154044"/>
                </a:cubicBezTo>
                <a:cubicBezTo>
                  <a:pt x="62913" y="349843"/>
                  <a:pt x="163841" y="990730"/>
                  <a:pt x="195128" y="1280391"/>
                </a:cubicBezTo>
                <a:cubicBezTo>
                  <a:pt x="226415" y="1570052"/>
                  <a:pt x="217332" y="1855675"/>
                  <a:pt x="219351" y="1892009"/>
                </a:cubicBezTo>
                <a:cubicBezTo>
                  <a:pt x="221370" y="1928343"/>
                  <a:pt x="215314" y="1696211"/>
                  <a:pt x="207240" y="1498394"/>
                </a:cubicBezTo>
                <a:cubicBezTo>
                  <a:pt x="199166" y="1300577"/>
                  <a:pt x="199166" y="954396"/>
                  <a:pt x="170906" y="705106"/>
                </a:cubicBezTo>
                <a:cubicBezTo>
                  <a:pt x="142646" y="455816"/>
                  <a:pt x="45756" y="45042"/>
                  <a:pt x="37682" y="2653"/>
                </a:cubicBezTo>
                <a:cubicBezTo>
                  <a:pt x="29608" y="-39736"/>
                  <a:pt x="125489" y="439668"/>
                  <a:pt x="122461" y="450770"/>
                </a:cubicBezTo>
                <a:cubicBezTo>
                  <a:pt x="119433" y="461872"/>
                  <a:pt x="22543" y="155053"/>
                  <a:pt x="7404" y="10559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AA0B00BA-BC18-2C8B-21CE-4870B6F6352C}"/>
              </a:ext>
            </a:extLst>
          </p:cNvPr>
          <p:cNvSpPr/>
          <p:nvPr/>
        </p:nvSpPr>
        <p:spPr>
          <a:xfrm>
            <a:off x="3991347" y="6565136"/>
            <a:ext cx="1070917" cy="1114985"/>
          </a:xfrm>
          <a:custGeom>
            <a:avLst/>
            <a:gdLst>
              <a:gd name="connsiteX0" fmla="*/ 981345 w 1070917"/>
              <a:gd name="connsiteY0" fmla="*/ 87381 h 1114985"/>
              <a:gd name="connsiteX1" fmla="*/ 539556 w 1070917"/>
              <a:gd name="connsiteY1" fmla="*/ 611363 h 1114985"/>
              <a:gd name="connsiteX2" fmla="*/ 544693 w 1070917"/>
              <a:gd name="connsiteY2" fmla="*/ 724379 h 1114985"/>
              <a:gd name="connsiteX3" fmla="*/ 179961 w 1070917"/>
              <a:gd name="connsiteY3" fmla="*/ 888765 h 1114985"/>
              <a:gd name="connsiteX4" fmla="*/ 163 w 1070917"/>
              <a:gd name="connsiteY4" fmla="*/ 1114797 h 1114985"/>
              <a:gd name="connsiteX5" fmla="*/ 154275 w 1070917"/>
              <a:gd name="connsiteY5" fmla="*/ 924725 h 1114985"/>
              <a:gd name="connsiteX6" fmla="*/ 467637 w 1070917"/>
              <a:gd name="connsiteY6" fmla="*/ 770612 h 1114985"/>
              <a:gd name="connsiteX7" fmla="*/ 477911 w 1070917"/>
              <a:gd name="connsiteY7" fmla="*/ 637048 h 1114985"/>
              <a:gd name="connsiteX8" fmla="*/ 1022442 w 1070917"/>
              <a:gd name="connsiteY8" fmla="*/ 56558 h 1114985"/>
              <a:gd name="connsiteX9" fmla="*/ 981345 w 1070917"/>
              <a:gd name="connsiteY9" fmla="*/ 87381 h 111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0917" h="1114985">
                <a:moveTo>
                  <a:pt x="981345" y="87381"/>
                </a:moveTo>
                <a:cubicBezTo>
                  <a:pt x="900864" y="179848"/>
                  <a:pt x="612331" y="505197"/>
                  <a:pt x="539556" y="611363"/>
                </a:cubicBezTo>
                <a:cubicBezTo>
                  <a:pt x="466781" y="717529"/>
                  <a:pt x="604625" y="678145"/>
                  <a:pt x="544693" y="724379"/>
                </a:cubicBezTo>
                <a:cubicBezTo>
                  <a:pt x="484761" y="770613"/>
                  <a:pt x="270716" y="823695"/>
                  <a:pt x="179961" y="888765"/>
                </a:cubicBezTo>
                <a:cubicBezTo>
                  <a:pt x="89206" y="953835"/>
                  <a:pt x="4444" y="1108804"/>
                  <a:pt x="163" y="1114797"/>
                </a:cubicBezTo>
                <a:cubicBezTo>
                  <a:pt x="-4118" y="1120790"/>
                  <a:pt x="76363" y="982089"/>
                  <a:pt x="154275" y="924725"/>
                </a:cubicBezTo>
                <a:cubicBezTo>
                  <a:pt x="232187" y="867361"/>
                  <a:pt x="413698" y="818558"/>
                  <a:pt x="467637" y="770612"/>
                </a:cubicBezTo>
                <a:cubicBezTo>
                  <a:pt x="521576" y="722666"/>
                  <a:pt x="385444" y="756057"/>
                  <a:pt x="477911" y="637048"/>
                </a:cubicBezTo>
                <a:cubicBezTo>
                  <a:pt x="570378" y="518039"/>
                  <a:pt x="930831" y="150738"/>
                  <a:pt x="1022442" y="56558"/>
                </a:cubicBezTo>
                <a:cubicBezTo>
                  <a:pt x="1114053" y="-37622"/>
                  <a:pt x="1061826" y="-5086"/>
                  <a:pt x="981345" y="8738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587C2FBD-15C5-9B4D-007E-3960B414C77E}"/>
              </a:ext>
            </a:extLst>
          </p:cNvPr>
          <p:cNvSpPr/>
          <p:nvPr/>
        </p:nvSpPr>
        <p:spPr>
          <a:xfrm>
            <a:off x="3995176" y="6358212"/>
            <a:ext cx="927640" cy="1358931"/>
          </a:xfrm>
          <a:custGeom>
            <a:avLst/>
            <a:gdLst>
              <a:gd name="connsiteX0" fmla="*/ 926145 w 927640"/>
              <a:gd name="connsiteY0" fmla="*/ 1491 h 1358931"/>
              <a:gd name="connsiteX1" fmla="*/ 371341 w 927640"/>
              <a:gd name="connsiteY1" fmla="*/ 705271 h 1358931"/>
              <a:gd name="connsiteX2" fmla="*/ 417575 w 927640"/>
              <a:gd name="connsiteY2" fmla="*/ 628215 h 1358931"/>
              <a:gd name="connsiteX3" fmla="*/ 37431 w 927640"/>
              <a:gd name="connsiteY3" fmla="*/ 926166 h 1358931"/>
              <a:gd name="connsiteX4" fmla="*/ 11745 w 927640"/>
              <a:gd name="connsiteY4" fmla="*/ 1023770 h 1358931"/>
              <a:gd name="connsiteX5" fmla="*/ 16882 w 927640"/>
              <a:gd name="connsiteY5" fmla="*/ 1357680 h 1358931"/>
              <a:gd name="connsiteX6" fmla="*/ 16882 w 927640"/>
              <a:gd name="connsiteY6" fmla="*/ 1131649 h 1358931"/>
              <a:gd name="connsiteX7" fmla="*/ 32294 w 927640"/>
              <a:gd name="connsiteY7" fmla="*/ 977536 h 1358931"/>
              <a:gd name="connsiteX8" fmla="*/ 325107 w 927640"/>
              <a:gd name="connsiteY8" fmla="*/ 730957 h 1358931"/>
              <a:gd name="connsiteX9" fmla="*/ 222366 w 927640"/>
              <a:gd name="connsiteY9" fmla="*/ 838835 h 1358931"/>
              <a:gd name="connsiteX10" fmla="*/ 705251 w 927640"/>
              <a:gd name="connsiteY10" fmla="*/ 381635 h 1358931"/>
              <a:gd name="connsiteX11" fmla="*/ 540864 w 927640"/>
              <a:gd name="connsiteY11" fmla="*/ 515199 h 1358931"/>
              <a:gd name="connsiteX12" fmla="*/ 926145 w 927640"/>
              <a:gd name="connsiteY12" fmla="*/ 1491 h 13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7640" h="1358931">
                <a:moveTo>
                  <a:pt x="926145" y="1491"/>
                </a:moveTo>
                <a:cubicBezTo>
                  <a:pt x="897891" y="33170"/>
                  <a:pt x="456103" y="600817"/>
                  <a:pt x="371341" y="705271"/>
                </a:cubicBezTo>
                <a:cubicBezTo>
                  <a:pt x="286579" y="809725"/>
                  <a:pt x="473227" y="591399"/>
                  <a:pt x="417575" y="628215"/>
                </a:cubicBezTo>
                <a:cubicBezTo>
                  <a:pt x="361923" y="665031"/>
                  <a:pt x="105069" y="860240"/>
                  <a:pt x="37431" y="926166"/>
                </a:cubicBezTo>
                <a:cubicBezTo>
                  <a:pt x="-30207" y="992092"/>
                  <a:pt x="15170" y="951851"/>
                  <a:pt x="11745" y="1023770"/>
                </a:cubicBezTo>
                <a:cubicBezTo>
                  <a:pt x="8320" y="1095689"/>
                  <a:pt x="16026" y="1339700"/>
                  <a:pt x="16882" y="1357680"/>
                </a:cubicBezTo>
                <a:cubicBezTo>
                  <a:pt x="17738" y="1375660"/>
                  <a:pt x="14313" y="1195006"/>
                  <a:pt x="16882" y="1131649"/>
                </a:cubicBezTo>
                <a:cubicBezTo>
                  <a:pt x="19451" y="1068292"/>
                  <a:pt x="-19077" y="1044318"/>
                  <a:pt x="32294" y="977536"/>
                </a:cubicBezTo>
                <a:cubicBezTo>
                  <a:pt x="83665" y="910754"/>
                  <a:pt x="293428" y="754074"/>
                  <a:pt x="325107" y="730957"/>
                </a:cubicBezTo>
                <a:cubicBezTo>
                  <a:pt x="356786" y="707840"/>
                  <a:pt x="159009" y="897055"/>
                  <a:pt x="222366" y="838835"/>
                </a:cubicBezTo>
                <a:cubicBezTo>
                  <a:pt x="285723" y="780615"/>
                  <a:pt x="652168" y="435574"/>
                  <a:pt x="705251" y="381635"/>
                </a:cubicBezTo>
                <a:cubicBezTo>
                  <a:pt x="758334" y="327696"/>
                  <a:pt x="508329" y="577700"/>
                  <a:pt x="540864" y="515199"/>
                </a:cubicBezTo>
                <a:cubicBezTo>
                  <a:pt x="573399" y="452698"/>
                  <a:pt x="954399" y="-30188"/>
                  <a:pt x="926145" y="149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7C407A82-E520-496A-3D4F-1045A160D975}"/>
              </a:ext>
            </a:extLst>
          </p:cNvPr>
          <p:cNvSpPr/>
          <p:nvPr/>
        </p:nvSpPr>
        <p:spPr>
          <a:xfrm>
            <a:off x="4717515" y="6294903"/>
            <a:ext cx="378468" cy="1447052"/>
          </a:xfrm>
          <a:custGeom>
            <a:avLst/>
            <a:gdLst>
              <a:gd name="connsiteX0" fmla="*/ 198669 w 378468"/>
              <a:gd name="connsiteY0" fmla="*/ 3155 h 1447052"/>
              <a:gd name="connsiteX1" fmla="*/ 162710 w 378468"/>
              <a:gd name="connsiteY1" fmla="*/ 511726 h 1447052"/>
              <a:gd name="connsiteX2" fmla="*/ 65105 w 378468"/>
              <a:gd name="connsiteY2" fmla="*/ 1051119 h 1447052"/>
              <a:gd name="connsiteX3" fmla="*/ 111339 w 378468"/>
              <a:gd name="connsiteY3" fmla="*/ 958652 h 1447052"/>
              <a:gd name="connsiteX4" fmla="*/ 3460 w 378468"/>
              <a:gd name="connsiteY4" fmla="*/ 1302836 h 1447052"/>
              <a:gd name="connsiteX5" fmla="*/ 29146 w 378468"/>
              <a:gd name="connsiteY5" fmla="*/ 1446675 h 1447052"/>
              <a:gd name="connsiteX6" fmla="*/ 54831 w 378468"/>
              <a:gd name="connsiteY6" fmla="*/ 1323385 h 1447052"/>
              <a:gd name="connsiteX7" fmla="*/ 34283 w 378468"/>
              <a:gd name="connsiteY7" fmla="*/ 1426126 h 1447052"/>
              <a:gd name="connsiteX8" fmla="*/ 378467 w 378468"/>
              <a:gd name="connsiteY8" fmla="*/ 1215506 h 1447052"/>
              <a:gd name="connsiteX9" fmla="*/ 29146 w 378468"/>
              <a:gd name="connsiteY9" fmla="*/ 1446675 h 1447052"/>
              <a:gd name="connsiteX10" fmla="*/ 70242 w 378468"/>
              <a:gd name="connsiteY10" fmla="*/ 1148724 h 1447052"/>
              <a:gd name="connsiteX11" fmla="*/ 157573 w 378468"/>
              <a:gd name="connsiteY11" fmla="*/ 486041 h 1447052"/>
              <a:gd name="connsiteX12" fmla="*/ 137024 w 378468"/>
              <a:gd name="connsiteY12" fmla="*/ 660701 h 1447052"/>
              <a:gd name="connsiteX13" fmla="*/ 183258 w 378468"/>
              <a:gd name="connsiteY13" fmla="*/ 414122 h 1447052"/>
              <a:gd name="connsiteX14" fmla="*/ 214081 w 378468"/>
              <a:gd name="connsiteY14" fmla="*/ 301106 h 1447052"/>
              <a:gd name="connsiteX15" fmla="*/ 198669 w 378468"/>
              <a:gd name="connsiteY15" fmla="*/ 3155 h 144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468" h="1447052">
                <a:moveTo>
                  <a:pt x="198669" y="3155"/>
                </a:moveTo>
                <a:cubicBezTo>
                  <a:pt x="190107" y="38258"/>
                  <a:pt x="184971" y="337065"/>
                  <a:pt x="162710" y="511726"/>
                </a:cubicBezTo>
                <a:cubicBezTo>
                  <a:pt x="140449" y="686387"/>
                  <a:pt x="73667" y="976631"/>
                  <a:pt x="65105" y="1051119"/>
                </a:cubicBezTo>
                <a:cubicBezTo>
                  <a:pt x="56543" y="1125607"/>
                  <a:pt x="121613" y="916699"/>
                  <a:pt x="111339" y="958652"/>
                </a:cubicBezTo>
                <a:cubicBezTo>
                  <a:pt x="101065" y="1000605"/>
                  <a:pt x="17159" y="1221499"/>
                  <a:pt x="3460" y="1302836"/>
                </a:cubicBezTo>
                <a:cubicBezTo>
                  <a:pt x="-10239" y="1384173"/>
                  <a:pt x="20584" y="1443250"/>
                  <a:pt x="29146" y="1446675"/>
                </a:cubicBezTo>
                <a:cubicBezTo>
                  <a:pt x="37708" y="1450100"/>
                  <a:pt x="53975" y="1326810"/>
                  <a:pt x="54831" y="1323385"/>
                </a:cubicBezTo>
                <a:cubicBezTo>
                  <a:pt x="55687" y="1319960"/>
                  <a:pt x="-19656" y="1444106"/>
                  <a:pt x="34283" y="1426126"/>
                </a:cubicBezTo>
                <a:cubicBezTo>
                  <a:pt x="88222" y="1408146"/>
                  <a:pt x="379323" y="1212081"/>
                  <a:pt x="378467" y="1215506"/>
                </a:cubicBezTo>
                <a:cubicBezTo>
                  <a:pt x="377611" y="1218931"/>
                  <a:pt x="80517" y="1457805"/>
                  <a:pt x="29146" y="1446675"/>
                </a:cubicBezTo>
                <a:cubicBezTo>
                  <a:pt x="-22225" y="1435545"/>
                  <a:pt x="48837" y="1308830"/>
                  <a:pt x="70242" y="1148724"/>
                </a:cubicBezTo>
                <a:cubicBezTo>
                  <a:pt x="91646" y="988618"/>
                  <a:pt x="146443" y="567378"/>
                  <a:pt x="157573" y="486041"/>
                </a:cubicBezTo>
                <a:cubicBezTo>
                  <a:pt x="168703" y="404704"/>
                  <a:pt x="132743" y="672687"/>
                  <a:pt x="137024" y="660701"/>
                </a:cubicBezTo>
                <a:cubicBezTo>
                  <a:pt x="141305" y="648715"/>
                  <a:pt x="170415" y="474054"/>
                  <a:pt x="183258" y="414122"/>
                </a:cubicBezTo>
                <a:cubicBezTo>
                  <a:pt x="196101" y="354190"/>
                  <a:pt x="212369" y="366176"/>
                  <a:pt x="214081" y="301106"/>
                </a:cubicBezTo>
                <a:cubicBezTo>
                  <a:pt x="215793" y="236036"/>
                  <a:pt x="207231" y="-31948"/>
                  <a:pt x="198669" y="315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43E65D16-4A86-9042-0B54-193356B6E9BA}"/>
              </a:ext>
            </a:extLst>
          </p:cNvPr>
          <p:cNvSpPr/>
          <p:nvPr/>
        </p:nvSpPr>
        <p:spPr>
          <a:xfrm>
            <a:off x="3686347" y="5866087"/>
            <a:ext cx="1497021" cy="1605022"/>
          </a:xfrm>
          <a:custGeom>
            <a:avLst/>
            <a:gdLst>
              <a:gd name="connsiteX0" fmla="*/ 7213 w 1497021"/>
              <a:gd name="connsiteY0" fmla="*/ 185392 h 1605022"/>
              <a:gd name="connsiteX1" fmla="*/ 731541 w 1497021"/>
              <a:gd name="connsiteY1" fmla="*/ 467931 h 1605022"/>
              <a:gd name="connsiteX2" fmla="*/ 541469 w 1497021"/>
              <a:gd name="connsiteY2" fmla="*/ 272722 h 1605022"/>
              <a:gd name="connsiteX3" fmla="*/ 438727 w 1497021"/>
              <a:gd name="connsiteY3" fmla="*/ 87787 h 1605022"/>
              <a:gd name="connsiteX4" fmla="*/ 716129 w 1497021"/>
              <a:gd name="connsiteY4" fmla="*/ 431971 h 1605022"/>
              <a:gd name="connsiteX5" fmla="*/ 731541 w 1497021"/>
              <a:gd name="connsiteY5" fmla="*/ 396012 h 1605022"/>
              <a:gd name="connsiteX6" fmla="*/ 1060314 w 1497021"/>
              <a:gd name="connsiteY6" fmla="*/ 390875 h 1605022"/>
              <a:gd name="connsiteX7" fmla="*/ 921613 w 1497021"/>
              <a:gd name="connsiteY7" fmla="*/ 426834 h 1605022"/>
              <a:gd name="connsiteX8" fmla="*/ 1383950 w 1497021"/>
              <a:gd name="connsiteY8" fmla="*/ 257311 h 1605022"/>
              <a:gd name="connsiteX9" fmla="*/ 1281208 w 1497021"/>
              <a:gd name="connsiteY9" fmla="*/ 282996 h 1605022"/>
              <a:gd name="connsiteX10" fmla="*/ 1399361 w 1497021"/>
              <a:gd name="connsiteY10" fmla="*/ 303544 h 1605022"/>
              <a:gd name="connsiteX11" fmla="*/ 1471280 w 1497021"/>
              <a:gd name="connsiteY11" fmla="*/ 514165 h 1605022"/>
              <a:gd name="connsiteX12" fmla="*/ 1250386 w 1497021"/>
              <a:gd name="connsiteY12" fmla="*/ 1176848 h 1605022"/>
              <a:gd name="connsiteX13" fmla="*/ 1383950 w 1497021"/>
              <a:gd name="connsiteY13" fmla="*/ 1033010 h 1605022"/>
              <a:gd name="connsiteX14" fmla="*/ 1234974 w 1497021"/>
              <a:gd name="connsiteY14" fmla="*/ 1505621 h 1605022"/>
              <a:gd name="connsiteX15" fmla="*/ 1276071 w 1497021"/>
              <a:gd name="connsiteY15" fmla="*/ 1582677 h 1605022"/>
              <a:gd name="connsiteX16" fmla="*/ 1445595 w 1497021"/>
              <a:gd name="connsiteY16" fmla="*/ 1526169 h 1605022"/>
              <a:gd name="connsiteX17" fmla="*/ 1229837 w 1497021"/>
              <a:gd name="connsiteY17" fmla="*/ 1598088 h 1605022"/>
              <a:gd name="connsiteX18" fmla="*/ 1281208 w 1497021"/>
              <a:gd name="connsiteY18" fmla="*/ 1320686 h 1605022"/>
              <a:gd name="connsiteX19" fmla="*/ 1471280 w 1497021"/>
              <a:gd name="connsiteY19" fmla="*/ 514165 h 1605022"/>
              <a:gd name="connsiteX20" fmla="*/ 1430183 w 1497021"/>
              <a:gd name="connsiteY20" fmla="*/ 303544 h 1605022"/>
              <a:gd name="connsiteX21" fmla="*/ 880516 w 1497021"/>
              <a:gd name="connsiteY21" fmla="*/ 478205 h 1605022"/>
              <a:gd name="connsiteX22" fmla="*/ 731541 w 1497021"/>
              <a:gd name="connsiteY22" fmla="*/ 375464 h 1605022"/>
              <a:gd name="connsiteX23" fmla="*/ 274341 w 1497021"/>
              <a:gd name="connsiteY23" fmla="*/ 457 h 1605022"/>
              <a:gd name="connsiteX24" fmla="*/ 659622 w 1497021"/>
              <a:gd name="connsiteY24" fmla="*/ 303544 h 1605022"/>
              <a:gd name="connsiteX25" fmla="*/ 726404 w 1497021"/>
              <a:gd name="connsiteY25" fmla="*/ 529576 h 1605022"/>
              <a:gd name="connsiteX26" fmla="*/ 675033 w 1497021"/>
              <a:gd name="connsiteY26" fmla="*/ 493616 h 1605022"/>
              <a:gd name="connsiteX27" fmla="*/ 490098 w 1497021"/>
              <a:gd name="connsiteY27" fmla="*/ 416560 h 1605022"/>
              <a:gd name="connsiteX28" fmla="*/ 320574 w 1497021"/>
              <a:gd name="connsiteY28" fmla="*/ 467931 h 1605022"/>
              <a:gd name="connsiteX29" fmla="*/ 418179 w 1497021"/>
              <a:gd name="connsiteY29" fmla="*/ 411423 h 1605022"/>
              <a:gd name="connsiteX30" fmla="*/ 361671 w 1497021"/>
              <a:gd name="connsiteY30" fmla="*/ 354915 h 1605022"/>
              <a:gd name="connsiteX31" fmla="*/ 7213 w 1497021"/>
              <a:gd name="connsiteY31" fmla="*/ 185392 h 160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97021" h="1605022">
                <a:moveTo>
                  <a:pt x="7213" y="185392"/>
                </a:moveTo>
                <a:cubicBezTo>
                  <a:pt x="68858" y="204228"/>
                  <a:pt x="642498" y="453376"/>
                  <a:pt x="731541" y="467931"/>
                </a:cubicBezTo>
                <a:cubicBezTo>
                  <a:pt x="820584" y="482486"/>
                  <a:pt x="590271" y="336079"/>
                  <a:pt x="541469" y="272722"/>
                </a:cubicBezTo>
                <a:cubicBezTo>
                  <a:pt x="492667" y="209365"/>
                  <a:pt x="409617" y="61246"/>
                  <a:pt x="438727" y="87787"/>
                </a:cubicBezTo>
                <a:cubicBezTo>
                  <a:pt x="467837" y="114328"/>
                  <a:pt x="667327" y="380600"/>
                  <a:pt x="716129" y="431971"/>
                </a:cubicBezTo>
                <a:cubicBezTo>
                  <a:pt x="764931" y="483342"/>
                  <a:pt x="674177" y="402861"/>
                  <a:pt x="731541" y="396012"/>
                </a:cubicBezTo>
                <a:cubicBezTo>
                  <a:pt x="788905" y="389163"/>
                  <a:pt x="1028636" y="385738"/>
                  <a:pt x="1060314" y="390875"/>
                </a:cubicBezTo>
                <a:cubicBezTo>
                  <a:pt x="1091992" y="396012"/>
                  <a:pt x="867674" y="449095"/>
                  <a:pt x="921613" y="426834"/>
                </a:cubicBezTo>
                <a:cubicBezTo>
                  <a:pt x="975552" y="404573"/>
                  <a:pt x="1324017" y="281284"/>
                  <a:pt x="1383950" y="257311"/>
                </a:cubicBezTo>
                <a:cubicBezTo>
                  <a:pt x="1443883" y="233338"/>
                  <a:pt x="1278640" y="275291"/>
                  <a:pt x="1281208" y="282996"/>
                </a:cubicBezTo>
                <a:cubicBezTo>
                  <a:pt x="1283777" y="290702"/>
                  <a:pt x="1367682" y="265016"/>
                  <a:pt x="1399361" y="303544"/>
                </a:cubicBezTo>
                <a:cubicBezTo>
                  <a:pt x="1431040" y="342072"/>
                  <a:pt x="1496109" y="368614"/>
                  <a:pt x="1471280" y="514165"/>
                </a:cubicBezTo>
                <a:cubicBezTo>
                  <a:pt x="1446451" y="659716"/>
                  <a:pt x="1264941" y="1090374"/>
                  <a:pt x="1250386" y="1176848"/>
                </a:cubicBezTo>
                <a:cubicBezTo>
                  <a:pt x="1235831" y="1263322"/>
                  <a:pt x="1386519" y="978215"/>
                  <a:pt x="1383950" y="1033010"/>
                </a:cubicBezTo>
                <a:cubicBezTo>
                  <a:pt x="1381381" y="1087805"/>
                  <a:pt x="1252954" y="1414010"/>
                  <a:pt x="1234974" y="1505621"/>
                </a:cubicBezTo>
                <a:cubicBezTo>
                  <a:pt x="1216994" y="1597232"/>
                  <a:pt x="1240968" y="1579252"/>
                  <a:pt x="1276071" y="1582677"/>
                </a:cubicBezTo>
                <a:cubicBezTo>
                  <a:pt x="1311174" y="1586102"/>
                  <a:pt x="1445595" y="1526169"/>
                  <a:pt x="1445595" y="1526169"/>
                </a:cubicBezTo>
                <a:cubicBezTo>
                  <a:pt x="1437889" y="1528738"/>
                  <a:pt x="1257235" y="1632335"/>
                  <a:pt x="1229837" y="1598088"/>
                </a:cubicBezTo>
                <a:cubicBezTo>
                  <a:pt x="1202439" y="1563841"/>
                  <a:pt x="1240968" y="1501340"/>
                  <a:pt x="1281208" y="1320686"/>
                </a:cubicBezTo>
                <a:cubicBezTo>
                  <a:pt x="1321448" y="1140032"/>
                  <a:pt x="1446451" y="683689"/>
                  <a:pt x="1471280" y="514165"/>
                </a:cubicBezTo>
                <a:cubicBezTo>
                  <a:pt x="1496109" y="344641"/>
                  <a:pt x="1528644" y="309537"/>
                  <a:pt x="1430183" y="303544"/>
                </a:cubicBezTo>
                <a:cubicBezTo>
                  <a:pt x="1331722" y="297551"/>
                  <a:pt x="996956" y="466218"/>
                  <a:pt x="880516" y="478205"/>
                </a:cubicBezTo>
                <a:cubicBezTo>
                  <a:pt x="764076" y="490192"/>
                  <a:pt x="832570" y="455089"/>
                  <a:pt x="731541" y="375464"/>
                </a:cubicBezTo>
                <a:cubicBezTo>
                  <a:pt x="630512" y="295839"/>
                  <a:pt x="286327" y="12444"/>
                  <a:pt x="274341" y="457"/>
                </a:cubicBezTo>
                <a:cubicBezTo>
                  <a:pt x="262355" y="-11530"/>
                  <a:pt x="584278" y="215358"/>
                  <a:pt x="659622" y="303544"/>
                </a:cubicBezTo>
                <a:cubicBezTo>
                  <a:pt x="734966" y="391730"/>
                  <a:pt x="723836" y="497897"/>
                  <a:pt x="726404" y="529576"/>
                </a:cubicBezTo>
                <a:cubicBezTo>
                  <a:pt x="728972" y="561255"/>
                  <a:pt x="714417" y="512452"/>
                  <a:pt x="675033" y="493616"/>
                </a:cubicBezTo>
                <a:cubicBezTo>
                  <a:pt x="635649" y="474780"/>
                  <a:pt x="549175" y="420841"/>
                  <a:pt x="490098" y="416560"/>
                </a:cubicBezTo>
                <a:cubicBezTo>
                  <a:pt x="431022" y="412279"/>
                  <a:pt x="332560" y="468787"/>
                  <a:pt x="320574" y="467931"/>
                </a:cubicBezTo>
                <a:cubicBezTo>
                  <a:pt x="308588" y="467075"/>
                  <a:pt x="411330" y="430259"/>
                  <a:pt x="418179" y="411423"/>
                </a:cubicBezTo>
                <a:cubicBezTo>
                  <a:pt x="425029" y="392587"/>
                  <a:pt x="425884" y="389162"/>
                  <a:pt x="361671" y="354915"/>
                </a:cubicBezTo>
                <a:cubicBezTo>
                  <a:pt x="297458" y="320668"/>
                  <a:pt x="-54432" y="166556"/>
                  <a:pt x="7213" y="1853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67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azon.co.jp: 上陽賦~運命の王妃~ DVD-BOX1 : チャン・ツィイー, ジョウ・イーウェイ, ユー・ホーウェイ, トニー・ヤン,  ユアン・ホン: DVD">
            <a:extLst>
              <a:ext uri="{FF2B5EF4-FFF2-40B4-BE49-F238E27FC236}">
                <a16:creationId xmlns:a16="http://schemas.microsoft.com/office/drawing/2014/main" id="{3BA87230-C184-A570-470F-4FC1A1D08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r="34937"/>
          <a:stretch/>
        </p:blipFill>
        <p:spPr bwMode="auto">
          <a:xfrm>
            <a:off x="0" y="690562"/>
            <a:ext cx="9623514" cy="100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F662D80-8653-7653-3678-088FEC0C9CBE}"/>
              </a:ext>
            </a:extLst>
          </p:cNvPr>
          <p:cNvSpPr/>
          <p:nvPr/>
        </p:nvSpPr>
        <p:spPr>
          <a:xfrm>
            <a:off x="3587748" y="3286122"/>
            <a:ext cx="716104" cy="270065"/>
          </a:xfrm>
          <a:custGeom>
            <a:avLst/>
            <a:gdLst>
              <a:gd name="connsiteX0" fmla="*/ 2 w 716104"/>
              <a:gd name="connsiteY0" fmla="*/ 184153 h 270065"/>
              <a:gd name="connsiteX1" fmla="*/ 120652 w 716104"/>
              <a:gd name="connsiteY1" fmla="*/ 209553 h 270065"/>
              <a:gd name="connsiteX2" fmla="*/ 171452 w 716104"/>
              <a:gd name="connsiteY2" fmla="*/ 209553 h 270065"/>
              <a:gd name="connsiteX3" fmla="*/ 158752 w 716104"/>
              <a:gd name="connsiteY3" fmla="*/ 177803 h 270065"/>
              <a:gd name="connsiteX4" fmla="*/ 203202 w 716104"/>
              <a:gd name="connsiteY4" fmla="*/ 180978 h 270065"/>
              <a:gd name="connsiteX5" fmla="*/ 177802 w 716104"/>
              <a:gd name="connsiteY5" fmla="*/ 127003 h 270065"/>
              <a:gd name="connsiteX6" fmla="*/ 231777 w 716104"/>
              <a:gd name="connsiteY6" fmla="*/ 168278 h 270065"/>
              <a:gd name="connsiteX7" fmla="*/ 215902 w 716104"/>
              <a:gd name="connsiteY7" fmla="*/ 123828 h 270065"/>
              <a:gd name="connsiteX8" fmla="*/ 228602 w 716104"/>
              <a:gd name="connsiteY8" fmla="*/ 149228 h 270065"/>
              <a:gd name="connsiteX9" fmla="*/ 361952 w 716104"/>
              <a:gd name="connsiteY9" fmla="*/ 92078 h 270065"/>
              <a:gd name="connsiteX10" fmla="*/ 342902 w 716104"/>
              <a:gd name="connsiteY10" fmla="*/ 57153 h 270065"/>
              <a:gd name="connsiteX11" fmla="*/ 384177 w 716104"/>
              <a:gd name="connsiteY11" fmla="*/ 82553 h 270065"/>
              <a:gd name="connsiteX12" fmla="*/ 400052 w 716104"/>
              <a:gd name="connsiteY12" fmla="*/ 82553 h 270065"/>
              <a:gd name="connsiteX13" fmla="*/ 387352 w 716104"/>
              <a:gd name="connsiteY13" fmla="*/ 9528 h 270065"/>
              <a:gd name="connsiteX14" fmla="*/ 422277 w 716104"/>
              <a:gd name="connsiteY14" fmla="*/ 66678 h 270065"/>
              <a:gd name="connsiteX15" fmla="*/ 441327 w 716104"/>
              <a:gd name="connsiteY15" fmla="*/ 12703 h 270065"/>
              <a:gd name="connsiteX16" fmla="*/ 460377 w 716104"/>
              <a:gd name="connsiteY16" fmla="*/ 73028 h 270065"/>
              <a:gd name="connsiteX17" fmla="*/ 479427 w 716104"/>
              <a:gd name="connsiteY17" fmla="*/ 3178 h 270065"/>
              <a:gd name="connsiteX18" fmla="*/ 492127 w 716104"/>
              <a:gd name="connsiteY18" fmla="*/ 76203 h 270065"/>
              <a:gd name="connsiteX19" fmla="*/ 546102 w 716104"/>
              <a:gd name="connsiteY19" fmla="*/ 73028 h 270065"/>
              <a:gd name="connsiteX20" fmla="*/ 533402 w 716104"/>
              <a:gd name="connsiteY20" fmla="*/ 3 h 270065"/>
              <a:gd name="connsiteX21" fmla="*/ 533402 w 716104"/>
              <a:gd name="connsiteY21" fmla="*/ 76203 h 270065"/>
              <a:gd name="connsiteX22" fmla="*/ 590552 w 716104"/>
              <a:gd name="connsiteY22" fmla="*/ 25403 h 270065"/>
              <a:gd name="connsiteX23" fmla="*/ 568327 w 716104"/>
              <a:gd name="connsiteY23" fmla="*/ 60328 h 270065"/>
              <a:gd name="connsiteX24" fmla="*/ 596902 w 716104"/>
              <a:gd name="connsiteY24" fmla="*/ 85728 h 270065"/>
              <a:gd name="connsiteX25" fmla="*/ 631827 w 716104"/>
              <a:gd name="connsiteY25" fmla="*/ 69853 h 270065"/>
              <a:gd name="connsiteX26" fmla="*/ 622302 w 716104"/>
              <a:gd name="connsiteY26" fmla="*/ 92078 h 270065"/>
              <a:gd name="connsiteX27" fmla="*/ 676277 w 716104"/>
              <a:gd name="connsiteY27" fmla="*/ 142878 h 270065"/>
              <a:gd name="connsiteX28" fmla="*/ 714377 w 716104"/>
              <a:gd name="connsiteY28" fmla="*/ 206378 h 270065"/>
              <a:gd name="connsiteX29" fmla="*/ 619127 w 716104"/>
              <a:gd name="connsiteY29" fmla="*/ 139703 h 270065"/>
              <a:gd name="connsiteX30" fmla="*/ 552452 w 716104"/>
              <a:gd name="connsiteY30" fmla="*/ 101603 h 270065"/>
              <a:gd name="connsiteX31" fmla="*/ 498477 w 716104"/>
              <a:gd name="connsiteY31" fmla="*/ 85728 h 270065"/>
              <a:gd name="connsiteX32" fmla="*/ 396877 w 716104"/>
              <a:gd name="connsiteY32" fmla="*/ 127003 h 270065"/>
              <a:gd name="connsiteX33" fmla="*/ 349252 w 716104"/>
              <a:gd name="connsiteY33" fmla="*/ 161928 h 270065"/>
              <a:gd name="connsiteX34" fmla="*/ 282577 w 716104"/>
              <a:gd name="connsiteY34" fmla="*/ 209553 h 270065"/>
              <a:gd name="connsiteX35" fmla="*/ 146052 w 716104"/>
              <a:gd name="connsiteY35" fmla="*/ 269878 h 270065"/>
              <a:gd name="connsiteX36" fmla="*/ 206377 w 716104"/>
              <a:gd name="connsiteY36" fmla="*/ 228603 h 270065"/>
              <a:gd name="connsiteX37" fmla="*/ 152402 w 716104"/>
              <a:gd name="connsiteY37" fmla="*/ 231778 h 270065"/>
              <a:gd name="connsiteX38" fmla="*/ 117477 w 716104"/>
              <a:gd name="connsiteY38" fmla="*/ 231778 h 270065"/>
              <a:gd name="connsiteX39" fmla="*/ 2 w 716104"/>
              <a:gd name="connsiteY39" fmla="*/ 184153 h 2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6104" h="270065">
                <a:moveTo>
                  <a:pt x="2" y="184153"/>
                </a:moveTo>
                <a:cubicBezTo>
                  <a:pt x="531" y="180449"/>
                  <a:pt x="92077" y="205320"/>
                  <a:pt x="120652" y="209553"/>
                </a:cubicBezTo>
                <a:cubicBezTo>
                  <a:pt x="149227" y="213786"/>
                  <a:pt x="165102" y="214845"/>
                  <a:pt x="171452" y="209553"/>
                </a:cubicBezTo>
                <a:cubicBezTo>
                  <a:pt x="177802" y="204261"/>
                  <a:pt x="153460" y="182565"/>
                  <a:pt x="158752" y="177803"/>
                </a:cubicBezTo>
                <a:cubicBezTo>
                  <a:pt x="164044" y="173040"/>
                  <a:pt x="200027" y="189445"/>
                  <a:pt x="203202" y="180978"/>
                </a:cubicBezTo>
                <a:cubicBezTo>
                  <a:pt x="206377" y="172511"/>
                  <a:pt x="173040" y="129120"/>
                  <a:pt x="177802" y="127003"/>
                </a:cubicBezTo>
                <a:cubicBezTo>
                  <a:pt x="182564" y="124886"/>
                  <a:pt x="225427" y="168807"/>
                  <a:pt x="231777" y="168278"/>
                </a:cubicBezTo>
                <a:cubicBezTo>
                  <a:pt x="238127" y="167749"/>
                  <a:pt x="216431" y="127003"/>
                  <a:pt x="215902" y="123828"/>
                </a:cubicBezTo>
                <a:cubicBezTo>
                  <a:pt x="215373" y="120653"/>
                  <a:pt x="204260" y="154520"/>
                  <a:pt x="228602" y="149228"/>
                </a:cubicBezTo>
                <a:cubicBezTo>
                  <a:pt x="252944" y="143936"/>
                  <a:pt x="342902" y="107424"/>
                  <a:pt x="361952" y="92078"/>
                </a:cubicBezTo>
                <a:cubicBezTo>
                  <a:pt x="381002" y="76732"/>
                  <a:pt x="339198" y="58740"/>
                  <a:pt x="342902" y="57153"/>
                </a:cubicBezTo>
                <a:cubicBezTo>
                  <a:pt x="346606" y="55566"/>
                  <a:pt x="384177" y="82553"/>
                  <a:pt x="384177" y="82553"/>
                </a:cubicBezTo>
                <a:cubicBezTo>
                  <a:pt x="393702" y="86786"/>
                  <a:pt x="399523" y="94724"/>
                  <a:pt x="400052" y="82553"/>
                </a:cubicBezTo>
                <a:cubicBezTo>
                  <a:pt x="400581" y="70382"/>
                  <a:pt x="383648" y="12174"/>
                  <a:pt x="387352" y="9528"/>
                </a:cubicBezTo>
                <a:cubicBezTo>
                  <a:pt x="391056" y="6882"/>
                  <a:pt x="413281" y="66149"/>
                  <a:pt x="422277" y="66678"/>
                </a:cubicBezTo>
                <a:cubicBezTo>
                  <a:pt x="431273" y="67207"/>
                  <a:pt x="434977" y="11645"/>
                  <a:pt x="441327" y="12703"/>
                </a:cubicBezTo>
                <a:cubicBezTo>
                  <a:pt x="447677" y="13761"/>
                  <a:pt x="454027" y="74615"/>
                  <a:pt x="460377" y="73028"/>
                </a:cubicBezTo>
                <a:cubicBezTo>
                  <a:pt x="466727" y="71440"/>
                  <a:pt x="474135" y="2649"/>
                  <a:pt x="479427" y="3178"/>
                </a:cubicBezTo>
                <a:cubicBezTo>
                  <a:pt x="484719" y="3707"/>
                  <a:pt x="481015" y="64561"/>
                  <a:pt x="492127" y="76203"/>
                </a:cubicBezTo>
                <a:cubicBezTo>
                  <a:pt x="503240" y="87845"/>
                  <a:pt x="539223" y="85728"/>
                  <a:pt x="546102" y="73028"/>
                </a:cubicBezTo>
                <a:cubicBezTo>
                  <a:pt x="552981" y="60328"/>
                  <a:pt x="535519" y="-526"/>
                  <a:pt x="533402" y="3"/>
                </a:cubicBezTo>
                <a:cubicBezTo>
                  <a:pt x="531285" y="532"/>
                  <a:pt x="523877" y="71970"/>
                  <a:pt x="533402" y="76203"/>
                </a:cubicBezTo>
                <a:cubicBezTo>
                  <a:pt x="542927" y="80436"/>
                  <a:pt x="584731" y="28049"/>
                  <a:pt x="590552" y="25403"/>
                </a:cubicBezTo>
                <a:cubicBezTo>
                  <a:pt x="596373" y="22757"/>
                  <a:pt x="567269" y="50274"/>
                  <a:pt x="568327" y="60328"/>
                </a:cubicBezTo>
                <a:cubicBezTo>
                  <a:pt x="569385" y="70382"/>
                  <a:pt x="586319" y="84140"/>
                  <a:pt x="596902" y="85728"/>
                </a:cubicBezTo>
                <a:cubicBezTo>
                  <a:pt x="607485" y="87315"/>
                  <a:pt x="627594" y="68795"/>
                  <a:pt x="631827" y="69853"/>
                </a:cubicBezTo>
                <a:cubicBezTo>
                  <a:pt x="636060" y="70911"/>
                  <a:pt x="614894" y="79907"/>
                  <a:pt x="622302" y="92078"/>
                </a:cubicBezTo>
                <a:cubicBezTo>
                  <a:pt x="629710" y="104249"/>
                  <a:pt x="660931" y="123828"/>
                  <a:pt x="676277" y="142878"/>
                </a:cubicBezTo>
                <a:cubicBezTo>
                  <a:pt x="691623" y="161928"/>
                  <a:pt x="723902" y="206907"/>
                  <a:pt x="714377" y="206378"/>
                </a:cubicBezTo>
                <a:cubicBezTo>
                  <a:pt x="704852" y="205849"/>
                  <a:pt x="646115" y="157166"/>
                  <a:pt x="619127" y="139703"/>
                </a:cubicBezTo>
                <a:cubicBezTo>
                  <a:pt x="592139" y="122240"/>
                  <a:pt x="572560" y="110599"/>
                  <a:pt x="552452" y="101603"/>
                </a:cubicBezTo>
                <a:cubicBezTo>
                  <a:pt x="532344" y="92607"/>
                  <a:pt x="524406" y="81495"/>
                  <a:pt x="498477" y="85728"/>
                </a:cubicBezTo>
                <a:cubicBezTo>
                  <a:pt x="472548" y="89961"/>
                  <a:pt x="421748" y="114303"/>
                  <a:pt x="396877" y="127003"/>
                </a:cubicBezTo>
                <a:cubicBezTo>
                  <a:pt x="372006" y="139703"/>
                  <a:pt x="349252" y="161928"/>
                  <a:pt x="349252" y="161928"/>
                </a:cubicBezTo>
                <a:cubicBezTo>
                  <a:pt x="330202" y="175686"/>
                  <a:pt x="316444" y="191561"/>
                  <a:pt x="282577" y="209553"/>
                </a:cubicBezTo>
                <a:cubicBezTo>
                  <a:pt x="248710" y="227545"/>
                  <a:pt x="158752" y="266703"/>
                  <a:pt x="146052" y="269878"/>
                </a:cubicBezTo>
                <a:cubicBezTo>
                  <a:pt x="133352" y="273053"/>
                  <a:pt x="205319" y="234953"/>
                  <a:pt x="206377" y="228603"/>
                </a:cubicBezTo>
                <a:cubicBezTo>
                  <a:pt x="207435" y="222253"/>
                  <a:pt x="167219" y="231249"/>
                  <a:pt x="152402" y="231778"/>
                </a:cubicBezTo>
                <a:cubicBezTo>
                  <a:pt x="137585" y="232307"/>
                  <a:pt x="135469" y="236541"/>
                  <a:pt x="117477" y="231778"/>
                </a:cubicBezTo>
                <a:cubicBezTo>
                  <a:pt x="99485" y="227016"/>
                  <a:pt x="-527" y="187857"/>
                  <a:pt x="2" y="184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126BE61-26AA-4608-7E77-F4FBC8CF0479}"/>
              </a:ext>
            </a:extLst>
          </p:cNvPr>
          <p:cNvSpPr/>
          <p:nvPr/>
        </p:nvSpPr>
        <p:spPr>
          <a:xfrm>
            <a:off x="3850178" y="3345976"/>
            <a:ext cx="334488" cy="86203"/>
          </a:xfrm>
          <a:custGeom>
            <a:avLst/>
            <a:gdLst>
              <a:gd name="connsiteX0" fmla="*/ 1097 w 334488"/>
              <a:gd name="connsiteY0" fmla="*/ 86199 h 86203"/>
              <a:gd name="connsiteX1" fmla="*/ 175722 w 334488"/>
              <a:gd name="connsiteY1" fmla="*/ 25874 h 86203"/>
              <a:gd name="connsiteX2" fmla="*/ 258272 w 334488"/>
              <a:gd name="connsiteY2" fmla="*/ 25874 h 86203"/>
              <a:gd name="connsiteX3" fmla="*/ 334472 w 334488"/>
              <a:gd name="connsiteY3" fmla="*/ 38574 h 86203"/>
              <a:gd name="connsiteX4" fmla="*/ 251922 w 334488"/>
              <a:gd name="connsiteY4" fmla="*/ 9999 h 86203"/>
              <a:gd name="connsiteX5" fmla="*/ 178897 w 334488"/>
              <a:gd name="connsiteY5" fmla="*/ 474 h 86203"/>
              <a:gd name="connsiteX6" fmla="*/ 128097 w 334488"/>
              <a:gd name="connsiteY6" fmla="*/ 22699 h 86203"/>
              <a:gd name="connsiteX7" fmla="*/ 102697 w 334488"/>
              <a:gd name="connsiteY7" fmla="*/ 22699 h 86203"/>
              <a:gd name="connsiteX8" fmla="*/ 1097 w 334488"/>
              <a:gd name="connsiteY8" fmla="*/ 86199 h 8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88" h="86203">
                <a:moveTo>
                  <a:pt x="1097" y="86199"/>
                </a:moveTo>
                <a:cubicBezTo>
                  <a:pt x="13268" y="86728"/>
                  <a:pt x="132860" y="35928"/>
                  <a:pt x="175722" y="25874"/>
                </a:cubicBezTo>
                <a:cubicBezTo>
                  <a:pt x="218585" y="15820"/>
                  <a:pt x="231814" y="23757"/>
                  <a:pt x="258272" y="25874"/>
                </a:cubicBezTo>
                <a:cubicBezTo>
                  <a:pt x="284730" y="27991"/>
                  <a:pt x="335530" y="41220"/>
                  <a:pt x="334472" y="38574"/>
                </a:cubicBezTo>
                <a:cubicBezTo>
                  <a:pt x="333414" y="35928"/>
                  <a:pt x="277851" y="16349"/>
                  <a:pt x="251922" y="9999"/>
                </a:cubicBezTo>
                <a:cubicBezTo>
                  <a:pt x="225993" y="3649"/>
                  <a:pt x="199534" y="-1643"/>
                  <a:pt x="178897" y="474"/>
                </a:cubicBezTo>
                <a:cubicBezTo>
                  <a:pt x="158260" y="2591"/>
                  <a:pt x="140797" y="18995"/>
                  <a:pt x="128097" y="22699"/>
                </a:cubicBezTo>
                <a:cubicBezTo>
                  <a:pt x="115397" y="26403"/>
                  <a:pt x="123864" y="13703"/>
                  <a:pt x="102697" y="22699"/>
                </a:cubicBezTo>
                <a:cubicBezTo>
                  <a:pt x="81530" y="31695"/>
                  <a:pt x="-11074" y="85670"/>
                  <a:pt x="1097" y="86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6FD3ABC-8EF1-CDBC-7D08-3E82D9489AA6}"/>
              </a:ext>
            </a:extLst>
          </p:cNvPr>
          <p:cNvSpPr/>
          <p:nvPr/>
        </p:nvSpPr>
        <p:spPr>
          <a:xfrm>
            <a:off x="4257342" y="3416210"/>
            <a:ext cx="103609" cy="216887"/>
          </a:xfrm>
          <a:custGeom>
            <a:avLst/>
            <a:gdLst>
              <a:gd name="connsiteX0" fmla="*/ 333 w 103609"/>
              <a:gd name="connsiteY0" fmla="*/ 90 h 216887"/>
              <a:gd name="connsiteX1" fmla="*/ 82883 w 103609"/>
              <a:gd name="connsiteY1" fmla="*/ 123915 h 216887"/>
              <a:gd name="connsiteX2" fmla="*/ 101933 w 103609"/>
              <a:gd name="connsiteY2" fmla="*/ 165190 h 216887"/>
              <a:gd name="connsiteX3" fmla="*/ 101933 w 103609"/>
              <a:gd name="connsiteY3" fmla="*/ 215990 h 216887"/>
              <a:gd name="connsiteX4" fmla="*/ 95583 w 103609"/>
              <a:gd name="connsiteY4" fmla="*/ 190590 h 216887"/>
              <a:gd name="connsiteX5" fmla="*/ 54308 w 103609"/>
              <a:gd name="connsiteY5" fmla="*/ 104865 h 216887"/>
              <a:gd name="connsiteX6" fmla="*/ 333 w 103609"/>
              <a:gd name="connsiteY6" fmla="*/ 90 h 21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09" h="216887">
                <a:moveTo>
                  <a:pt x="333" y="90"/>
                </a:moveTo>
                <a:cubicBezTo>
                  <a:pt x="5095" y="3265"/>
                  <a:pt x="65950" y="96398"/>
                  <a:pt x="82883" y="123915"/>
                </a:cubicBezTo>
                <a:cubicBezTo>
                  <a:pt x="99816" y="151432"/>
                  <a:pt x="98758" y="149844"/>
                  <a:pt x="101933" y="165190"/>
                </a:cubicBezTo>
                <a:cubicBezTo>
                  <a:pt x="105108" y="180536"/>
                  <a:pt x="102991" y="211757"/>
                  <a:pt x="101933" y="215990"/>
                </a:cubicBezTo>
                <a:cubicBezTo>
                  <a:pt x="100875" y="220223"/>
                  <a:pt x="103520" y="209111"/>
                  <a:pt x="95583" y="190590"/>
                </a:cubicBezTo>
                <a:cubicBezTo>
                  <a:pt x="87646" y="172069"/>
                  <a:pt x="65420" y="131852"/>
                  <a:pt x="54308" y="104865"/>
                </a:cubicBezTo>
                <a:cubicBezTo>
                  <a:pt x="43196" y="77878"/>
                  <a:pt x="-4429" y="-3085"/>
                  <a:pt x="333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8673C7B-1958-A153-ADA3-262FFC18176C}"/>
              </a:ext>
            </a:extLst>
          </p:cNvPr>
          <p:cNvSpPr/>
          <p:nvPr/>
        </p:nvSpPr>
        <p:spPr>
          <a:xfrm>
            <a:off x="3917950" y="3346450"/>
            <a:ext cx="276354" cy="92075"/>
          </a:xfrm>
          <a:custGeom>
            <a:avLst/>
            <a:gdLst>
              <a:gd name="connsiteX0" fmla="*/ 0 w 276354"/>
              <a:gd name="connsiteY0" fmla="*/ 92075 h 92075"/>
              <a:gd name="connsiteX1" fmla="*/ 219075 w 276354"/>
              <a:gd name="connsiteY1" fmla="*/ 44450 h 92075"/>
              <a:gd name="connsiteX2" fmla="*/ 276225 w 276354"/>
              <a:gd name="connsiteY2" fmla="*/ 57150 h 92075"/>
              <a:gd name="connsiteX3" fmla="*/ 209550 w 276354"/>
              <a:gd name="connsiteY3" fmla="*/ 15875 h 92075"/>
              <a:gd name="connsiteX4" fmla="*/ 187325 w 276354"/>
              <a:gd name="connsiteY4" fmla="*/ 0 h 92075"/>
              <a:gd name="connsiteX5" fmla="*/ 152400 w 276354"/>
              <a:gd name="connsiteY5" fmla="*/ 15875 h 92075"/>
              <a:gd name="connsiteX6" fmla="*/ 0 w 276354"/>
              <a:gd name="connsiteY6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354" h="92075">
                <a:moveTo>
                  <a:pt x="0" y="92075"/>
                </a:moveTo>
                <a:cubicBezTo>
                  <a:pt x="86519" y="71173"/>
                  <a:pt x="173038" y="50271"/>
                  <a:pt x="219075" y="44450"/>
                </a:cubicBezTo>
                <a:cubicBezTo>
                  <a:pt x="265112" y="38629"/>
                  <a:pt x="277812" y="61912"/>
                  <a:pt x="276225" y="57150"/>
                </a:cubicBezTo>
                <a:cubicBezTo>
                  <a:pt x="274638" y="52388"/>
                  <a:pt x="224367" y="25400"/>
                  <a:pt x="209550" y="15875"/>
                </a:cubicBezTo>
                <a:cubicBezTo>
                  <a:pt x="194733" y="6350"/>
                  <a:pt x="196850" y="0"/>
                  <a:pt x="187325" y="0"/>
                </a:cubicBezTo>
                <a:cubicBezTo>
                  <a:pt x="177800" y="0"/>
                  <a:pt x="152400" y="15875"/>
                  <a:pt x="152400" y="15875"/>
                </a:cubicBezTo>
                <a:lnTo>
                  <a:pt x="0" y="92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2BAA878-47EE-C35B-3E41-5F28EF235B9D}"/>
              </a:ext>
            </a:extLst>
          </p:cNvPr>
          <p:cNvSpPr/>
          <p:nvPr/>
        </p:nvSpPr>
        <p:spPr>
          <a:xfrm>
            <a:off x="3940898" y="3371672"/>
            <a:ext cx="275502" cy="254457"/>
          </a:xfrm>
          <a:custGeom>
            <a:avLst/>
            <a:gdLst>
              <a:gd name="connsiteX0" fmla="*/ 192952 w 275502"/>
              <a:gd name="connsiteY0" fmla="*/ 178 h 254457"/>
              <a:gd name="connsiteX1" fmla="*/ 256452 w 275502"/>
              <a:gd name="connsiteY1" fmla="*/ 54153 h 254457"/>
              <a:gd name="connsiteX2" fmla="*/ 275502 w 275502"/>
              <a:gd name="connsiteY2" fmla="*/ 117653 h 254457"/>
              <a:gd name="connsiteX3" fmla="*/ 256452 w 275502"/>
              <a:gd name="connsiteY3" fmla="*/ 177978 h 254457"/>
              <a:gd name="connsiteX4" fmla="*/ 253277 w 275502"/>
              <a:gd name="connsiteY4" fmla="*/ 200203 h 254457"/>
              <a:gd name="connsiteX5" fmla="*/ 177077 w 275502"/>
              <a:gd name="connsiteY5" fmla="*/ 241478 h 254457"/>
              <a:gd name="connsiteX6" fmla="*/ 138977 w 275502"/>
              <a:gd name="connsiteY6" fmla="*/ 254178 h 254457"/>
              <a:gd name="connsiteX7" fmla="*/ 72302 w 275502"/>
              <a:gd name="connsiteY7" fmla="*/ 231953 h 254457"/>
              <a:gd name="connsiteX8" fmla="*/ 40552 w 275502"/>
              <a:gd name="connsiteY8" fmla="*/ 187503 h 254457"/>
              <a:gd name="connsiteX9" fmla="*/ 18327 w 275502"/>
              <a:gd name="connsiteY9" fmla="*/ 143053 h 254457"/>
              <a:gd name="connsiteX10" fmla="*/ 8802 w 275502"/>
              <a:gd name="connsiteY10" fmla="*/ 108128 h 254457"/>
              <a:gd name="connsiteX11" fmla="*/ 18327 w 275502"/>
              <a:gd name="connsiteY11" fmla="*/ 79553 h 254457"/>
              <a:gd name="connsiteX12" fmla="*/ 8802 w 275502"/>
              <a:gd name="connsiteY12" fmla="*/ 38278 h 254457"/>
              <a:gd name="connsiteX13" fmla="*/ 192952 w 275502"/>
              <a:gd name="connsiteY13" fmla="*/ 178 h 25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02" h="254457">
                <a:moveTo>
                  <a:pt x="192952" y="178"/>
                </a:moveTo>
                <a:cubicBezTo>
                  <a:pt x="234227" y="2824"/>
                  <a:pt x="242694" y="34574"/>
                  <a:pt x="256452" y="54153"/>
                </a:cubicBezTo>
                <a:cubicBezTo>
                  <a:pt x="270210" y="73732"/>
                  <a:pt x="275502" y="97016"/>
                  <a:pt x="275502" y="117653"/>
                </a:cubicBezTo>
                <a:cubicBezTo>
                  <a:pt x="275502" y="138290"/>
                  <a:pt x="260156" y="164220"/>
                  <a:pt x="256452" y="177978"/>
                </a:cubicBezTo>
                <a:cubicBezTo>
                  <a:pt x="252748" y="191736"/>
                  <a:pt x="266506" y="189620"/>
                  <a:pt x="253277" y="200203"/>
                </a:cubicBezTo>
                <a:cubicBezTo>
                  <a:pt x="240048" y="210786"/>
                  <a:pt x="196127" y="232482"/>
                  <a:pt x="177077" y="241478"/>
                </a:cubicBezTo>
                <a:cubicBezTo>
                  <a:pt x="158027" y="250474"/>
                  <a:pt x="156439" y="255765"/>
                  <a:pt x="138977" y="254178"/>
                </a:cubicBezTo>
                <a:cubicBezTo>
                  <a:pt x="121515" y="252591"/>
                  <a:pt x="88706" y="243065"/>
                  <a:pt x="72302" y="231953"/>
                </a:cubicBezTo>
                <a:cubicBezTo>
                  <a:pt x="55898" y="220841"/>
                  <a:pt x="49548" y="202320"/>
                  <a:pt x="40552" y="187503"/>
                </a:cubicBezTo>
                <a:cubicBezTo>
                  <a:pt x="31556" y="172686"/>
                  <a:pt x="23619" y="156282"/>
                  <a:pt x="18327" y="143053"/>
                </a:cubicBezTo>
                <a:cubicBezTo>
                  <a:pt x="13035" y="129824"/>
                  <a:pt x="8802" y="118711"/>
                  <a:pt x="8802" y="108128"/>
                </a:cubicBezTo>
                <a:cubicBezTo>
                  <a:pt x="8802" y="97545"/>
                  <a:pt x="18327" y="91195"/>
                  <a:pt x="18327" y="79553"/>
                </a:cubicBezTo>
                <a:cubicBezTo>
                  <a:pt x="18327" y="67911"/>
                  <a:pt x="-15540" y="51507"/>
                  <a:pt x="8802" y="38278"/>
                </a:cubicBezTo>
                <a:cubicBezTo>
                  <a:pt x="33144" y="25049"/>
                  <a:pt x="151677" y="-2468"/>
                  <a:pt x="192952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24F446D8-01C4-8E84-5B2C-F88A90C27F92}"/>
              </a:ext>
            </a:extLst>
          </p:cNvPr>
          <p:cNvSpPr/>
          <p:nvPr/>
        </p:nvSpPr>
        <p:spPr>
          <a:xfrm>
            <a:off x="4027552" y="3448405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1AD8A266-3EF1-5BC5-0562-63FF9496E338}"/>
              </a:ext>
            </a:extLst>
          </p:cNvPr>
          <p:cNvSpPr/>
          <p:nvPr/>
        </p:nvSpPr>
        <p:spPr>
          <a:xfrm>
            <a:off x="4108743" y="34574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月 13">
            <a:extLst>
              <a:ext uri="{FF2B5EF4-FFF2-40B4-BE49-F238E27FC236}">
                <a16:creationId xmlns:a16="http://schemas.microsoft.com/office/drawing/2014/main" id="{E13A817A-D07A-62C2-9B7A-FA0189A98064}"/>
              </a:ext>
            </a:extLst>
          </p:cNvPr>
          <p:cNvSpPr/>
          <p:nvPr/>
        </p:nvSpPr>
        <p:spPr>
          <a:xfrm rot="18703051">
            <a:off x="3990496" y="3473274"/>
            <a:ext cx="60325" cy="1016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D3A81FA-04F3-B037-8111-A342A87638BA}"/>
              </a:ext>
            </a:extLst>
          </p:cNvPr>
          <p:cNvSpPr/>
          <p:nvPr/>
        </p:nvSpPr>
        <p:spPr>
          <a:xfrm>
            <a:off x="4152134" y="3374740"/>
            <a:ext cx="161199" cy="238536"/>
          </a:xfrm>
          <a:custGeom>
            <a:avLst/>
            <a:gdLst>
              <a:gd name="connsiteX0" fmla="*/ 766 w 161199"/>
              <a:gd name="connsiteY0" fmla="*/ 285 h 238536"/>
              <a:gd name="connsiteX1" fmla="*/ 76966 w 161199"/>
              <a:gd name="connsiteY1" fmla="*/ 89185 h 238536"/>
              <a:gd name="connsiteX2" fmla="*/ 124591 w 161199"/>
              <a:gd name="connsiteY2" fmla="*/ 146335 h 238536"/>
              <a:gd name="connsiteX3" fmla="*/ 121416 w 161199"/>
              <a:gd name="connsiteY3" fmla="*/ 114585 h 238536"/>
              <a:gd name="connsiteX4" fmla="*/ 137291 w 161199"/>
              <a:gd name="connsiteY4" fmla="*/ 162210 h 238536"/>
              <a:gd name="connsiteX5" fmla="*/ 111891 w 161199"/>
              <a:gd name="connsiteY5" fmla="*/ 178085 h 238536"/>
              <a:gd name="connsiteX6" fmla="*/ 76966 w 161199"/>
              <a:gd name="connsiteY6" fmla="*/ 213010 h 238536"/>
              <a:gd name="connsiteX7" fmla="*/ 22991 w 161199"/>
              <a:gd name="connsiteY7" fmla="*/ 238410 h 238536"/>
              <a:gd name="connsiteX8" fmla="*/ 67441 w 161199"/>
              <a:gd name="connsiteY8" fmla="*/ 222535 h 238536"/>
              <a:gd name="connsiteX9" fmla="*/ 159516 w 161199"/>
              <a:gd name="connsiteY9" fmla="*/ 216185 h 238536"/>
              <a:gd name="connsiteX10" fmla="*/ 127766 w 161199"/>
              <a:gd name="connsiteY10" fmla="*/ 200310 h 238536"/>
              <a:gd name="connsiteX11" fmla="*/ 137291 w 161199"/>
              <a:gd name="connsiteY11" fmla="*/ 155860 h 238536"/>
              <a:gd name="connsiteX12" fmla="*/ 127766 w 161199"/>
              <a:gd name="connsiteY12" fmla="*/ 120935 h 238536"/>
              <a:gd name="connsiteX13" fmla="*/ 766 w 161199"/>
              <a:gd name="connsiteY13" fmla="*/ 285 h 23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99" h="238536">
                <a:moveTo>
                  <a:pt x="766" y="285"/>
                </a:moveTo>
                <a:cubicBezTo>
                  <a:pt x="-7701" y="-5007"/>
                  <a:pt x="56329" y="64843"/>
                  <a:pt x="76966" y="89185"/>
                </a:cubicBezTo>
                <a:cubicBezTo>
                  <a:pt x="97603" y="113527"/>
                  <a:pt x="117183" y="142102"/>
                  <a:pt x="124591" y="146335"/>
                </a:cubicBezTo>
                <a:cubicBezTo>
                  <a:pt x="131999" y="150568"/>
                  <a:pt x="119299" y="111939"/>
                  <a:pt x="121416" y="114585"/>
                </a:cubicBezTo>
                <a:cubicBezTo>
                  <a:pt x="123533" y="117231"/>
                  <a:pt x="138879" y="151627"/>
                  <a:pt x="137291" y="162210"/>
                </a:cubicBezTo>
                <a:cubicBezTo>
                  <a:pt x="135704" y="172793"/>
                  <a:pt x="121945" y="169618"/>
                  <a:pt x="111891" y="178085"/>
                </a:cubicBezTo>
                <a:cubicBezTo>
                  <a:pt x="101837" y="186552"/>
                  <a:pt x="91783" y="202956"/>
                  <a:pt x="76966" y="213010"/>
                </a:cubicBezTo>
                <a:cubicBezTo>
                  <a:pt x="62149" y="223064"/>
                  <a:pt x="24578" y="236823"/>
                  <a:pt x="22991" y="238410"/>
                </a:cubicBezTo>
                <a:cubicBezTo>
                  <a:pt x="21404" y="239997"/>
                  <a:pt x="44687" y="226239"/>
                  <a:pt x="67441" y="222535"/>
                </a:cubicBezTo>
                <a:cubicBezTo>
                  <a:pt x="90195" y="218831"/>
                  <a:pt x="149462" y="219889"/>
                  <a:pt x="159516" y="216185"/>
                </a:cubicBezTo>
                <a:cubicBezTo>
                  <a:pt x="169570" y="212481"/>
                  <a:pt x="131470" y="210364"/>
                  <a:pt x="127766" y="200310"/>
                </a:cubicBezTo>
                <a:cubicBezTo>
                  <a:pt x="124062" y="190256"/>
                  <a:pt x="137291" y="169089"/>
                  <a:pt x="137291" y="155860"/>
                </a:cubicBezTo>
                <a:cubicBezTo>
                  <a:pt x="137291" y="142631"/>
                  <a:pt x="144170" y="142102"/>
                  <a:pt x="127766" y="120935"/>
                </a:cubicBezTo>
                <a:cubicBezTo>
                  <a:pt x="111362" y="99768"/>
                  <a:pt x="9233" y="5577"/>
                  <a:pt x="766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757FB57-08A1-9040-24C7-70DDD180DBA1}"/>
              </a:ext>
            </a:extLst>
          </p:cNvPr>
          <p:cNvSpPr/>
          <p:nvPr/>
        </p:nvSpPr>
        <p:spPr>
          <a:xfrm>
            <a:off x="4044950" y="3592946"/>
            <a:ext cx="302538" cy="39254"/>
          </a:xfrm>
          <a:custGeom>
            <a:avLst/>
            <a:gdLst>
              <a:gd name="connsiteX0" fmla="*/ 0 w 302538"/>
              <a:gd name="connsiteY0" fmla="*/ 39254 h 39254"/>
              <a:gd name="connsiteX1" fmla="*/ 149225 w 302538"/>
              <a:gd name="connsiteY1" fmla="*/ 23379 h 39254"/>
              <a:gd name="connsiteX2" fmla="*/ 92075 w 302538"/>
              <a:gd name="connsiteY2" fmla="*/ 26554 h 39254"/>
              <a:gd name="connsiteX3" fmla="*/ 219075 w 302538"/>
              <a:gd name="connsiteY3" fmla="*/ 1154 h 39254"/>
              <a:gd name="connsiteX4" fmla="*/ 301625 w 302538"/>
              <a:gd name="connsiteY4" fmla="*/ 4329 h 39254"/>
              <a:gd name="connsiteX5" fmla="*/ 257175 w 302538"/>
              <a:gd name="connsiteY5" fmla="*/ 4329 h 39254"/>
              <a:gd name="connsiteX6" fmla="*/ 165100 w 302538"/>
              <a:gd name="connsiteY6" fmla="*/ 17029 h 39254"/>
              <a:gd name="connsiteX7" fmla="*/ 0 w 302538"/>
              <a:gd name="connsiteY7" fmla="*/ 39254 h 3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538" h="39254">
                <a:moveTo>
                  <a:pt x="0" y="39254"/>
                </a:moveTo>
                <a:lnTo>
                  <a:pt x="149225" y="23379"/>
                </a:lnTo>
                <a:cubicBezTo>
                  <a:pt x="164571" y="21262"/>
                  <a:pt x="80433" y="30258"/>
                  <a:pt x="92075" y="26554"/>
                </a:cubicBezTo>
                <a:cubicBezTo>
                  <a:pt x="103717" y="22850"/>
                  <a:pt x="184150" y="4858"/>
                  <a:pt x="219075" y="1154"/>
                </a:cubicBezTo>
                <a:cubicBezTo>
                  <a:pt x="254000" y="-2550"/>
                  <a:pt x="295275" y="3800"/>
                  <a:pt x="301625" y="4329"/>
                </a:cubicBezTo>
                <a:cubicBezTo>
                  <a:pt x="307975" y="4858"/>
                  <a:pt x="279929" y="2212"/>
                  <a:pt x="257175" y="4329"/>
                </a:cubicBezTo>
                <a:cubicBezTo>
                  <a:pt x="234421" y="6446"/>
                  <a:pt x="165100" y="17029"/>
                  <a:pt x="165100" y="17029"/>
                </a:cubicBezTo>
                <a:lnTo>
                  <a:pt x="0" y="392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780ACD1-2C69-013A-0A95-B39411D93F53}"/>
              </a:ext>
            </a:extLst>
          </p:cNvPr>
          <p:cNvSpPr/>
          <p:nvPr/>
        </p:nvSpPr>
        <p:spPr>
          <a:xfrm>
            <a:off x="3797289" y="3514604"/>
            <a:ext cx="314956" cy="116381"/>
          </a:xfrm>
          <a:custGeom>
            <a:avLst/>
            <a:gdLst>
              <a:gd name="connsiteX0" fmla="*/ 11 w 314956"/>
              <a:gd name="connsiteY0" fmla="*/ 121 h 116381"/>
              <a:gd name="connsiteX1" fmla="*/ 69861 w 314956"/>
              <a:gd name="connsiteY1" fmla="*/ 57271 h 116381"/>
              <a:gd name="connsiteX2" fmla="*/ 66686 w 314956"/>
              <a:gd name="connsiteY2" fmla="*/ 47746 h 116381"/>
              <a:gd name="connsiteX3" fmla="*/ 152411 w 314956"/>
              <a:gd name="connsiteY3" fmla="*/ 89021 h 116381"/>
              <a:gd name="connsiteX4" fmla="*/ 228611 w 314956"/>
              <a:gd name="connsiteY4" fmla="*/ 108071 h 116381"/>
              <a:gd name="connsiteX5" fmla="*/ 314336 w 314956"/>
              <a:gd name="connsiteY5" fmla="*/ 108071 h 116381"/>
              <a:gd name="connsiteX6" fmla="*/ 263536 w 314956"/>
              <a:gd name="connsiteY6" fmla="*/ 114421 h 116381"/>
              <a:gd name="connsiteX7" fmla="*/ 193686 w 314956"/>
              <a:gd name="connsiteY7" fmla="*/ 111246 h 116381"/>
              <a:gd name="connsiteX8" fmla="*/ 241311 w 314956"/>
              <a:gd name="connsiteY8" fmla="*/ 114421 h 116381"/>
              <a:gd name="connsiteX9" fmla="*/ 76211 w 314956"/>
              <a:gd name="connsiteY9" fmla="*/ 76321 h 116381"/>
              <a:gd name="connsiteX10" fmla="*/ 11 w 314956"/>
              <a:gd name="connsiteY10" fmla="*/ 121 h 11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956" h="116381">
                <a:moveTo>
                  <a:pt x="11" y="121"/>
                </a:moveTo>
                <a:cubicBezTo>
                  <a:pt x="-1047" y="-3054"/>
                  <a:pt x="69861" y="57271"/>
                  <a:pt x="69861" y="57271"/>
                </a:cubicBezTo>
                <a:cubicBezTo>
                  <a:pt x="80974" y="65209"/>
                  <a:pt x="52928" y="42454"/>
                  <a:pt x="66686" y="47746"/>
                </a:cubicBezTo>
                <a:cubicBezTo>
                  <a:pt x="80444" y="53038"/>
                  <a:pt x="125424" y="78967"/>
                  <a:pt x="152411" y="89021"/>
                </a:cubicBezTo>
                <a:cubicBezTo>
                  <a:pt x="179399" y="99075"/>
                  <a:pt x="201623" y="104896"/>
                  <a:pt x="228611" y="108071"/>
                </a:cubicBezTo>
                <a:cubicBezTo>
                  <a:pt x="255599" y="111246"/>
                  <a:pt x="308515" y="107013"/>
                  <a:pt x="314336" y="108071"/>
                </a:cubicBezTo>
                <a:cubicBezTo>
                  <a:pt x="320157" y="109129"/>
                  <a:pt x="283644" y="113892"/>
                  <a:pt x="263536" y="114421"/>
                </a:cubicBezTo>
                <a:cubicBezTo>
                  <a:pt x="243428" y="114950"/>
                  <a:pt x="197390" y="111246"/>
                  <a:pt x="193686" y="111246"/>
                </a:cubicBezTo>
                <a:cubicBezTo>
                  <a:pt x="189982" y="111246"/>
                  <a:pt x="260890" y="120242"/>
                  <a:pt x="241311" y="114421"/>
                </a:cubicBezTo>
                <a:cubicBezTo>
                  <a:pt x="221732" y="108600"/>
                  <a:pt x="111665" y="92725"/>
                  <a:pt x="76211" y="76321"/>
                </a:cubicBezTo>
                <a:cubicBezTo>
                  <a:pt x="40757" y="59917"/>
                  <a:pt x="1069" y="3296"/>
                  <a:pt x="1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5BF7B97-8217-949C-B677-DE8CE7FCA5AF}"/>
              </a:ext>
            </a:extLst>
          </p:cNvPr>
          <p:cNvSpPr/>
          <p:nvPr/>
        </p:nvSpPr>
        <p:spPr>
          <a:xfrm>
            <a:off x="3735620" y="3527354"/>
            <a:ext cx="452839" cy="130459"/>
          </a:xfrm>
          <a:custGeom>
            <a:avLst/>
            <a:gdLst>
              <a:gd name="connsiteX0" fmla="*/ 4530 w 452839"/>
              <a:gd name="connsiteY0" fmla="*/ 22296 h 130459"/>
              <a:gd name="connsiteX1" fmla="*/ 223605 w 452839"/>
              <a:gd name="connsiteY1" fmla="*/ 92146 h 130459"/>
              <a:gd name="connsiteX2" fmla="*/ 195030 w 452839"/>
              <a:gd name="connsiteY2" fmla="*/ 88971 h 130459"/>
              <a:gd name="connsiteX3" fmla="*/ 290280 w 452839"/>
              <a:gd name="connsiteY3" fmla="*/ 117546 h 130459"/>
              <a:gd name="connsiteX4" fmla="*/ 306155 w 452839"/>
              <a:gd name="connsiteY4" fmla="*/ 127071 h 130459"/>
              <a:gd name="connsiteX5" fmla="*/ 261705 w 452839"/>
              <a:gd name="connsiteY5" fmla="*/ 92146 h 130459"/>
              <a:gd name="connsiteX6" fmla="*/ 337905 w 452839"/>
              <a:gd name="connsiteY6" fmla="*/ 130246 h 130459"/>
              <a:gd name="connsiteX7" fmla="*/ 366480 w 452839"/>
              <a:gd name="connsiteY7" fmla="*/ 108021 h 130459"/>
              <a:gd name="connsiteX8" fmla="*/ 341080 w 452839"/>
              <a:gd name="connsiteY8" fmla="*/ 117546 h 130459"/>
              <a:gd name="connsiteX9" fmla="*/ 452205 w 452839"/>
              <a:gd name="connsiteY9" fmla="*/ 88971 h 130459"/>
              <a:gd name="connsiteX10" fmla="*/ 376005 w 452839"/>
              <a:gd name="connsiteY10" fmla="*/ 108021 h 130459"/>
              <a:gd name="connsiteX11" fmla="*/ 169630 w 452839"/>
              <a:gd name="connsiteY11" fmla="*/ 69921 h 130459"/>
              <a:gd name="connsiteX12" fmla="*/ 83905 w 452839"/>
              <a:gd name="connsiteY12" fmla="*/ 38171 h 130459"/>
              <a:gd name="connsiteX13" fmla="*/ 106130 w 452839"/>
              <a:gd name="connsiteY13" fmla="*/ 71 h 130459"/>
              <a:gd name="connsiteX14" fmla="*/ 74380 w 452839"/>
              <a:gd name="connsiteY14" fmla="*/ 28646 h 130459"/>
              <a:gd name="connsiteX15" fmla="*/ 4530 w 452839"/>
              <a:gd name="connsiteY15" fmla="*/ 22296 h 13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2839" h="130459">
                <a:moveTo>
                  <a:pt x="4530" y="22296"/>
                </a:moveTo>
                <a:cubicBezTo>
                  <a:pt x="29401" y="32879"/>
                  <a:pt x="191855" y="81034"/>
                  <a:pt x="223605" y="92146"/>
                </a:cubicBezTo>
                <a:cubicBezTo>
                  <a:pt x="255355" y="103258"/>
                  <a:pt x="183918" y="84738"/>
                  <a:pt x="195030" y="88971"/>
                </a:cubicBezTo>
                <a:cubicBezTo>
                  <a:pt x="206143" y="93204"/>
                  <a:pt x="290280" y="117546"/>
                  <a:pt x="290280" y="117546"/>
                </a:cubicBezTo>
                <a:cubicBezTo>
                  <a:pt x="308801" y="123896"/>
                  <a:pt x="310917" y="131304"/>
                  <a:pt x="306155" y="127071"/>
                </a:cubicBezTo>
                <a:cubicBezTo>
                  <a:pt x="301393" y="122838"/>
                  <a:pt x="256413" y="91617"/>
                  <a:pt x="261705" y="92146"/>
                </a:cubicBezTo>
                <a:cubicBezTo>
                  <a:pt x="266997" y="92675"/>
                  <a:pt x="320442" y="127600"/>
                  <a:pt x="337905" y="130246"/>
                </a:cubicBezTo>
                <a:cubicBezTo>
                  <a:pt x="355368" y="132892"/>
                  <a:pt x="365951" y="110138"/>
                  <a:pt x="366480" y="108021"/>
                </a:cubicBezTo>
                <a:cubicBezTo>
                  <a:pt x="367009" y="105904"/>
                  <a:pt x="326793" y="120721"/>
                  <a:pt x="341080" y="117546"/>
                </a:cubicBezTo>
                <a:cubicBezTo>
                  <a:pt x="355367" y="114371"/>
                  <a:pt x="446384" y="90559"/>
                  <a:pt x="452205" y="88971"/>
                </a:cubicBezTo>
                <a:cubicBezTo>
                  <a:pt x="458026" y="87384"/>
                  <a:pt x="423101" y="111196"/>
                  <a:pt x="376005" y="108021"/>
                </a:cubicBezTo>
                <a:cubicBezTo>
                  <a:pt x="328909" y="104846"/>
                  <a:pt x="218313" y="81563"/>
                  <a:pt x="169630" y="69921"/>
                </a:cubicBezTo>
                <a:cubicBezTo>
                  <a:pt x="120947" y="58279"/>
                  <a:pt x="94488" y="49813"/>
                  <a:pt x="83905" y="38171"/>
                </a:cubicBezTo>
                <a:cubicBezTo>
                  <a:pt x="73322" y="26529"/>
                  <a:pt x="107717" y="1658"/>
                  <a:pt x="106130" y="71"/>
                </a:cubicBezTo>
                <a:cubicBezTo>
                  <a:pt x="104543" y="-1516"/>
                  <a:pt x="83905" y="23883"/>
                  <a:pt x="74380" y="28646"/>
                </a:cubicBezTo>
                <a:cubicBezTo>
                  <a:pt x="64855" y="33409"/>
                  <a:pt x="-20341" y="11713"/>
                  <a:pt x="4530" y="22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E6280CD-35F1-75D6-17CA-07AF690197FA}"/>
              </a:ext>
            </a:extLst>
          </p:cNvPr>
          <p:cNvSpPr/>
          <p:nvPr/>
        </p:nvSpPr>
        <p:spPr>
          <a:xfrm>
            <a:off x="4045958" y="3619302"/>
            <a:ext cx="321503" cy="44655"/>
          </a:xfrm>
          <a:custGeom>
            <a:avLst/>
            <a:gdLst>
              <a:gd name="connsiteX0" fmla="*/ 2167 w 321503"/>
              <a:gd name="connsiteY0" fmla="*/ 44648 h 44655"/>
              <a:gd name="connsiteX1" fmla="*/ 265692 w 321503"/>
              <a:gd name="connsiteY1" fmla="*/ 9723 h 44655"/>
              <a:gd name="connsiteX2" fmla="*/ 316492 w 321503"/>
              <a:gd name="connsiteY2" fmla="*/ 198 h 44655"/>
              <a:gd name="connsiteX3" fmla="*/ 186317 w 321503"/>
              <a:gd name="connsiteY3" fmla="*/ 16073 h 44655"/>
              <a:gd name="connsiteX4" fmla="*/ 141867 w 321503"/>
              <a:gd name="connsiteY4" fmla="*/ 12898 h 44655"/>
              <a:gd name="connsiteX5" fmla="*/ 2167 w 321503"/>
              <a:gd name="connsiteY5" fmla="*/ 44648 h 4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503" h="44655">
                <a:moveTo>
                  <a:pt x="2167" y="44648"/>
                </a:moveTo>
                <a:cubicBezTo>
                  <a:pt x="22804" y="44119"/>
                  <a:pt x="213305" y="17131"/>
                  <a:pt x="265692" y="9723"/>
                </a:cubicBezTo>
                <a:cubicBezTo>
                  <a:pt x="318080" y="2315"/>
                  <a:pt x="329721" y="-860"/>
                  <a:pt x="316492" y="198"/>
                </a:cubicBezTo>
                <a:cubicBezTo>
                  <a:pt x="303263" y="1256"/>
                  <a:pt x="215421" y="13956"/>
                  <a:pt x="186317" y="16073"/>
                </a:cubicBezTo>
                <a:cubicBezTo>
                  <a:pt x="157213" y="18190"/>
                  <a:pt x="169384" y="8136"/>
                  <a:pt x="141867" y="12898"/>
                </a:cubicBezTo>
                <a:cubicBezTo>
                  <a:pt x="114350" y="17660"/>
                  <a:pt x="-18470" y="45177"/>
                  <a:pt x="2167" y="44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8EB49158-2B1A-714B-7B30-3C549D02DE55}"/>
              </a:ext>
            </a:extLst>
          </p:cNvPr>
          <p:cNvSpPr/>
          <p:nvPr/>
        </p:nvSpPr>
        <p:spPr>
          <a:xfrm>
            <a:off x="4237657" y="3628970"/>
            <a:ext cx="147807" cy="54069"/>
          </a:xfrm>
          <a:custGeom>
            <a:avLst/>
            <a:gdLst>
              <a:gd name="connsiteX0" fmla="*/ 147018 w 147807"/>
              <a:gd name="connsiteY0" fmla="*/ 55 h 54069"/>
              <a:gd name="connsiteX1" fmla="*/ 89868 w 147807"/>
              <a:gd name="connsiteY1" fmla="*/ 22280 h 54069"/>
              <a:gd name="connsiteX2" fmla="*/ 968 w 147807"/>
              <a:gd name="connsiteY2" fmla="*/ 54030 h 54069"/>
              <a:gd name="connsiteX3" fmla="*/ 48593 w 147807"/>
              <a:gd name="connsiteY3" fmla="*/ 28630 h 54069"/>
              <a:gd name="connsiteX4" fmla="*/ 147018 w 147807"/>
              <a:gd name="connsiteY4" fmla="*/ 55 h 5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07" h="54069">
                <a:moveTo>
                  <a:pt x="147018" y="55"/>
                </a:moveTo>
                <a:cubicBezTo>
                  <a:pt x="153897" y="-1003"/>
                  <a:pt x="114210" y="13284"/>
                  <a:pt x="89868" y="22280"/>
                </a:cubicBezTo>
                <a:cubicBezTo>
                  <a:pt x="65526" y="31276"/>
                  <a:pt x="7847" y="52972"/>
                  <a:pt x="968" y="54030"/>
                </a:cubicBezTo>
                <a:cubicBezTo>
                  <a:pt x="-5911" y="55088"/>
                  <a:pt x="25310" y="34451"/>
                  <a:pt x="48593" y="28630"/>
                </a:cubicBezTo>
                <a:cubicBezTo>
                  <a:pt x="71876" y="22809"/>
                  <a:pt x="140139" y="1113"/>
                  <a:pt x="147018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2B7CFB1-6A18-15A8-99BD-513E4609381B}"/>
              </a:ext>
            </a:extLst>
          </p:cNvPr>
          <p:cNvSpPr/>
          <p:nvPr/>
        </p:nvSpPr>
        <p:spPr>
          <a:xfrm>
            <a:off x="3663835" y="3329877"/>
            <a:ext cx="406573" cy="137701"/>
          </a:xfrm>
          <a:custGeom>
            <a:avLst/>
            <a:gdLst>
              <a:gd name="connsiteX0" fmla="*/ 115 w 406573"/>
              <a:gd name="connsiteY0" fmla="*/ 137223 h 137701"/>
              <a:gd name="connsiteX1" fmla="*/ 117590 w 406573"/>
              <a:gd name="connsiteY1" fmla="*/ 92773 h 137701"/>
              <a:gd name="connsiteX2" fmla="*/ 50915 w 406573"/>
              <a:gd name="connsiteY2" fmla="*/ 130873 h 137701"/>
              <a:gd name="connsiteX3" fmla="*/ 193790 w 406573"/>
              <a:gd name="connsiteY3" fmla="*/ 48323 h 137701"/>
              <a:gd name="connsiteX4" fmla="*/ 317615 w 406573"/>
              <a:gd name="connsiteY4" fmla="*/ 16573 h 137701"/>
              <a:gd name="connsiteX5" fmla="*/ 406515 w 406573"/>
              <a:gd name="connsiteY5" fmla="*/ 698 h 137701"/>
              <a:gd name="connsiteX6" fmla="*/ 304915 w 406573"/>
              <a:gd name="connsiteY6" fmla="*/ 3873 h 137701"/>
              <a:gd name="connsiteX7" fmla="*/ 241415 w 406573"/>
              <a:gd name="connsiteY7" fmla="*/ 13398 h 137701"/>
              <a:gd name="connsiteX8" fmla="*/ 177915 w 406573"/>
              <a:gd name="connsiteY8" fmla="*/ 45148 h 137701"/>
              <a:gd name="connsiteX9" fmla="*/ 142990 w 406573"/>
              <a:gd name="connsiteY9" fmla="*/ 57848 h 137701"/>
              <a:gd name="connsiteX10" fmla="*/ 115 w 406573"/>
              <a:gd name="connsiteY10" fmla="*/ 137223 h 13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573" h="137701">
                <a:moveTo>
                  <a:pt x="115" y="137223"/>
                </a:moveTo>
                <a:cubicBezTo>
                  <a:pt x="-4118" y="143044"/>
                  <a:pt x="109123" y="93831"/>
                  <a:pt x="117590" y="92773"/>
                </a:cubicBezTo>
                <a:cubicBezTo>
                  <a:pt x="126057" y="91715"/>
                  <a:pt x="50915" y="130873"/>
                  <a:pt x="50915" y="130873"/>
                </a:cubicBezTo>
                <a:cubicBezTo>
                  <a:pt x="63615" y="123465"/>
                  <a:pt x="149340" y="67373"/>
                  <a:pt x="193790" y="48323"/>
                </a:cubicBezTo>
                <a:cubicBezTo>
                  <a:pt x="238240" y="29273"/>
                  <a:pt x="282161" y="24510"/>
                  <a:pt x="317615" y="16573"/>
                </a:cubicBezTo>
                <a:cubicBezTo>
                  <a:pt x="353069" y="8636"/>
                  <a:pt x="408632" y="2815"/>
                  <a:pt x="406515" y="698"/>
                </a:cubicBezTo>
                <a:cubicBezTo>
                  <a:pt x="404398" y="-1419"/>
                  <a:pt x="332432" y="1756"/>
                  <a:pt x="304915" y="3873"/>
                </a:cubicBezTo>
                <a:cubicBezTo>
                  <a:pt x="277398" y="5990"/>
                  <a:pt x="262581" y="6519"/>
                  <a:pt x="241415" y="13398"/>
                </a:cubicBezTo>
                <a:cubicBezTo>
                  <a:pt x="220249" y="20277"/>
                  <a:pt x="194319" y="37740"/>
                  <a:pt x="177915" y="45148"/>
                </a:cubicBezTo>
                <a:cubicBezTo>
                  <a:pt x="161511" y="52556"/>
                  <a:pt x="165215" y="45677"/>
                  <a:pt x="142990" y="57848"/>
                </a:cubicBezTo>
                <a:cubicBezTo>
                  <a:pt x="120765" y="70019"/>
                  <a:pt x="4348" y="131402"/>
                  <a:pt x="115" y="137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74C59066-055A-262E-33D9-734B055622B6}"/>
              </a:ext>
            </a:extLst>
          </p:cNvPr>
          <p:cNvSpPr/>
          <p:nvPr/>
        </p:nvSpPr>
        <p:spPr>
          <a:xfrm>
            <a:off x="4067032" y="3323533"/>
            <a:ext cx="305213" cy="292920"/>
          </a:xfrm>
          <a:custGeom>
            <a:avLst/>
            <a:gdLst>
              <a:gd name="connsiteX0" fmla="*/ 143 w 305213"/>
              <a:gd name="connsiteY0" fmla="*/ 692 h 292920"/>
              <a:gd name="connsiteX1" fmla="*/ 111268 w 305213"/>
              <a:gd name="connsiteY1" fmla="*/ 29267 h 292920"/>
              <a:gd name="connsiteX2" fmla="*/ 212868 w 305213"/>
              <a:gd name="connsiteY2" fmla="*/ 102292 h 292920"/>
              <a:gd name="connsiteX3" fmla="*/ 285893 w 305213"/>
              <a:gd name="connsiteY3" fmla="*/ 229292 h 292920"/>
              <a:gd name="connsiteX4" fmla="*/ 304943 w 305213"/>
              <a:gd name="connsiteY4" fmla="*/ 292792 h 292920"/>
              <a:gd name="connsiteX5" fmla="*/ 276368 w 305213"/>
              <a:gd name="connsiteY5" fmla="*/ 241992 h 292920"/>
              <a:gd name="connsiteX6" fmla="*/ 184293 w 305213"/>
              <a:gd name="connsiteY6" fmla="*/ 121342 h 292920"/>
              <a:gd name="connsiteX7" fmla="*/ 89043 w 305213"/>
              <a:gd name="connsiteY7" fmla="*/ 54667 h 292920"/>
              <a:gd name="connsiteX8" fmla="*/ 143 w 305213"/>
              <a:gd name="connsiteY8" fmla="*/ 692 h 29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213" h="292920">
                <a:moveTo>
                  <a:pt x="143" y="692"/>
                </a:moveTo>
                <a:cubicBezTo>
                  <a:pt x="3847" y="-3541"/>
                  <a:pt x="75814" y="12334"/>
                  <a:pt x="111268" y="29267"/>
                </a:cubicBezTo>
                <a:cubicBezTo>
                  <a:pt x="146722" y="46200"/>
                  <a:pt x="183764" y="68955"/>
                  <a:pt x="212868" y="102292"/>
                </a:cubicBezTo>
                <a:cubicBezTo>
                  <a:pt x="241972" y="135629"/>
                  <a:pt x="270547" y="197542"/>
                  <a:pt x="285893" y="229292"/>
                </a:cubicBezTo>
                <a:cubicBezTo>
                  <a:pt x="301239" y="261042"/>
                  <a:pt x="306531" y="290675"/>
                  <a:pt x="304943" y="292792"/>
                </a:cubicBezTo>
                <a:cubicBezTo>
                  <a:pt x="303355" y="294909"/>
                  <a:pt x="296476" y="270567"/>
                  <a:pt x="276368" y="241992"/>
                </a:cubicBezTo>
                <a:cubicBezTo>
                  <a:pt x="256260" y="213417"/>
                  <a:pt x="215514" y="152563"/>
                  <a:pt x="184293" y="121342"/>
                </a:cubicBezTo>
                <a:cubicBezTo>
                  <a:pt x="153072" y="90121"/>
                  <a:pt x="112855" y="73188"/>
                  <a:pt x="89043" y="54667"/>
                </a:cubicBezTo>
                <a:cubicBezTo>
                  <a:pt x="65231" y="36146"/>
                  <a:pt x="-3561" y="4925"/>
                  <a:pt x="143" y="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B368EB0-7810-D2C5-F57C-EC8E3096F326}"/>
              </a:ext>
            </a:extLst>
          </p:cNvPr>
          <p:cNvSpPr/>
          <p:nvPr/>
        </p:nvSpPr>
        <p:spPr>
          <a:xfrm>
            <a:off x="3806149" y="3271889"/>
            <a:ext cx="331257" cy="61942"/>
          </a:xfrm>
          <a:custGeom>
            <a:avLst/>
            <a:gdLst>
              <a:gd name="connsiteX0" fmla="*/ 676 w 331257"/>
              <a:gd name="connsiteY0" fmla="*/ 61861 h 61942"/>
              <a:gd name="connsiteX1" fmla="*/ 191176 w 331257"/>
              <a:gd name="connsiteY1" fmla="*/ 1536 h 61942"/>
              <a:gd name="connsiteX2" fmla="*/ 330876 w 331257"/>
              <a:gd name="connsiteY2" fmla="*/ 17411 h 61942"/>
              <a:gd name="connsiteX3" fmla="*/ 229276 w 331257"/>
              <a:gd name="connsiteY3" fmla="*/ 11061 h 61942"/>
              <a:gd name="connsiteX4" fmla="*/ 130851 w 331257"/>
              <a:gd name="connsiteY4" fmla="*/ 14236 h 61942"/>
              <a:gd name="connsiteX5" fmla="*/ 676 w 331257"/>
              <a:gd name="connsiteY5" fmla="*/ 61861 h 6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257" h="61942">
                <a:moveTo>
                  <a:pt x="676" y="61861"/>
                </a:moveTo>
                <a:cubicBezTo>
                  <a:pt x="10730" y="59744"/>
                  <a:pt x="136143" y="8944"/>
                  <a:pt x="191176" y="1536"/>
                </a:cubicBezTo>
                <a:cubicBezTo>
                  <a:pt x="246209" y="-5872"/>
                  <a:pt x="324526" y="15823"/>
                  <a:pt x="330876" y="17411"/>
                </a:cubicBezTo>
                <a:cubicBezTo>
                  <a:pt x="337226" y="18998"/>
                  <a:pt x="262613" y="11590"/>
                  <a:pt x="229276" y="11061"/>
                </a:cubicBezTo>
                <a:cubicBezTo>
                  <a:pt x="195939" y="10532"/>
                  <a:pt x="166305" y="4182"/>
                  <a:pt x="130851" y="14236"/>
                </a:cubicBezTo>
                <a:cubicBezTo>
                  <a:pt x="95397" y="24290"/>
                  <a:pt x="-9378" y="63978"/>
                  <a:pt x="676" y="61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5DB5A6B-8757-91E5-FBB4-CE9B2504952A}"/>
              </a:ext>
            </a:extLst>
          </p:cNvPr>
          <p:cNvSpPr/>
          <p:nvPr/>
        </p:nvSpPr>
        <p:spPr>
          <a:xfrm>
            <a:off x="4251313" y="3355961"/>
            <a:ext cx="155895" cy="283697"/>
          </a:xfrm>
          <a:custGeom>
            <a:avLst/>
            <a:gdLst>
              <a:gd name="connsiteX0" fmla="*/ 12 w 155895"/>
              <a:gd name="connsiteY0" fmla="*/ 14 h 283697"/>
              <a:gd name="connsiteX1" fmla="*/ 85737 w 155895"/>
              <a:gd name="connsiteY1" fmla="*/ 95264 h 283697"/>
              <a:gd name="connsiteX2" fmla="*/ 146062 w 155895"/>
              <a:gd name="connsiteY2" fmla="*/ 241314 h 283697"/>
              <a:gd name="connsiteX3" fmla="*/ 152412 w 155895"/>
              <a:gd name="connsiteY3" fmla="*/ 279414 h 283697"/>
              <a:gd name="connsiteX4" fmla="*/ 111137 w 155895"/>
              <a:gd name="connsiteY4" fmla="*/ 158764 h 283697"/>
              <a:gd name="connsiteX5" fmla="*/ 79387 w 155895"/>
              <a:gd name="connsiteY5" fmla="*/ 101614 h 283697"/>
              <a:gd name="connsiteX6" fmla="*/ 12 w 155895"/>
              <a:gd name="connsiteY6" fmla="*/ 14 h 28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95" h="283697">
                <a:moveTo>
                  <a:pt x="12" y="14"/>
                </a:moveTo>
                <a:cubicBezTo>
                  <a:pt x="1070" y="-1044"/>
                  <a:pt x="61395" y="55047"/>
                  <a:pt x="85737" y="95264"/>
                </a:cubicBezTo>
                <a:cubicBezTo>
                  <a:pt x="110079" y="135481"/>
                  <a:pt x="134950" y="210622"/>
                  <a:pt x="146062" y="241314"/>
                </a:cubicBezTo>
                <a:cubicBezTo>
                  <a:pt x="157175" y="272006"/>
                  <a:pt x="158233" y="293172"/>
                  <a:pt x="152412" y="279414"/>
                </a:cubicBezTo>
                <a:cubicBezTo>
                  <a:pt x="146591" y="265656"/>
                  <a:pt x="123308" y="188397"/>
                  <a:pt x="111137" y="158764"/>
                </a:cubicBezTo>
                <a:cubicBezTo>
                  <a:pt x="98966" y="129131"/>
                  <a:pt x="93675" y="123310"/>
                  <a:pt x="79387" y="101614"/>
                </a:cubicBezTo>
                <a:cubicBezTo>
                  <a:pt x="65100" y="79918"/>
                  <a:pt x="-1046" y="1072"/>
                  <a:pt x="1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3DA9F3A-2522-D64A-8ACB-00D70F32B335}"/>
              </a:ext>
            </a:extLst>
          </p:cNvPr>
          <p:cNvSpPr/>
          <p:nvPr/>
        </p:nvSpPr>
        <p:spPr>
          <a:xfrm>
            <a:off x="3781339" y="3587642"/>
            <a:ext cx="417912" cy="108084"/>
          </a:xfrm>
          <a:custGeom>
            <a:avLst/>
            <a:gdLst>
              <a:gd name="connsiteX0" fmla="*/ 86 w 417912"/>
              <a:gd name="connsiteY0" fmla="*/ 108 h 108084"/>
              <a:gd name="connsiteX1" fmla="*/ 190586 w 417912"/>
              <a:gd name="connsiteY1" fmla="*/ 57258 h 108084"/>
              <a:gd name="connsiteX2" fmla="*/ 250911 w 417912"/>
              <a:gd name="connsiteY2" fmla="*/ 79483 h 108084"/>
              <a:gd name="connsiteX3" fmla="*/ 416011 w 417912"/>
              <a:gd name="connsiteY3" fmla="*/ 92183 h 108084"/>
              <a:gd name="connsiteX4" fmla="*/ 330286 w 417912"/>
              <a:gd name="connsiteY4" fmla="*/ 92183 h 108084"/>
              <a:gd name="connsiteX5" fmla="*/ 174711 w 417912"/>
              <a:gd name="connsiteY5" fmla="*/ 108058 h 108084"/>
              <a:gd name="connsiteX6" fmla="*/ 263611 w 417912"/>
              <a:gd name="connsiteY6" fmla="*/ 95358 h 108084"/>
              <a:gd name="connsiteX7" fmla="*/ 215986 w 417912"/>
              <a:gd name="connsiteY7" fmla="*/ 73133 h 108084"/>
              <a:gd name="connsiteX8" fmla="*/ 86 w 417912"/>
              <a:gd name="connsiteY8" fmla="*/ 108 h 10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912" h="108084">
                <a:moveTo>
                  <a:pt x="86" y="108"/>
                </a:moveTo>
                <a:cubicBezTo>
                  <a:pt x="-4147" y="-2538"/>
                  <a:pt x="148782" y="44029"/>
                  <a:pt x="190586" y="57258"/>
                </a:cubicBezTo>
                <a:cubicBezTo>
                  <a:pt x="232390" y="70487"/>
                  <a:pt x="213340" y="73662"/>
                  <a:pt x="250911" y="79483"/>
                </a:cubicBezTo>
                <a:cubicBezTo>
                  <a:pt x="288482" y="85304"/>
                  <a:pt x="402782" y="90066"/>
                  <a:pt x="416011" y="92183"/>
                </a:cubicBezTo>
                <a:cubicBezTo>
                  <a:pt x="429240" y="94300"/>
                  <a:pt x="370503" y="89537"/>
                  <a:pt x="330286" y="92183"/>
                </a:cubicBezTo>
                <a:cubicBezTo>
                  <a:pt x="290069" y="94829"/>
                  <a:pt x="185823" y="107529"/>
                  <a:pt x="174711" y="108058"/>
                </a:cubicBezTo>
                <a:cubicBezTo>
                  <a:pt x="163599" y="108587"/>
                  <a:pt x="256732" y="101179"/>
                  <a:pt x="263611" y="95358"/>
                </a:cubicBezTo>
                <a:cubicBezTo>
                  <a:pt x="270490" y="89537"/>
                  <a:pt x="255144" y="85833"/>
                  <a:pt x="215986" y="73133"/>
                </a:cubicBezTo>
                <a:cubicBezTo>
                  <a:pt x="176828" y="60433"/>
                  <a:pt x="4319" y="2754"/>
                  <a:pt x="86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DC389E8F-254D-5422-314A-016625AE71CB}"/>
              </a:ext>
            </a:extLst>
          </p:cNvPr>
          <p:cNvSpPr/>
          <p:nvPr/>
        </p:nvSpPr>
        <p:spPr>
          <a:xfrm>
            <a:off x="3762375" y="3625830"/>
            <a:ext cx="307975" cy="58238"/>
          </a:xfrm>
          <a:custGeom>
            <a:avLst/>
            <a:gdLst>
              <a:gd name="connsiteX0" fmla="*/ 0 w 307975"/>
              <a:gd name="connsiteY0" fmla="*/ 20 h 58238"/>
              <a:gd name="connsiteX1" fmla="*/ 200025 w 307975"/>
              <a:gd name="connsiteY1" fmla="*/ 53995 h 58238"/>
              <a:gd name="connsiteX2" fmla="*/ 307975 w 307975"/>
              <a:gd name="connsiteY2" fmla="*/ 53995 h 58238"/>
              <a:gd name="connsiteX3" fmla="*/ 200025 w 307975"/>
              <a:gd name="connsiteY3" fmla="*/ 47645 h 58238"/>
              <a:gd name="connsiteX4" fmla="*/ 0 w 307975"/>
              <a:gd name="connsiteY4" fmla="*/ 20 h 5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75" h="58238">
                <a:moveTo>
                  <a:pt x="0" y="20"/>
                </a:moveTo>
                <a:cubicBezTo>
                  <a:pt x="0" y="1078"/>
                  <a:pt x="148696" y="44999"/>
                  <a:pt x="200025" y="53995"/>
                </a:cubicBezTo>
                <a:cubicBezTo>
                  <a:pt x="251354" y="62991"/>
                  <a:pt x="307975" y="55053"/>
                  <a:pt x="307975" y="53995"/>
                </a:cubicBezTo>
                <a:cubicBezTo>
                  <a:pt x="307975" y="52937"/>
                  <a:pt x="244475" y="56112"/>
                  <a:pt x="200025" y="47645"/>
                </a:cubicBezTo>
                <a:cubicBezTo>
                  <a:pt x="155575" y="39178"/>
                  <a:pt x="0" y="-1038"/>
                  <a:pt x="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2A2CE28-FEF8-9665-A141-6AF70430BB4A}"/>
              </a:ext>
            </a:extLst>
          </p:cNvPr>
          <p:cNvSpPr/>
          <p:nvPr/>
        </p:nvSpPr>
        <p:spPr>
          <a:xfrm>
            <a:off x="3567143" y="3524139"/>
            <a:ext cx="250553" cy="41391"/>
          </a:xfrm>
          <a:custGeom>
            <a:avLst/>
            <a:gdLst>
              <a:gd name="connsiteX0" fmla="*/ 1557 w 250553"/>
              <a:gd name="connsiteY0" fmla="*/ 111 h 41391"/>
              <a:gd name="connsiteX1" fmla="*/ 87282 w 250553"/>
              <a:gd name="connsiteY1" fmla="*/ 28686 h 41391"/>
              <a:gd name="connsiteX2" fmla="*/ 249207 w 250553"/>
              <a:gd name="connsiteY2" fmla="*/ 12811 h 41391"/>
              <a:gd name="connsiteX3" fmla="*/ 157132 w 250553"/>
              <a:gd name="connsiteY3" fmla="*/ 41386 h 41391"/>
              <a:gd name="connsiteX4" fmla="*/ 1557 w 250553"/>
              <a:gd name="connsiteY4" fmla="*/ 111 h 4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53" h="41391">
                <a:moveTo>
                  <a:pt x="1557" y="111"/>
                </a:moveTo>
                <a:cubicBezTo>
                  <a:pt x="-10085" y="-2006"/>
                  <a:pt x="46007" y="26569"/>
                  <a:pt x="87282" y="28686"/>
                </a:cubicBezTo>
                <a:cubicBezTo>
                  <a:pt x="128557" y="30803"/>
                  <a:pt x="237565" y="10694"/>
                  <a:pt x="249207" y="12811"/>
                </a:cubicBezTo>
                <a:cubicBezTo>
                  <a:pt x="260849" y="14928"/>
                  <a:pt x="194174" y="40857"/>
                  <a:pt x="157132" y="41386"/>
                </a:cubicBezTo>
                <a:cubicBezTo>
                  <a:pt x="120090" y="41915"/>
                  <a:pt x="13199" y="2228"/>
                  <a:pt x="1557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9A7246B-A20C-1337-CB94-467E3153B26B}"/>
              </a:ext>
            </a:extLst>
          </p:cNvPr>
          <p:cNvSpPr/>
          <p:nvPr/>
        </p:nvSpPr>
        <p:spPr>
          <a:xfrm>
            <a:off x="4124308" y="3602805"/>
            <a:ext cx="240435" cy="26896"/>
          </a:xfrm>
          <a:custGeom>
            <a:avLst/>
            <a:gdLst>
              <a:gd name="connsiteX0" fmla="*/ 17 w 240435"/>
              <a:gd name="connsiteY0" fmla="*/ 26220 h 26896"/>
              <a:gd name="connsiteX1" fmla="*/ 142892 w 240435"/>
              <a:gd name="connsiteY1" fmla="*/ 820 h 26896"/>
              <a:gd name="connsiteX2" fmla="*/ 209567 w 240435"/>
              <a:gd name="connsiteY2" fmla="*/ 7170 h 26896"/>
              <a:gd name="connsiteX3" fmla="*/ 238142 w 240435"/>
              <a:gd name="connsiteY3" fmla="*/ 16695 h 26896"/>
              <a:gd name="connsiteX4" fmla="*/ 152417 w 240435"/>
              <a:gd name="connsiteY4" fmla="*/ 19870 h 26896"/>
              <a:gd name="connsiteX5" fmla="*/ 17 w 240435"/>
              <a:gd name="connsiteY5" fmla="*/ 26220 h 2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435" h="26896">
                <a:moveTo>
                  <a:pt x="17" y="26220"/>
                </a:moveTo>
                <a:cubicBezTo>
                  <a:pt x="-1570" y="23045"/>
                  <a:pt x="107967" y="3995"/>
                  <a:pt x="142892" y="820"/>
                </a:cubicBezTo>
                <a:cubicBezTo>
                  <a:pt x="177817" y="-2355"/>
                  <a:pt x="193692" y="4524"/>
                  <a:pt x="209567" y="7170"/>
                </a:cubicBezTo>
                <a:cubicBezTo>
                  <a:pt x="225442" y="9816"/>
                  <a:pt x="247667" y="14578"/>
                  <a:pt x="238142" y="16695"/>
                </a:cubicBezTo>
                <a:cubicBezTo>
                  <a:pt x="228617" y="18812"/>
                  <a:pt x="185754" y="19341"/>
                  <a:pt x="152417" y="19870"/>
                </a:cubicBezTo>
                <a:cubicBezTo>
                  <a:pt x="119080" y="20399"/>
                  <a:pt x="1604" y="29395"/>
                  <a:pt x="17" y="26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A2C946D-02E3-05E8-F81C-E15C1E85C4D3}"/>
              </a:ext>
            </a:extLst>
          </p:cNvPr>
          <p:cNvSpPr/>
          <p:nvPr/>
        </p:nvSpPr>
        <p:spPr>
          <a:xfrm>
            <a:off x="3511550" y="3073223"/>
            <a:ext cx="473826" cy="133527"/>
          </a:xfrm>
          <a:custGeom>
            <a:avLst/>
            <a:gdLst>
              <a:gd name="connsiteX0" fmla="*/ 0 w 473826"/>
              <a:gd name="connsiteY0" fmla="*/ 133527 h 133527"/>
              <a:gd name="connsiteX1" fmla="*/ 184150 w 473826"/>
              <a:gd name="connsiteY1" fmla="*/ 22402 h 133527"/>
              <a:gd name="connsiteX2" fmla="*/ 149225 w 473826"/>
              <a:gd name="connsiteY2" fmla="*/ 31927 h 133527"/>
              <a:gd name="connsiteX3" fmla="*/ 241300 w 473826"/>
              <a:gd name="connsiteY3" fmla="*/ 6527 h 133527"/>
              <a:gd name="connsiteX4" fmla="*/ 469900 w 473826"/>
              <a:gd name="connsiteY4" fmla="*/ 28752 h 133527"/>
              <a:gd name="connsiteX5" fmla="*/ 381000 w 473826"/>
              <a:gd name="connsiteY5" fmla="*/ 19227 h 133527"/>
              <a:gd name="connsiteX6" fmla="*/ 317500 w 473826"/>
              <a:gd name="connsiteY6" fmla="*/ 177 h 133527"/>
              <a:gd name="connsiteX7" fmla="*/ 238125 w 473826"/>
              <a:gd name="connsiteY7" fmla="*/ 9702 h 133527"/>
              <a:gd name="connsiteX8" fmla="*/ 209550 w 473826"/>
              <a:gd name="connsiteY8" fmla="*/ 9702 h 133527"/>
              <a:gd name="connsiteX9" fmla="*/ 177800 w 473826"/>
              <a:gd name="connsiteY9" fmla="*/ 28752 h 133527"/>
              <a:gd name="connsiteX10" fmla="*/ 0 w 473826"/>
              <a:gd name="connsiteY10" fmla="*/ 133527 h 13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826" h="133527">
                <a:moveTo>
                  <a:pt x="0" y="133527"/>
                </a:moveTo>
                <a:cubicBezTo>
                  <a:pt x="79639" y="86431"/>
                  <a:pt x="159279" y="39335"/>
                  <a:pt x="184150" y="22402"/>
                </a:cubicBezTo>
                <a:cubicBezTo>
                  <a:pt x="209021" y="5469"/>
                  <a:pt x="149225" y="31927"/>
                  <a:pt x="149225" y="31927"/>
                </a:cubicBezTo>
                <a:cubicBezTo>
                  <a:pt x="158750" y="29281"/>
                  <a:pt x="187854" y="7056"/>
                  <a:pt x="241300" y="6527"/>
                </a:cubicBezTo>
                <a:cubicBezTo>
                  <a:pt x="294746" y="5998"/>
                  <a:pt x="446617" y="26635"/>
                  <a:pt x="469900" y="28752"/>
                </a:cubicBezTo>
                <a:cubicBezTo>
                  <a:pt x="493183" y="30869"/>
                  <a:pt x="406400" y="23989"/>
                  <a:pt x="381000" y="19227"/>
                </a:cubicBezTo>
                <a:cubicBezTo>
                  <a:pt x="355600" y="14465"/>
                  <a:pt x="341313" y="1765"/>
                  <a:pt x="317500" y="177"/>
                </a:cubicBezTo>
                <a:cubicBezTo>
                  <a:pt x="293687" y="-1411"/>
                  <a:pt x="256117" y="8114"/>
                  <a:pt x="238125" y="9702"/>
                </a:cubicBezTo>
                <a:cubicBezTo>
                  <a:pt x="220133" y="11289"/>
                  <a:pt x="219604" y="6527"/>
                  <a:pt x="209550" y="9702"/>
                </a:cubicBezTo>
                <a:cubicBezTo>
                  <a:pt x="199496" y="12877"/>
                  <a:pt x="177800" y="28752"/>
                  <a:pt x="177800" y="28752"/>
                </a:cubicBezTo>
                <a:lnTo>
                  <a:pt x="0" y="1335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92F933B-4771-DF9D-57C9-4E2E146B8DAA}"/>
              </a:ext>
            </a:extLst>
          </p:cNvPr>
          <p:cNvSpPr/>
          <p:nvPr/>
        </p:nvSpPr>
        <p:spPr>
          <a:xfrm>
            <a:off x="3511388" y="3079393"/>
            <a:ext cx="346273" cy="124185"/>
          </a:xfrm>
          <a:custGeom>
            <a:avLst/>
            <a:gdLst>
              <a:gd name="connsiteX0" fmla="*/ 162 w 346273"/>
              <a:gd name="connsiteY0" fmla="*/ 124182 h 124185"/>
              <a:gd name="connsiteX1" fmla="*/ 152562 w 346273"/>
              <a:gd name="connsiteY1" fmla="*/ 41632 h 124185"/>
              <a:gd name="connsiteX2" fmla="*/ 219237 w 346273"/>
              <a:gd name="connsiteY2" fmla="*/ 13057 h 124185"/>
              <a:gd name="connsiteX3" fmla="*/ 346237 w 346273"/>
              <a:gd name="connsiteY3" fmla="*/ 13057 h 124185"/>
              <a:gd name="connsiteX4" fmla="*/ 231937 w 346273"/>
              <a:gd name="connsiteY4" fmla="*/ 357 h 124185"/>
              <a:gd name="connsiteX5" fmla="*/ 197012 w 346273"/>
              <a:gd name="connsiteY5" fmla="*/ 6707 h 124185"/>
              <a:gd name="connsiteX6" fmla="*/ 123987 w 346273"/>
              <a:gd name="connsiteY6" fmla="*/ 38457 h 124185"/>
              <a:gd name="connsiteX7" fmla="*/ 162 w 346273"/>
              <a:gd name="connsiteY7" fmla="*/ 124182 h 12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273" h="124185">
                <a:moveTo>
                  <a:pt x="162" y="124182"/>
                </a:moveTo>
                <a:cubicBezTo>
                  <a:pt x="4925" y="124711"/>
                  <a:pt x="116050" y="60153"/>
                  <a:pt x="152562" y="41632"/>
                </a:cubicBezTo>
                <a:cubicBezTo>
                  <a:pt x="189075" y="23111"/>
                  <a:pt x="186958" y="17819"/>
                  <a:pt x="219237" y="13057"/>
                </a:cubicBezTo>
                <a:cubicBezTo>
                  <a:pt x="251516" y="8294"/>
                  <a:pt x="344120" y="15174"/>
                  <a:pt x="346237" y="13057"/>
                </a:cubicBezTo>
                <a:cubicBezTo>
                  <a:pt x="348354" y="10940"/>
                  <a:pt x="256808" y="1415"/>
                  <a:pt x="231937" y="357"/>
                </a:cubicBezTo>
                <a:cubicBezTo>
                  <a:pt x="207066" y="-701"/>
                  <a:pt x="215004" y="357"/>
                  <a:pt x="197012" y="6707"/>
                </a:cubicBezTo>
                <a:cubicBezTo>
                  <a:pt x="179020" y="13057"/>
                  <a:pt x="151504" y="22582"/>
                  <a:pt x="123987" y="38457"/>
                </a:cubicBezTo>
                <a:cubicBezTo>
                  <a:pt x="96470" y="54332"/>
                  <a:pt x="-4601" y="123653"/>
                  <a:pt x="162" y="124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DB27D78-AF48-1CF9-273E-CDCC7835C9A4}"/>
              </a:ext>
            </a:extLst>
          </p:cNvPr>
          <p:cNvSpPr/>
          <p:nvPr/>
        </p:nvSpPr>
        <p:spPr>
          <a:xfrm>
            <a:off x="3539290" y="2993817"/>
            <a:ext cx="321511" cy="197489"/>
          </a:xfrm>
          <a:custGeom>
            <a:avLst/>
            <a:gdLst>
              <a:gd name="connsiteX0" fmla="*/ 321510 w 321511"/>
              <a:gd name="connsiteY0" fmla="*/ 208 h 197489"/>
              <a:gd name="connsiteX1" fmla="*/ 181810 w 321511"/>
              <a:gd name="connsiteY1" fmla="*/ 28783 h 197489"/>
              <a:gd name="connsiteX2" fmla="*/ 156410 w 321511"/>
              <a:gd name="connsiteY2" fmla="*/ 47833 h 197489"/>
              <a:gd name="connsiteX3" fmla="*/ 131010 w 321511"/>
              <a:gd name="connsiteY3" fmla="*/ 66883 h 197489"/>
              <a:gd name="connsiteX4" fmla="*/ 96085 w 321511"/>
              <a:gd name="connsiteY4" fmla="*/ 104983 h 197489"/>
              <a:gd name="connsiteX5" fmla="*/ 835 w 321511"/>
              <a:gd name="connsiteY5" fmla="*/ 197058 h 197489"/>
              <a:gd name="connsiteX6" fmla="*/ 156410 w 321511"/>
              <a:gd name="connsiteY6" fmla="*/ 63708 h 197489"/>
              <a:gd name="connsiteX7" fmla="*/ 178635 w 321511"/>
              <a:gd name="connsiteY7" fmla="*/ 44658 h 197489"/>
              <a:gd name="connsiteX8" fmla="*/ 321510 w 321511"/>
              <a:gd name="connsiteY8" fmla="*/ 208 h 1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511" h="197489">
                <a:moveTo>
                  <a:pt x="321510" y="208"/>
                </a:moveTo>
                <a:cubicBezTo>
                  <a:pt x="322039" y="-2438"/>
                  <a:pt x="209326" y="20846"/>
                  <a:pt x="181810" y="28783"/>
                </a:cubicBezTo>
                <a:cubicBezTo>
                  <a:pt x="154294" y="36720"/>
                  <a:pt x="156410" y="47833"/>
                  <a:pt x="156410" y="47833"/>
                </a:cubicBezTo>
                <a:cubicBezTo>
                  <a:pt x="147943" y="54183"/>
                  <a:pt x="141064" y="57358"/>
                  <a:pt x="131010" y="66883"/>
                </a:cubicBezTo>
                <a:cubicBezTo>
                  <a:pt x="120956" y="76408"/>
                  <a:pt x="117781" y="83287"/>
                  <a:pt x="96085" y="104983"/>
                </a:cubicBezTo>
                <a:cubicBezTo>
                  <a:pt x="74389" y="126679"/>
                  <a:pt x="-9219" y="203937"/>
                  <a:pt x="835" y="197058"/>
                </a:cubicBezTo>
                <a:cubicBezTo>
                  <a:pt x="10889" y="190179"/>
                  <a:pt x="156410" y="63708"/>
                  <a:pt x="156410" y="63708"/>
                </a:cubicBezTo>
                <a:cubicBezTo>
                  <a:pt x="186043" y="38308"/>
                  <a:pt x="157468" y="53654"/>
                  <a:pt x="178635" y="44658"/>
                </a:cubicBezTo>
                <a:cubicBezTo>
                  <a:pt x="199802" y="35662"/>
                  <a:pt x="320981" y="2854"/>
                  <a:pt x="321510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D402F404-C7F3-42D0-56F4-E2D50DDE6086}"/>
              </a:ext>
            </a:extLst>
          </p:cNvPr>
          <p:cNvSpPr/>
          <p:nvPr/>
        </p:nvSpPr>
        <p:spPr>
          <a:xfrm>
            <a:off x="3797294" y="3006693"/>
            <a:ext cx="322739" cy="32656"/>
          </a:xfrm>
          <a:custGeom>
            <a:avLst/>
            <a:gdLst>
              <a:gd name="connsiteX0" fmla="*/ 6 w 322739"/>
              <a:gd name="connsiteY0" fmla="*/ 25432 h 32656"/>
              <a:gd name="connsiteX1" fmla="*/ 177806 w 322739"/>
              <a:gd name="connsiteY1" fmla="*/ 32 h 32656"/>
              <a:gd name="connsiteX2" fmla="*/ 320681 w 322739"/>
              <a:gd name="connsiteY2" fmla="*/ 31782 h 32656"/>
              <a:gd name="connsiteX3" fmla="*/ 257181 w 322739"/>
              <a:gd name="connsiteY3" fmla="*/ 22257 h 32656"/>
              <a:gd name="connsiteX4" fmla="*/ 184156 w 322739"/>
              <a:gd name="connsiteY4" fmla="*/ 6382 h 32656"/>
              <a:gd name="connsiteX5" fmla="*/ 6 w 322739"/>
              <a:gd name="connsiteY5" fmla="*/ 25432 h 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739" h="32656">
                <a:moveTo>
                  <a:pt x="6" y="25432"/>
                </a:moveTo>
                <a:cubicBezTo>
                  <a:pt x="-1052" y="24374"/>
                  <a:pt x="124360" y="-1026"/>
                  <a:pt x="177806" y="32"/>
                </a:cubicBezTo>
                <a:cubicBezTo>
                  <a:pt x="231252" y="1090"/>
                  <a:pt x="307452" y="28078"/>
                  <a:pt x="320681" y="31782"/>
                </a:cubicBezTo>
                <a:cubicBezTo>
                  <a:pt x="333910" y="35486"/>
                  <a:pt x="279935" y="26490"/>
                  <a:pt x="257181" y="22257"/>
                </a:cubicBezTo>
                <a:cubicBezTo>
                  <a:pt x="234427" y="18024"/>
                  <a:pt x="220139" y="7440"/>
                  <a:pt x="184156" y="6382"/>
                </a:cubicBezTo>
                <a:cubicBezTo>
                  <a:pt x="148173" y="5324"/>
                  <a:pt x="1064" y="26490"/>
                  <a:pt x="6" y="25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D406B85-B0CE-C27E-F67D-DBA20D0DD43C}"/>
              </a:ext>
            </a:extLst>
          </p:cNvPr>
          <p:cNvSpPr/>
          <p:nvPr/>
        </p:nvSpPr>
        <p:spPr>
          <a:xfrm>
            <a:off x="3888185" y="3076534"/>
            <a:ext cx="236191" cy="82612"/>
          </a:xfrm>
          <a:custGeom>
            <a:avLst/>
            <a:gdLst>
              <a:gd name="connsiteX0" fmla="*/ 1190 w 236191"/>
              <a:gd name="connsiteY0" fmla="*/ 41 h 82612"/>
              <a:gd name="connsiteX1" fmla="*/ 169465 w 236191"/>
              <a:gd name="connsiteY1" fmla="*/ 28616 h 82612"/>
              <a:gd name="connsiteX2" fmla="*/ 236140 w 236191"/>
              <a:gd name="connsiteY2" fmla="*/ 82591 h 82612"/>
              <a:gd name="connsiteX3" fmla="*/ 178990 w 236191"/>
              <a:gd name="connsiteY3" fmla="*/ 34966 h 82612"/>
              <a:gd name="connsiteX4" fmla="*/ 96440 w 236191"/>
              <a:gd name="connsiteY4" fmla="*/ 22266 h 82612"/>
              <a:gd name="connsiteX5" fmla="*/ 1190 w 236191"/>
              <a:gd name="connsiteY5" fmla="*/ 41 h 8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91" h="82612">
                <a:moveTo>
                  <a:pt x="1190" y="41"/>
                </a:moveTo>
                <a:cubicBezTo>
                  <a:pt x="13361" y="1099"/>
                  <a:pt x="130307" y="14858"/>
                  <a:pt x="169465" y="28616"/>
                </a:cubicBezTo>
                <a:cubicBezTo>
                  <a:pt x="208623" y="42374"/>
                  <a:pt x="234552" y="81533"/>
                  <a:pt x="236140" y="82591"/>
                </a:cubicBezTo>
                <a:cubicBezTo>
                  <a:pt x="237728" y="83649"/>
                  <a:pt x="202273" y="45020"/>
                  <a:pt x="178990" y="34966"/>
                </a:cubicBezTo>
                <a:cubicBezTo>
                  <a:pt x="155707" y="24912"/>
                  <a:pt x="119194" y="25970"/>
                  <a:pt x="96440" y="22266"/>
                </a:cubicBezTo>
                <a:cubicBezTo>
                  <a:pt x="73686" y="18562"/>
                  <a:pt x="-10981" y="-1017"/>
                  <a:pt x="11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4D4E265-06C7-17C0-AE87-BA9284CE3267}"/>
              </a:ext>
            </a:extLst>
          </p:cNvPr>
          <p:cNvSpPr/>
          <p:nvPr/>
        </p:nvSpPr>
        <p:spPr>
          <a:xfrm>
            <a:off x="4086034" y="3016230"/>
            <a:ext cx="242546" cy="52457"/>
          </a:xfrm>
          <a:custGeom>
            <a:avLst/>
            <a:gdLst>
              <a:gd name="connsiteX0" fmla="*/ 191 w 242546"/>
              <a:gd name="connsiteY0" fmla="*/ 20 h 52457"/>
              <a:gd name="connsiteX1" fmla="*/ 120841 w 242546"/>
              <a:gd name="connsiteY1" fmla="*/ 44470 h 52457"/>
              <a:gd name="connsiteX2" fmla="*/ 241491 w 242546"/>
              <a:gd name="connsiteY2" fmla="*/ 34945 h 52457"/>
              <a:gd name="connsiteX3" fmla="*/ 177991 w 242546"/>
              <a:gd name="connsiteY3" fmla="*/ 44470 h 52457"/>
              <a:gd name="connsiteX4" fmla="*/ 149416 w 242546"/>
              <a:gd name="connsiteY4" fmla="*/ 50820 h 52457"/>
              <a:gd name="connsiteX5" fmla="*/ 191 w 242546"/>
              <a:gd name="connsiteY5" fmla="*/ 20 h 5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546" h="52457">
                <a:moveTo>
                  <a:pt x="191" y="20"/>
                </a:moveTo>
                <a:cubicBezTo>
                  <a:pt x="-4571" y="-1038"/>
                  <a:pt x="80624" y="38649"/>
                  <a:pt x="120841" y="44470"/>
                </a:cubicBezTo>
                <a:cubicBezTo>
                  <a:pt x="161058" y="50291"/>
                  <a:pt x="231966" y="34945"/>
                  <a:pt x="241491" y="34945"/>
                </a:cubicBezTo>
                <a:cubicBezTo>
                  <a:pt x="251016" y="34945"/>
                  <a:pt x="193337" y="41824"/>
                  <a:pt x="177991" y="44470"/>
                </a:cubicBezTo>
                <a:cubicBezTo>
                  <a:pt x="162645" y="47116"/>
                  <a:pt x="172699" y="56112"/>
                  <a:pt x="149416" y="50820"/>
                </a:cubicBezTo>
                <a:cubicBezTo>
                  <a:pt x="126133" y="45528"/>
                  <a:pt x="4953" y="1078"/>
                  <a:pt x="19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B8317B0-C92A-57EE-4105-D28E2579138E}"/>
              </a:ext>
            </a:extLst>
          </p:cNvPr>
          <p:cNvSpPr/>
          <p:nvPr/>
        </p:nvSpPr>
        <p:spPr>
          <a:xfrm>
            <a:off x="4428943" y="3072079"/>
            <a:ext cx="48439" cy="163706"/>
          </a:xfrm>
          <a:custGeom>
            <a:avLst/>
            <a:gdLst>
              <a:gd name="connsiteX0" fmla="*/ 182 w 48439"/>
              <a:gd name="connsiteY0" fmla="*/ 1321 h 163706"/>
              <a:gd name="connsiteX1" fmla="*/ 19232 w 48439"/>
              <a:gd name="connsiteY1" fmla="*/ 67996 h 163706"/>
              <a:gd name="connsiteX2" fmla="*/ 25582 w 48439"/>
              <a:gd name="connsiteY2" fmla="*/ 163246 h 163706"/>
              <a:gd name="connsiteX3" fmla="*/ 47807 w 48439"/>
              <a:gd name="connsiteY3" fmla="*/ 106096 h 163706"/>
              <a:gd name="connsiteX4" fmla="*/ 41457 w 48439"/>
              <a:gd name="connsiteY4" fmla="*/ 150546 h 163706"/>
              <a:gd name="connsiteX5" fmla="*/ 31932 w 48439"/>
              <a:gd name="connsiteY5" fmla="*/ 128321 h 163706"/>
              <a:gd name="connsiteX6" fmla="*/ 182 w 48439"/>
              <a:gd name="connsiteY6" fmla="*/ 1321 h 16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39" h="163706">
                <a:moveTo>
                  <a:pt x="182" y="1321"/>
                </a:moveTo>
                <a:cubicBezTo>
                  <a:pt x="-1935" y="-8733"/>
                  <a:pt x="14999" y="41009"/>
                  <a:pt x="19232" y="67996"/>
                </a:cubicBezTo>
                <a:cubicBezTo>
                  <a:pt x="23465" y="94984"/>
                  <a:pt x="20820" y="156896"/>
                  <a:pt x="25582" y="163246"/>
                </a:cubicBezTo>
                <a:cubicBezTo>
                  <a:pt x="30344" y="169596"/>
                  <a:pt x="45161" y="108213"/>
                  <a:pt x="47807" y="106096"/>
                </a:cubicBezTo>
                <a:cubicBezTo>
                  <a:pt x="50453" y="103979"/>
                  <a:pt x="44103" y="146842"/>
                  <a:pt x="41457" y="150546"/>
                </a:cubicBezTo>
                <a:cubicBezTo>
                  <a:pt x="38811" y="154250"/>
                  <a:pt x="34049" y="148958"/>
                  <a:pt x="31932" y="128321"/>
                </a:cubicBezTo>
                <a:cubicBezTo>
                  <a:pt x="29815" y="107684"/>
                  <a:pt x="2299" y="11375"/>
                  <a:pt x="182" y="1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140AAAC-BAAD-3A10-5E27-C0020D70DC52}"/>
              </a:ext>
            </a:extLst>
          </p:cNvPr>
          <p:cNvSpPr/>
          <p:nvPr/>
        </p:nvSpPr>
        <p:spPr>
          <a:xfrm>
            <a:off x="4194131" y="3045226"/>
            <a:ext cx="228832" cy="120258"/>
          </a:xfrm>
          <a:custGeom>
            <a:avLst/>
            <a:gdLst>
              <a:gd name="connsiteX0" fmla="*/ 44 w 228832"/>
              <a:gd name="connsiteY0" fmla="*/ 40874 h 120258"/>
              <a:gd name="connsiteX1" fmla="*/ 161969 w 228832"/>
              <a:gd name="connsiteY1" fmla="*/ 18649 h 120258"/>
              <a:gd name="connsiteX2" fmla="*/ 196894 w 228832"/>
              <a:gd name="connsiteY2" fmla="*/ 53574 h 120258"/>
              <a:gd name="connsiteX3" fmla="*/ 200069 w 228832"/>
              <a:gd name="connsiteY3" fmla="*/ 21824 h 120258"/>
              <a:gd name="connsiteX4" fmla="*/ 228644 w 228832"/>
              <a:gd name="connsiteY4" fmla="*/ 120249 h 120258"/>
              <a:gd name="connsiteX5" fmla="*/ 184194 w 228832"/>
              <a:gd name="connsiteY5" fmla="*/ 15474 h 120258"/>
              <a:gd name="connsiteX6" fmla="*/ 146094 w 228832"/>
              <a:gd name="connsiteY6" fmla="*/ 2774 h 120258"/>
              <a:gd name="connsiteX7" fmla="*/ 44 w 228832"/>
              <a:gd name="connsiteY7" fmla="*/ 40874 h 12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832" h="120258">
                <a:moveTo>
                  <a:pt x="44" y="40874"/>
                </a:moveTo>
                <a:cubicBezTo>
                  <a:pt x="2690" y="43520"/>
                  <a:pt x="129161" y="16532"/>
                  <a:pt x="161969" y="18649"/>
                </a:cubicBezTo>
                <a:cubicBezTo>
                  <a:pt x="194777" y="20766"/>
                  <a:pt x="190544" y="53045"/>
                  <a:pt x="196894" y="53574"/>
                </a:cubicBezTo>
                <a:cubicBezTo>
                  <a:pt x="203244" y="54103"/>
                  <a:pt x="194777" y="10711"/>
                  <a:pt x="200069" y="21824"/>
                </a:cubicBezTo>
                <a:cubicBezTo>
                  <a:pt x="205361" y="32936"/>
                  <a:pt x="231290" y="121307"/>
                  <a:pt x="228644" y="120249"/>
                </a:cubicBezTo>
                <a:cubicBezTo>
                  <a:pt x="225998" y="119191"/>
                  <a:pt x="197952" y="35053"/>
                  <a:pt x="184194" y="15474"/>
                </a:cubicBezTo>
                <a:cubicBezTo>
                  <a:pt x="170436" y="-4105"/>
                  <a:pt x="178373" y="-930"/>
                  <a:pt x="146094" y="2774"/>
                </a:cubicBezTo>
                <a:cubicBezTo>
                  <a:pt x="113815" y="6478"/>
                  <a:pt x="-2602" y="38228"/>
                  <a:pt x="44" y="40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1B3383F-1223-D265-2695-C39D9459D805}"/>
              </a:ext>
            </a:extLst>
          </p:cNvPr>
          <p:cNvSpPr/>
          <p:nvPr/>
        </p:nvSpPr>
        <p:spPr>
          <a:xfrm>
            <a:off x="4108427" y="3092352"/>
            <a:ext cx="331480" cy="163448"/>
          </a:xfrm>
          <a:custGeom>
            <a:avLst/>
            <a:gdLst>
              <a:gd name="connsiteX0" fmla="*/ 23 w 331480"/>
              <a:gd name="connsiteY0" fmla="*/ 98 h 163448"/>
              <a:gd name="connsiteX1" fmla="*/ 107973 w 331480"/>
              <a:gd name="connsiteY1" fmla="*/ 76298 h 163448"/>
              <a:gd name="connsiteX2" fmla="*/ 228623 w 331480"/>
              <a:gd name="connsiteY2" fmla="*/ 95348 h 163448"/>
              <a:gd name="connsiteX3" fmla="*/ 238148 w 331480"/>
              <a:gd name="connsiteY3" fmla="*/ 85823 h 163448"/>
              <a:gd name="connsiteX4" fmla="*/ 307998 w 331480"/>
              <a:gd name="connsiteY4" fmla="*/ 136623 h 163448"/>
              <a:gd name="connsiteX5" fmla="*/ 330223 w 331480"/>
              <a:gd name="connsiteY5" fmla="*/ 162023 h 163448"/>
              <a:gd name="connsiteX6" fmla="*/ 276248 w 331480"/>
              <a:gd name="connsiteY6" fmla="*/ 95348 h 163448"/>
              <a:gd name="connsiteX7" fmla="*/ 142898 w 331480"/>
              <a:gd name="connsiteY7" fmla="*/ 82648 h 163448"/>
              <a:gd name="connsiteX8" fmla="*/ 98448 w 331480"/>
              <a:gd name="connsiteY8" fmla="*/ 60423 h 163448"/>
              <a:gd name="connsiteX9" fmla="*/ 23 w 331480"/>
              <a:gd name="connsiteY9" fmla="*/ 98 h 16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480" h="163448">
                <a:moveTo>
                  <a:pt x="23" y="98"/>
                </a:moveTo>
                <a:cubicBezTo>
                  <a:pt x="1611" y="2744"/>
                  <a:pt x="69873" y="60423"/>
                  <a:pt x="107973" y="76298"/>
                </a:cubicBezTo>
                <a:cubicBezTo>
                  <a:pt x="146073" y="92173"/>
                  <a:pt x="206927" y="93761"/>
                  <a:pt x="228623" y="95348"/>
                </a:cubicBezTo>
                <a:cubicBezTo>
                  <a:pt x="250319" y="96935"/>
                  <a:pt x="224919" y="78944"/>
                  <a:pt x="238148" y="85823"/>
                </a:cubicBezTo>
                <a:cubicBezTo>
                  <a:pt x="251377" y="92702"/>
                  <a:pt x="292652" y="123923"/>
                  <a:pt x="307998" y="136623"/>
                </a:cubicBezTo>
                <a:cubicBezTo>
                  <a:pt x="323344" y="149323"/>
                  <a:pt x="335515" y="168902"/>
                  <a:pt x="330223" y="162023"/>
                </a:cubicBezTo>
                <a:cubicBezTo>
                  <a:pt x="324931" y="155144"/>
                  <a:pt x="307469" y="108577"/>
                  <a:pt x="276248" y="95348"/>
                </a:cubicBezTo>
                <a:cubicBezTo>
                  <a:pt x="245027" y="82119"/>
                  <a:pt x="172531" y="88469"/>
                  <a:pt x="142898" y="82648"/>
                </a:cubicBezTo>
                <a:cubicBezTo>
                  <a:pt x="113265" y="76827"/>
                  <a:pt x="119085" y="72065"/>
                  <a:pt x="98448" y="60423"/>
                </a:cubicBezTo>
                <a:cubicBezTo>
                  <a:pt x="77811" y="48781"/>
                  <a:pt x="-1565" y="-2548"/>
                  <a:pt x="23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9A76B01-C291-A1FF-0617-F03242D3F9EF}"/>
              </a:ext>
            </a:extLst>
          </p:cNvPr>
          <p:cNvSpPr/>
          <p:nvPr/>
        </p:nvSpPr>
        <p:spPr>
          <a:xfrm>
            <a:off x="4478308" y="3051163"/>
            <a:ext cx="59475" cy="197241"/>
          </a:xfrm>
          <a:custGeom>
            <a:avLst/>
            <a:gdLst>
              <a:gd name="connsiteX0" fmla="*/ 17492 w 59475"/>
              <a:gd name="connsiteY0" fmla="*/ 12 h 197241"/>
              <a:gd name="connsiteX1" fmla="*/ 30192 w 59475"/>
              <a:gd name="connsiteY1" fmla="*/ 63512 h 197241"/>
              <a:gd name="connsiteX2" fmla="*/ 33367 w 59475"/>
              <a:gd name="connsiteY2" fmla="*/ 76212 h 197241"/>
              <a:gd name="connsiteX3" fmla="*/ 58767 w 59475"/>
              <a:gd name="connsiteY3" fmla="*/ 38112 h 197241"/>
              <a:gd name="connsiteX4" fmla="*/ 1617 w 59475"/>
              <a:gd name="connsiteY4" fmla="*/ 117487 h 197241"/>
              <a:gd name="connsiteX5" fmla="*/ 17492 w 59475"/>
              <a:gd name="connsiteY5" fmla="*/ 155587 h 197241"/>
              <a:gd name="connsiteX6" fmla="*/ 36542 w 59475"/>
              <a:gd name="connsiteY6" fmla="*/ 196862 h 197241"/>
              <a:gd name="connsiteX7" fmla="*/ 17492 w 59475"/>
              <a:gd name="connsiteY7" fmla="*/ 130187 h 197241"/>
              <a:gd name="connsiteX8" fmla="*/ 27017 w 59475"/>
              <a:gd name="connsiteY8" fmla="*/ 69862 h 197241"/>
              <a:gd name="connsiteX9" fmla="*/ 17492 w 59475"/>
              <a:gd name="connsiteY9" fmla="*/ 12 h 1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75" h="197241">
                <a:moveTo>
                  <a:pt x="17492" y="12"/>
                </a:moveTo>
                <a:cubicBezTo>
                  <a:pt x="18021" y="-1046"/>
                  <a:pt x="30192" y="63512"/>
                  <a:pt x="30192" y="63512"/>
                </a:cubicBezTo>
                <a:cubicBezTo>
                  <a:pt x="32838" y="76212"/>
                  <a:pt x="28605" y="80445"/>
                  <a:pt x="33367" y="76212"/>
                </a:cubicBezTo>
                <a:cubicBezTo>
                  <a:pt x="38129" y="71979"/>
                  <a:pt x="64059" y="31233"/>
                  <a:pt x="58767" y="38112"/>
                </a:cubicBezTo>
                <a:cubicBezTo>
                  <a:pt x="53475" y="44991"/>
                  <a:pt x="8496" y="97908"/>
                  <a:pt x="1617" y="117487"/>
                </a:cubicBezTo>
                <a:cubicBezTo>
                  <a:pt x="-5262" y="137066"/>
                  <a:pt x="11671" y="142358"/>
                  <a:pt x="17492" y="155587"/>
                </a:cubicBezTo>
                <a:cubicBezTo>
                  <a:pt x="23313" y="168816"/>
                  <a:pt x="36542" y="201095"/>
                  <a:pt x="36542" y="196862"/>
                </a:cubicBezTo>
                <a:cubicBezTo>
                  <a:pt x="36542" y="192629"/>
                  <a:pt x="19079" y="151354"/>
                  <a:pt x="17492" y="130187"/>
                </a:cubicBezTo>
                <a:cubicBezTo>
                  <a:pt x="15905" y="109020"/>
                  <a:pt x="25430" y="86266"/>
                  <a:pt x="27017" y="69862"/>
                </a:cubicBezTo>
                <a:cubicBezTo>
                  <a:pt x="28604" y="53458"/>
                  <a:pt x="16963" y="1070"/>
                  <a:pt x="1749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A733209-EF7A-4FFE-7C69-CD6FE63323B5}"/>
              </a:ext>
            </a:extLst>
          </p:cNvPr>
          <p:cNvSpPr/>
          <p:nvPr/>
        </p:nvSpPr>
        <p:spPr>
          <a:xfrm>
            <a:off x="5096343" y="3421617"/>
            <a:ext cx="263065" cy="243796"/>
          </a:xfrm>
          <a:custGeom>
            <a:avLst/>
            <a:gdLst>
              <a:gd name="connsiteX0" fmla="*/ 263057 w 263065"/>
              <a:gd name="connsiteY0" fmla="*/ 7383 h 243796"/>
              <a:gd name="connsiteX1" fmla="*/ 164632 w 263065"/>
              <a:gd name="connsiteY1" fmla="*/ 67708 h 243796"/>
              <a:gd name="connsiteX2" fmla="*/ 85257 w 263065"/>
              <a:gd name="connsiteY2" fmla="*/ 115333 h 243796"/>
              <a:gd name="connsiteX3" fmla="*/ 59857 w 263065"/>
              <a:gd name="connsiteY3" fmla="*/ 147083 h 243796"/>
              <a:gd name="connsiteX4" fmla="*/ 40807 w 263065"/>
              <a:gd name="connsiteY4" fmla="*/ 182008 h 243796"/>
              <a:gd name="connsiteX5" fmla="*/ 2707 w 263065"/>
              <a:gd name="connsiteY5" fmla="*/ 242333 h 243796"/>
              <a:gd name="connsiteX6" fmla="*/ 9057 w 263065"/>
              <a:gd name="connsiteY6" fmla="*/ 216933 h 243796"/>
              <a:gd name="connsiteX7" fmla="*/ 56682 w 263065"/>
              <a:gd name="connsiteY7" fmla="*/ 128033 h 243796"/>
              <a:gd name="connsiteX8" fmla="*/ 158282 w 263065"/>
              <a:gd name="connsiteY8" fmla="*/ 16908 h 243796"/>
              <a:gd name="connsiteX9" fmla="*/ 263057 w 263065"/>
              <a:gd name="connsiteY9" fmla="*/ 7383 h 24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065" h="243796">
                <a:moveTo>
                  <a:pt x="263057" y="7383"/>
                </a:moveTo>
                <a:cubicBezTo>
                  <a:pt x="264115" y="15850"/>
                  <a:pt x="164632" y="67708"/>
                  <a:pt x="164632" y="67708"/>
                </a:cubicBezTo>
                <a:cubicBezTo>
                  <a:pt x="134999" y="85700"/>
                  <a:pt x="102719" y="102104"/>
                  <a:pt x="85257" y="115333"/>
                </a:cubicBezTo>
                <a:cubicBezTo>
                  <a:pt x="67794" y="128562"/>
                  <a:pt x="67265" y="135971"/>
                  <a:pt x="59857" y="147083"/>
                </a:cubicBezTo>
                <a:cubicBezTo>
                  <a:pt x="52449" y="158196"/>
                  <a:pt x="50332" y="166133"/>
                  <a:pt x="40807" y="182008"/>
                </a:cubicBezTo>
                <a:cubicBezTo>
                  <a:pt x="31282" y="197883"/>
                  <a:pt x="7999" y="236512"/>
                  <a:pt x="2707" y="242333"/>
                </a:cubicBezTo>
                <a:cubicBezTo>
                  <a:pt x="-2585" y="248154"/>
                  <a:pt x="61" y="235983"/>
                  <a:pt x="9057" y="216933"/>
                </a:cubicBezTo>
                <a:cubicBezTo>
                  <a:pt x="18053" y="197883"/>
                  <a:pt x="31811" y="161370"/>
                  <a:pt x="56682" y="128033"/>
                </a:cubicBezTo>
                <a:cubicBezTo>
                  <a:pt x="81553" y="94696"/>
                  <a:pt x="126003" y="40721"/>
                  <a:pt x="158282" y="16908"/>
                </a:cubicBezTo>
                <a:cubicBezTo>
                  <a:pt x="190561" y="-6905"/>
                  <a:pt x="261999" y="-1084"/>
                  <a:pt x="263057" y="7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0E7C558-673D-78C5-7D12-759ECAD65F30}"/>
              </a:ext>
            </a:extLst>
          </p:cNvPr>
          <p:cNvSpPr/>
          <p:nvPr/>
        </p:nvSpPr>
        <p:spPr>
          <a:xfrm>
            <a:off x="5091496" y="3435044"/>
            <a:ext cx="175863" cy="251138"/>
          </a:xfrm>
          <a:custGeom>
            <a:avLst/>
            <a:gdLst>
              <a:gd name="connsiteX0" fmla="*/ 175829 w 175863"/>
              <a:gd name="connsiteY0" fmla="*/ 306 h 251138"/>
              <a:gd name="connsiteX1" fmla="*/ 45654 w 175863"/>
              <a:gd name="connsiteY1" fmla="*/ 95556 h 251138"/>
              <a:gd name="connsiteX2" fmla="*/ 4379 w 175863"/>
              <a:gd name="connsiteY2" fmla="*/ 133656 h 251138"/>
              <a:gd name="connsiteX3" fmla="*/ 1204 w 175863"/>
              <a:gd name="connsiteY3" fmla="*/ 200331 h 251138"/>
              <a:gd name="connsiteX4" fmla="*/ 4379 w 175863"/>
              <a:gd name="connsiteY4" fmla="*/ 251131 h 251138"/>
              <a:gd name="connsiteX5" fmla="*/ 17079 w 175863"/>
              <a:gd name="connsiteY5" fmla="*/ 203506 h 251138"/>
              <a:gd name="connsiteX6" fmla="*/ 58354 w 175863"/>
              <a:gd name="connsiteY6" fmla="*/ 130481 h 251138"/>
              <a:gd name="connsiteX7" fmla="*/ 175829 w 175863"/>
              <a:gd name="connsiteY7" fmla="*/ 306 h 2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863" h="251138">
                <a:moveTo>
                  <a:pt x="175829" y="306"/>
                </a:moveTo>
                <a:cubicBezTo>
                  <a:pt x="173712" y="-5515"/>
                  <a:pt x="74229" y="73331"/>
                  <a:pt x="45654" y="95556"/>
                </a:cubicBezTo>
                <a:cubicBezTo>
                  <a:pt x="17079" y="117781"/>
                  <a:pt x="11787" y="116194"/>
                  <a:pt x="4379" y="133656"/>
                </a:cubicBezTo>
                <a:cubicBezTo>
                  <a:pt x="-3029" y="151118"/>
                  <a:pt x="1204" y="180752"/>
                  <a:pt x="1204" y="200331"/>
                </a:cubicBezTo>
                <a:cubicBezTo>
                  <a:pt x="1204" y="219910"/>
                  <a:pt x="1733" y="250602"/>
                  <a:pt x="4379" y="251131"/>
                </a:cubicBezTo>
                <a:cubicBezTo>
                  <a:pt x="7025" y="251660"/>
                  <a:pt x="8083" y="223614"/>
                  <a:pt x="17079" y="203506"/>
                </a:cubicBezTo>
                <a:cubicBezTo>
                  <a:pt x="26075" y="183398"/>
                  <a:pt x="34012" y="160644"/>
                  <a:pt x="58354" y="130481"/>
                </a:cubicBezTo>
                <a:cubicBezTo>
                  <a:pt x="82696" y="100319"/>
                  <a:pt x="177946" y="6127"/>
                  <a:pt x="175829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CF52ECB-4637-B08E-05A5-C32F749CFD18}"/>
              </a:ext>
            </a:extLst>
          </p:cNvPr>
          <p:cNvSpPr/>
          <p:nvPr/>
        </p:nvSpPr>
        <p:spPr>
          <a:xfrm>
            <a:off x="5291760" y="3355762"/>
            <a:ext cx="483569" cy="227349"/>
          </a:xfrm>
          <a:custGeom>
            <a:avLst/>
            <a:gdLst>
              <a:gd name="connsiteX0" fmla="*/ 296240 w 483569"/>
              <a:gd name="connsiteY0" fmla="*/ 225638 h 227349"/>
              <a:gd name="connsiteX1" fmla="*/ 407365 w 483569"/>
              <a:gd name="connsiteY1" fmla="*/ 216113 h 227349"/>
              <a:gd name="connsiteX2" fmla="*/ 483565 w 483569"/>
              <a:gd name="connsiteY2" fmla="*/ 174838 h 227349"/>
              <a:gd name="connsiteX3" fmla="*/ 404190 w 483569"/>
              <a:gd name="connsiteY3" fmla="*/ 178013 h 227349"/>
              <a:gd name="connsiteX4" fmla="*/ 439115 w 483569"/>
              <a:gd name="connsiteY4" fmla="*/ 124038 h 227349"/>
              <a:gd name="connsiteX5" fmla="*/ 410540 w 483569"/>
              <a:gd name="connsiteY5" fmla="*/ 149438 h 227349"/>
              <a:gd name="connsiteX6" fmla="*/ 327990 w 483569"/>
              <a:gd name="connsiteY6" fmla="*/ 143088 h 227349"/>
              <a:gd name="connsiteX7" fmla="*/ 369265 w 483569"/>
              <a:gd name="connsiteY7" fmla="*/ 114513 h 227349"/>
              <a:gd name="connsiteX8" fmla="*/ 416890 w 483569"/>
              <a:gd name="connsiteY8" fmla="*/ 73238 h 227349"/>
              <a:gd name="connsiteX9" fmla="*/ 299415 w 483569"/>
              <a:gd name="connsiteY9" fmla="*/ 130388 h 227349"/>
              <a:gd name="connsiteX10" fmla="*/ 359740 w 483569"/>
              <a:gd name="connsiteY10" fmla="*/ 73238 h 227349"/>
              <a:gd name="connsiteX11" fmla="*/ 312115 w 483569"/>
              <a:gd name="connsiteY11" fmla="*/ 98638 h 227349"/>
              <a:gd name="connsiteX12" fmla="*/ 312115 w 483569"/>
              <a:gd name="connsiteY12" fmla="*/ 63713 h 227349"/>
              <a:gd name="connsiteX13" fmla="*/ 356565 w 483569"/>
              <a:gd name="connsiteY13" fmla="*/ 6563 h 227349"/>
              <a:gd name="connsiteX14" fmla="*/ 293065 w 483569"/>
              <a:gd name="connsiteY14" fmla="*/ 63713 h 227349"/>
              <a:gd name="connsiteX15" fmla="*/ 245440 w 483569"/>
              <a:gd name="connsiteY15" fmla="*/ 79588 h 227349"/>
              <a:gd name="connsiteX16" fmla="*/ 270840 w 483569"/>
              <a:gd name="connsiteY16" fmla="*/ 38313 h 227349"/>
              <a:gd name="connsiteX17" fmla="*/ 245440 w 483569"/>
              <a:gd name="connsiteY17" fmla="*/ 60538 h 227349"/>
              <a:gd name="connsiteX18" fmla="*/ 232740 w 483569"/>
              <a:gd name="connsiteY18" fmla="*/ 19263 h 227349"/>
              <a:gd name="connsiteX19" fmla="*/ 239090 w 483569"/>
              <a:gd name="connsiteY19" fmla="*/ 47838 h 227349"/>
              <a:gd name="connsiteX20" fmla="*/ 194640 w 483569"/>
              <a:gd name="connsiteY20" fmla="*/ 41488 h 227349"/>
              <a:gd name="connsiteX21" fmla="*/ 178765 w 483569"/>
              <a:gd name="connsiteY21" fmla="*/ 213 h 227349"/>
              <a:gd name="connsiteX22" fmla="*/ 175590 w 483569"/>
              <a:gd name="connsiteY22" fmla="*/ 25613 h 227349"/>
              <a:gd name="connsiteX23" fmla="*/ 137490 w 483569"/>
              <a:gd name="connsiteY23" fmla="*/ 31963 h 227349"/>
              <a:gd name="connsiteX24" fmla="*/ 965 w 483569"/>
              <a:gd name="connsiteY24" fmla="*/ 66888 h 227349"/>
              <a:gd name="connsiteX25" fmla="*/ 80340 w 483569"/>
              <a:gd name="connsiteY25" fmla="*/ 66888 h 227349"/>
              <a:gd name="connsiteX26" fmla="*/ 153365 w 483569"/>
              <a:gd name="connsiteY26" fmla="*/ 76413 h 227349"/>
              <a:gd name="connsiteX27" fmla="*/ 220040 w 483569"/>
              <a:gd name="connsiteY27" fmla="*/ 82763 h 227349"/>
              <a:gd name="connsiteX28" fmla="*/ 242265 w 483569"/>
              <a:gd name="connsiteY28" fmla="*/ 108163 h 227349"/>
              <a:gd name="connsiteX29" fmla="*/ 220040 w 483569"/>
              <a:gd name="connsiteY29" fmla="*/ 85938 h 227349"/>
              <a:gd name="connsiteX30" fmla="*/ 267665 w 483569"/>
              <a:gd name="connsiteY30" fmla="*/ 133563 h 227349"/>
              <a:gd name="connsiteX31" fmla="*/ 267665 w 483569"/>
              <a:gd name="connsiteY31" fmla="*/ 117688 h 227349"/>
              <a:gd name="connsiteX32" fmla="*/ 305765 w 483569"/>
              <a:gd name="connsiteY32" fmla="*/ 162138 h 227349"/>
              <a:gd name="connsiteX33" fmla="*/ 394665 w 483569"/>
              <a:gd name="connsiteY33" fmla="*/ 187538 h 227349"/>
              <a:gd name="connsiteX34" fmla="*/ 296240 w 483569"/>
              <a:gd name="connsiteY34" fmla="*/ 225638 h 22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83569" h="227349">
                <a:moveTo>
                  <a:pt x="296240" y="225638"/>
                </a:moveTo>
                <a:cubicBezTo>
                  <a:pt x="298357" y="230400"/>
                  <a:pt x="376144" y="224580"/>
                  <a:pt x="407365" y="216113"/>
                </a:cubicBezTo>
                <a:cubicBezTo>
                  <a:pt x="438586" y="207646"/>
                  <a:pt x="484094" y="181188"/>
                  <a:pt x="483565" y="174838"/>
                </a:cubicBezTo>
                <a:cubicBezTo>
                  <a:pt x="483036" y="168488"/>
                  <a:pt x="411598" y="186480"/>
                  <a:pt x="404190" y="178013"/>
                </a:cubicBezTo>
                <a:cubicBezTo>
                  <a:pt x="396782" y="169546"/>
                  <a:pt x="438057" y="128800"/>
                  <a:pt x="439115" y="124038"/>
                </a:cubicBezTo>
                <a:cubicBezTo>
                  <a:pt x="440173" y="119276"/>
                  <a:pt x="429061" y="146263"/>
                  <a:pt x="410540" y="149438"/>
                </a:cubicBezTo>
                <a:cubicBezTo>
                  <a:pt x="392019" y="152613"/>
                  <a:pt x="334869" y="148909"/>
                  <a:pt x="327990" y="143088"/>
                </a:cubicBezTo>
                <a:cubicBezTo>
                  <a:pt x="321111" y="137267"/>
                  <a:pt x="354449" y="126155"/>
                  <a:pt x="369265" y="114513"/>
                </a:cubicBezTo>
                <a:cubicBezTo>
                  <a:pt x="384081" y="102871"/>
                  <a:pt x="428532" y="70592"/>
                  <a:pt x="416890" y="73238"/>
                </a:cubicBezTo>
                <a:cubicBezTo>
                  <a:pt x="405248" y="75884"/>
                  <a:pt x="308940" y="130388"/>
                  <a:pt x="299415" y="130388"/>
                </a:cubicBezTo>
                <a:cubicBezTo>
                  <a:pt x="289890" y="130388"/>
                  <a:pt x="357623" y="78530"/>
                  <a:pt x="359740" y="73238"/>
                </a:cubicBezTo>
                <a:cubicBezTo>
                  <a:pt x="361857" y="67946"/>
                  <a:pt x="320053" y="100226"/>
                  <a:pt x="312115" y="98638"/>
                </a:cubicBezTo>
                <a:cubicBezTo>
                  <a:pt x="304177" y="97050"/>
                  <a:pt x="304707" y="79059"/>
                  <a:pt x="312115" y="63713"/>
                </a:cubicBezTo>
                <a:cubicBezTo>
                  <a:pt x="319523" y="48367"/>
                  <a:pt x="359740" y="6563"/>
                  <a:pt x="356565" y="6563"/>
                </a:cubicBezTo>
                <a:cubicBezTo>
                  <a:pt x="353390" y="6563"/>
                  <a:pt x="311586" y="51542"/>
                  <a:pt x="293065" y="63713"/>
                </a:cubicBezTo>
                <a:cubicBezTo>
                  <a:pt x="274544" y="75884"/>
                  <a:pt x="249144" y="83821"/>
                  <a:pt x="245440" y="79588"/>
                </a:cubicBezTo>
                <a:cubicBezTo>
                  <a:pt x="241736" y="75355"/>
                  <a:pt x="270840" y="41488"/>
                  <a:pt x="270840" y="38313"/>
                </a:cubicBezTo>
                <a:cubicBezTo>
                  <a:pt x="270840" y="35138"/>
                  <a:pt x="251790" y="63713"/>
                  <a:pt x="245440" y="60538"/>
                </a:cubicBezTo>
                <a:cubicBezTo>
                  <a:pt x="239090" y="57363"/>
                  <a:pt x="233798" y="21380"/>
                  <a:pt x="232740" y="19263"/>
                </a:cubicBezTo>
                <a:cubicBezTo>
                  <a:pt x="231682" y="17146"/>
                  <a:pt x="245440" y="44134"/>
                  <a:pt x="239090" y="47838"/>
                </a:cubicBezTo>
                <a:cubicBezTo>
                  <a:pt x="232740" y="51542"/>
                  <a:pt x="204694" y="49425"/>
                  <a:pt x="194640" y="41488"/>
                </a:cubicBezTo>
                <a:cubicBezTo>
                  <a:pt x="184586" y="33551"/>
                  <a:pt x="181940" y="2859"/>
                  <a:pt x="178765" y="213"/>
                </a:cubicBezTo>
                <a:cubicBezTo>
                  <a:pt x="175590" y="-2433"/>
                  <a:pt x="182469" y="20321"/>
                  <a:pt x="175590" y="25613"/>
                </a:cubicBezTo>
                <a:cubicBezTo>
                  <a:pt x="168711" y="30905"/>
                  <a:pt x="166594" y="25084"/>
                  <a:pt x="137490" y="31963"/>
                </a:cubicBezTo>
                <a:cubicBezTo>
                  <a:pt x="108386" y="38842"/>
                  <a:pt x="10490" y="61067"/>
                  <a:pt x="965" y="66888"/>
                </a:cubicBezTo>
                <a:cubicBezTo>
                  <a:pt x="-8560" y="72709"/>
                  <a:pt x="54940" y="65300"/>
                  <a:pt x="80340" y="66888"/>
                </a:cubicBezTo>
                <a:cubicBezTo>
                  <a:pt x="105740" y="68475"/>
                  <a:pt x="130082" y="73767"/>
                  <a:pt x="153365" y="76413"/>
                </a:cubicBezTo>
                <a:cubicBezTo>
                  <a:pt x="176648" y="79059"/>
                  <a:pt x="205223" y="77471"/>
                  <a:pt x="220040" y="82763"/>
                </a:cubicBezTo>
                <a:cubicBezTo>
                  <a:pt x="234857" y="88055"/>
                  <a:pt x="242265" y="107634"/>
                  <a:pt x="242265" y="108163"/>
                </a:cubicBezTo>
                <a:lnTo>
                  <a:pt x="220040" y="85938"/>
                </a:lnTo>
                <a:cubicBezTo>
                  <a:pt x="224273" y="90171"/>
                  <a:pt x="259728" y="128271"/>
                  <a:pt x="267665" y="133563"/>
                </a:cubicBezTo>
                <a:cubicBezTo>
                  <a:pt x="275602" y="138855"/>
                  <a:pt x="261315" y="112926"/>
                  <a:pt x="267665" y="117688"/>
                </a:cubicBezTo>
                <a:cubicBezTo>
                  <a:pt x="274015" y="122450"/>
                  <a:pt x="284598" y="150496"/>
                  <a:pt x="305765" y="162138"/>
                </a:cubicBezTo>
                <a:cubicBezTo>
                  <a:pt x="326932" y="173780"/>
                  <a:pt x="396782" y="179071"/>
                  <a:pt x="394665" y="187538"/>
                </a:cubicBezTo>
                <a:cubicBezTo>
                  <a:pt x="392548" y="196005"/>
                  <a:pt x="294123" y="220876"/>
                  <a:pt x="296240" y="225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057EE5D-6A74-A87C-1E9F-70C7458E02C6}"/>
              </a:ext>
            </a:extLst>
          </p:cNvPr>
          <p:cNvSpPr/>
          <p:nvPr/>
        </p:nvSpPr>
        <p:spPr>
          <a:xfrm>
            <a:off x="5146088" y="3397250"/>
            <a:ext cx="261104" cy="130349"/>
          </a:xfrm>
          <a:custGeom>
            <a:avLst/>
            <a:gdLst>
              <a:gd name="connsiteX0" fmla="*/ 260937 w 261104"/>
              <a:gd name="connsiteY0" fmla="*/ 0 h 130349"/>
              <a:gd name="connsiteX1" fmla="*/ 137112 w 261104"/>
              <a:gd name="connsiteY1" fmla="*/ 34925 h 130349"/>
              <a:gd name="connsiteX2" fmla="*/ 76787 w 261104"/>
              <a:gd name="connsiteY2" fmla="*/ 73025 h 130349"/>
              <a:gd name="connsiteX3" fmla="*/ 587 w 261104"/>
              <a:gd name="connsiteY3" fmla="*/ 130175 h 130349"/>
              <a:gd name="connsiteX4" fmla="*/ 45037 w 261104"/>
              <a:gd name="connsiteY4" fmla="*/ 88900 h 130349"/>
              <a:gd name="connsiteX5" fmla="*/ 108537 w 261104"/>
              <a:gd name="connsiteY5" fmla="*/ 34925 h 130349"/>
              <a:gd name="connsiteX6" fmla="*/ 260937 w 261104"/>
              <a:gd name="connsiteY6" fmla="*/ 0 h 13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104" h="130349">
                <a:moveTo>
                  <a:pt x="260937" y="0"/>
                </a:moveTo>
                <a:cubicBezTo>
                  <a:pt x="265699" y="0"/>
                  <a:pt x="167804" y="22754"/>
                  <a:pt x="137112" y="34925"/>
                </a:cubicBezTo>
                <a:cubicBezTo>
                  <a:pt x="106420" y="47096"/>
                  <a:pt x="99541" y="57150"/>
                  <a:pt x="76787" y="73025"/>
                </a:cubicBezTo>
                <a:cubicBezTo>
                  <a:pt x="54033" y="88900"/>
                  <a:pt x="5879" y="127529"/>
                  <a:pt x="587" y="130175"/>
                </a:cubicBezTo>
                <a:cubicBezTo>
                  <a:pt x="-4705" y="132821"/>
                  <a:pt x="27045" y="104775"/>
                  <a:pt x="45037" y="88900"/>
                </a:cubicBezTo>
                <a:cubicBezTo>
                  <a:pt x="63029" y="73025"/>
                  <a:pt x="75729" y="49742"/>
                  <a:pt x="108537" y="34925"/>
                </a:cubicBezTo>
                <a:cubicBezTo>
                  <a:pt x="141345" y="20108"/>
                  <a:pt x="256175" y="0"/>
                  <a:pt x="2609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16D9E2D-01CD-A823-ED6F-9BF83A3CA827}"/>
              </a:ext>
            </a:extLst>
          </p:cNvPr>
          <p:cNvSpPr/>
          <p:nvPr/>
        </p:nvSpPr>
        <p:spPr>
          <a:xfrm>
            <a:off x="5492735" y="3454398"/>
            <a:ext cx="91198" cy="241304"/>
          </a:xfrm>
          <a:custGeom>
            <a:avLst/>
            <a:gdLst>
              <a:gd name="connsiteX0" fmla="*/ 34940 w 91198"/>
              <a:gd name="connsiteY0" fmla="*/ 2 h 241304"/>
              <a:gd name="connsiteX1" fmla="*/ 88915 w 91198"/>
              <a:gd name="connsiteY1" fmla="*/ 117477 h 241304"/>
              <a:gd name="connsiteX2" fmla="*/ 73040 w 91198"/>
              <a:gd name="connsiteY2" fmla="*/ 142877 h 241304"/>
              <a:gd name="connsiteX3" fmla="*/ 15 w 91198"/>
              <a:gd name="connsiteY3" fmla="*/ 241302 h 241304"/>
              <a:gd name="connsiteX4" fmla="*/ 66690 w 91198"/>
              <a:gd name="connsiteY4" fmla="*/ 139702 h 241304"/>
              <a:gd name="connsiteX5" fmla="*/ 79390 w 91198"/>
              <a:gd name="connsiteY5" fmla="*/ 114302 h 241304"/>
              <a:gd name="connsiteX6" fmla="*/ 34940 w 91198"/>
              <a:gd name="connsiteY6" fmla="*/ 2 h 2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98" h="241304">
                <a:moveTo>
                  <a:pt x="34940" y="2"/>
                </a:moveTo>
                <a:cubicBezTo>
                  <a:pt x="36527" y="531"/>
                  <a:pt x="82565" y="93665"/>
                  <a:pt x="88915" y="117477"/>
                </a:cubicBezTo>
                <a:cubicBezTo>
                  <a:pt x="95265" y="141289"/>
                  <a:pt x="87857" y="122240"/>
                  <a:pt x="73040" y="142877"/>
                </a:cubicBezTo>
                <a:cubicBezTo>
                  <a:pt x="58223" y="163514"/>
                  <a:pt x="1073" y="241831"/>
                  <a:pt x="15" y="241302"/>
                </a:cubicBezTo>
                <a:cubicBezTo>
                  <a:pt x="-1043" y="240773"/>
                  <a:pt x="53461" y="160869"/>
                  <a:pt x="66690" y="139702"/>
                </a:cubicBezTo>
                <a:cubicBezTo>
                  <a:pt x="79919" y="118535"/>
                  <a:pt x="80977" y="131764"/>
                  <a:pt x="79390" y="114302"/>
                </a:cubicBezTo>
                <a:cubicBezTo>
                  <a:pt x="77803" y="96840"/>
                  <a:pt x="33353" y="-527"/>
                  <a:pt x="3494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5447C57-0F56-999E-3525-8D5B0DB2F7A0}"/>
              </a:ext>
            </a:extLst>
          </p:cNvPr>
          <p:cNvSpPr/>
          <p:nvPr/>
        </p:nvSpPr>
        <p:spPr>
          <a:xfrm>
            <a:off x="5555104" y="3463551"/>
            <a:ext cx="137782" cy="118158"/>
          </a:xfrm>
          <a:custGeom>
            <a:avLst/>
            <a:gdLst>
              <a:gd name="connsiteX0" fmla="*/ 10671 w 137782"/>
              <a:gd name="connsiteY0" fmla="*/ 374 h 118158"/>
              <a:gd name="connsiteX1" fmla="*/ 74171 w 137782"/>
              <a:gd name="connsiteY1" fmla="*/ 41649 h 118158"/>
              <a:gd name="connsiteX2" fmla="*/ 137671 w 137782"/>
              <a:gd name="connsiteY2" fmla="*/ 76574 h 118158"/>
              <a:gd name="connsiteX3" fmla="*/ 58296 w 137782"/>
              <a:gd name="connsiteY3" fmla="*/ 108324 h 118158"/>
              <a:gd name="connsiteX4" fmla="*/ 42421 w 137782"/>
              <a:gd name="connsiteY4" fmla="*/ 89274 h 118158"/>
              <a:gd name="connsiteX5" fmla="*/ 42421 w 137782"/>
              <a:gd name="connsiteY5" fmla="*/ 117849 h 118158"/>
              <a:gd name="connsiteX6" fmla="*/ 4321 w 137782"/>
              <a:gd name="connsiteY6" fmla="*/ 67049 h 118158"/>
              <a:gd name="connsiteX7" fmla="*/ 10671 w 137782"/>
              <a:gd name="connsiteY7" fmla="*/ 374 h 11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82" h="118158">
                <a:moveTo>
                  <a:pt x="10671" y="374"/>
                </a:moveTo>
                <a:cubicBezTo>
                  <a:pt x="22313" y="-3859"/>
                  <a:pt x="53004" y="28949"/>
                  <a:pt x="74171" y="41649"/>
                </a:cubicBezTo>
                <a:cubicBezTo>
                  <a:pt x="95338" y="54349"/>
                  <a:pt x="140317" y="65461"/>
                  <a:pt x="137671" y="76574"/>
                </a:cubicBezTo>
                <a:cubicBezTo>
                  <a:pt x="135025" y="87687"/>
                  <a:pt x="58296" y="108324"/>
                  <a:pt x="58296" y="108324"/>
                </a:cubicBezTo>
                <a:cubicBezTo>
                  <a:pt x="42421" y="110441"/>
                  <a:pt x="45067" y="87687"/>
                  <a:pt x="42421" y="89274"/>
                </a:cubicBezTo>
                <a:cubicBezTo>
                  <a:pt x="39775" y="90862"/>
                  <a:pt x="48771" y="121553"/>
                  <a:pt x="42421" y="117849"/>
                </a:cubicBezTo>
                <a:cubicBezTo>
                  <a:pt x="36071" y="114145"/>
                  <a:pt x="11729" y="81336"/>
                  <a:pt x="4321" y="67049"/>
                </a:cubicBezTo>
                <a:cubicBezTo>
                  <a:pt x="-3087" y="52762"/>
                  <a:pt x="-971" y="4607"/>
                  <a:pt x="10671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9042E097-3F6E-2704-789A-A8494C52CA05}"/>
              </a:ext>
            </a:extLst>
          </p:cNvPr>
          <p:cNvSpPr/>
          <p:nvPr/>
        </p:nvSpPr>
        <p:spPr>
          <a:xfrm>
            <a:off x="5613349" y="3539710"/>
            <a:ext cx="162010" cy="111727"/>
          </a:xfrm>
          <a:custGeom>
            <a:avLst/>
            <a:gdLst>
              <a:gd name="connsiteX0" fmla="*/ 161976 w 162010"/>
              <a:gd name="connsiteY0" fmla="*/ 415 h 111727"/>
              <a:gd name="connsiteX1" fmla="*/ 88951 w 162010"/>
              <a:gd name="connsiteY1" fmla="*/ 38515 h 111727"/>
              <a:gd name="connsiteX2" fmla="*/ 51 w 162010"/>
              <a:gd name="connsiteY2" fmla="*/ 73440 h 111727"/>
              <a:gd name="connsiteX3" fmla="*/ 76251 w 162010"/>
              <a:gd name="connsiteY3" fmla="*/ 70265 h 111727"/>
              <a:gd name="connsiteX4" fmla="*/ 85776 w 162010"/>
              <a:gd name="connsiteY4" fmla="*/ 111540 h 111727"/>
              <a:gd name="connsiteX5" fmla="*/ 66726 w 162010"/>
              <a:gd name="connsiteY5" fmla="*/ 51215 h 111727"/>
              <a:gd name="connsiteX6" fmla="*/ 98476 w 162010"/>
              <a:gd name="connsiteY6" fmla="*/ 19465 h 111727"/>
              <a:gd name="connsiteX7" fmla="*/ 161976 w 162010"/>
              <a:gd name="connsiteY7" fmla="*/ 415 h 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10" h="111727">
                <a:moveTo>
                  <a:pt x="161976" y="415"/>
                </a:moveTo>
                <a:cubicBezTo>
                  <a:pt x="160389" y="3590"/>
                  <a:pt x="115938" y="26344"/>
                  <a:pt x="88951" y="38515"/>
                </a:cubicBezTo>
                <a:cubicBezTo>
                  <a:pt x="61963" y="50686"/>
                  <a:pt x="2168" y="68148"/>
                  <a:pt x="51" y="73440"/>
                </a:cubicBezTo>
                <a:cubicBezTo>
                  <a:pt x="-2066" y="78732"/>
                  <a:pt x="61963" y="63915"/>
                  <a:pt x="76251" y="70265"/>
                </a:cubicBezTo>
                <a:cubicBezTo>
                  <a:pt x="90539" y="76615"/>
                  <a:pt x="87363" y="114715"/>
                  <a:pt x="85776" y="111540"/>
                </a:cubicBezTo>
                <a:cubicBezTo>
                  <a:pt x="84189" y="108365"/>
                  <a:pt x="64609" y="66561"/>
                  <a:pt x="66726" y="51215"/>
                </a:cubicBezTo>
                <a:cubicBezTo>
                  <a:pt x="68843" y="35869"/>
                  <a:pt x="87364" y="25815"/>
                  <a:pt x="98476" y="19465"/>
                </a:cubicBezTo>
                <a:cubicBezTo>
                  <a:pt x="109588" y="13115"/>
                  <a:pt x="163563" y="-2760"/>
                  <a:pt x="161976" y="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2646BE1-5231-2E1E-A9F9-347CA491C065}"/>
              </a:ext>
            </a:extLst>
          </p:cNvPr>
          <p:cNvSpPr/>
          <p:nvPr/>
        </p:nvSpPr>
        <p:spPr>
          <a:xfrm>
            <a:off x="5089525" y="3609333"/>
            <a:ext cx="301632" cy="99817"/>
          </a:xfrm>
          <a:custGeom>
            <a:avLst/>
            <a:gdLst>
              <a:gd name="connsiteX0" fmla="*/ 0 w 301632"/>
              <a:gd name="connsiteY0" fmla="*/ 13342 h 99817"/>
              <a:gd name="connsiteX1" fmla="*/ 85725 w 301632"/>
              <a:gd name="connsiteY1" fmla="*/ 16517 h 99817"/>
              <a:gd name="connsiteX2" fmla="*/ 85725 w 301632"/>
              <a:gd name="connsiteY2" fmla="*/ 642 h 99817"/>
              <a:gd name="connsiteX3" fmla="*/ 130175 w 301632"/>
              <a:gd name="connsiteY3" fmla="*/ 41917 h 99817"/>
              <a:gd name="connsiteX4" fmla="*/ 244475 w 301632"/>
              <a:gd name="connsiteY4" fmla="*/ 57792 h 99817"/>
              <a:gd name="connsiteX5" fmla="*/ 301625 w 301632"/>
              <a:gd name="connsiteY5" fmla="*/ 99067 h 99817"/>
              <a:gd name="connsiteX6" fmla="*/ 247650 w 301632"/>
              <a:gd name="connsiteY6" fmla="*/ 83192 h 99817"/>
              <a:gd name="connsiteX7" fmla="*/ 149225 w 301632"/>
              <a:gd name="connsiteY7" fmla="*/ 67317 h 99817"/>
              <a:gd name="connsiteX8" fmla="*/ 76200 w 301632"/>
              <a:gd name="connsiteY8" fmla="*/ 45092 h 99817"/>
              <a:gd name="connsiteX9" fmla="*/ 111125 w 301632"/>
              <a:gd name="connsiteY9" fmla="*/ 57792 h 99817"/>
              <a:gd name="connsiteX10" fmla="*/ 85725 w 301632"/>
              <a:gd name="connsiteY10" fmla="*/ 35567 h 99817"/>
              <a:gd name="connsiteX11" fmla="*/ 0 w 301632"/>
              <a:gd name="connsiteY11" fmla="*/ 13342 h 9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632" h="99817">
                <a:moveTo>
                  <a:pt x="0" y="13342"/>
                </a:moveTo>
                <a:cubicBezTo>
                  <a:pt x="0" y="10167"/>
                  <a:pt x="85725" y="16517"/>
                  <a:pt x="85725" y="16517"/>
                </a:cubicBezTo>
                <a:cubicBezTo>
                  <a:pt x="100013" y="14400"/>
                  <a:pt x="78317" y="-3591"/>
                  <a:pt x="85725" y="642"/>
                </a:cubicBezTo>
                <a:cubicBezTo>
                  <a:pt x="93133" y="4875"/>
                  <a:pt x="103717" y="32392"/>
                  <a:pt x="130175" y="41917"/>
                </a:cubicBezTo>
                <a:cubicBezTo>
                  <a:pt x="156633" y="51442"/>
                  <a:pt x="215900" y="48267"/>
                  <a:pt x="244475" y="57792"/>
                </a:cubicBezTo>
                <a:cubicBezTo>
                  <a:pt x="273050" y="67317"/>
                  <a:pt x="301096" y="94834"/>
                  <a:pt x="301625" y="99067"/>
                </a:cubicBezTo>
                <a:cubicBezTo>
                  <a:pt x="302154" y="103300"/>
                  <a:pt x="273050" y="88484"/>
                  <a:pt x="247650" y="83192"/>
                </a:cubicBezTo>
                <a:cubicBezTo>
                  <a:pt x="222250" y="77900"/>
                  <a:pt x="177800" y="73667"/>
                  <a:pt x="149225" y="67317"/>
                </a:cubicBezTo>
                <a:cubicBezTo>
                  <a:pt x="120650" y="60967"/>
                  <a:pt x="82550" y="46680"/>
                  <a:pt x="76200" y="45092"/>
                </a:cubicBezTo>
                <a:cubicBezTo>
                  <a:pt x="69850" y="43505"/>
                  <a:pt x="109538" y="59379"/>
                  <a:pt x="111125" y="57792"/>
                </a:cubicBezTo>
                <a:cubicBezTo>
                  <a:pt x="112712" y="56205"/>
                  <a:pt x="96837" y="41388"/>
                  <a:pt x="85725" y="35567"/>
                </a:cubicBezTo>
                <a:cubicBezTo>
                  <a:pt x="74613" y="29746"/>
                  <a:pt x="0" y="16517"/>
                  <a:pt x="0" y="1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590E68F-99E7-E33C-D191-3A412D92049F}"/>
              </a:ext>
            </a:extLst>
          </p:cNvPr>
          <p:cNvSpPr/>
          <p:nvPr/>
        </p:nvSpPr>
        <p:spPr>
          <a:xfrm>
            <a:off x="5114563" y="3367866"/>
            <a:ext cx="340123" cy="200924"/>
          </a:xfrm>
          <a:custGeom>
            <a:avLst/>
            <a:gdLst>
              <a:gd name="connsiteX0" fmla="*/ 340087 w 340123"/>
              <a:gd name="connsiteY0" fmla="*/ 809 h 200924"/>
              <a:gd name="connsiteX1" fmla="*/ 146412 w 340123"/>
              <a:gd name="connsiteY1" fmla="*/ 35734 h 200924"/>
              <a:gd name="connsiteX2" fmla="*/ 203562 w 340123"/>
              <a:gd name="connsiteY2" fmla="*/ 13509 h 200924"/>
              <a:gd name="connsiteX3" fmla="*/ 86087 w 340123"/>
              <a:gd name="connsiteY3" fmla="*/ 73834 h 200924"/>
              <a:gd name="connsiteX4" fmla="*/ 51162 w 340123"/>
              <a:gd name="connsiteY4" fmla="*/ 108759 h 200924"/>
              <a:gd name="connsiteX5" fmla="*/ 95612 w 340123"/>
              <a:gd name="connsiteY5" fmla="*/ 111934 h 200924"/>
              <a:gd name="connsiteX6" fmla="*/ 25762 w 340123"/>
              <a:gd name="connsiteY6" fmla="*/ 140509 h 200924"/>
              <a:gd name="connsiteX7" fmla="*/ 362 w 340123"/>
              <a:gd name="connsiteY7" fmla="*/ 200834 h 200924"/>
              <a:gd name="connsiteX8" fmla="*/ 41637 w 340123"/>
              <a:gd name="connsiteY8" fmla="*/ 153209 h 200924"/>
              <a:gd name="connsiteX9" fmla="*/ 44812 w 340123"/>
              <a:gd name="connsiteY9" fmla="*/ 115109 h 200924"/>
              <a:gd name="connsiteX10" fmla="*/ 159112 w 340123"/>
              <a:gd name="connsiteY10" fmla="*/ 19859 h 200924"/>
              <a:gd name="connsiteX11" fmla="*/ 86087 w 340123"/>
              <a:gd name="connsiteY11" fmla="*/ 64309 h 200924"/>
              <a:gd name="connsiteX12" fmla="*/ 162287 w 340123"/>
              <a:gd name="connsiteY12" fmla="*/ 16684 h 200924"/>
              <a:gd name="connsiteX13" fmla="*/ 340087 w 340123"/>
              <a:gd name="connsiteY13" fmla="*/ 809 h 2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0123" h="200924">
                <a:moveTo>
                  <a:pt x="340087" y="809"/>
                </a:moveTo>
                <a:cubicBezTo>
                  <a:pt x="337441" y="3984"/>
                  <a:pt x="169166" y="33617"/>
                  <a:pt x="146412" y="35734"/>
                </a:cubicBezTo>
                <a:cubicBezTo>
                  <a:pt x="123658" y="37851"/>
                  <a:pt x="213616" y="7159"/>
                  <a:pt x="203562" y="13509"/>
                </a:cubicBezTo>
                <a:cubicBezTo>
                  <a:pt x="193508" y="19859"/>
                  <a:pt x="111487" y="57959"/>
                  <a:pt x="86087" y="73834"/>
                </a:cubicBezTo>
                <a:cubicBezTo>
                  <a:pt x="60687" y="89709"/>
                  <a:pt x="49574" y="102409"/>
                  <a:pt x="51162" y="108759"/>
                </a:cubicBezTo>
                <a:cubicBezTo>
                  <a:pt x="52749" y="115109"/>
                  <a:pt x="99845" y="106642"/>
                  <a:pt x="95612" y="111934"/>
                </a:cubicBezTo>
                <a:cubicBezTo>
                  <a:pt x="91379" y="117226"/>
                  <a:pt x="41637" y="125692"/>
                  <a:pt x="25762" y="140509"/>
                </a:cubicBezTo>
                <a:cubicBezTo>
                  <a:pt x="9887" y="155326"/>
                  <a:pt x="-2284" y="198717"/>
                  <a:pt x="362" y="200834"/>
                </a:cubicBezTo>
                <a:cubicBezTo>
                  <a:pt x="3008" y="202951"/>
                  <a:pt x="34229" y="167496"/>
                  <a:pt x="41637" y="153209"/>
                </a:cubicBezTo>
                <a:cubicBezTo>
                  <a:pt x="49045" y="138922"/>
                  <a:pt x="25233" y="137334"/>
                  <a:pt x="44812" y="115109"/>
                </a:cubicBezTo>
                <a:cubicBezTo>
                  <a:pt x="64391" y="92884"/>
                  <a:pt x="152233" y="28326"/>
                  <a:pt x="159112" y="19859"/>
                </a:cubicBezTo>
                <a:cubicBezTo>
                  <a:pt x="165991" y="11392"/>
                  <a:pt x="85558" y="64838"/>
                  <a:pt x="86087" y="64309"/>
                </a:cubicBezTo>
                <a:cubicBezTo>
                  <a:pt x="86616" y="63780"/>
                  <a:pt x="124716" y="29384"/>
                  <a:pt x="162287" y="16684"/>
                </a:cubicBezTo>
                <a:cubicBezTo>
                  <a:pt x="199858" y="3984"/>
                  <a:pt x="342733" y="-2366"/>
                  <a:pt x="340087" y="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8884EED-4E40-2B24-8B59-31EBBD3E44EA}"/>
              </a:ext>
            </a:extLst>
          </p:cNvPr>
          <p:cNvSpPr/>
          <p:nvPr/>
        </p:nvSpPr>
        <p:spPr>
          <a:xfrm>
            <a:off x="5127191" y="3358970"/>
            <a:ext cx="150214" cy="133573"/>
          </a:xfrm>
          <a:custGeom>
            <a:avLst/>
            <a:gdLst>
              <a:gd name="connsiteX0" fmla="*/ 149659 w 150214"/>
              <a:gd name="connsiteY0" fmla="*/ 180 h 133573"/>
              <a:gd name="connsiteX1" fmla="*/ 44884 w 150214"/>
              <a:gd name="connsiteY1" fmla="*/ 70030 h 133573"/>
              <a:gd name="connsiteX2" fmla="*/ 434 w 150214"/>
              <a:gd name="connsiteY2" fmla="*/ 133530 h 133573"/>
              <a:gd name="connsiteX3" fmla="*/ 25834 w 150214"/>
              <a:gd name="connsiteY3" fmla="*/ 79555 h 133573"/>
              <a:gd name="connsiteX4" fmla="*/ 82984 w 150214"/>
              <a:gd name="connsiteY4" fmla="*/ 50980 h 133573"/>
              <a:gd name="connsiteX5" fmla="*/ 149659 w 150214"/>
              <a:gd name="connsiteY5" fmla="*/ 180 h 13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214" h="133573">
                <a:moveTo>
                  <a:pt x="149659" y="180"/>
                </a:moveTo>
                <a:cubicBezTo>
                  <a:pt x="143309" y="3355"/>
                  <a:pt x="69755" y="47805"/>
                  <a:pt x="44884" y="70030"/>
                </a:cubicBezTo>
                <a:cubicBezTo>
                  <a:pt x="20013" y="92255"/>
                  <a:pt x="3609" y="131943"/>
                  <a:pt x="434" y="133530"/>
                </a:cubicBezTo>
                <a:cubicBezTo>
                  <a:pt x="-2741" y="135117"/>
                  <a:pt x="12076" y="93313"/>
                  <a:pt x="25834" y="79555"/>
                </a:cubicBezTo>
                <a:cubicBezTo>
                  <a:pt x="39592" y="65797"/>
                  <a:pt x="59701" y="65267"/>
                  <a:pt x="82984" y="50980"/>
                </a:cubicBezTo>
                <a:cubicBezTo>
                  <a:pt x="106267" y="36693"/>
                  <a:pt x="156009" y="-2995"/>
                  <a:pt x="149659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7FFC9E0-B126-C0FC-8962-822743231EC0}"/>
              </a:ext>
            </a:extLst>
          </p:cNvPr>
          <p:cNvSpPr/>
          <p:nvPr/>
        </p:nvSpPr>
        <p:spPr>
          <a:xfrm>
            <a:off x="5177305" y="3349523"/>
            <a:ext cx="485206" cy="152754"/>
          </a:xfrm>
          <a:custGeom>
            <a:avLst/>
            <a:gdLst>
              <a:gd name="connsiteX0" fmla="*/ 1120 w 485206"/>
              <a:gd name="connsiteY0" fmla="*/ 123927 h 152754"/>
              <a:gd name="connsiteX1" fmla="*/ 134470 w 485206"/>
              <a:gd name="connsiteY1" fmla="*/ 35027 h 152754"/>
              <a:gd name="connsiteX2" fmla="*/ 255120 w 485206"/>
              <a:gd name="connsiteY2" fmla="*/ 25502 h 152754"/>
              <a:gd name="connsiteX3" fmla="*/ 350370 w 485206"/>
              <a:gd name="connsiteY3" fmla="*/ 54077 h 152754"/>
              <a:gd name="connsiteX4" fmla="*/ 423395 w 485206"/>
              <a:gd name="connsiteY4" fmla="*/ 92177 h 152754"/>
              <a:gd name="connsiteX5" fmla="*/ 480545 w 485206"/>
              <a:gd name="connsiteY5" fmla="*/ 152502 h 152754"/>
              <a:gd name="connsiteX6" fmla="*/ 471020 w 485206"/>
              <a:gd name="connsiteY6" fmla="*/ 111227 h 152754"/>
              <a:gd name="connsiteX7" fmla="*/ 385295 w 485206"/>
              <a:gd name="connsiteY7" fmla="*/ 50902 h 152754"/>
              <a:gd name="connsiteX8" fmla="*/ 299570 w 485206"/>
              <a:gd name="connsiteY8" fmla="*/ 15977 h 152754"/>
              <a:gd name="connsiteX9" fmla="*/ 251945 w 485206"/>
              <a:gd name="connsiteY9" fmla="*/ 102 h 152754"/>
              <a:gd name="connsiteX10" fmla="*/ 207495 w 485206"/>
              <a:gd name="connsiteY10" fmla="*/ 9627 h 152754"/>
              <a:gd name="connsiteX11" fmla="*/ 172570 w 485206"/>
              <a:gd name="connsiteY11" fmla="*/ 19152 h 152754"/>
              <a:gd name="connsiteX12" fmla="*/ 159870 w 485206"/>
              <a:gd name="connsiteY12" fmla="*/ 19152 h 152754"/>
              <a:gd name="connsiteX13" fmla="*/ 74145 w 485206"/>
              <a:gd name="connsiteY13" fmla="*/ 50902 h 152754"/>
              <a:gd name="connsiteX14" fmla="*/ 1120 w 485206"/>
              <a:gd name="connsiteY14" fmla="*/ 123927 h 1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206" h="152754">
                <a:moveTo>
                  <a:pt x="1120" y="123927"/>
                </a:moveTo>
                <a:cubicBezTo>
                  <a:pt x="11174" y="121281"/>
                  <a:pt x="92137" y="51431"/>
                  <a:pt x="134470" y="35027"/>
                </a:cubicBezTo>
                <a:cubicBezTo>
                  <a:pt x="176803" y="18623"/>
                  <a:pt x="219137" y="22327"/>
                  <a:pt x="255120" y="25502"/>
                </a:cubicBezTo>
                <a:cubicBezTo>
                  <a:pt x="291103" y="28677"/>
                  <a:pt x="322324" y="42964"/>
                  <a:pt x="350370" y="54077"/>
                </a:cubicBezTo>
                <a:cubicBezTo>
                  <a:pt x="378416" y="65189"/>
                  <a:pt x="401699" y="75773"/>
                  <a:pt x="423395" y="92177"/>
                </a:cubicBezTo>
                <a:cubicBezTo>
                  <a:pt x="445091" y="108581"/>
                  <a:pt x="472607" y="149327"/>
                  <a:pt x="480545" y="152502"/>
                </a:cubicBezTo>
                <a:cubicBezTo>
                  <a:pt x="488483" y="155677"/>
                  <a:pt x="486895" y="128160"/>
                  <a:pt x="471020" y="111227"/>
                </a:cubicBezTo>
                <a:cubicBezTo>
                  <a:pt x="455145" y="94294"/>
                  <a:pt x="413870" y="66777"/>
                  <a:pt x="385295" y="50902"/>
                </a:cubicBezTo>
                <a:cubicBezTo>
                  <a:pt x="356720" y="35027"/>
                  <a:pt x="321795" y="24444"/>
                  <a:pt x="299570" y="15977"/>
                </a:cubicBezTo>
                <a:cubicBezTo>
                  <a:pt x="277345" y="7510"/>
                  <a:pt x="267291" y="1160"/>
                  <a:pt x="251945" y="102"/>
                </a:cubicBezTo>
                <a:cubicBezTo>
                  <a:pt x="236599" y="-956"/>
                  <a:pt x="220724" y="6452"/>
                  <a:pt x="207495" y="9627"/>
                </a:cubicBezTo>
                <a:cubicBezTo>
                  <a:pt x="194266" y="12802"/>
                  <a:pt x="172570" y="19152"/>
                  <a:pt x="172570" y="19152"/>
                </a:cubicBezTo>
                <a:cubicBezTo>
                  <a:pt x="164632" y="20740"/>
                  <a:pt x="176274" y="13860"/>
                  <a:pt x="159870" y="19152"/>
                </a:cubicBezTo>
                <a:cubicBezTo>
                  <a:pt x="143466" y="24444"/>
                  <a:pt x="96899" y="36085"/>
                  <a:pt x="74145" y="50902"/>
                </a:cubicBezTo>
                <a:cubicBezTo>
                  <a:pt x="51391" y="65719"/>
                  <a:pt x="-8934" y="126573"/>
                  <a:pt x="1120" y="12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CB2BF8C-3E95-10C3-4612-483310BF69B6}"/>
              </a:ext>
            </a:extLst>
          </p:cNvPr>
          <p:cNvSpPr/>
          <p:nvPr/>
        </p:nvSpPr>
        <p:spPr>
          <a:xfrm>
            <a:off x="5368611" y="3595040"/>
            <a:ext cx="291324" cy="164210"/>
          </a:xfrm>
          <a:custGeom>
            <a:avLst/>
            <a:gdLst>
              <a:gd name="connsiteX0" fmla="*/ 289239 w 291324"/>
              <a:gd name="connsiteY0" fmla="*/ 2235 h 164210"/>
              <a:gd name="connsiteX1" fmla="*/ 146364 w 291324"/>
              <a:gd name="connsiteY1" fmla="*/ 84785 h 164210"/>
              <a:gd name="connsiteX2" fmla="*/ 162239 w 291324"/>
              <a:gd name="connsiteY2" fmla="*/ 72085 h 164210"/>
              <a:gd name="connsiteX3" fmla="*/ 105089 w 291324"/>
              <a:gd name="connsiteY3" fmla="*/ 91135 h 164210"/>
              <a:gd name="connsiteX4" fmla="*/ 314 w 291324"/>
              <a:gd name="connsiteY4" fmla="*/ 62560 h 164210"/>
              <a:gd name="connsiteX5" fmla="*/ 73339 w 291324"/>
              <a:gd name="connsiteY5" fmla="*/ 84785 h 164210"/>
              <a:gd name="connsiteX6" fmla="*/ 92389 w 291324"/>
              <a:gd name="connsiteY6" fmla="*/ 126060 h 164210"/>
              <a:gd name="connsiteX7" fmla="*/ 79689 w 291324"/>
              <a:gd name="connsiteY7" fmla="*/ 110185 h 164210"/>
              <a:gd name="connsiteX8" fmla="*/ 47939 w 291324"/>
              <a:gd name="connsiteY8" fmla="*/ 164160 h 164210"/>
              <a:gd name="connsiteX9" fmla="*/ 73339 w 291324"/>
              <a:gd name="connsiteY9" fmla="*/ 119710 h 164210"/>
              <a:gd name="connsiteX10" fmla="*/ 216214 w 291324"/>
              <a:gd name="connsiteY10" fmla="*/ 107010 h 164210"/>
              <a:gd name="connsiteX11" fmla="*/ 117789 w 291324"/>
              <a:gd name="connsiteY11" fmla="*/ 122885 h 164210"/>
              <a:gd name="connsiteX12" fmla="*/ 251139 w 291324"/>
              <a:gd name="connsiteY12" fmla="*/ 81610 h 164210"/>
              <a:gd name="connsiteX13" fmla="*/ 178114 w 291324"/>
              <a:gd name="connsiteY13" fmla="*/ 87960 h 164210"/>
              <a:gd name="connsiteX14" fmla="*/ 228914 w 291324"/>
              <a:gd name="connsiteY14" fmla="*/ 27635 h 164210"/>
              <a:gd name="connsiteX15" fmla="*/ 289239 w 291324"/>
              <a:gd name="connsiteY15" fmla="*/ 2235 h 16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324" h="164210">
                <a:moveTo>
                  <a:pt x="289239" y="2235"/>
                </a:moveTo>
                <a:cubicBezTo>
                  <a:pt x="275481" y="11760"/>
                  <a:pt x="146364" y="84785"/>
                  <a:pt x="146364" y="84785"/>
                </a:cubicBezTo>
                <a:cubicBezTo>
                  <a:pt x="125197" y="96427"/>
                  <a:pt x="169118" y="71027"/>
                  <a:pt x="162239" y="72085"/>
                </a:cubicBezTo>
                <a:cubicBezTo>
                  <a:pt x="155360" y="73143"/>
                  <a:pt x="132076" y="92722"/>
                  <a:pt x="105089" y="91135"/>
                </a:cubicBezTo>
                <a:cubicBezTo>
                  <a:pt x="78102" y="89548"/>
                  <a:pt x="5605" y="63618"/>
                  <a:pt x="314" y="62560"/>
                </a:cubicBezTo>
                <a:cubicBezTo>
                  <a:pt x="-4977" y="61502"/>
                  <a:pt x="57993" y="74202"/>
                  <a:pt x="73339" y="84785"/>
                </a:cubicBezTo>
                <a:cubicBezTo>
                  <a:pt x="88685" y="95368"/>
                  <a:pt x="92389" y="126060"/>
                  <a:pt x="92389" y="126060"/>
                </a:cubicBezTo>
                <a:cubicBezTo>
                  <a:pt x="93447" y="130293"/>
                  <a:pt x="87097" y="103835"/>
                  <a:pt x="79689" y="110185"/>
                </a:cubicBezTo>
                <a:cubicBezTo>
                  <a:pt x="72281" y="116535"/>
                  <a:pt x="48997" y="162572"/>
                  <a:pt x="47939" y="164160"/>
                </a:cubicBezTo>
                <a:cubicBezTo>
                  <a:pt x="46881" y="165748"/>
                  <a:pt x="45293" y="129235"/>
                  <a:pt x="73339" y="119710"/>
                </a:cubicBezTo>
                <a:cubicBezTo>
                  <a:pt x="101385" y="110185"/>
                  <a:pt x="208806" y="106481"/>
                  <a:pt x="216214" y="107010"/>
                </a:cubicBezTo>
                <a:cubicBezTo>
                  <a:pt x="223622" y="107539"/>
                  <a:pt x="111968" y="127118"/>
                  <a:pt x="117789" y="122885"/>
                </a:cubicBezTo>
                <a:cubicBezTo>
                  <a:pt x="123610" y="118652"/>
                  <a:pt x="241085" y="87431"/>
                  <a:pt x="251139" y="81610"/>
                </a:cubicBezTo>
                <a:cubicBezTo>
                  <a:pt x="261193" y="75789"/>
                  <a:pt x="181818" y="96956"/>
                  <a:pt x="178114" y="87960"/>
                </a:cubicBezTo>
                <a:cubicBezTo>
                  <a:pt x="174410" y="78964"/>
                  <a:pt x="213039" y="39277"/>
                  <a:pt x="228914" y="27635"/>
                </a:cubicBezTo>
                <a:cubicBezTo>
                  <a:pt x="244789" y="15993"/>
                  <a:pt x="302997" y="-7290"/>
                  <a:pt x="289239" y="2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0C87B6E-B26B-7AB7-AEEF-F9CDA636E87A}"/>
              </a:ext>
            </a:extLst>
          </p:cNvPr>
          <p:cNvSpPr/>
          <p:nvPr/>
        </p:nvSpPr>
        <p:spPr>
          <a:xfrm>
            <a:off x="5073295" y="3527002"/>
            <a:ext cx="67197" cy="159636"/>
          </a:xfrm>
          <a:custGeom>
            <a:avLst/>
            <a:gdLst>
              <a:gd name="connsiteX0" fmla="*/ 67030 w 67197"/>
              <a:gd name="connsiteY0" fmla="*/ 423 h 159636"/>
              <a:gd name="connsiteX1" fmla="*/ 19405 w 67197"/>
              <a:gd name="connsiteY1" fmla="*/ 67098 h 159636"/>
              <a:gd name="connsiteX2" fmla="*/ 19405 w 67197"/>
              <a:gd name="connsiteY2" fmla="*/ 159173 h 159636"/>
              <a:gd name="connsiteX3" fmla="*/ 355 w 67197"/>
              <a:gd name="connsiteY3" fmla="*/ 98848 h 159636"/>
              <a:gd name="connsiteX4" fmla="*/ 67030 w 67197"/>
              <a:gd name="connsiteY4" fmla="*/ 423 h 15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7" h="159636">
                <a:moveTo>
                  <a:pt x="67030" y="423"/>
                </a:moveTo>
                <a:cubicBezTo>
                  <a:pt x="70205" y="-4869"/>
                  <a:pt x="27343" y="40640"/>
                  <a:pt x="19405" y="67098"/>
                </a:cubicBezTo>
                <a:cubicBezTo>
                  <a:pt x="11467" y="93556"/>
                  <a:pt x="22580" y="153881"/>
                  <a:pt x="19405" y="159173"/>
                </a:cubicBezTo>
                <a:cubicBezTo>
                  <a:pt x="16230" y="164465"/>
                  <a:pt x="-2820" y="123190"/>
                  <a:pt x="355" y="98848"/>
                </a:cubicBezTo>
                <a:cubicBezTo>
                  <a:pt x="3530" y="74506"/>
                  <a:pt x="63855" y="5715"/>
                  <a:pt x="67030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0E3C4A7-3BF5-522F-2EB8-69974B5245D2}"/>
              </a:ext>
            </a:extLst>
          </p:cNvPr>
          <p:cNvSpPr/>
          <p:nvPr/>
        </p:nvSpPr>
        <p:spPr>
          <a:xfrm>
            <a:off x="5314637" y="3403126"/>
            <a:ext cx="252946" cy="89379"/>
          </a:xfrm>
          <a:custGeom>
            <a:avLst/>
            <a:gdLst>
              <a:gd name="connsiteX0" fmla="*/ 313 w 252946"/>
              <a:gd name="connsiteY0" fmla="*/ 41749 h 89379"/>
              <a:gd name="connsiteX1" fmla="*/ 101913 w 252946"/>
              <a:gd name="connsiteY1" fmla="*/ 32224 h 89379"/>
              <a:gd name="connsiteX2" fmla="*/ 184463 w 252946"/>
              <a:gd name="connsiteY2" fmla="*/ 41749 h 89379"/>
              <a:gd name="connsiteX3" fmla="*/ 251138 w 252946"/>
              <a:gd name="connsiteY3" fmla="*/ 89374 h 89379"/>
              <a:gd name="connsiteX4" fmla="*/ 228913 w 252946"/>
              <a:gd name="connsiteY4" fmla="*/ 38574 h 89379"/>
              <a:gd name="connsiteX5" fmla="*/ 174938 w 252946"/>
              <a:gd name="connsiteY5" fmla="*/ 13174 h 89379"/>
              <a:gd name="connsiteX6" fmla="*/ 136838 w 252946"/>
              <a:gd name="connsiteY6" fmla="*/ 474 h 89379"/>
              <a:gd name="connsiteX7" fmla="*/ 313 w 252946"/>
              <a:gd name="connsiteY7" fmla="*/ 41749 h 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946" h="89379">
                <a:moveTo>
                  <a:pt x="313" y="41749"/>
                </a:moveTo>
                <a:cubicBezTo>
                  <a:pt x="-5508" y="47041"/>
                  <a:pt x="71221" y="32224"/>
                  <a:pt x="101913" y="32224"/>
                </a:cubicBezTo>
                <a:cubicBezTo>
                  <a:pt x="132605" y="32224"/>
                  <a:pt x="159592" y="32224"/>
                  <a:pt x="184463" y="41749"/>
                </a:cubicBezTo>
                <a:cubicBezTo>
                  <a:pt x="209334" y="51274"/>
                  <a:pt x="243730" y="89903"/>
                  <a:pt x="251138" y="89374"/>
                </a:cubicBezTo>
                <a:cubicBezTo>
                  <a:pt x="258546" y="88845"/>
                  <a:pt x="241613" y="51274"/>
                  <a:pt x="228913" y="38574"/>
                </a:cubicBezTo>
                <a:cubicBezTo>
                  <a:pt x="216213" y="25874"/>
                  <a:pt x="190284" y="19524"/>
                  <a:pt x="174938" y="13174"/>
                </a:cubicBezTo>
                <a:cubicBezTo>
                  <a:pt x="159592" y="6824"/>
                  <a:pt x="160121" y="-2172"/>
                  <a:pt x="136838" y="474"/>
                </a:cubicBezTo>
                <a:cubicBezTo>
                  <a:pt x="113555" y="3120"/>
                  <a:pt x="6134" y="36457"/>
                  <a:pt x="313" y="41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9792275-D061-0920-9659-948E9466C6F0}"/>
              </a:ext>
            </a:extLst>
          </p:cNvPr>
          <p:cNvSpPr/>
          <p:nvPr/>
        </p:nvSpPr>
        <p:spPr>
          <a:xfrm>
            <a:off x="5299075" y="3311455"/>
            <a:ext cx="298172" cy="54295"/>
          </a:xfrm>
          <a:custGeom>
            <a:avLst/>
            <a:gdLst>
              <a:gd name="connsiteX0" fmla="*/ 0 w 298172"/>
              <a:gd name="connsiteY0" fmla="*/ 31820 h 54295"/>
              <a:gd name="connsiteX1" fmla="*/ 101600 w 298172"/>
              <a:gd name="connsiteY1" fmla="*/ 15945 h 54295"/>
              <a:gd name="connsiteX2" fmla="*/ 295275 w 298172"/>
              <a:gd name="connsiteY2" fmla="*/ 54045 h 54295"/>
              <a:gd name="connsiteX3" fmla="*/ 215900 w 298172"/>
              <a:gd name="connsiteY3" fmla="*/ 31820 h 54295"/>
              <a:gd name="connsiteX4" fmla="*/ 187325 w 298172"/>
              <a:gd name="connsiteY4" fmla="*/ 19120 h 54295"/>
              <a:gd name="connsiteX5" fmla="*/ 139700 w 298172"/>
              <a:gd name="connsiteY5" fmla="*/ 70 h 54295"/>
              <a:gd name="connsiteX6" fmla="*/ 161925 w 298172"/>
              <a:gd name="connsiteY6" fmla="*/ 12770 h 54295"/>
              <a:gd name="connsiteX7" fmla="*/ 92075 w 298172"/>
              <a:gd name="connsiteY7" fmla="*/ 15945 h 54295"/>
              <a:gd name="connsiteX8" fmla="*/ 0 w 298172"/>
              <a:gd name="connsiteY8" fmla="*/ 31820 h 5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172" h="54295">
                <a:moveTo>
                  <a:pt x="0" y="31820"/>
                </a:moveTo>
                <a:cubicBezTo>
                  <a:pt x="26194" y="22030"/>
                  <a:pt x="52388" y="12241"/>
                  <a:pt x="101600" y="15945"/>
                </a:cubicBezTo>
                <a:cubicBezTo>
                  <a:pt x="150813" y="19649"/>
                  <a:pt x="276225" y="51399"/>
                  <a:pt x="295275" y="54045"/>
                </a:cubicBezTo>
                <a:cubicBezTo>
                  <a:pt x="314325" y="56691"/>
                  <a:pt x="233892" y="37641"/>
                  <a:pt x="215900" y="31820"/>
                </a:cubicBezTo>
                <a:cubicBezTo>
                  <a:pt x="197908" y="25999"/>
                  <a:pt x="200025" y="24412"/>
                  <a:pt x="187325" y="19120"/>
                </a:cubicBezTo>
                <a:cubicBezTo>
                  <a:pt x="174625" y="13828"/>
                  <a:pt x="143933" y="1128"/>
                  <a:pt x="139700" y="70"/>
                </a:cubicBezTo>
                <a:cubicBezTo>
                  <a:pt x="135467" y="-988"/>
                  <a:pt x="169862" y="10124"/>
                  <a:pt x="161925" y="12770"/>
                </a:cubicBezTo>
                <a:cubicBezTo>
                  <a:pt x="153988" y="15416"/>
                  <a:pt x="92075" y="15945"/>
                  <a:pt x="92075" y="15945"/>
                </a:cubicBezTo>
                <a:lnTo>
                  <a:pt x="0" y="3182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E02521C-2476-4474-CEB2-C6BC8DFDC2F9}"/>
              </a:ext>
            </a:extLst>
          </p:cNvPr>
          <p:cNvSpPr/>
          <p:nvPr/>
        </p:nvSpPr>
        <p:spPr>
          <a:xfrm>
            <a:off x="5289219" y="3418424"/>
            <a:ext cx="251605" cy="259275"/>
          </a:xfrm>
          <a:custGeom>
            <a:avLst/>
            <a:gdLst>
              <a:gd name="connsiteX0" fmla="*/ 51131 w 251605"/>
              <a:gd name="connsiteY0" fmla="*/ 4226 h 259275"/>
              <a:gd name="connsiteX1" fmla="*/ 9856 w 251605"/>
              <a:gd name="connsiteY1" fmla="*/ 80426 h 259275"/>
              <a:gd name="connsiteX2" fmla="*/ 331 w 251605"/>
              <a:gd name="connsiteY2" fmla="*/ 109001 h 259275"/>
              <a:gd name="connsiteX3" fmla="*/ 3506 w 251605"/>
              <a:gd name="connsiteY3" fmla="*/ 147101 h 259275"/>
              <a:gd name="connsiteX4" fmla="*/ 16206 w 251605"/>
              <a:gd name="connsiteY4" fmla="*/ 185201 h 259275"/>
              <a:gd name="connsiteX5" fmla="*/ 32081 w 251605"/>
              <a:gd name="connsiteY5" fmla="*/ 213776 h 259275"/>
              <a:gd name="connsiteX6" fmla="*/ 41606 w 251605"/>
              <a:gd name="connsiteY6" fmla="*/ 229651 h 259275"/>
              <a:gd name="connsiteX7" fmla="*/ 117806 w 251605"/>
              <a:gd name="connsiteY7" fmla="*/ 255051 h 259275"/>
              <a:gd name="connsiteX8" fmla="*/ 155906 w 251605"/>
              <a:gd name="connsiteY8" fmla="*/ 255051 h 259275"/>
              <a:gd name="connsiteX9" fmla="*/ 197181 w 251605"/>
              <a:gd name="connsiteY9" fmla="*/ 213776 h 259275"/>
              <a:gd name="connsiteX10" fmla="*/ 235281 w 251605"/>
              <a:gd name="connsiteY10" fmla="*/ 162976 h 259275"/>
              <a:gd name="connsiteX11" fmla="*/ 251156 w 251605"/>
              <a:gd name="connsiteY11" fmla="*/ 118526 h 259275"/>
              <a:gd name="connsiteX12" fmla="*/ 219406 w 251605"/>
              <a:gd name="connsiteY12" fmla="*/ 64551 h 259275"/>
              <a:gd name="connsiteX13" fmla="*/ 155906 w 251605"/>
              <a:gd name="connsiteY13" fmla="*/ 26451 h 259275"/>
              <a:gd name="connsiteX14" fmla="*/ 117806 w 251605"/>
              <a:gd name="connsiteY14" fmla="*/ 10576 h 259275"/>
              <a:gd name="connsiteX15" fmla="*/ 51131 w 251605"/>
              <a:gd name="connsiteY15" fmla="*/ 4226 h 25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605" h="259275">
                <a:moveTo>
                  <a:pt x="51131" y="4226"/>
                </a:moveTo>
                <a:cubicBezTo>
                  <a:pt x="33139" y="15868"/>
                  <a:pt x="18323" y="62964"/>
                  <a:pt x="9856" y="80426"/>
                </a:cubicBezTo>
                <a:cubicBezTo>
                  <a:pt x="1389" y="97888"/>
                  <a:pt x="1389" y="97889"/>
                  <a:pt x="331" y="109001"/>
                </a:cubicBezTo>
                <a:cubicBezTo>
                  <a:pt x="-727" y="120113"/>
                  <a:pt x="860" y="134401"/>
                  <a:pt x="3506" y="147101"/>
                </a:cubicBezTo>
                <a:cubicBezTo>
                  <a:pt x="6152" y="159801"/>
                  <a:pt x="11444" y="174089"/>
                  <a:pt x="16206" y="185201"/>
                </a:cubicBezTo>
                <a:cubicBezTo>
                  <a:pt x="20968" y="196313"/>
                  <a:pt x="32081" y="213776"/>
                  <a:pt x="32081" y="213776"/>
                </a:cubicBezTo>
                <a:cubicBezTo>
                  <a:pt x="36314" y="221184"/>
                  <a:pt x="27318" y="222772"/>
                  <a:pt x="41606" y="229651"/>
                </a:cubicBezTo>
                <a:cubicBezTo>
                  <a:pt x="55894" y="236530"/>
                  <a:pt x="98756" y="250818"/>
                  <a:pt x="117806" y="255051"/>
                </a:cubicBezTo>
                <a:cubicBezTo>
                  <a:pt x="136856" y="259284"/>
                  <a:pt x="142677" y="261930"/>
                  <a:pt x="155906" y="255051"/>
                </a:cubicBezTo>
                <a:cubicBezTo>
                  <a:pt x="169135" y="248172"/>
                  <a:pt x="183952" y="229122"/>
                  <a:pt x="197181" y="213776"/>
                </a:cubicBezTo>
                <a:cubicBezTo>
                  <a:pt x="210410" y="198430"/>
                  <a:pt x="226285" y="178851"/>
                  <a:pt x="235281" y="162976"/>
                </a:cubicBezTo>
                <a:cubicBezTo>
                  <a:pt x="244277" y="147101"/>
                  <a:pt x="253802" y="134930"/>
                  <a:pt x="251156" y="118526"/>
                </a:cubicBezTo>
                <a:cubicBezTo>
                  <a:pt x="248510" y="102122"/>
                  <a:pt x="235281" y="79897"/>
                  <a:pt x="219406" y="64551"/>
                </a:cubicBezTo>
                <a:cubicBezTo>
                  <a:pt x="203531" y="49205"/>
                  <a:pt x="172839" y="35447"/>
                  <a:pt x="155906" y="26451"/>
                </a:cubicBezTo>
                <a:cubicBezTo>
                  <a:pt x="138973" y="17455"/>
                  <a:pt x="128918" y="12693"/>
                  <a:pt x="117806" y="10576"/>
                </a:cubicBezTo>
                <a:cubicBezTo>
                  <a:pt x="106694" y="8459"/>
                  <a:pt x="69123" y="-7416"/>
                  <a:pt x="51131" y="42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442ECF36-60B0-FD4A-D26F-8DEA89418772}"/>
              </a:ext>
            </a:extLst>
          </p:cNvPr>
          <p:cNvSpPr/>
          <p:nvPr/>
        </p:nvSpPr>
        <p:spPr>
          <a:xfrm>
            <a:off x="5342002" y="3521430"/>
            <a:ext cx="57150" cy="57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C7FF41F-EE59-9F91-F7B0-311284D4B4B6}"/>
              </a:ext>
            </a:extLst>
          </p:cNvPr>
          <p:cNvSpPr/>
          <p:nvPr/>
        </p:nvSpPr>
        <p:spPr>
          <a:xfrm>
            <a:off x="5420018" y="34955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9C19B588-D901-6BB4-B48B-7DDCFE300C74}"/>
              </a:ext>
            </a:extLst>
          </p:cNvPr>
          <p:cNvSpPr/>
          <p:nvPr/>
        </p:nvSpPr>
        <p:spPr>
          <a:xfrm>
            <a:off x="5394618" y="35590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>
            <a:extLst>
              <a:ext uri="{FF2B5EF4-FFF2-40B4-BE49-F238E27FC236}">
                <a16:creationId xmlns:a16="http://schemas.microsoft.com/office/drawing/2014/main" id="{FB1E9CA5-EF6B-61A1-B4F2-2B68E0228F93}"/>
              </a:ext>
            </a:extLst>
          </p:cNvPr>
          <p:cNvSpPr/>
          <p:nvPr/>
        </p:nvSpPr>
        <p:spPr>
          <a:xfrm>
            <a:off x="5318418" y="354630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ED93278-03A2-5ECF-D34E-702851AD4839}"/>
              </a:ext>
            </a:extLst>
          </p:cNvPr>
          <p:cNvSpPr/>
          <p:nvPr/>
        </p:nvSpPr>
        <p:spPr>
          <a:xfrm>
            <a:off x="5047777" y="3101975"/>
            <a:ext cx="64008" cy="177840"/>
          </a:xfrm>
          <a:custGeom>
            <a:avLst/>
            <a:gdLst>
              <a:gd name="connsiteX0" fmla="*/ 63973 w 64008"/>
              <a:gd name="connsiteY0" fmla="*/ 0 h 177840"/>
              <a:gd name="connsiteX1" fmla="*/ 13173 w 64008"/>
              <a:gd name="connsiteY1" fmla="*/ 79375 h 177840"/>
              <a:gd name="connsiteX2" fmla="*/ 29048 w 64008"/>
              <a:gd name="connsiteY2" fmla="*/ 60325 h 177840"/>
              <a:gd name="connsiteX3" fmla="*/ 6823 w 64008"/>
              <a:gd name="connsiteY3" fmla="*/ 107950 h 177840"/>
              <a:gd name="connsiteX4" fmla="*/ 6823 w 64008"/>
              <a:gd name="connsiteY4" fmla="*/ 177800 h 177840"/>
              <a:gd name="connsiteX5" fmla="*/ 3648 w 64008"/>
              <a:gd name="connsiteY5" fmla="*/ 117475 h 177840"/>
              <a:gd name="connsiteX6" fmla="*/ 3648 w 64008"/>
              <a:gd name="connsiteY6" fmla="*/ 79375 h 177840"/>
              <a:gd name="connsiteX7" fmla="*/ 63973 w 64008"/>
              <a:gd name="connsiteY7" fmla="*/ 0 h 1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08" h="177840">
                <a:moveTo>
                  <a:pt x="63973" y="0"/>
                </a:moveTo>
                <a:cubicBezTo>
                  <a:pt x="65560" y="0"/>
                  <a:pt x="13173" y="79375"/>
                  <a:pt x="13173" y="79375"/>
                </a:cubicBezTo>
                <a:cubicBezTo>
                  <a:pt x="7352" y="89429"/>
                  <a:pt x="30106" y="55563"/>
                  <a:pt x="29048" y="60325"/>
                </a:cubicBezTo>
                <a:cubicBezTo>
                  <a:pt x="27990" y="65087"/>
                  <a:pt x="10527" y="88371"/>
                  <a:pt x="6823" y="107950"/>
                </a:cubicBezTo>
                <a:cubicBezTo>
                  <a:pt x="3119" y="127529"/>
                  <a:pt x="7352" y="176213"/>
                  <a:pt x="6823" y="177800"/>
                </a:cubicBezTo>
                <a:cubicBezTo>
                  <a:pt x="6294" y="179387"/>
                  <a:pt x="4177" y="133879"/>
                  <a:pt x="3648" y="117475"/>
                </a:cubicBezTo>
                <a:cubicBezTo>
                  <a:pt x="3119" y="101071"/>
                  <a:pt x="-4289" y="96308"/>
                  <a:pt x="3648" y="79375"/>
                </a:cubicBezTo>
                <a:cubicBezTo>
                  <a:pt x="11585" y="62442"/>
                  <a:pt x="62386" y="0"/>
                  <a:pt x="639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45350D0-9748-9DBC-410C-1AE211C427F5}"/>
              </a:ext>
            </a:extLst>
          </p:cNvPr>
          <p:cNvSpPr/>
          <p:nvPr/>
        </p:nvSpPr>
        <p:spPr>
          <a:xfrm>
            <a:off x="4994102" y="3114373"/>
            <a:ext cx="28975" cy="141299"/>
          </a:xfrm>
          <a:custGeom>
            <a:avLst/>
            <a:gdLst>
              <a:gd name="connsiteX0" fmla="*/ 16048 w 28975"/>
              <a:gd name="connsiteY0" fmla="*/ 302 h 141299"/>
              <a:gd name="connsiteX1" fmla="*/ 173 w 28975"/>
              <a:gd name="connsiteY1" fmla="*/ 60627 h 141299"/>
              <a:gd name="connsiteX2" fmla="*/ 28748 w 28975"/>
              <a:gd name="connsiteY2" fmla="*/ 140002 h 141299"/>
              <a:gd name="connsiteX3" fmla="*/ 12873 w 28975"/>
              <a:gd name="connsiteY3" fmla="*/ 108252 h 141299"/>
              <a:gd name="connsiteX4" fmla="*/ 173 w 28975"/>
              <a:gd name="connsiteY4" fmla="*/ 86027 h 141299"/>
              <a:gd name="connsiteX5" fmla="*/ 16048 w 28975"/>
              <a:gd name="connsiteY5" fmla="*/ 302 h 14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75" h="141299">
                <a:moveTo>
                  <a:pt x="16048" y="302"/>
                </a:moveTo>
                <a:cubicBezTo>
                  <a:pt x="16048" y="-3931"/>
                  <a:pt x="-1944" y="37344"/>
                  <a:pt x="173" y="60627"/>
                </a:cubicBezTo>
                <a:cubicBezTo>
                  <a:pt x="2290" y="83910"/>
                  <a:pt x="26631" y="132065"/>
                  <a:pt x="28748" y="140002"/>
                </a:cubicBezTo>
                <a:cubicBezTo>
                  <a:pt x="30865" y="147939"/>
                  <a:pt x="17635" y="117248"/>
                  <a:pt x="12873" y="108252"/>
                </a:cubicBezTo>
                <a:cubicBezTo>
                  <a:pt x="8111" y="99256"/>
                  <a:pt x="1231" y="99256"/>
                  <a:pt x="173" y="86027"/>
                </a:cubicBezTo>
                <a:cubicBezTo>
                  <a:pt x="-885" y="72798"/>
                  <a:pt x="16048" y="4535"/>
                  <a:pt x="16048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948A4E2-3DBD-2B7C-5BB2-E06CC54EFEAF}"/>
              </a:ext>
            </a:extLst>
          </p:cNvPr>
          <p:cNvSpPr/>
          <p:nvPr/>
        </p:nvSpPr>
        <p:spPr>
          <a:xfrm>
            <a:off x="5102048" y="3055277"/>
            <a:ext cx="358628" cy="107035"/>
          </a:xfrm>
          <a:custGeom>
            <a:avLst/>
            <a:gdLst>
              <a:gd name="connsiteX0" fmla="*/ 177 w 358628"/>
              <a:gd name="connsiteY0" fmla="*/ 107023 h 107035"/>
              <a:gd name="connsiteX1" fmla="*/ 114477 w 358628"/>
              <a:gd name="connsiteY1" fmla="*/ 24473 h 107035"/>
              <a:gd name="connsiteX2" fmla="*/ 95427 w 358628"/>
              <a:gd name="connsiteY2" fmla="*/ 43523 h 107035"/>
              <a:gd name="connsiteX3" fmla="*/ 254177 w 358628"/>
              <a:gd name="connsiteY3" fmla="*/ 5423 h 107035"/>
              <a:gd name="connsiteX4" fmla="*/ 187502 w 358628"/>
              <a:gd name="connsiteY4" fmla="*/ 37173 h 107035"/>
              <a:gd name="connsiteX5" fmla="*/ 289102 w 358628"/>
              <a:gd name="connsiteY5" fmla="*/ 2248 h 107035"/>
              <a:gd name="connsiteX6" fmla="*/ 352602 w 358628"/>
              <a:gd name="connsiteY6" fmla="*/ 5423 h 107035"/>
              <a:gd name="connsiteX7" fmla="*/ 136702 w 358628"/>
              <a:gd name="connsiteY7" fmla="*/ 21298 h 107035"/>
              <a:gd name="connsiteX8" fmla="*/ 152577 w 358628"/>
              <a:gd name="connsiteY8" fmla="*/ 2248 h 107035"/>
              <a:gd name="connsiteX9" fmla="*/ 89077 w 358628"/>
              <a:gd name="connsiteY9" fmla="*/ 30823 h 107035"/>
              <a:gd name="connsiteX10" fmla="*/ 177 w 358628"/>
              <a:gd name="connsiteY10" fmla="*/ 107023 h 1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628" h="107035">
                <a:moveTo>
                  <a:pt x="177" y="107023"/>
                </a:moveTo>
                <a:cubicBezTo>
                  <a:pt x="4410" y="105965"/>
                  <a:pt x="114477" y="24473"/>
                  <a:pt x="114477" y="24473"/>
                </a:cubicBezTo>
                <a:cubicBezTo>
                  <a:pt x="130352" y="13890"/>
                  <a:pt x="72144" y="46698"/>
                  <a:pt x="95427" y="43523"/>
                </a:cubicBezTo>
                <a:cubicBezTo>
                  <a:pt x="118710" y="40348"/>
                  <a:pt x="238831" y="6481"/>
                  <a:pt x="254177" y="5423"/>
                </a:cubicBezTo>
                <a:cubicBezTo>
                  <a:pt x="269523" y="4365"/>
                  <a:pt x="181681" y="37702"/>
                  <a:pt x="187502" y="37173"/>
                </a:cubicBezTo>
                <a:cubicBezTo>
                  <a:pt x="193323" y="36644"/>
                  <a:pt x="261585" y="7540"/>
                  <a:pt x="289102" y="2248"/>
                </a:cubicBezTo>
                <a:cubicBezTo>
                  <a:pt x="316619" y="-3044"/>
                  <a:pt x="378002" y="2248"/>
                  <a:pt x="352602" y="5423"/>
                </a:cubicBezTo>
                <a:cubicBezTo>
                  <a:pt x="327202" y="8598"/>
                  <a:pt x="136702" y="21298"/>
                  <a:pt x="136702" y="21298"/>
                </a:cubicBezTo>
                <a:cubicBezTo>
                  <a:pt x="103365" y="20769"/>
                  <a:pt x="160515" y="660"/>
                  <a:pt x="152577" y="2248"/>
                </a:cubicBezTo>
                <a:cubicBezTo>
                  <a:pt x="144639" y="3836"/>
                  <a:pt x="109715" y="17594"/>
                  <a:pt x="89077" y="30823"/>
                </a:cubicBezTo>
                <a:cubicBezTo>
                  <a:pt x="68439" y="44052"/>
                  <a:pt x="-4056" y="108081"/>
                  <a:pt x="177" y="107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377DA11-D2B0-087B-8CC8-920EA6642CB6}"/>
              </a:ext>
            </a:extLst>
          </p:cNvPr>
          <p:cNvSpPr/>
          <p:nvPr/>
        </p:nvSpPr>
        <p:spPr>
          <a:xfrm>
            <a:off x="5067088" y="3173214"/>
            <a:ext cx="314101" cy="87552"/>
          </a:xfrm>
          <a:custGeom>
            <a:avLst/>
            <a:gdLst>
              <a:gd name="connsiteX0" fmla="*/ 212 w 314101"/>
              <a:gd name="connsiteY0" fmla="*/ 87511 h 87552"/>
              <a:gd name="connsiteX1" fmla="*/ 200237 w 314101"/>
              <a:gd name="connsiteY1" fmla="*/ 24011 h 87552"/>
              <a:gd name="connsiteX2" fmla="*/ 190712 w 314101"/>
              <a:gd name="connsiteY2" fmla="*/ 1786 h 87552"/>
              <a:gd name="connsiteX3" fmla="*/ 311362 w 314101"/>
              <a:gd name="connsiteY3" fmla="*/ 24011 h 87552"/>
              <a:gd name="connsiteX4" fmla="*/ 270087 w 314101"/>
              <a:gd name="connsiteY4" fmla="*/ 1786 h 87552"/>
              <a:gd name="connsiteX5" fmla="*/ 212937 w 314101"/>
              <a:gd name="connsiteY5" fmla="*/ 4961 h 87552"/>
              <a:gd name="connsiteX6" fmla="*/ 162137 w 314101"/>
              <a:gd name="connsiteY6" fmla="*/ 33536 h 87552"/>
              <a:gd name="connsiteX7" fmla="*/ 212 w 314101"/>
              <a:gd name="connsiteY7" fmla="*/ 87511 h 8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01" h="87552">
                <a:moveTo>
                  <a:pt x="212" y="87511"/>
                </a:moveTo>
                <a:cubicBezTo>
                  <a:pt x="6562" y="85923"/>
                  <a:pt x="168487" y="38298"/>
                  <a:pt x="200237" y="24011"/>
                </a:cubicBezTo>
                <a:cubicBezTo>
                  <a:pt x="231987" y="9723"/>
                  <a:pt x="172191" y="1786"/>
                  <a:pt x="190712" y="1786"/>
                </a:cubicBezTo>
                <a:cubicBezTo>
                  <a:pt x="209233" y="1786"/>
                  <a:pt x="298133" y="24011"/>
                  <a:pt x="311362" y="24011"/>
                </a:cubicBezTo>
                <a:cubicBezTo>
                  <a:pt x="324591" y="24011"/>
                  <a:pt x="286491" y="4961"/>
                  <a:pt x="270087" y="1786"/>
                </a:cubicBezTo>
                <a:cubicBezTo>
                  <a:pt x="253683" y="-1389"/>
                  <a:pt x="230929" y="-331"/>
                  <a:pt x="212937" y="4961"/>
                </a:cubicBezTo>
                <a:cubicBezTo>
                  <a:pt x="194945" y="10253"/>
                  <a:pt x="192829" y="22423"/>
                  <a:pt x="162137" y="33536"/>
                </a:cubicBezTo>
                <a:cubicBezTo>
                  <a:pt x="131445" y="44648"/>
                  <a:pt x="-6138" y="89099"/>
                  <a:pt x="212" y="87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41F6EAD-3BBB-FCA9-7588-E66D63B900A0}"/>
              </a:ext>
            </a:extLst>
          </p:cNvPr>
          <p:cNvSpPr/>
          <p:nvPr/>
        </p:nvSpPr>
        <p:spPr>
          <a:xfrm>
            <a:off x="5232064" y="3120326"/>
            <a:ext cx="375231" cy="58012"/>
          </a:xfrm>
          <a:custGeom>
            <a:avLst/>
            <a:gdLst>
              <a:gd name="connsiteX0" fmla="*/ 336 w 375231"/>
              <a:gd name="connsiteY0" fmla="*/ 10224 h 58012"/>
              <a:gd name="connsiteX1" fmla="*/ 120986 w 375231"/>
              <a:gd name="connsiteY1" fmla="*/ 699 h 58012"/>
              <a:gd name="connsiteX2" fmla="*/ 162261 w 375231"/>
              <a:gd name="connsiteY2" fmla="*/ 32449 h 58012"/>
              <a:gd name="connsiteX3" fmla="*/ 251161 w 375231"/>
              <a:gd name="connsiteY3" fmla="*/ 16574 h 58012"/>
              <a:gd name="connsiteX4" fmla="*/ 228936 w 375231"/>
              <a:gd name="connsiteY4" fmla="*/ 19749 h 58012"/>
              <a:gd name="connsiteX5" fmla="*/ 374986 w 375231"/>
              <a:gd name="connsiteY5" fmla="*/ 19749 h 58012"/>
              <a:gd name="connsiteX6" fmla="*/ 260686 w 375231"/>
              <a:gd name="connsiteY6" fmla="*/ 19749 h 58012"/>
              <a:gd name="connsiteX7" fmla="*/ 146386 w 375231"/>
              <a:gd name="connsiteY7" fmla="*/ 57849 h 58012"/>
              <a:gd name="connsiteX8" fmla="*/ 165436 w 375231"/>
              <a:gd name="connsiteY8" fmla="*/ 32449 h 58012"/>
              <a:gd name="connsiteX9" fmla="*/ 162261 w 375231"/>
              <a:gd name="connsiteY9" fmla="*/ 7049 h 58012"/>
              <a:gd name="connsiteX10" fmla="*/ 336 w 375231"/>
              <a:gd name="connsiteY10" fmla="*/ 10224 h 5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231" h="58012">
                <a:moveTo>
                  <a:pt x="336" y="10224"/>
                </a:moveTo>
                <a:cubicBezTo>
                  <a:pt x="-6543" y="9166"/>
                  <a:pt x="93999" y="-3005"/>
                  <a:pt x="120986" y="699"/>
                </a:cubicBezTo>
                <a:cubicBezTo>
                  <a:pt x="147973" y="4403"/>
                  <a:pt x="140565" y="29803"/>
                  <a:pt x="162261" y="32449"/>
                </a:cubicBezTo>
                <a:cubicBezTo>
                  <a:pt x="183957" y="35095"/>
                  <a:pt x="240049" y="18691"/>
                  <a:pt x="251161" y="16574"/>
                </a:cubicBezTo>
                <a:cubicBezTo>
                  <a:pt x="262273" y="14457"/>
                  <a:pt x="208299" y="19220"/>
                  <a:pt x="228936" y="19749"/>
                </a:cubicBezTo>
                <a:cubicBezTo>
                  <a:pt x="249573" y="20278"/>
                  <a:pt x="374986" y="19749"/>
                  <a:pt x="374986" y="19749"/>
                </a:cubicBezTo>
                <a:cubicBezTo>
                  <a:pt x="380278" y="19749"/>
                  <a:pt x="298786" y="13399"/>
                  <a:pt x="260686" y="19749"/>
                </a:cubicBezTo>
                <a:cubicBezTo>
                  <a:pt x="222586" y="26099"/>
                  <a:pt x="162261" y="55732"/>
                  <a:pt x="146386" y="57849"/>
                </a:cubicBezTo>
                <a:cubicBezTo>
                  <a:pt x="130511" y="59966"/>
                  <a:pt x="162790" y="40916"/>
                  <a:pt x="165436" y="32449"/>
                </a:cubicBezTo>
                <a:cubicBezTo>
                  <a:pt x="168082" y="23982"/>
                  <a:pt x="183957" y="11282"/>
                  <a:pt x="162261" y="7049"/>
                </a:cubicBezTo>
                <a:cubicBezTo>
                  <a:pt x="140565" y="2816"/>
                  <a:pt x="7215" y="11282"/>
                  <a:pt x="336" y="1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A981353-B7FB-6B91-C6FB-EDC4E6C09898}"/>
              </a:ext>
            </a:extLst>
          </p:cNvPr>
          <p:cNvSpPr/>
          <p:nvPr/>
        </p:nvSpPr>
        <p:spPr>
          <a:xfrm>
            <a:off x="5362538" y="3057446"/>
            <a:ext cx="438349" cy="209641"/>
          </a:xfrm>
          <a:custGeom>
            <a:avLst/>
            <a:gdLst>
              <a:gd name="connsiteX0" fmla="*/ 37 w 438349"/>
              <a:gd name="connsiteY0" fmla="*/ 22304 h 209641"/>
              <a:gd name="connsiteX1" fmla="*/ 187362 w 438349"/>
              <a:gd name="connsiteY1" fmla="*/ 6429 h 209641"/>
              <a:gd name="connsiteX2" fmla="*/ 158787 w 438349"/>
              <a:gd name="connsiteY2" fmla="*/ 19129 h 209641"/>
              <a:gd name="connsiteX3" fmla="*/ 231812 w 438349"/>
              <a:gd name="connsiteY3" fmla="*/ 12779 h 209641"/>
              <a:gd name="connsiteX4" fmla="*/ 295312 w 438349"/>
              <a:gd name="connsiteY4" fmla="*/ 38179 h 209641"/>
              <a:gd name="connsiteX5" fmla="*/ 298487 w 438349"/>
              <a:gd name="connsiteY5" fmla="*/ 31829 h 209641"/>
              <a:gd name="connsiteX6" fmla="*/ 387387 w 438349"/>
              <a:gd name="connsiteY6" fmla="*/ 111204 h 209641"/>
              <a:gd name="connsiteX7" fmla="*/ 438187 w 438349"/>
              <a:gd name="connsiteY7" fmla="*/ 209629 h 209641"/>
              <a:gd name="connsiteX8" fmla="*/ 371512 w 438349"/>
              <a:gd name="connsiteY8" fmla="*/ 117554 h 209641"/>
              <a:gd name="connsiteX9" fmla="*/ 314362 w 438349"/>
              <a:gd name="connsiteY9" fmla="*/ 47704 h 209641"/>
              <a:gd name="connsiteX10" fmla="*/ 250862 w 438349"/>
              <a:gd name="connsiteY10" fmla="*/ 15954 h 209641"/>
              <a:gd name="connsiteX11" fmla="*/ 171487 w 438349"/>
              <a:gd name="connsiteY11" fmla="*/ 79 h 209641"/>
              <a:gd name="connsiteX12" fmla="*/ 37 w 438349"/>
              <a:gd name="connsiteY12" fmla="*/ 22304 h 20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8349" h="209641">
                <a:moveTo>
                  <a:pt x="37" y="22304"/>
                </a:moveTo>
                <a:cubicBezTo>
                  <a:pt x="2683" y="23362"/>
                  <a:pt x="160904" y="6958"/>
                  <a:pt x="187362" y="6429"/>
                </a:cubicBezTo>
                <a:cubicBezTo>
                  <a:pt x="213820" y="5900"/>
                  <a:pt x="151379" y="18071"/>
                  <a:pt x="158787" y="19129"/>
                </a:cubicBezTo>
                <a:cubicBezTo>
                  <a:pt x="166195" y="20187"/>
                  <a:pt x="209058" y="9604"/>
                  <a:pt x="231812" y="12779"/>
                </a:cubicBezTo>
                <a:cubicBezTo>
                  <a:pt x="254566" y="15954"/>
                  <a:pt x="295312" y="38179"/>
                  <a:pt x="295312" y="38179"/>
                </a:cubicBezTo>
                <a:cubicBezTo>
                  <a:pt x="306425" y="41354"/>
                  <a:pt x="283141" y="19658"/>
                  <a:pt x="298487" y="31829"/>
                </a:cubicBezTo>
                <a:cubicBezTo>
                  <a:pt x="313833" y="44000"/>
                  <a:pt x="364104" y="81571"/>
                  <a:pt x="387387" y="111204"/>
                </a:cubicBezTo>
                <a:cubicBezTo>
                  <a:pt x="410670" y="140837"/>
                  <a:pt x="440833" y="208571"/>
                  <a:pt x="438187" y="209629"/>
                </a:cubicBezTo>
                <a:cubicBezTo>
                  <a:pt x="435541" y="210687"/>
                  <a:pt x="392150" y="144542"/>
                  <a:pt x="371512" y="117554"/>
                </a:cubicBezTo>
                <a:cubicBezTo>
                  <a:pt x="350874" y="90566"/>
                  <a:pt x="334470" y="64637"/>
                  <a:pt x="314362" y="47704"/>
                </a:cubicBezTo>
                <a:cubicBezTo>
                  <a:pt x="294254" y="30771"/>
                  <a:pt x="274675" y="23892"/>
                  <a:pt x="250862" y="15954"/>
                </a:cubicBezTo>
                <a:cubicBezTo>
                  <a:pt x="227050" y="8016"/>
                  <a:pt x="208529" y="1666"/>
                  <a:pt x="171487" y="79"/>
                </a:cubicBezTo>
                <a:cubicBezTo>
                  <a:pt x="134445" y="-1509"/>
                  <a:pt x="-2609" y="21246"/>
                  <a:pt x="37" y="22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4794A75-41FC-6455-3E08-CF90D72F5625}"/>
              </a:ext>
            </a:extLst>
          </p:cNvPr>
          <p:cNvSpPr/>
          <p:nvPr/>
        </p:nvSpPr>
        <p:spPr>
          <a:xfrm>
            <a:off x="5505149" y="3114640"/>
            <a:ext cx="235544" cy="85869"/>
          </a:xfrm>
          <a:custGeom>
            <a:avLst/>
            <a:gdLst>
              <a:gd name="connsiteX0" fmla="*/ 301 w 235544"/>
              <a:gd name="connsiteY0" fmla="*/ 35 h 85869"/>
              <a:gd name="connsiteX1" fmla="*/ 105076 w 235544"/>
              <a:gd name="connsiteY1" fmla="*/ 31785 h 85869"/>
              <a:gd name="connsiteX2" fmla="*/ 184451 w 235544"/>
              <a:gd name="connsiteY2" fmla="*/ 60360 h 85869"/>
              <a:gd name="connsiteX3" fmla="*/ 168576 w 235544"/>
              <a:gd name="connsiteY3" fmla="*/ 38135 h 85869"/>
              <a:gd name="connsiteX4" fmla="*/ 235251 w 235544"/>
              <a:gd name="connsiteY4" fmla="*/ 85760 h 85869"/>
              <a:gd name="connsiteX5" fmla="*/ 190801 w 235544"/>
              <a:gd name="connsiteY5" fmla="*/ 50835 h 85869"/>
              <a:gd name="connsiteX6" fmla="*/ 140001 w 235544"/>
              <a:gd name="connsiteY6" fmla="*/ 38135 h 85869"/>
              <a:gd name="connsiteX7" fmla="*/ 301 w 235544"/>
              <a:gd name="connsiteY7" fmla="*/ 35 h 8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44" h="85869">
                <a:moveTo>
                  <a:pt x="301" y="35"/>
                </a:moveTo>
                <a:cubicBezTo>
                  <a:pt x="-5520" y="-1023"/>
                  <a:pt x="74384" y="21731"/>
                  <a:pt x="105076" y="31785"/>
                </a:cubicBezTo>
                <a:cubicBezTo>
                  <a:pt x="135768" y="41839"/>
                  <a:pt x="173868" y="59302"/>
                  <a:pt x="184451" y="60360"/>
                </a:cubicBezTo>
                <a:cubicBezTo>
                  <a:pt x="195034" y="61418"/>
                  <a:pt x="160109" y="33902"/>
                  <a:pt x="168576" y="38135"/>
                </a:cubicBezTo>
                <a:cubicBezTo>
                  <a:pt x="177043" y="42368"/>
                  <a:pt x="231547" y="83643"/>
                  <a:pt x="235251" y="85760"/>
                </a:cubicBezTo>
                <a:cubicBezTo>
                  <a:pt x="238955" y="87877"/>
                  <a:pt x="206676" y="58772"/>
                  <a:pt x="190801" y="50835"/>
                </a:cubicBezTo>
                <a:cubicBezTo>
                  <a:pt x="174926" y="42898"/>
                  <a:pt x="167518" y="47660"/>
                  <a:pt x="140001" y="38135"/>
                </a:cubicBezTo>
                <a:cubicBezTo>
                  <a:pt x="112484" y="28610"/>
                  <a:pt x="6122" y="1093"/>
                  <a:pt x="30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F2E8F4DE-9F8F-FE6A-C3A0-A079D26B857D}"/>
              </a:ext>
            </a:extLst>
          </p:cNvPr>
          <p:cNvSpPr/>
          <p:nvPr/>
        </p:nvSpPr>
        <p:spPr>
          <a:xfrm>
            <a:off x="4809332" y="3182511"/>
            <a:ext cx="34664" cy="631666"/>
          </a:xfrm>
          <a:custGeom>
            <a:avLst/>
            <a:gdLst>
              <a:gd name="connsiteX0" fmla="*/ 26193 w 34664"/>
              <a:gd name="connsiteY0" fmla="*/ 2014 h 631666"/>
              <a:gd name="connsiteX1" fmla="*/ 3968 w 34664"/>
              <a:gd name="connsiteY1" fmla="*/ 281414 h 631666"/>
              <a:gd name="connsiteX2" fmla="*/ 10318 w 34664"/>
              <a:gd name="connsiteY2" fmla="*/ 246489 h 631666"/>
              <a:gd name="connsiteX3" fmla="*/ 7143 w 34664"/>
              <a:gd name="connsiteY3" fmla="*/ 456039 h 631666"/>
              <a:gd name="connsiteX4" fmla="*/ 3968 w 34664"/>
              <a:gd name="connsiteY4" fmla="*/ 395714 h 631666"/>
              <a:gd name="connsiteX5" fmla="*/ 32543 w 34664"/>
              <a:gd name="connsiteY5" fmla="*/ 624314 h 631666"/>
              <a:gd name="connsiteX6" fmla="*/ 29368 w 34664"/>
              <a:gd name="connsiteY6" fmla="*/ 538589 h 631666"/>
              <a:gd name="connsiteX7" fmla="*/ 3968 w 34664"/>
              <a:gd name="connsiteY7" fmla="*/ 179814 h 631666"/>
              <a:gd name="connsiteX8" fmla="*/ 793 w 34664"/>
              <a:gd name="connsiteY8" fmla="*/ 281414 h 631666"/>
              <a:gd name="connsiteX9" fmla="*/ 3968 w 34664"/>
              <a:gd name="connsiteY9" fmla="*/ 160764 h 631666"/>
              <a:gd name="connsiteX10" fmla="*/ 26193 w 34664"/>
              <a:gd name="connsiteY10" fmla="*/ 2014 h 63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64" h="631666">
                <a:moveTo>
                  <a:pt x="26193" y="2014"/>
                </a:moveTo>
                <a:cubicBezTo>
                  <a:pt x="26193" y="22122"/>
                  <a:pt x="6614" y="240668"/>
                  <a:pt x="3968" y="281414"/>
                </a:cubicBezTo>
                <a:cubicBezTo>
                  <a:pt x="1322" y="322160"/>
                  <a:pt x="9789" y="217385"/>
                  <a:pt x="10318" y="246489"/>
                </a:cubicBezTo>
                <a:cubicBezTo>
                  <a:pt x="10847" y="275593"/>
                  <a:pt x="8201" y="431168"/>
                  <a:pt x="7143" y="456039"/>
                </a:cubicBezTo>
                <a:cubicBezTo>
                  <a:pt x="6085" y="480910"/>
                  <a:pt x="-265" y="367668"/>
                  <a:pt x="3968" y="395714"/>
                </a:cubicBezTo>
                <a:cubicBezTo>
                  <a:pt x="8201" y="423760"/>
                  <a:pt x="28310" y="600502"/>
                  <a:pt x="32543" y="624314"/>
                </a:cubicBezTo>
                <a:cubicBezTo>
                  <a:pt x="36776" y="648126"/>
                  <a:pt x="34131" y="612672"/>
                  <a:pt x="29368" y="538589"/>
                </a:cubicBezTo>
                <a:cubicBezTo>
                  <a:pt x="24605" y="464506"/>
                  <a:pt x="8730" y="222677"/>
                  <a:pt x="3968" y="179814"/>
                </a:cubicBezTo>
                <a:cubicBezTo>
                  <a:pt x="-795" y="136952"/>
                  <a:pt x="793" y="284589"/>
                  <a:pt x="793" y="281414"/>
                </a:cubicBezTo>
                <a:cubicBezTo>
                  <a:pt x="793" y="278239"/>
                  <a:pt x="-2382" y="203626"/>
                  <a:pt x="3968" y="160764"/>
                </a:cubicBezTo>
                <a:cubicBezTo>
                  <a:pt x="10318" y="117902"/>
                  <a:pt x="26193" y="-18094"/>
                  <a:pt x="26193" y="2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F0DB2928-2663-750A-997C-7945DBDB8BFA}"/>
              </a:ext>
            </a:extLst>
          </p:cNvPr>
          <p:cNvSpPr/>
          <p:nvPr/>
        </p:nvSpPr>
        <p:spPr>
          <a:xfrm>
            <a:off x="4649928" y="3157806"/>
            <a:ext cx="125289" cy="875062"/>
          </a:xfrm>
          <a:custGeom>
            <a:avLst/>
            <a:gdLst>
              <a:gd name="connsiteX0" fmla="*/ 1447 w 125289"/>
              <a:gd name="connsiteY0" fmla="*/ 1319 h 875062"/>
              <a:gd name="connsiteX1" fmla="*/ 7797 w 125289"/>
              <a:gd name="connsiteY1" fmla="*/ 341044 h 875062"/>
              <a:gd name="connsiteX2" fmla="*/ 17322 w 125289"/>
              <a:gd name="connsiteY2" fmla="*/ 277544 h 875062"/>
              <a:gd name="connsiteX3" fmla="*/ 58597 w 125289"/>
              <a:gd name="connsiteY3" fmla="*/ 458519 h 875062"/>
              <a:gd name="connsiteX4" fmla="*/ 52247 w 125289"/>
              <a:gd name="connsiteY4" fmla="*/ 417244 h 875062"/>
              <a:gd name="connsiteX5" fmla="*/ 61772 w 125289"/>
              <a:gd name="connsiteY5" fmla="*/ 699819 h 875062"/>
              <a:gd name="connsiteX6" fmla="*/ 125272 w 125289"/>
              <a:gd name="connsiteY6" fmla="*/ 874444 h 875062"/>
              <a:gd name="connsiteX7" fmla="*/ 68122 w 125289"/>
              <a:gd name="connsiteY7" fmla="*/ 750619 h 875062"/>
              <a:gd name="connsiteX8" fmla="*/ 61772 w 125289"/>
              <a:gd name="connsiteY8" fmla="*/ 563294 h 875062"/>
              <a:gd name="connsiteX9" fmla="*/ 45897 w 125289"/>
              <a:gd name="connsiteY9" fmla="*/ 350569 h 875062"/>
              <a:gd name="connsiteX10" fmla="*/ 39547 w 125289"/>
              <a:gd name="connsiteY10" fmla="*/ 382319 h 875062"/>
              <a:gd name="connsiteX11" fmla="*/ 39547 w 125289"/>
              <a:gd name="connsiteY11" fmla="*/ 309294 h 875062"/>
              <a:gd name="connsiteX12" fmla="*/ 36372 w 125289"/>
              <a:gd name="connsiteY12" fmla="*/ 344219 h 875062"/>
              <a:gd name="connsiteX13" fmla="*/ 1447 w 125289"/>
              <a:gd name="connsiteY13" fmla="*/ 226744 h 875062"/>
              <a:gd name="connsiteX14" fmla="*/ 1447 w 125289"/>
              <a:gd name="connsiteY14" fmla="*/ 1319 h 87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289" h="875062">
                <a:moveTo>
                  <a:pt x="1447" y="1319"/>
                </a:moveTo>
                <a:cubicBezTo>
                  <a:pt x="2505" y="20369"/>
                  <a:pt x="5151" y="295007"/>
                  <a:pt x="7797" y="341044"/>
                </a:cubicBezTo>
                <a:cubicBezTo>
                  <a:pt x="10443" y="387081"/>
                  <a:pt x="8855" y="257965"/>
                  <a:pt x="17322" y="277544"/>
                </a:cubicBezTo>
                <a:cubicBezTo>
                  <a:pt x="25789" y="297123"/>
                  <a:pt x="52776" y="435236"/>
                  <a:pt x="58597" y="458519"/>
                </a:cubicBezTo>
                <a:cubicBezTo>
                  <a:pt x="64418" y="481802"/>
                  <a:pt x="51718" y="377027"/>
                  <a:pt x="52247" y="417244"/>
                </a:cubicBezTo>
                <a:cubicBezTo>
                  <a:pt x="52776" y="457461"/>
                  <a:pt x="49601" y="623619"/>
                  <a:pt x="61772" y="699819"/>
                </a:cubicBezTo>
                <a:cubicBezTo>
                  <a:pt x="73943" y="776019"/>
                  <a:pt x="124214" y="865977"/>
                  <a:pt x="125272" y="874444"/>
                </a:cubicBezTo>
                <a:cubicBezTo>
                  <a:pt x="126330" y="882911"/>
                  <a:pt x="78705" y="802477"/>
                  <a:pt x="68122" y="750619"/>
                </a:cubicBezTo>
                <a:cubicBezTo>
                  <a:pt x="57539" y="698761"/>
                  <a:pt x="65476" y="629969"/>
                  <a:pt x="61772" y="563294"/>
                </a:cubicBezTo>
                <a:cubicBezTo>
                  <a:pt x="58068" y="496619"/>
                  <a:pt x="49601" y="380732"/>
                  <a:pt x="45897" y="350569"/>
                </a:cubicBezTo>
                <a:cubicBezTo>
                  <a:pt x="42193" y="320407"/>
                  <a:pt x="40605" y="389198"/>
                  <a:pt x="39547" y="382319"/>
                </a:cubicBezTo>
                <a:cubicBezTo>
                  <a:pt x="38489" y="375440"/>
                  <a:pt x="40076" y="315644"/>
                  <a:pt x="39547" y="309294"/>
                </a:cubicBezTo>
                <a:cubicBezTo>
                  <a:pt x="39018" y="302944"/>
                  <a:pt x="42722" y="357977"/>
                  <a:pt x="36372" y="344219"/>
                </a:cubicBezTo>
                <a:cubicBezTo>
                  <a:pt x="30022" y="330461"/>
                  <a:pt x="4093" y="278602"/>
                  <a:pt x="1447" y="226744"/>
                </a:cubicBezTo>
                <a:cubicBezTo>
                  <a:pt x="-1199" y="174886"/>
                  <a:pt x="389" y="-17731"/>
                  <a:pt x="1447" y="1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E5D657D8-1BA4-75E2-1FB1-F8C2CEEC89A8}"/>
              </a:ext>
            </a:extLst>
          </p:cNvPr>
          <p:cNvSpPr/>
          <p:nvPr/>
        </p:nvSpPr>
        <p:spPr>
          <a:xfrm>
            <a:off x="4765285" y="3075305"/>
            <a:ext cx="19636" cy="499751"/>
          </a:xfrm>
          <a:custGeom>
            <a:avLst/>
            <a:gdLst>
              <a:gd name="connsiteX0" fmla="*/ 19440 w 19636"/>
              <a:gd name="connsiteY0" fmla="*/ 1270 h 499751"/>
              <a:gd name="connsiteX1" fmla="*/ 9915 w 19636"/>
              <a:gd name="connsiteY1" fmla="*/ 188595 h 499751"/>
              <a:gd name="connsiteX2" fmla="*/ 3565 w 19636"/>
              <a:gd name="connsiteY2" fmla="*/ 283845 h 499751"/>
              <a:gd name="connsiteX3" fmla="*/ 9915 w 19636"/>
              <a:gd name="connsiteY3" fmla="*/ 499745 h 499751"/>
              <a:gd name="connsiteX4" fmla="*/ 390 w 19636"/>
              <a:gd name="connsiteY4" fmla="*/ 290195 h 499751"/>
              <a:gd name="connsiteX5" fmla="*/ 19440 w 19636"/>
              <a:gd name="connsiteY5" fmla="*/ 1270 h 49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6" h="499751">
                <a:moveTo>
                  <a:pt x="19440" y="1270"/>
                </a:moveTo>
                <a:cubicBezTo>
                  <a:pt x="21028" y="-15663"/>
                  <a:pt x="12561" y="141499"/>
                  <a:pt x="9915" y="188595"/>
                </a:cubicBezTo>
                <a:cubicBezTo>
                  <a:pt x="7269" y="235691"/>
                  <a:pt x="3565" y="231987"/>
                  <a:pt x="3565" y="283845"/>
                </a:cubicBezTo>
                <a:cubicBezTo>
                  <a:pt x="3565" y="335703"/>
                  <a:pt x="10444" y="498687"/>
                  <a:pt x="9915" y="499745"/>
                </a:cubicBezTo>
                <a:cubicBezTo>
                  <a:pt x="9386" y="500803"/>
                  <a:pt x="-2256" y="367982"/>
                  <a:pt x="390" y="290195"/>
                </a:cubicBezTo>
                <a:cubicBezTo>
                  <a:pt x="3036" y="212408"/>
                  <a:pt x="17852" y="18203"/>
                  <a:pt x="19440" y="1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E75C8BFB-752E-BE5E-7632-DC4D1D460BB0}"/>
              </a:ext>
            </a:extLst>
          </p:cNvPr>
          <p:cNvSpPr/>
          <p:nvPr/>
        </p:nvSpPr>
        <p:spPr>
          <a:xfrm>
            <a:off x="4813298" y="3794117"/>
            <a:ext cx="108019" cy="464052"/>
          </a:xfrm>
          <a:custGeom>
            <a:avLst/>
            <a:gdLst>
              <a:gd name="connsiteX0" fmla="*/ 6352 w 108019"/>
              <a:gd name="connsiteY0" fmla="*/ 8 h 464052"/>
              <a:gd name="connsiteX1" fmla="*/ 38102 w 108019"/>
              <a:gd name="connsiteY1" fmla="*/ 266708 h 464052"/>
              <a:gd name="connsiteX2" fmla="*/ 79377 w 108019"/>
              <a:gd name="connsiteY2" fmla="*/ 323858 h 464052"/>
              <a:gd name="connsiteX3" fmla="*/ 98427 w 108019"/>
              <a:gd name="connsiteY3" fmla="*/ 361958 h 464052"/>
              <a:gd name="connsiteX4" fmla="*/ 2 w 108019"/>
              <a:gd name="connsiteY4" fmla="*/ 463558 h 464052"/>
              <a:gd name="connsiteX5" fmla="*/ 95252 w 108019"/>
              <a:gd name="connsiteY5" fmla="*/ 403233 h 464052"/>
              <a:gd name="connsiteX6" fmla="*/ 101602 w 108019"/>
              <a:gd name="connsiteY6" fmla="*/ 384183 h 464052"/>
              <a:gd name="connsiteX7" fmla="*/ 44452 w 108019"/>
              <a:gd name="connsiteY7" fmla="*/ 425458 h 464052"/>
              <a:gd name="connsiteX8" fmla="*/ 95252 w 108019"/>
              <a:gd name="connsiteY8" fmla="*/ 365133 h 464052"/>
              <a:gd name="connsiteX9" fmla="*/ 50802 w 108019"/>
              <a:gd name="connsiteY9" fmla="*/ 314333 h 464052"/>
              <a:gd name="connsiteX10" fmla="*/ 41277 w 108019"/>
              <a:gd name="connsiteY10" fmla="*/ 257183 h 464052"/>
              <a:gd name="connsiteX11" fmla="*/ 6352 w 108019"/>
              <a:gd name="connsiteY11" fmla="*/ 8 h 46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19" h="464052">
                <a:moveTo>
                  <a:pt x="6352" y="8"/>
                </a:moveTo>
                <a:cubicBezTo>
                  <a:pt x="5823" y="1595"/>
                  <a:pt x="25931" y="212733"/>
                  <a:pt x="38102" y="266708"/>
                </a:cubicBezTo>
                <a:cubicBezTo>
                  <a:pt x="50273" y="320683"/>
                  <a:pt x="69323" y="307983"/>
                  <a:pt x="79377" y="323858"/>
                </a:cubicBezTo>
                <a:cubicBezTo>
                  <a:pt x="89431" y="339733"/>
                  <a:pt x="111656" y="338675"/>
                  <a:pt x="98427" y="361958"/>
                </a:cubicBezTo>
                <a:cubicBezTo>
                  <a:pt x="85198" y="385241"/>
                  <a:pt x="531" y="456679"/>
                  <a:pt x="2" y="463558"/>
                </a:cubicBezTo>
                <a:cubicBezTo>
                  <a:pt x="-527" y="470437"/>
                  <a:pt x="95252" y="403233"/>
                  <a:pt x="95252" y="403233"/>
                </a:cubicBezTo>
                <a:cubicBezTo>
                  <a:pt x="112185" y="390004"/>
                  <a:pt x="110069" y="380479"/>
                  <a:pt x="101602" y="384183"/>
                </a:cubicBezTo>
                <a:cubicBezTo>
                  <a:pt x="93135" y="387887"/>
                  <a:pt x="45510" y="428633"/>
                  <a:pt x="44452" y="425458"/>
                </a:cubicBezTo>
                <a:cubicBezTo>
                  <a:pt x="43394" y="422283"/>
                  <a:pt x="94194" y="383654"/>
                  <a:pt x="95252" y="365133"/>
                </a:cubicBezTo>
                <a:cubicBezTo>
                  <a:pt x="96310" y="346612"/>
                  <a:pt x="59798" y="332325"/>
                  <a:pt x="50802" y="314333"/>
                </a:cubicBezTo>
                <a:cubicBezTo>
                  <a:pt x="41806" y="296341"/>
                  <a:pt x="46039" y="304279"/>
                  <a:pt x="41277" y="257183"/>
                </a:cubicBezTo>
                <a:cubicBezTo>
                  <a:pt x="36515" y="210087"/>
                  <a:pt x="6881" y="-1579"/>
                  <a:pt x="635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E02D3051-0697-0A13-76B7-58229FC16F93}"/>
              </a:ext>
            </a:extLst>
          </p:cNvPr>
          <p:cNvSpPr/>
          <p:nvPr/>
        </p:nvSpPr>
        <p:spPr>
          <a:xfrm>
            <a:off x="4574049" y="4009946"/>
            <a:ext cx="188908" cy="242096"/>
          </a:xfrm>
          <a:custGeom>
            <a:avLst/>
            <a:gdLst>
              <a:gd name="connsiteX0" fmla="*/ 99551 w 188908"/>
              <a:gd name="connsiteY0" fmla="*/ 79 h 242096"/>
              <a:gd name="connsiteX1" fmla="*/ 74151 w 188908"/>
              <a:gd name="connsiteY1" fmla="*/ 130254 h 242096"/>
              <a:gd name="connsiteX2" fmla="*/ 90026 w 188908"/>
              <a:gd name="connsiteY2" fmla="*/ 171529 h 242096"/>
              <a:gd name="connsiteX3" fmla="*/ 188451 w 188908"/>
              <a:gd name="connsiteY3" fmla="*/ 241379 h 242096"/>
              <a:gd name="connsiteX4" fmla="*/ 124951 w 188908"/>
              <a:gd name="connsiteY4" fmla="*/ 206454 h 242096"/>
              <a:gd name="connsiteX5" fmla="*/ 80501 w 188908"/>
              <a:gd name="connsiteY5" fmla="*/ 184229 h 242096"/>
              <a:gd name="connsiteX6" fmla="*/ 26526 w 188908"/>
              <a:gd name="connsiteY6" fmla="*/ 193754 h 242096"/>
              <a:gd name="connsiteX7" fmla="*/ 1126 w 188908"/>
              <a:gd name="connsiteY7" fmla="*/ 215979 h 242096"/>
              <a:gd name="connsiteX8" fmla="*/ 61451 w 188908"/>
              <a:gd name="connsiteY8" fmla="*/ 162004 h 242096"/>
              <a:gd name="connsiteX9" fmla="*/ 67801 w 188908"/>
              <a:gd name="connsiteY9" fmla="*/ 111204 h 242096"/>
              <a:gd name="connsiteX10" fmla="*/ 99551 w 188908"/>
              <a:gd name="connsiteY10" fmla="*/ 79 h 24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908" h="242096">
                <a:moveTo>
                  <a:pt x="99551" y="79"/>
                </a:moveTo>
                <a:cubicBezTo>
                  <a:pt x="100609" y="3254"/>
                  <a:pt x="75738" y="101679"/>
                  <a:pt x="74151" y="130254"/>
                </a:cubicBezTo>
                <a:cubicBezTo>
                  <a:pt x="72563" y="158829"/>
                  <a:pt x="70976" y="153008"/>
                  <a:pt x="90026" y="171529"/>
                </a:cubicBezTo>
                <a:cubicBezTo>
                  <a:pt x="109076" y="190050"/>
                  <a:pt x="182630" y="235558"/>
                  <a:pt x="188451" y="241379"/>
                </a:cubicBezTo>
                <a:cubicBezTo>
                  <a:pt x="194272" y="247200"/>
                  <a:pt x="142943" y="215979"/>
                  <a:pt x="124951" y="206454"/>
                </a:cubicBezTo>
                <a:cubicBezTo>
                  <a:pt x="106959" y="196929"/>
                  <a:pt x="96905" y="186346"/>
                  <a:pt x="80501" y="184229"/>
                </a:cubicBezTo>
                <a:cubicBezTo>
                  <a:pt x="64097" y="182112"/>
                  <a:pt x="39755" y="188462"/>
                  <a:pt x="26526" y="193754"/>
                </a:cubicBezTo>
                <a:cubicBezTo>
                  <a:pt x="13297" y="199046"/>
                  <a:pt x="-4695" y="221271"/>
                  <a:pt x="1126" y="215979"/>
                </a:cubicBezTo>
                <a:cubicBezTo>
                  <a:pt x="6947" y="210687"/>
                  <a:pt x="50339" y="179466"/>
                  <a:pt x="61451" y="162004"/>
                </a:cubicBezTo>
                <a:cubicBezTo>
                  <a:pt x="72563" y="144542"/>
                  <a:pt x="63568" y="132371"/>
                  <a:pt x="67801" y="111204"/>
                </a:cubicBezTo>
                <a:cubicBezTo>
                  <a:pt x="72034" y="90037"/>
                  <a:pt x="98493" y="-3096"/>
                  <a:pt x="99551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2A48C5E6-8854-69FC-8654-A8B7262F032C}"/>
              </a:ext>
            </a:extLst>
          </p:cNvPr>
          <p:cNvSpPr/>
          <p:nvPr/>
        </p:nvSpPr>
        <p:spPr>
          <a:xfrm>
            <a:off x="4381489" y="4076322"/>
            <a:ext cx="149636" cy="299154"/>
          </a:xfrm>
          <a:custGeom>
            <a:avLst/>
            <a:gdLst>
              <a:gd name="connsiteX0" fmla="*/ 149236 w 149636"/>
              <a:gd name="connsiteY0" fmla="*/ 378 h 299154"/>
              <a:gd name="connsiteX1" fmla="*/ 79386 w 149636"/>
              <a:gd name="connsiteY1" fmla="*/ 79753 h 299154"/>
              <a:gd name="connsiteX2" fmla="*/ 50811 w 149636"/>
              <a:gd name="connsiteY2" fmla="*/ 133728 h 299154"/>
              <a:gd name="connsiteX3" fmla="*/ 28586 w 149636"/>
              <a:gd name="connsiteY3" fmla="*/ 216278 h 299154"/>
              <a:gd name="connsiteX4" fmla="*/ 11 w 149636"/>
              <a:gd name="connsiteY4" fmla="*/ 298828 h 299154"/>
              <a:gd name="connsiteX5" fmla="*/ 25411 w 149636"/>
              <a:gd name="connsiteY5" fmla="*/ 184528 h 299154"/>
              <a:gd name="connsiteX6" fmla="*/ 44461 w 149636"/>
              <a:gd name="connsiteY6" fmla="*/ 114678 h 299154"/>
              <a:gd name="connsiteX7" fmla="*/ 149236 w 149636"/>
              <a:gd name="connsiteY7" fmla="*/ 378 h 29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36" h="299154">
                <a:moveTo>
                  <a:pt x="149236" y="378"/>
                </a:moveTo>
                <a:cubicBezTo>
                  <a:pt x="155057" y="-5443"/>
                  <a:pt x="95790" y="57528"/>
                  <a:pt x="79386" y="79753"/>
                </a:cubicBezTo>
                <a:cubicBezTo>
                  <a:pt x="62982" y="101978"/>
                  <a:pt x="59278" y="110974"/>
                  <a:pt x="50811" y="133728"/>
                </a:cubicBezTo>
                <a:cubicBezTo>
                  <a:pt x="42344" y="156482"/>
                  <a:pt x="37053" y="188761"/>
                  <a:pt x="28586" y="216278"/>
                </a:cubicBezTo>
                <a:cubicBezTo>
                  <a:pt x="20119" y="243795"/>
                  <a:pt x="540" y="304120"/>
                  <a:pt x="11" y="298828"/>
                </a:cubicBezTo>
                <a:cubicBezTo>
                  <a:pt x="-518" y="293536"/>
                  <a:pt x="18003" y="215220"/>
                  <a:pt x="25411" y="184528"/>
                </a:cubicBezTo>
                <a:cubicBezTo>
                  <a:pt x="32819" y="153836"/>
                  <a:pt x="26998" y="141666"/>
                  <a:pt x="44461" y="114678"/>
                </a:cubicBezTo>
                <a:cubicBezTo>
                  <a:pt x="61924" y="87690"/>
                  <a:pt x="143415" y="6199"/>
                  <a:pt x="149236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64BF7914-A73D-C5B3-F06F-9E6E6072DA76}"/>
              </a:ext>
            </a:extLst>
          </p:cNvPr>
          <p:cNvSpPr/>
          <p:nvPr/>
        </p:nvSpPr>
        <p:spPr>
          <a:xfrm>
            <a:off x="4891088" y="3746495"/>
            <a:ext cx="49238" cy="295300"/>
          </a:xfrm>
          <a:custGeom>
            <a:avLst/>
            <a:gdLst>
              <a:gd name="connsiteX0" fmla="*/ 1587 w 49238"/>
              <a:gd name="connsiteY0" fmla="*/ 5 h 295300"/>
              <a:gd name="connsiteX1" fmla="*/ 11112 w 49238"/>
              <a:gd name="connsiteY1" fmla="*/ 206380 h 295300"/>
              <a:gd name="connsiteX2" fmla="*/ 49212 w 49238"/>
              <a:gd name="connsiteY2" fmla="*/ 295280 h 295300"/>
              <a:gd name="connsiteX3" fmla="*/ 4762 w 49238"/>
              <a:gd name="connsiteY3" fmla="*/ 200030 h 295300"/>
              <a:gd name="connsiteX4" fmla="*/ 1587 w 49238"/>
              <a:gd name="connsiteY4" fmla="*/ 5 h 2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8" h="295300">
                <a:moveTo>
                  <a:pt x="1587" y="5"/>
                </a:moveTo>
                <a:cubicBezTo>
                  <a:pt x="2645" y="1063"/>
                  <a:pt x="3175" y="157168"/>
                  <a:pt x="11112" y="206380"/>
                </a:cubicBezTo>
                <a:cubicBezTo>
                  <a:pt x="19049" y="255592"/>
                  <a:pt x="50270" y="296338"/>
                  <a:pt x="49212" y="295280"/>
                </a:cubicBezTo>
                <a:cubicBezTo>
                  <a:pt x="48154" y="294222"/>
                  <a:pt x="12170" y="242892"/>
                  <a:pt x="4762" y="200030"/>
                </a:cubicBezTo>
                <a:cubicBezTo>
                  <a:pt x="-2646" y="157168"/>
                  <a:pt x="529" y="-1053"/>
                  <a:pt x="158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C028318-8640-C1BF-32C7-5B5F2865CF75}"/>
              </a:ext>
            </a:extLst>
          </p:cNvPr>
          <p:cNvSpPr/>
          <p:nvPr/>
        </p:nvSpPr>
        <p:spPr>
          <a:xfrm>
            <a:off x="4627340" y="3592875"/>
            <a:ext cx="39984" cy="312467"/>
          </a:xfrm>
          <a:custGeom>
            <a:avLst/>
            <a:gdLst>
              <a:gd name="connsiteX0" fmla="*/ 4985 w 39984"/>
              <a:gd name="connsiteY0" fmla="*/ 1225 h 312467"/>
              <a:gd name="connsiteX1" fmla="*/ 4985 w 39984"/>
              <a:gd name="connsiteY1" fmla="*/ 131400 h 312467"/>
              <a:gd name="connsiteX2" fmla="*/ 11335 w 39984"/>
              <a:gd name="connsiteY2" fmla="*/ 229825 h 312467"/>
              <a:gd name="connsiteX3" fmla="*/ 39910 w 39984"/>
              <a:gd name="connsiteY3" fmla="*/ 312375 h 312467"/>
              <a:gd name="connsiteX4" fmla="*/ 1810 w 39984"/>
              <a:gd name="connsiteY4" fmla="*/ 213950 h 312467"/>
              <a:gd name="connsiteX5" fmla="*/ 4985 w 39984"/>
              <a:gd name="connsiteY5" fmla="*/ 1225 h 31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4" h="312467">
                <a:moveTo>
                  <a:pt x="4985" y="1225"/>
                </a:moveTo>
                <a:cubicBezTo>
                  <a:pt x="5514" y="-12533"/>
                  <a:pt x="3927" y="93300"/>
                  <a:pt x="4985" y="131400"/>
                </a:cubicBezTo>
                <a:cubicBezTo>
                  <a:pt x="6043" y="169500"/>
                  <a:pt x="5514" y="199662"/>
                  <a:pt x="11335" y="229825"/>
                </a:cubicBezTo>
                <a:cubicBezTo>
                  <a:pt x="17156" y="259988"/>
                  <a:pt x="41498" y="315021"/>
                  <a:pt x="39910" y="312375"/>
                </a:cubicBezTo>
                <a:cubicBezTo>
                  <a:pt x="38323" y="309729"/>
                  <a:pt x="7102" y="259458"/>
                  <a:pt x="1810" y="213950"/>
                </a:cubicBezTo>
                <a:cubicBezTo>
                  <a:pt x="-3482" y="168442"/>
                  <a:pt x="4456" y="14983"/>
                  <a:pt x="4985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E8A099CE-57BD-1B8E-0198-B239DEABEFBD}"/>
              </a:ext>
            </a:extLst>
          </p:cNvPr>
          <p:cNvSpPr/>
          <p:nvPr/>
        </p:nvSpPr>
        <p:spPr>
          <a:xfrm>
            <a:off x="4834746" y="4264408"/>
            <a:ext cx="139760" cy="104725"/>
          </a:xfrm>
          <a:custGeom>
            <a:avLst/>
            <a:gdLst>
              <a:gd name="connsiteX0" fmla="*/ 779 w 139760"/>
              <a:gd name="connsiteY0" fmla="*/ 104392 h 104725"/>
              <a:gd name="connsiteX1" fmla="*/ 137304 w 139760"/>
              <a:gd name="connsiteY1" fmla="*/ 2792 h 104725"/>
              <a:gd name="connsiteX2" fmla="*/ 83329 w 139760"/>
              <a:gd name="connsiteY2" fmla="*/ 34542 h 104725"/>
              <a:gd name="connsiteX3" fmla="*/ 779 w 139760"/>
              <a:gd name="connsiteY3" fmla="*/ 104392 h 10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60" h="104725">
                <a:moveTo>
                  <a:pt x="779" y="104392"/>
                </a:moveTo>
                <a:cubicBezTo>
                  <a:pt x="9775" y="99100"/>
                  <a:pt x="123546" y="14434"/>
                  <a:pt x="137304" y="2792"/>
                </a:cubicBezTo>
                <a:cubicBezTo>
                  <a:pt x="151062" y="-8850"/>
                  <a:pt x="103437" y="18667"/>
                  <a:pt x="83329" y="34542"/>
                </a:cubicBezTo>
                <a:cubicBezTo>
                  <a:pt x="63221" y="50417"/>
                  <a:pt x="-8217" y="109684"/>
                  <a:pt x="779" y="10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2061F770-FB7E-3902-E0C0-5EA5110FF7B6}"/>
              </a:ext>
            </a:extLst>
          </p:cNvPr>
          <p:cNvSpPr/>
          <p:nvPr/>
        </p:nvSpPr>
        <p:spPr>
          <a:xfrm>
            <a:off x="5006972" y="4121084"/>
            <a:ext cx="101407" cy="217752"/>
          </a:xfrm>
          <a:custGeom>
            <a:avLst/>
            <a:gdLst>
              <a:gd name="connsiteX0" fmla="*/ 3 w 101407"/>
              <a:gd name="connsiteY0" fmla="*/ 66 h 217752"/>
              <a:gd name="connsiteX1" fmla="*/ 73028 w 101407"/>
              <a:gd name="connsiteY1" fmla="*/ 73091 h 217752"/>
              <a:gd name="connsiteX2" fmla="*/ 98428 w 101407"/>
              <a:gd name="connsiteY2" fmla="*/ 155641 h 217752"/>
              <a:gd name="connsiteX3" fmla="*/ 98428 w 101407"/>
              <a:gd name="connsiteY3" fmla="*/ 215966 h 217752"/>
              <a:gd name="connsiteX4" fmla="*/ 76203 w 101407"/>
              <a:gd name="connsiteY4" fmla="*/ 85791 h 217752"/>
              <a:gd name="connsiteX5" fmla="*/ 3 w 101407"/>
              <a:gd name="connsiteY5" fmla="*/ 66 h 21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07" h="217752">
                <a:moveTo>
                  <a:pt x="3" y="66"/>
                </a:moveTo>
                <a:cubicBezTo>
                  <a:pt x="-526" y="-2051"/>
                  <a:pt x="56624" y="47162"/>
                  <a:pt x="73028" y="73091"/>
                </a:cubicBezTo>
                <a:cubicBezTo>
                  <a:pt x="89432" y="99020"/>
                  <a:pt x="94195" y="131829"/>
                  <a:pt x="98428" y="155641"/>
                </a:cubicBezTo>
                <a:cubicBezTo>
                  <a:pt x="102661" y="179453"/>
                  <a:pt x="102132" y="227608"/>
                  <a:pt x="98428" y="215966"/>
                </a:cubicBezTo>
                <a:cubicBezTo>
                  <a:pt x="94724" y="204324"/>
                  <a:pt x="87845" y="119658"/>
                  <a:pt x="76203" y="85791"/>
                </a:cubicBezTo>
                <a:cubicBezTo>
                  <a:pt x="64561" y="51924"/>
                  <a:pt x="532" y="2183"/>
                  <a:pt x="3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6CDE8A29-9255-AF62-0A15-0189ADF98F3C}"/>
              </a:ext>
            </a:extLst>
          </p:cNvPr>
          <p:cNvSpPr/>
          <p:nvPr/>
        </p:nvSpPr>
        <p:spPr>
          <a:xfrm>
            <a:off x="4464940" y="4194022"/>
            <a:ext cx="78531" cy="193970"/>
          </a:xfrm>
          <a:custGeom>
            <a:avLst/>
            <a:gdLst>
              <a:gd name="connsiteX0" fmla="*/ 78485 w 78531"/>
              <a:gd name="connsiteY0" fmla="*/ 153 h 193970"/>
              <a:gd name="connsiteX1" fmla="*/ 18160 w 78531"/>
              <a:gd name="connsiteY1" fmla="*/ 79528 h 193970"/>
              <a:gd name="connsiteX2" fmla="*/ 11810 w 78531"/>
              <a:gd name="connsiteY2" fmla="*/ 127153 h 193970"/>
              <a:gd name="connsiteX3" fmla="*/ 2285 w 78531"/>
              <a:gd name="connsiteY3" fmla="*/ 193828 h 193970"/>
              <a:gd name="connsiteX4" fmla="*/ 2285 w 78531"/>
              <a:gd name="connsiteY4" fmla="*/ 108103 h 193970"/>
              <a:gd name="connsiteX5" fmla="*/ 27685 w 78531"/>
              <a:gd name="connsiteY5" fmla="*/ 60478 h 193970"/>
              <a:gd name="connsiteX6" fmla="*/ 78485 w 78531"/>
              <a:gd name="connsiteY6" fmla="*/ 153 h 19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31" h="193970">
                <a:moveTo>
                  <a:pt x="78485" y="153"/>
                </a:moveTo>
                <a:cubicBezTo>
                  <a:pt x="76898" y="3328"/>
                  <a:pt x="29272" y="58361"/>
                  <a:pt x="18160" y="79528"/>
                </a:cubicBezTo>
                <a:cubicBezTo>
                  <a:pt x="7047" y="100695"/>
                  <a:pt x="14456" y="108103"/>
                  <a:pt x="11810" y="127153"/>
                </a:cubicBezTo>
                <a:cubicBezTo>
                  <a:pt x="9164" y="146203"/>
                  <a:pt x="3872" y="197003"/>
                  <a:pt x="2285" y="193828"/>
                </a:cubicBezTo>
                <a:cubicBezTo>
                  <a:pt x="698" y="190653"/>
                  <a:pt x="-1948" y="130328"/>
                  <a:pt x="2285" y="108103"/>
                </a:cubicBezTo>
                <a:cubicBezTo>
                  <a:pt x="6518" y="85878"/>
                  <a:pt x="14456" y="76882"/>
                  <a:pt x="27685" y="60478"/>
                </a:cubicBezTo>
                <a:cubicBezTo>
                  <a:pt x="40914" y="44074"/>
                  <a:pt x="80072" y="-3022"/>
                  <a:pt x="78485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751355E8-2DD5-E9F4-D051-AEABF280D4A2}"/>
              </a:ext>
            </a:extLst>
          </p:cNvPr>
          <p:cNvSpPr/>
          <p:nvPr/>
        </p:nvSpPr>
        <p:spPr>
          <a:xfrm>
            <a:off x="4940090" y="4137021"/>
            <a:ext cx="98731" cy="104983"/>
          </a:xfrm>
          <a:custGeom>
            <a:avLst/>
            <a:gdLst>
              <a:gd name="connsiteX0" fmla="*/ 28785 w 98731"/>
              <a:gd name="connsiteY0" fmla="*/ 4 h 104983"/>
              <a:gd name="connsiteX1" fmla="*/ 31960 w 98731"/>
              <a:gd name="connsiteY1" fmla="*/ 60329 h 104983"/>
              <a:gd name="connsiteX2" fmla="*/ 210 w 98731"/>
              <a:gd name="connsiteY2" fmla="*/ 104779 h 104983"/>
              <a:gd name="connsiteX3" fmla="*/ 22435 w 98731"/>
              <a:gd name="connsiteY3" fmla="*/ 76204 h 104983"/>
              <a:gd name="connsiteX4" fmla="*/ 98635 w 98731"/>
              <a:gd name="connsiteY4" fmla="*/ 60329 h 104983"/>
              <a:gd name="connsiteX5" fmla="*/ 38310 w 98731"/>
              <a:gd name="connsiteY5" fmla="*/ 57154 h 104983"/>
              <a:gd name="connsiteX6" fmla="*/ 28785 w 98731"/>
              <a:gd name="connsiteY6" fmla="*/ 4 h 10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31" h="104983">
                <a:moveTo>
                  <a:pt x="28785" y="4"/>
                </a:moveTo>
                <a:cubicBezTo>
                  <a:pt x="27727" y="533"/>
                  <a:pt x="36723" y="42866"/>
                  <a:pt x="31960" y="60329"/>
                </a:cubicBezTo>
                <a:cubicBezTo>
                  <a:pt x="27197" y="77792"/>
                  <a:pt x="1797" y="102133"/>
                  <a:pt x="210" y="104779"/>
                </a:cubicBezTo>
                <a:cubicBezTo>
                  <a:pt x="-1378" y="107425"/>
                  <a:pt x="6031" y="83612"/>
                  <a:pt x="22435" y="76204"/>
                </a:cubicBezTo>
                <a:cubicBezTo>
                  <a:pt x="38839" y="68796"/>
                  <a:pt x="95989" y="63504"/>
                  <a:pt x="98635" y="60329"/>
                </a:cubicBezTo>
                <a:cubicBezTo>
                  <a:pt x="101281" y="57154"/>
                  <a:pt x="48893" y="62975"/>
                  <a:pt x="38310" y="57154"/>
                </a:cubicBezTo>
                <a:cubicBezTo>
                  <a:pt x="27727" y="51333"/>
                  <a:pt x="29843" y="-525"/>
                  <a:pt x="2878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B4DC4DDE-706F-1CF1-7787-2606AC6659E7}"/>
              </a:ext>
            </a:extLst>
          </p:cNvPr>
          <p:cNvSpPr/>
          <p:nvPr/>
        </p:nvSpPr>
        <p:spPr>
          <a:xfrm>
            <a:off x="4624181" y="4247363"/>
            <a:ext cx="230397" cy="80881"/>
          </a:xfrm>
          <a:custGeom>
            <a:avLst/>
            <a:gdLst>
              <a:gd name="connsiteX0" fmla="*/ 1794 w 230397"/>
              <a:gd name="connsiteY0" fmla="*/ 787 h 80881"/>
              <a:gd name="connsiteX1" fmla="*/ 55769 w 230397"/>
              <a:gd name="connsiteY1" fmla="*/ 19837 h 80881"/>
              <a:gd name="connsiteX2" fmla="*/ 106569 w 230397"/>
              <a:gd name="connsiteY2" fmla="*/ 57937 h 80881"/>
              <a:gd name="connsiteX3" fmla="*/ 87519 w 230397"/>
              <a:gd name="connsiteY3" fmla="*/ 32537 h 80881"/>
              <a:gd name="connsiteX4" fmla="*/ 131969 w 230397"/>
              <a:gd name="connsiteY4" fmla="*/ 80162 h 80881"/>
              <a:gd name="connsiteX5" fmla="*/ 147844 w 230397"/>
              <a:gd name="connsiteY5" fmla="*/ 57937 h 80881"/>
              <a:gd name="connsiteX6" fmla="*/ 230394 w 230397"/>
              <a:gd name="connsiteY6" fmla="*/ 13487 h 80881"/>
              <a:gd name="connsiteX7" fmla="*/ 151019 w 230397"/>
              <a:gd name="connsiteY7" fmla="*/ 57937 h 80881"/>
              <a:gd name="connsiteX8" fmla="*/ 119269 w 230397"/>
              <a:gd name="connsiteY8" fmla="*/ 38887 h 80881"/>
              <a:gd name="connsiteX9" fmla="*/ 125619 w 230397"/>
              <a:gd name="connsiteY9" fmla="*/ 45237 h 80881"/>
              <a:gd name="connsiteX10" fmla="*/ 1794 w 230397"/>
              <a:gd name="connsiteY10" fmla="*/ 787 h 8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397" h="80881">
                <a:moveTo>
                  <a:pt x="1794" y="787"/>
                </a:moveTo>
                <a:cubicBezTo>
                  <a:pt x="-9848" y="-3446"/>
                  <a:pt x="38307" y="10312"/>
                  <a:pt x="55769" y="19837"/>
                </a:cubicBezTo>
                <a:cubicBezTo>
                  <a:pt x="73232" y="29362"/>
                  <a:pt x="101277" y="55820"/>
                  <a:pt x="106569" y="57937"/>
                </a:cubicBezTo>
                <a:cubicBezTo>
                  <a:pt x="111861" y="60054"/>
                  <a:pt x="83286" y="28833"/>
                  <a:pt x="87519" y="32537"/>
                </a:cubicBezTo>
                <a:cubicBezTo>
                  <a:pt x="91752" y="36241"/>
                  <a:pt x="121915" y="75929"/>
                  <a:pt x="131969" y="80162"/>
                </a:cubicBezTo>
                <a:cubicBezTo>
                  <a:pt x="142023" y="84395"/>
                  <a:pt x="131440" y="69049"/>
                  <a:pt x="147844" y="57937"/>
                </a:cubicBezTo>
                <a:cubicBezTo>
                  <a:pt x="164248" y="46825"/>
                  <a:pt x="229865" y="13487"/>
                  <a:pt x="230394" y="13487"/>
                </a:cubicBezTo>
                <a:cubicBezTo>
                  <a:pt x="230923" y="13487"/>
                  <a:pt x="169540" y="53704"/>
                  <a:pt x="151019" y="57937"/>
                </a:cubicBezTo>
                <a:cubicBezTo>
                  <a:pt x="132498" y="62170"/>
                  <a:pt x="123502" y="41004"/>
                  <a:pt x="119269" y="38887"/>
                </a:cubicBezTo>
                <a:cubicBezTo>
                  <a:pt x="115036" y="36770"/>
                  <a:pt x="138319" y="52645"/>
                  <a:pt x="125619" y="45237"/>
                </a:cubicBezTo>
                <a:cubicBezTo>
                  <a:pt x="112919" y="37829"/>
                  <a:pt x="13436" y="5020"/>
                  <a:pt x="1794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8A5797C9-4661-0885-89A6-CF524466AF72}"/>
              </a:ext>
            </a:extLst>
          </p:cNvPr>
          <p:cNvSpPr/>
          <p:nvPr/>
        </p:nvSpPr>
        <p:spPr>
          <a:xfrm>
            <a:off x="5012974" y="4272664"/>
            <a:ext cx="79967" cy="153438"/>
          </a:xfrm>
          <a:custGeom>
            <a:avLst/>
            <a:gdLst>
              <a:gd name="connsiteX0" fmla="*/ 351 w 79967"/>
              <a:gd name="connsiteY0" fmla="*/ 886 h 153438"/>
              <a:gd name="connsiteX1" fmla="*/ 51151 w 79967"/>
              <a:gd name="connsiteY1" fmla="*/ 54861 h 153438"/>
              <a:gd name="connsiteX2" fmla="*/ 63851 w 79967"/>
              <a:gd name="connsiteY2" fmla="*/ 86611 h 153438"/>
              <a:gd name="connsiteX3" fmla="*/ 51151 w 79967"/>
              <a:gd name="connsiteY3" fmla="*/ 153286 h 153438"/>
              <a:gd name="connsiteX4" fmla="*/ 79726 w 79967"/>
              <a:gd name="connsiteY4" fmla="*/ 102486 h 153438"/>
              <a:gd name="connsiteX5" fmla="*/ 351 w 79967"/>
              <a:gd name="connsiteY5" fmla="*/ 886 h 15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67" h="153438">
                <a:moveTo>
                  <a:pt x="351" y="886"/>
                </a:moveTo>
                <a:cubicBezTo>
                  <a:pt x="-4412" y="-7052"/>
                  <a:pt x="40568" y="40574"/>
                  <a:pt x="51151" y="54861"/>
                </a:cubicBezTo>
                <a:cubicBezTo>
                  <a:pt x="61734" y="69149"/>
                  <a:pt x="63851" y="70207"/>
                  <a:pt x="63851" y="86611"/>
                </a:cubicBezTo>
                <a:cubicBezTo>
                  <a:pt x="63851" y="103015"/>
                  <a:pt x="48505" y="150640"/>
                  <a:pt x="51151" y="153286"/>
                </a:cubicBezTo>
                <a:cubicBezTo>
                  <a:pt x="53797" y="155932"/>
                  <a:pt x="82901" y="123653"/>
                  <a:pt x="79726" y="102486"/>
                </a:cubicBezTo>
                <a:cubicBezTo>
                  <a:pt x="76551" y="81319"/>
                  <a:pt x="5114" y="8824"/>
                  <a:pt x="351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16787C28-374D-0FC6-193F-D74A08A4A943}"/>
              </a:ext>
            </a:extLst>
          </p:cNvPr>
          <p:cNvSpPr/>
          <p:nvPr/>
        </p:nvSpPr>
        <p:spPr>
          <a:xfrm>
            <a:off x="4765470" y="4035377"/>
            <a:ext cx="51025" cy="181089"/>
          </a:xfrm>
          <a:custGeom>
            <a:avLst/>
            <a:gdLst>
              <a:gd name="connsiteX0" fmla="*/ 51005 w 51025"/>
              <a:gd name="connsiteY0" fmla="*/ 48 h 181089"/>
              <a:gd name="connsiteX1" fmla="*/ 6555 w 51025"/>
              <a:gd name="connsiteY1" fmla="*/ 95298 h 181089"/>
              <a:gd name="connsiteX2" fmla="*/ 22430 w 51025"/>
              <a:gd name="connsiteY2" fmla="*/ 181023 h 181089"/>
              <a:gd name="connsiteX3" fmla="*/ 205 w 51025"/>
              <a:gd name="connsiteY3" fmla="*/ 107998 h 181089"/>
              <a:gd name="connsiteX4" fmla="*/ 51005 w 51025"/>
              <a:gd name="connsiteY4" fmla="*/ 48 h 18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5" h="181089">
                <a:moveTo>
                  <a:pt x="51005" y="48"/>
                </a:moveTo>
                <a:cubicBezTo>
                  <a:pt x="52063" y="-2069"/>
                  <a:pt x="11317" y="65136"/>
                  <a:pt x="6555" y="95298"/>
                </a:cubicBezTo>
                <a:cubicBezTo>
                  <a:pt x="1792" y="125461"/>
                  <a:pt x="23488" y="178906"/>
                  <a:pt x="22430" y="181023"/>
                </a:cubicBezTo>
                <a:cubicBezTo>
                  <a:pt x="21372" y="183140"/>
                  <a:pt x="-2441" y="134456"/>
                  <a:pt x="205" y="107998"/>
                </a:cubicBezTo>
                <a:cubicBezTo>
                  <a:pt x="2851" y="81540"/>
                  <a:pt x="49947" y="2165"/>
                  <a:pt x="5100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9FA78D2D-AB49-C86A-F8EA-7ACB43E227AA}"/>
              </a:ext>
            </a:extLst>
          </p:cNvPr>
          <p:cNvSpPr/>
          <p:nvPr/>
        </p:nvSpPr>
        <p:spPr>
          <a:xfrm>
            <a:off x="4524156" y="4291457"/>
            <a:ext cx="181292" cy="74386"/>
          </a:xfrm>
          <a:custGeom>
            <a:avLst/>
            <a:gdLst>
              <a:gd name="connsiteX0" fmla="*/ 219 w 181292"/>
              <a:gd name="connsiteY0" fmla="*/ 36068 h 74386"/>
              <a:gd name="connsiteX1" fmla="*/ 73244 w 181292"/>
              <a:gd name="connsiteY1" fmla="*/ 13843 h 74386"/>
              <a:gd name="connsiteX2" fmla="*/ 114519 w 181292"/>
              <a:gd name="connsiteY2" fmla="*/ 23368 h 74386"/>
              <a:gd name="connsiteX3" fmla="*/ 181194 w 181292"/>
              <a:gd name="connsiteY3" fmla="*/ 74168 h 74386"/>
              <a:gd name="connsiteX4" fmla="*/ 98644 w 181292"/>
              <a:gd name="connsiteY4" fmla="*/ 1143 h 74386"/>
              <a:gd name="connsiteX5" fmla="*/ 219 w 181292"/>
              <a:gd name="connsiteY5" fmla="*/ 36068 h 7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292" h="74386">
                <a:moveTo>
                  <a:pt x="219" y="36068"/>
                </a:moveTo>
                <a:cubicBezTo>
                  <a:pt x="-4014" y="38185"/>
                  <a:pt x="54194" y="15960"/>
                  <a:pt x="73244" y="13843"/>
                </a:cubicBezTo>
                <a:cubicBezTo>
                  <a:pt x="92294" y="11726"/>
                  <a:pt x="96527" y="13314"/>
                  <a:pt x="114519" y="23368"/>
                </a:cubicBezTo>
                <a:cubicBezTo>
                  <a:pt x="132511" y="33422"/>
                  <a:pt x="183840" y="77872"/>
                  <a:pt x="181194" y="74168"/>
                </a:cubicBezTo>
                <a:cubicBezTo>
                  <a:pt x="178548" y="70464"/>
                  <a:pt x="123515" y="9610"/>
                  <a:pt x="98644" y="1143"/>
                </a:cubicBezTo>
                <a:cubicBezTo>
                  <a:pt x="73773" y="-7324"/>
                  <a:pt x="4452" y="33951"/>
                  <a:pt x="219" y="36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1D414441-063E-7CA6-A12E-286EFD17B719}"/>
              </a:ext>
            </a:extLst>
          </p:cNvPr>
          <p:cNvSpPr/>
          <p:nvPr/>
        </p:nvSpPr>
        <p:spPr>
          <a:xfrm>
            <a:off x="4876477" y="4298818"/>
            <a:ext cx="121368" cy="89061"/>
          </a:xfrm>
          <a:custGeom>
            <a:avLst/>
            <a:gdLst>
              <a:gd name="connsiteX0" fmla="*/ 323 w 121368"/>
              <a:gd name="connsiteY0" fmla="*/ 89032 h 89061"/>
              <a:gd name="connsiteX1" fmla="*/ 86048 w 121368"/>
              <a:gd name="connsiteY1" fmla="*/ 6482 h 89061"/>
              <a:gd name="connsiteX2" fmla="*/ 120973 w 121368"/>
              <a:gd name="connsiteY2" fmla="*/ 22357 h 89061"/>
              <a:gd name="connsiteX3" fmla="*/ 101923 w 121368"/>
              <a:gd name="connsiteY3" fmla="*/ 132 h 89061"/>
              <a:gd name="connsiteX4" fmla="*/ 57473 w 121368"/>
              <a:gd name="connsiteY4" fmla="*/ 16007 h 89061"/>
              <a:gd name="connsiteX5" fmla="*/ 323 w 121368"/>
              <a:gd name="connsiteY5" fmla="*/ 89032 h 8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68" h="89061">
                <a:moveTo>
                  <a:pt x="323" y="89032"/>
                </a:moveTo>
                <a:cubicBezTo>
                  <a:pt x="5085" y="87445"/>
                  <a:pt x="65940" y="17594"/>
                  <a:pt x="86048" y="6482"/>
                </a:cubicBezTo>
                <a:cubicBezTo>
                  <a:pt x="106156" y="-4630"/>
                  <a:pt x="120973" y="22357"/>
                  <a:pt x="120973" y="22357"/>
                </a:cubicBezTo>
                <a:cubicBezTo>
                  <a:pt x="123619" y="21299"/>
                  <a:pt x="112506" y="1190"/>
                  <a:pt x="101923" y="132"/>
                </a:cubicBezTo>
                <a:cubicBezTo>
                  <a:pt x="91340" y="-926"/>
                  <a:pt x="70173" y="4365"/>
                  <a:pt x="57473" y="16007"/>
                </a:cubicBezTo>
                <a:cubicBezTo>
                  <a:pt x="44773" y="27649"/>
                  <a:pt x="-4439" y="90619"/>
                  <a:pt x="323" y="89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0BAE1377-A8A6-C4CF-33F9-27EC731B7D1F}"/>
              </a:ext>
            </a:extLst>
          </p:cNvPr>
          <p:cNvSpPr/>
          <p:nvPr/>
        </p:nvSpPr>
        <p:spPr>
          <a:xfrm>
            <a:off x="4774841" y="4196731"/>
            <a:ext cx="58509" cy="247056"/>
          </a:xfrm>
          <a:custGeom>
            <a:avLst/>
            <a:gdLst>
              <a:gd name="connsiteX0" fmla="*/ 47984 w 58509"/>
              <a:gd name="connsiteY0" fmla="*/ 619 h 247056"/>
              <a:gd name="connsiteX1" fmla="*/ 54334 w 58509"/>
              <a:gd name="connsiteY1" fmla="*/ 86344 h 247056"/>
              <a:gd name="connsiteX2" fmla="*/ 359 w 58509"/>
              <a:gd name="connsiteY2" fmla="*/ 245094 h 247056"/>
              <a:gd name="connsiteX3" fmla="*/ 32109 w 58509"/>
              <a:gd name="connsiteY3" fmla="*/ 172069 h 247056"/>
              <a:gd name="connsiteX4" fmla="*/ 57509 w 58509"/>
              <a:gd name="connsiteY4" fmla="*/ 127619 h 247056"/>
              <a:gd name="connsiteX5" fmla="*/ 47984 w 58509"/>
              <a:gd name="connsiteY5" fmla="*/ 619 h 24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09" h="247056">
                <a:moveTo>
                  <a:pt x="47984" y="619"/>
                </a:moveTo>
                <a:cubicBezTo>
                  <a:pt x="47455" y="-6260"/>
                  <a:pt x="62271" y="45598"/>
                  <a:pt x="54334" y="86344"/>
                </a:cubicBezTo>
                <a:cubicBezTo>
                  <a:pt x="46397" y="127090"/>
                  <a:pt x="4063" y="230807"/>
                  <a:pt x="359" y="245094"/>
                </a:cubicBezTo>
                <a:cubicBezTo>
                  <a:pt x="-3345" y="259381"/>
                  <a:pt x="22584" y="191648"/>
                  <a:pt x="32109" y="172069"/>
                </a:cubicBezTo>
                <a:cubicBezTo>
                  <a:pt x="41634" y="152490"/>
                  <a:pt x="52747" y="150902"/>
                  <a:pt x="57509" y="127619"/>
                </a:cubicBezTo>
                <a:cubicBezTo>
                  <a:pt x="62272" y="104336"/>
                  <a:pt x="48513" y="7498"/>
                  <a:pt x="4798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C750CF0-036A-3CBC-9549-9F5D22109C91}"/>
              </a:ext>
            </a:extLst>
          </p:cNvPr>
          <p:cNvSpPr/>
          <p:nvPr/>
        </p:nvSpPr>
        <p:spPr>
          <a:xfrm>
            <a:off x="4794250" y="4489347"/>
            <a:ext cx="66807" cy="201000"/>
          </a:xfrm>
          <a:custGeom>
            <a:avLst/>
            <a:gdLst>
              <a:gd name="connsiteX0" fmla="*/ 25400 w 66807"/>
              <a:gd name="connsiteY0" fmla="*/ 103 h 201000"/>
              <a:gd name="connsiteX1" fmla="*/ 15875 w 66807"/>
              <a:gd name="connsiteY1" fmla="*/ 101703 h 201000"/>
              <a:gd name="connsiteX2" fmla="*/ 22225 w 66807"/>
              <a:gd name="connsiteY2" fmla="*/ 136628 h 201000"/>
              <a:gd name="connsiteX3" fmla="*/ 66675 w 66807"/>
              <a:gd name="connsiteY3" fmla="*/ 200128 h 201000"/>
              <a:gd name="connsiteX4" fmla="*/ 34925 w 66807"/>
              <a:gd name="connsiteY4" fmla="*/ 171553 h 201000"/>
              <a:gd name="connsiteX5" fmla="*/ 6350 w 66807"/>
              <a:gd name="connsiteY5" fmla="*/ 142978 h 201000"/>
              <a:gd name="connsiteX6" fmla="*/ 0 w 66807"/>
              <a:gd name="connsiteY6" fmla="*/ 101703 h 201000"/>
              <a:gd name="connsiteX7" fmla="*/ 15875 w 66807"/>
              <a:gd name="connsiteY7" fmla="*/ 117578 h 201000"/>
              <a:gd name="connsiteX8" fmla="*/ 6350 w 66807"/>
              <a:gd name="connsiteY8" fmla="*/ 82653 h 201000"/>
              <a:gd name="connsiteX9" fmla="*/ 25400 w 66807"/>
              <a:gd name="connsiteY9" fmla="*/ 103 h 2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807" h="201000">
                <a:moveTo>
                  <a:pt x="25400" y="103"/>
                </a:moveTo>
                <a:cubicBezTo>
                  <a:pt x="26987" y="3278"/>
                  <a:pt x="16404" y="78949"/>
                  <a:pt x="15875" y="101703"/>
                </a:cubicBezTo>
                <a:cubicBezTo>
                  <a:pt x="15346" y="124457"/>
                  <a:pt x="13758" y="120224"/>
                  <a:pt x="22225" y="136628"/>
                </a:cubicBezTo>
                <a:cubicBezTo>
                  <a:pt x="30692" y="153032"/>
                  <a:pt x="64558" y="194307"/>
                  <a:pt x="66675" y="200128"/>
                </a:cubicBezTo>
                <a:cubicBezTo>
                  <a:pt x="68792" y="205949"/>
                  <a:pt x="44979" y="181078"/>
                  <a:pt x="34925" y="171553"/>
                </a:cubicBezTo>
                <a:cubicBezTo>
                  <a:pt x="24871" y="162028"/>
                  <a:pt x="12171" y="154620"/>
                  <a:pt x="6350" y="142978"/>
                </a:cubicBezTo>
                <a:cubicBezTo>
                  <a:pt x="529" y="131336"/>
                  <a:pt x="0" y="101703"/>
                  <a:pt x="0" y="101703"/>
                </a:cubicBezTo>
                <a:cubicBezTo>
                  <a:pt x="1587" y="97470"/>
                  <a:pt x="14817" y="120753"/>
                  <a:pt x="15875" y="117578"/>
                </a:cubicBezTo>
                <a:cubicBezTo>
                  <a:pt x="16933" y="114403"/>
                  <a:pt x="4233" y="97470"/>
                  <a:pt x="6350" y="82653"/>
                </a:cubicBezTo>
                <a:cubicBezTo>
                  <a:pt x="8467" y="67836"/>
                  <a:pt x="23813" y="-3072"/>
                  <a:pt x="2540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CCF1F006-F482-7D03-1439-684C3F795B9C}"/>
              </a:ext>
            </a:extLst>
          </p:cNvPr>
          <p:cNvSpPr/>
          <p:nvPr/>
        </p:nvSpPr>
        <p:spPr>
          <a:xfrm>
            <a:off x="4714033" y="4479758"/>
            <a:ext cx="64598" cy="238367"/>
          </a:xfrm>
          <a:custGeom>
            <a:avLst/>
            <a:gdLst>
              <a:gd name="connsiteX0" fmla="*/ 29417 w 64598"/>
              <a:gd name="connsiteY0" fmla="*/ 167 h 238367"/>
              <a:gd name="connsiteX1" fmla="*/ 29417 w 64598"/>
              <a:gd name="connsiteY1" fmla="*/ 95417 h 238367"/>
              <a:gd name="connsiteX2" fmla="*/ 38942 w 64598"/>
              <a:gd name="connsiteY2" fmla="*/ 82717 h 238367"/>
              <a:gd name="connsiteX3" fmla="*/ 26242 w 64598"/>
              <a:gd name="connsiteY3" fmla="*/ 203367 h 238367"/>
              <a:gd name="connsiteX4" fmla="*/ 64342 w 64598"/>
              <a:gd name="connsiteY4" fmla="*/ 238292 h 238367"/>
              <a:gd name="connsiteX5" fmla="*/ 4017 w 64598"/>
              <a:gd name="connsiteY5" fmla="*/ 197017 h 238367"/>
              <a:gd name="connsiteX6" fmla="*/ 7192 w 64598"/>
              <a:gd name="connsiteY6" fmla="*/ 206542 h 238367"/>
              <a:gd name="connsiteX7" fmla="*/ 19892 w 64598"/>
              <a:gd name="connsiteY7" fmla="*/ 139867 h 238367"/>
              <a:gd name="connsiteX8" fmla="*/ 26242 w 64598"/>
              <a:gd name="connsiteY8" fmla="*/ 73192 h 238367"/>
              <a:gd name="connsiteX9" fmla="*/ 29417 w 64598"/>
              <a:gd name="connsiteY9" fmla="*/ 167 h 23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98" h="238367">
                <a:moveTo>
                  <a:pt x="29417" y="167"/>
                </a:moveTo>
                <a:cubicBezTo>
                  <a:pt x="29946" y="3871"/>
                  <a:pt x="29417" y="95417"/>
                  <a:pt x="29417" y="95417"/>
                </a:cubicBezTo>
                <a:cubicBezTo>
                  <a:pt x="31004" y="109175"/>
                  <a:pt x="39471" y="64725"/>
                  <a:pt x="38942" y="82717"/>
                </a:cubicBezTo>
                <a:cubicBezTo>
                  <a:pt x="38413" y="100709"/>
                  <a:pt x="22009" y="177438"/>
                  <a:pt x="26242" y="203367"/>
                </a:cubicBezTo>
                <a:cubicBezTo>
                  <a:pt x="30475" y="229296"/>
                  <a:pt x="68046" y="239350"/>
                  <a:pt x="64342" y="238292"/>
                </a:cubicBezTo>
                <a:cubicBezTo>
                  <a:pt x="60638" y="237234"/>
                  <a:pt x="4017" y="197017"/>
                  <a:pt x="4017" y="197017"/>
                </a:cubicBezTo>
                <a:cubicBezTo>
                  <a:pt x="-5508" y="191725"/>
                  <a:pt x="4546" y="216067"/>
                  <a:pt x="7192" y="206542"/>
                </a:cubicBezTo>
                <a:cubicBezTo>
                  <a:pt x="9838" y="197017"/>
                  <a:pt x="16717" y="162092"/>
                  <a:pt x="19892" y="139867"/>
                </a:cubicBezTo>
                <a:cubicBezTo>
                  <a:pt x="23067" y="117642"/>
                  <a:pt x="25184" y="91183"/>
                  <a:pt x="26242" y="73192"/>
                </a:cubicBezTo>
                <a:cubicBezTo>
                  <a:pt x="27300" y="55201"/>
                  <a:pt x="28888" y="-3537"/>
                  <a:pt x="29417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C488EDD8-198F-BC09-1118-921D7242ECE8}"/>
              </a:ext>
            </a:extLst>
          </p:cNvPr>
          <p:cNvSpPr/>
          <p:nvPr/>
        </p:nvSpPr>
        <p:spPr>
          <a:xfrm>
            <a:off x="4307986" y="4756962"/>
            <a:ext cx="483974" cy="212074"/>
          </a:xfrm>
          <a:custGeom>
            <a:avLst/>
            <a:gdLst>
              <a:gd name="connsiteX0" fmla="*/ 483089 w 483974"/>
              <a:gd name="connsiteY0" fmla="*/ 27763 h 212074"/>
              <a:gd name="connsiteX1" fmla="*/ 416414 w 483974"/>
              <a:gd name="connsiteY1" fmla="*/ 30938 h 212074"/>
              <a:gd name="connsiteX2" fmla="*/ 359264 w 483974"/>
              <a:gd name="connsiteY2" fmla="*/ 8713 h 212074"/>
              <a:gd name="connsiteX3" fmla="*/ 368789 w 483974"/>
              <a:gd name="connsiteY3" fmla="*/ 2363 h 212074"/>
              <a:gd name="connsiteX4" fmla="*/ 232264 w 483974"/>
              <a:gd name="connsiteY4" fmla="*/ 46813 h 212074"/>
              <a:gd name="connsiteX5" fmla="*/ 264014 w 483974"/>
              <a:gd name="connsiteY5" fmla="*/ 30938 h 212074"/>
              <a:gd name="connsiteX6" fmla="*/ 143364 w 483974"/>
              <a:gd name="connsiteY6" fmla="*/ 91263 h 212074"/>
              <a:gd name="connsiteX7" fmla="*/ 203689 w 483974"/>
              <a:gd name="connsiteY7" fmla="*/ 88088 h 212074"/>
              <a:gd name="connsiteX8" fmla="*/ 95739 w 483974"/>
              <a:gd name="connsiteY8" fmla="*/ 132538 h 212074"/>
              <a:gd name="connsiteX9" fmla="*/ 25889 w 483974"/>
              <a:gd name="connsiteY9" fmla="*/ 170638 h 212074"/>
              <a:gd name="connsiteX10" fmla="*/ 489 w 483974"/>
              <a:gd name="connsiteY10" fmla="*/ 211913 h 212074"/>
              <a:gd name="connsiteX11" fmla="*/ 44939 w 483974"/>
              <a:gd name="connsiteY11" fmla="*/ 180163 h 212074"/>
              <a:gd name="connsiteX12" fmla="*/ 305289 w 483974"/>
              <a:gd name="connsiteY12" fmla="*/ 72213 h 212074"/>
              <a:gd name="connsiteX13" fmla="*/ 165589 w 483974"/>
              <a:gd name="connsiteY13" fmla="*/ 97613 h 212074"/>
              <a:gd name="connsiteX14" fmla="*/ 270364 w 483974"/>
              <a:gd name="connsiteY14" fmla="*/ 43638 h 212074"/>
              <a:gd name="connsiteX15" fmla="*/ 365614 w 483974"/>
              <a:gd name="connsiteY15" fmla="*/ 8713 h 212074"/>
              <a:gd name="connsiteX16" fmla="*/ 483089 w 483974"/>
              <a:gd name="connsiteY16" fmla="*/ 27763 h 21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3974" h="212074">
                <a:moveTo>
                  <a:pt x="483089" y="27763"/>
                </a:moveTo>
                <a:cubicBezTo>
                  <a:pt x="491556" y="31467"/>
                  <a:pt x="437051" y="34113"/>
                  <a:pt x="416414" y="30938"/>
                </a:cubicBezTo>
                <a:cubicBezTo>
                  <a:pt x="395776" y="27763"/>
                  <a:pt x="359264" y="8713"/>
                  <a:pt x="359264" y="8713"/>
                </a:cubicBezTo>
                <a:cubicBezTo>
                  <a:pt x="351326" y="3950"/>
                  <a:pt x="389956" y="-3987"/>
                  <a:pt x="368789" y="2363"/>
                </a:cubicBezTo>
                <a:cubicBezTo>
                  <a:pt x="347622" y="8713"/>
                  <a:pt x="249727" y="42050"/>
                  <a:pt x="232264" y="46813"/>
                </a:cubicBezTo>
                <a:cubicBezTo>
                  <a:pt x="214801" y="51576"/>
                  <a:pt x="264014" y="30938"/>
                  <a:pt x="264014" y="30938"/>
                </a:cubicBezTo>
                <a:cubicBezTo>
                  <a:pt x="249197" y="38346"/>
                  <a:pt x="153418" y="81738"/>
                  <a:pt x="143364" y="91263"/>
                </a:cubicBezTo>
                <a:cubicBezTo>
                  <a:pt x="133310" y="100788"/>
                  <a:pt x="211627" y="81209"/>
                  <a:pt x="203689" y="88088"/>
                </a:cubicBezTo>
                <a:cubicBezTo>
                  <a:pt x="195751" y="94967"/>
                  <a:pt x="125372" y="118780"/>
                  <a:pt x="95739" y="132538"/>
                </a:cubicBezTo>
                <a:cubicBezTo>
                  <a:pt x="66106" y="146296"/>
                  <a:pt x="41764" y="157409"/>
                  <a:pt x="25889" y="170638"/>
                </a:cubicBezTo>
                <a:cubicBezTo>
                  <a:pt x="10014" y="183867"/>
                  <a:pt x="-2686" y="210326"/>
                  <a:pt x="489" y="211913"/>
                </a:cubicBezTo>
                <a:cubicBezTo>
                  <a:pt x="3664" y="213500"/>
                  <a:pt x="-5861" y="203446"/>
                  <a:pt x="44939" y="180163"/>
                </a:cubicBezTo>
                <a:cubicBezTo>
                  <a:pt x="95739" y="156880"/>
                  <a:pt x="285181" y="85971"/>
                  <a:pt x="305289" y="72213"/>
                </a:cubicBezTo>
                <a:cubicBezTo>
                  <a:pt x="325397" y="58455"/>
                  <a:pt x="171410" y="102375"/>
                  <a:pt x="165589" y="97613"/>
                </a:cubicBezTo>
                <a:cubicBezTo>
                  <a:pt x="159768" y="92851"/>
                  <a:pt x="237026" y="58455"/>
                  <a:pt x="270364" y="43638"/>
                </a:cubicBezTo>
                <a:cubicBezTo>
                  <a:pt x="303701" y="28821"/>
                  <a:pt x="332806" y="10300"/>
                  <a:pt x="365614" y="8713"/>
                </a:cubicBezTo>
                <a:cubicBezTo>
                  <a:pt x="398422" y="7125"/>
                  <a:pt x="474622" y="24059"/>
                  <a:pt x="483089" y="27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BFF09984-657F-5317-70B7-03E1F1AF5318}"/>
              </a:ext>
            </a:extLst>
          </p:cNvPr>
          <p:cNvSpPr/>
          <p:nvPr/>
        </p:nvSpPr>
        <p:spPr>
          <a:xfrm>
            <a:off x="4746570" y="4774656"/>
            <a:ext cx="420009" cy="159294"/>
          </a:xfrm>
          <a:custGeom>
            <a:avLst/>
            <a:gdLst>
              <a:gd name="connsiteX0" fmla="*/ 55 w 420009"/>
              <a:gd name="connsiteY0" fmla="*/ 29119 h 159294"/>
              <a:gd name="connsiteX1" fmla="*/ 130230 w 420009"/>
              <a:gd name="connsiteY1" fmla="*/ 6894 h 159294"/>
              <a:gd name="connsiteX2" fmla="*/ 111180 w 420009"/>
              <a:gd name="connsiteY2" fmla="*/ 544 h 159294"/>
              <a:gd name="connsiteX3" fmla="*/ 184205 w 420009"/>
              <a:gd name="connsiteY3" fmla="*/ 13244 h 159294"/>
              <a:gd name="connsiteX4" fmla="*/ 174680 w 420009"/>
              <a:gd name="connsiteY4" fmla="*/ 544 h 159294"/>
              <a:gd name="connsiteX5" fmla="*/ 244530 w 420009"/>
              <a:gd name="connsiteY5" fmla="*/ 35469 h 159294"/>
              <a:gd name="connsiteX6" fmla="*/ 225480 w 420009"/>
              <a:gd name="connsiteY6" fmla="*/ 29119 h 159294"/>
              <a:gd name="connsiteX7" fmla="*/ 295330 w 420009"/>
              <a:gd name="connsiteY7" fmla="*/ 76744 h 159294"/>
              <a:gd name="connsiteX8" fmla="*/ 295330 w 420009"/>
              <a:gd name="connsiteY8" fmla="*/ 60869 h 159294"/>
              <a:gd name="connsiteX9" fmla="*/ 384230 w 420009"/>
              <a:gd name="connsiteY9" fmla="*/ 127544 h 159294"/>
              <a:gd name="connsiteX10" fmla="*/ 419155 w 420009"/>
              <a:gd name="connsiteY10" fmla="*/ 159294 h 159294"/>
              <a:gd name="connsiteX11" fmla="*/ 396930 w 420009"/>
              <a:gd name="connsiteY11" fmla="*/ 127544 h 159294"/>
              <a:gd name="connsiteX12" fmla="*/ 273105 w 420009"/>
              <a:gd name="connsiteY12" fmla="*/ 73569 h 159294"/>
              <a:gd name="connsiteX13" fmla="*/ 298505 w 420009"/>
              <a:gd name="connsiteY13" fmla="*/ 86269 h 159294"/>
              <a:gd name="connsiteX14" fmla="*/ 228655 w 420009"/>
              <a:gd name="connsiteY14" fmla="*/ 41819 h 159294"/>
              <a:gd name="connsiteX15" fmla="*/ 203255 w 420009"/>
              <a:gd name="connsiteY15" fmla="*/ 32294 h 159294"/>
              <a:gd name="connsiteX16" fmla="*/ 200080 w 420009"/>
              <a:gd name="connsiteY16" fmla="*/ 25944 h 159294"/>
              <a:gd name="connsiteX17" fmla="*/ 149280 w 420009"/>
              <a:gd name="connsiteY17" fmla="*/ 16419 h 159294"/>
              <a:gd name="connsiteX18" fmla="*/ 55 w 420009"/>
              <a:gd name="connsiteY18" fmla="*/ 29119 h 15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009" h="159294">
                <a:moveTo>
                  <a:pt x="55" y="29119"/>
                </a:moveTo>
                <a:cubicBezTo>
                  <a:pt x="-3120" y="27532"/>
                  <a:pt x="130230" y="6894"/>
                  <a:pt x="130230" y="6894"/>
                </a:cubicBezTo>
                <a:cubicBezTo>
                  <a:pt x="148751" y="2131"/>
                  <a:pt x="102184" y="-514"/>
                  <a:pt x="111180" y="544"/>
                </a:cubicBezTo>
                <a:cubicBezTo>
                  <a:pt x="120176" y="1602"/>
                  <a:pt x="184205" y="13244"/>
                  <a:pt x="184205" y="13244"/>
                </a:cubicBezTo>
                <a:cubicBezTo>
                  <a:pt x="194788" y="13244"/>
                  <a:pt x="164626" y="-3160"/>
                  <a:pt x="174680" y="544"/>
                </a:cubicBezTo>
                <a:cubicBezTo>
                  <a:pt x="184734" y="4248"/>
                  <a:pt x="236063" y="30706"/>
                  <a:pt x="244530" y="35469"/>
                </a:cubicBezTo>
                <a:cubicBezTo>
                  <a:pt x="252997" y="40232"/>
                  <a:pt x="217013" y="22240"/>
                  <a:pt x="225480" y="29119"/>
                </a:cubicBezTo>
                <a:cubicBezTo>
                  <a:pt x="233947" y="35998"/>
                  <a:pt x="295330" y="76744"/>
                  <a:pt x="295330" y="76744"/>
                </a:cubicBezTo>
                <a:cubicBezTo>
                  <a:pt x="306972" y="82036"/>
                  <a:pt x="280513" y="52402"/>
                  <a:pt x="295330" y="60869"/>
                </a:cubicBezTo>
                <a:cubicBezTo>
                  <a:pt x="310147" y="69336"/>
                  <a:pt x="363593" y="111140"/>
                  <a:pt x="384230" y="127544"/>
                </a:cubicBezTo>
                <a:cubicBezTo>
                  <a:pt x="404867" y="143948"/>
                  <a:pt x="417038" y="159294"/>
                  <a:pt x="419155" y="159294"/>
                </a:cubicBezTo>
                <a:cubicBezTo>
                  <a:pt x="421272" y="159294"/>
                  <a:pt x="421272" y="141831"/>
                  <a:pt x="396930" y="127544"/>
                </a:cubicBezTo>
                <a:cubicBezTo>
                  <a:pt x="372588" y="113257"/>
                  <a:pt x="289509" y="80448"/>
                  <a:pt x="273105" y="73569"/>
                </a:cubicBezTo>
                <a:cubicBezTo>
                  <a:pt x="256701" y="66690"/>
                  <a:pt x="305913" y="91561"/>
                  <a:pt x="298505" y="86269"/>
                </a:cubicBezTo>
                <a:cubicBezTo>
                  <a:pt x="291097" y="80977"/>
                  <a:pt x="244530" y="50815"/>
                  <a:pt x="228655" y="41819"/>
                </a:cubicBezTo>
                <a:cubicBezTo>
                  <a:pt x="212780" y="32823"/>
                  <a:pt x="203255" y="32294"/>
                  <a:pt x="203255" y="32294"/>
                </a:cubicBezTo>
                <a:cubicBezTo>
                  <a:pt x="198493" y="29648"/>
                  <a:pt x="209076" y="28590"/>
                  <a:pt x="200080" y="25944"/>
                </a:cubicBezTo>
                <a:cubicBezTo>
                  <a:pt x="191084" y="23298"/>
                  <a:pt x="175209" y="17477"/>
                  <a:pt x="149280" y="16419"/>
                </a:cubicBezTo>
                <a:cubicBezTo>
                  <a:pt x="123351" y="15361"/>
                  <a:pt x="3230" y="30706"/>
                  <a:pt x="55" y="29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AE62EE8D-3801-167A-9241-5CFB9EA3CE90}"/>
              </a:ext>
            </a:extLst>
          </p:cNvPr>
          <p:cNvSpPr/>
          <p:nvPr/>
        </p:nvSpPr>
        <p:spPr>
          <a:xfrm>
            <a:off x="4295739" y="4874680"/>
            <a:ext cx="473002" cy="139762"/>
          </a:xfrm>
          <a:custGeom>
            <a:avLst/>
            <a:gdLst>
              <a:gd name="connsiteX0" fmla="*/ 6386 w 473002"/>
              <a:gd name="connsiteY0" fmla="*/ 84670 h 139762"/>
              <a:gd name="connsiteX1" fmla="*/ 92111 w 473002"/>
              <a:gd name="connsiteY1" fmla="*/ 125945 h 139762"/>
              <a:gd name="connsiteX2" fmla="*/ 36 w 473002"/>
              <a:gd name="connsiteY2" fmla="*/ 138645 h 139762"/>
              <a:gd name="connsiteX3" fmla="*/ 82586 w 473002"/>
              <a:gd name="connsiteY3" fmla="*/ 132295 h 139762"/>
              <a:gd name="connsiteX4" fmla="*/ 203236 w 473002"/>
              <a:gd name="connsiteY4" fmla="*/ 78320 h 139762"/>
              <a:gd name="connsiteX5" fmla="*/ 165136 w 473002"/>
              <a:gd name="connsiteY5" fmla="*/ 81495 h 139762"/>
              <a:gd name="connsiteX6" fmla="*/ 396911 w 473002"/>
              <a:gd name="connsiteY6" fmla="*/ 2120 h 139762"/>
              <a:gd name="connsiteX7" fmla="*/ 330236 w 473002"/>
              <a:gd name="connsiteY7" fmla="*/ 24345 h 139762"/>
              <a:gd name="connsiteX8" fmla="*/ 469936 w 473002"/>
              <a:gd name="connsiteY8" fmla="*/ 5295 h 139762"/>
              <a:gd name="connsiteX9" fmla="*/ 412786 w 473002"/>
              <a:gd name="connsiteY9" fmla="*/ 2120 h 139762"/>
              <a:gd name="connsiteX10" fmla="*/ 254036 w 473002"/>
              <a:gd name="connsiteY10" fmla="*/ 33870 h 139762"/>
              <a:gd name="connsiteX11" fmla="*/ 88936 w 473002"/>
              <a:gd name="connsiteY11" fmla="*/ 110070 h 139762"/>
              <a:gd name="connsiteX12" fmla="*/ 22261 w 473002"/>
              <a:gd name="connsiteY12" fmla="*/ 132295 h 139762"/>
              <a:gd name="connsiteX13" fmla="*/ 6386 w 473002"/>
              <a:gd name="connsiteY13" fmla="*/ 84670 h 1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3002" h="139762">
                <a:moveTo>
                  <a:pt x="6386" y="84670"/>
                </a:moveTo>
                <a:cubicBezTo>
                  <a:pt x="18028" y="83612"/>
                  <a:pt x="93169" y="116949"/>
                  <a:pt x="92111" y="125945"/>
                </a:cubicBezTo>
                <a:cubicBezTo>
                  <a:pt x="91053" y="134941"/>
                  <a:pt x="1624" y="137587"/>
                  <a:pt x="36" y="138645"/>
                </a:cubicBezTo>
                <a:cubicBezTo>
                  <a:pt x="-1552" y="139703"/>
                  <a:pt x="48719" y="142349"/>
                  <a:pt x="82586" y="132295"/>
                </a:cubicBezTo>
                <a:cubicBezTo>
                  <a:pt x="116453" y="122241"/>
                  <a:pt x="189478" y="86787"/>
                  <a:pt x="203236" y="78320"/>
                </a:cubicBezTo>
                <a:cubicBezTo>
                  <a:pt x="216994" y="69853"/>
                  <a:pt x="132857" y="94195"/>
                  <a:pt x="165136" y="81495"/>
                </a:cubicBezTo>
                <a:cubicBezTo>
                  <a:pt x="197415" y="68795"/>
                  <a:pt x="369394" y="11645"/>
                  <a:pt x="396911" y="2120"/>
                </a:cubicBezTo>
                <a:cubicBezTo>
                  <a:pt x="424428" y="-7405"/>
                  <a:pt x="318065" y="23816"/>
                  <a:pt x="330236" y="24345"/>
                </a:cubicBezTo>
                <a:cubicBezTo>
                  <a:pt x="342407" y="24874"/>
                  <a:pt x="456178" y="8999"/>
                  <a:pt x="469936" y="5295"/>
                </a:cubicBezTo>
                <a:cubicBezTo>
                  <a:pt x="483694" y="1591"/>
                  <a:pt x="448769" y="-2642"/>
                  <a:pt x="412786" y="2120"/>
                </a:cubicBezTo>
                <a:cubicBezTo>
                  <a:pt x="376803" y="6882"/>
                  <a:pt x="308011" y="15878"/>
                  <a:pt x="254036" y="33870"/>
                </a:cubicBezTo>
                <a:cubicBezTo>
                  <a:pt x="200061" y="51862"/>
                  <a:pt x="127565" y="93666"/>
                  <a:pt x="88936" y="110070"/>
                </a:cubicBezTo>
                <a:cubicBezTo>
                  <a:pt x="50307" y="126474"/>
                  <a:pt x="22261" y="132295"/>
                  <a:pt x="22261" y="132295"/>
                </a:cubicBezTo>
                <a:cubicBezTo>
                  <a:pt x="14323" y="133883"/>
                  <a:pt x="-5256" y="85728"/>
                  <a:pt x="6386" y="84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B0C7A6C5-134C-C269-A859-7CB354F6638D}"/>
              </a:ext>
            </a:extLst>
          </p:cNvPr>
          <p:cNvSpPr/>
          <p:nvPr/>
        </p:nvSpPr>
        <p:spPr>
          <a:xfrm>
            <a:off x="4790923" y="4762089"/>
            <a:ext cx="31960" cy="131395"/>
          </a:xfrm>
          <a:custGeom>
            <a:avLst/>
            <a:gdLst>
              <a:gd name="connsiteX0" fmla="*/ 152 w 31960"/>
              <a:gd name="connsiteY0" fmla="*/ 411 h 131395"/>
              <a:gd name="connsiteX1" fmla="*/ 19202 w 31960"/>
              <a:gd name="connsiteY1" fmla="*/ 63911 h 131395"/>
              <a:gd name="connsiteX2" fmla="*/ 3327 w 31960"/>
              <a:gd name="connsiteY2" fmla="*/ 130586 h 131395"/>
              <a:gd name="connsiteX3" fmla="*/ 31902 w 31960"/>
              <a:gd name="connsiteY3" fmla="*/ 95661 h 131395"/>
              <a:gd name="connsiteX4" fmla="*/ 152 w 31960"/>
              <a:gd name="connsiteY4" fmla="*/ 411 h 13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60" h="131395">
                <a:moveTo>
                  <a:pt x="152" y="411"/>
                </a:moveTo>
                <a:cubicBezTo>
                  <a:pt x="-1965" y="-4881"/>
                  <a:pt x="18673" y="42215"/>
                  <a:pt x="19202" y="63911"/>
                </a:cubicBezTo>
                <a:cubicBezTo>
                  <a:pt x="19731" y="85607"/>
                  <a:pt x="1210" y="125294"/>
                  <a:pt x="3327" y="130586"/>
                </a:cubicBezTo>
                <a:cubicBezTo>
                  <a:pt x="5444" y="135878"/>
                  <a:pt x="30315" y="114182"/>
                  <a:pt x="31902" y="95661"/>
                </a:cubicBezTo>
                <a:cubicBezTo>
                  <a:pt x="33489" y="77140"/>
                  <a:pt x="2269" y="5703"/>
                  <a:pt x="152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B7E68276-9A4E-F2BB-2DA2-78139B69FD76}"/>
              </a:ext>
            </a:extLst>
          </p:cNvPr>
          <p:cNvSpPr/>
          <p:nvPr/>
        </p:nvSpPr>
        <p:spPr>
          <a:xfrm>
            <a:off x="4705333" y="4876731"/>
            <a:ext cx="450930" cy="127110"/>
          </a:xfrm>
          <a:custGeom>
            <a:avLst/>
            <a:gdLst>
              <a:gd name="connsiteX0" fmla="*/ 17 w 450930"/>
              <a:gd name="connsiteY0" fmla="*/ 3244 h 127110"/>
              <a:gd name="connsiteX1" fmla="*/ 212742 w 450930"/>
              <a:gd name="connsiteY1" fmla="*/ 69 h 127110"/>
              <a:gd name="connsiteX2" fmla="*/ 158767 w 450930"/>
              <a:gd name="connsiteY2" fmla="*/ 6419 h 127110"/>
              <a:gd name="connsiteX3" fmla="*/ 279417 w 450930"/>
              <a:gd name="connsiteY3" fmla="*/ 19119 h 127110"/>
              <a:gd name="connsiteX4" fmla="*/ 257192 w 450930"/>
              <a:gd name="connsiteY4" fmla="*/ 19119 h 127110"/>
              <a:gd name="connsiteX5" fmla="*/ 339742 w 450930"/>
              <a:gd name="connsiteY5" fmla="*/ 73094 h 127110"/>
              <a:gd name="connsiteX6" fmla="*/ 384192 w 450930"/>
              <a:gd name="connsiteY6" fmla="*/ 120719 h 127110"/>
              <a:gd name="connsiteX7" fmla="*/ 381017 w 450930"/>
              <a:gd name="connsiteY7" fmla="*/ 82619 h 127110"/>
              <a:gd name="connsiteX8" fmla="*/ 403242 w 450930"/>
              <a:gd name="connsiteY8" fmla="*/ 127069 h 127110"/>
              <a:gd name="connsiteX9" fmla="*/ 422292 w 450930"/>
              <a:gd name="connsiteY9" fmla="*/ 73094 h 127110"/>
              <a:gd name="connsiteX10" fmla="*/ 419117 w 450930"/>
              <a:gd name="connsiteY10" fmla="*/ 120719 h 127110"/>
              <a:gd name="connsiteX11" fmla="*/ 450867 w 450930"/>
              <a:gd name="connsiteY11" fmla="*/ 47694 h 127110"/>
              <a:gd name="connsiteX12" fmla="*/ 409592 w 450930"/>
              <a:gd name="connsiteY12" fmla="*/ 108019 h 127110"/>
              <a:gd name="connsiteX13" fmla="*/ 336567 w 450930"/>
              <a:gd name="connsiteY13" fmla="*/ 98494 h 127110"/>
              <a:gd name="connsiteX14" fmla="*/ 374667 w 450930"/>
              <a:gd name="connsiteY14" fmla="*/ 98494 h 127110"/>
              <a:gd name="connsiteX15" fmla="*/ 279417 w 450930"/>
              <a:gd name="connsiteY15" fmla="*/ 28644 h 127110"/>
              <a:gd name="connsiteX16" fmla="*/ 225442 w 450930"/>
              <a:gd name="connsiteY16" fmla="*/ 6419 h 127110"/>
              <a:gd name="connsiteX17" fmla="*/ 17 w 450930"/>
              <a:gd name="connsiteY17" fmla="*/ 3244 h 12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0930" h="127110">
                <a:moveTo>
                  <a:pt x="17" y="3244"/>
                </a:moveTo>
                <a:cubicBezTo>
                  <a:pt x="-2100" y="2186"/>
                  <a:pt x="186284" y="-460"/>
                  <a:pt x="212742" y="69"/>
                </a:cubicBezTo>
                <a:cubicBezTo>
                  <a:pt x="239200" y="598"/>
                  <a:pt x="147654" y="3244"/>
                  <a:pt x="158767" y="6419"/>
                </a:cubicBezTo>
                <a:cubicBezTo>
                  <a:pt x="169880" y="9594"/>
                  <a:pt x="263013" y="17002"/>
                  <a:pt x="279417" y="19119"/>
                </a:cubicBezTo>
                <a:cubicBezTo>
                  <a:pt x="295821" y="21236"/>
                  <a:pt x="247138" y="10123"/>
                  <a:pt x="257192" y="19119"/>
                </a:cubicBezTo>
                <a:cubicBezTo>
                  <a:pt x="267246" y="28115"/>
                  <a:pt x="318575" y="56161"/>
                  <a:pt x="339742" y="73094"/>
                </a:cubicBezTo>
                <a:cubicBezTo>
                  <a:pt x="360909" y="90027"/>
                  <a:pt x="377313" y="119132"/>
                  <a:pt x="384192" y="120719"/>
                </a:cubicBezTo>
                <a:cubicBezTo>
                  <a:pt x="391071" y="122306"/>
                  <a:pt x="377842" y="81561"/>
                  <a:pt x="381017" y="82619"/>
                </a:cubicBezTo>
                <a:cubicBezTo>
                  <a:pt x="384192" y="83677"/>
                  <a:pt x="396363" y="128656"/>
                  <a:pt x="403242" y="127069"/>
                </a:cubicBezTo>
                <a:cubicBezTo>
                  <a:pt x="410121" y="125482"/>
                  <a:pt x="419646" y="74152"/>
                  <a:pt x="422292" y="73094"/>
                </a:cubicBezTo>
                <a:cubicBezTo>
                  <a:pt x="424938" y="72036"/>
                  <a:pt x="414355" y="124952"/>
                  <a:pt x="419117" y="120719"/>
                </a:cubicBezTo>
                <a:cubicBezTo>
                  <a:pt x="423879" y="116486"/>
                  <a:pt x="452455" y="49811"/>
                  <a:pt x="450867" y="47694"/>
                </a:cubicBezTo>
                <a:cubicBezTo>
                  <a:pt x="449279" y="45577"/>
                  <a:pt x="428642" y="99552"/>
                  <a:pt x="409592" y="108019"/>
                </a:cubicBezTo>
                <a:cubicBezTo>
                  <a:pt x="390542" y="116486"/>
                  <a:pt x="342388" y="100082"/>
                  <a:pt x="336567" y="98494"/>
                </a:cubicBezTo>
                <a:cubicBezTo>
                  <a:pt x="330746" y="96907"/>
                  <a:pt x="384192" y="110136"/>
                  <a:pt x="374667" y="98494"/>
                </a:cubicBezTo>
                <a:cubicBezTo>
                  <a:pt x="365142" y="86852"/>
                  <a:pt x="304288" y="43990"/>
                  <a:pt x="279417" y="28644"/>
                </a:cubicBezTo>
                <a:cubicBezTo>
                  <a:pt x="254546" y="13298"/>
                  <a:pt x="266188" y="9594"/>
                  <a:pt x="225442" y="6419"/>
                </a:cubicBezTo>
                <a:cubicBezTo>
                  <a:pt x="184696" y="3244"/>
                  <a:pt x="2134" y="4302"/>
                  <a:pt x="17" y="3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9E38B6C8-08B3-3B67-E56B-9EE63E435E2A}"/>
              </a:ext>
            </a:extLst>
          </p:cNvPr>
          <p:cNvSpPr/>
          <p:nvPr/>
        </p:nvSpPr>
        <p:spPr>
          <a:xfrm>
            <a:off x="4949823" y="4946634"/>
            <a:ext cx="219341" cy="66200"/>
          </a:xfrm>
          <a:custGeom>
            <a:avLst/>
            <a:gdLst>
              <a:gd name="connsiteX0" fmla="*/ 2 w 219341"/>
              <a:gd name="connsiteY0" fmla="*/ 16 h 66200"/>
              <a:gd name="connsiteX1" fmla="*/ 114302 w 219341"/>
              <a:gd name="connsiteY1" fmla="*/ 60341 h 66200"/>
              <a:gd name="connsiteX2" fmla="*/ 219077 w 219341"/>
              <a:gd name="connsiteY2" fmla="*/ 63516 h 66200"/>
              <a:gd name="connsiteX3" fmla="*/ 142877 w 219341"/>
              <a:gd name="connsiteY3" fmla="*/ 57166 h 66200"/>
              <a:gd name="connsiteX4" fmla="*/ 98427 w 219341"/>
              <a:gd name="connsiteY4" fmla="*/ 34941 h 66200"/>
              <a:gd name="connsiteX5" fmla="*/ 111127 w 219341"/>
              <a:gd name="connsiteY5" fmla="*/ 53991 h 66200"/>
              <a:gd name="connsiteX6" fmla="*/ 2 w 219341"/>
              <a:gd name="connsiteY6" fmla="*/ 16 h 6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41" h="66200">
                <a:moveTo>
                  <a:pt x="2" y="16"/>
                </a:moveTo>
                <a:cubicBezTo>
                  <a:pt x="531" y="1074"/>
                  <a:pt x="77790" y="49758"/>
                  <a:pt x="114302" y="60341"/>
                </a:cubicBezTo>
                <a:cubicBezTo>
                  <a:pt x="150814" y="70924"/>
                  <a:pt x="214315" y="64045"/>
                  <a:pt x="219077" y="63516"/>
                </a:cubicBezTo>
                <a:cubicBezTo>
                  <a:pt x="223840" y="62987"/>
                  <a:pt x="162985" y="61928"/>
                  <a:pt x="142877" y="57166"/>
                </a:cubicBezTo>
                <a:cubicBezTo>
                  <a:pt x="122769" y="52404"/>
                  <a:pt x="103719" y="35470"/>
                  <a:pt x="98427" y="34941"/>
                </a:cubicBezTo>
                <a:cubicBezTo>
                  <a:pt x="93135" y="34412"/>
                  <a:pt x="121710" y="59283"/>
                  <a:pt x="111127" y="53991"/>
                </a:cubicBezTo>
                <a:cubicBezTo>
                  <a:pt x="100544" y="48699"/>
                  <a:pt x="-527" y="-1042"/>
                  <a:pt x="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A0F286AF-D41B-2E88-54A5-2E8070E3387B}"/>
              </a:ext>
            </a:extLst>
          </p:cNvPr>
          <p:cNvSpPr/>
          <p:nvPr/>
        </p:nvSpPr>
        <p:spPr>
          <a:xfrm>
            <a:off x="4647610" y="5029016"/>
            <a:ext cx="495901" cy="181664"/>
          </a:xfrm>
          <a:custGeom>
            <a:avLst/>
            <a:gdLst>
              <a:gd name="connsiteX0" fmla="*/ 495890 w 495901"/>
              <a:gd name="connsiteY0" fmla="*/ 184 h 181664"/>
              <a:gd name="connsiteX1" fmla="*/ 295865 w 495901"/>
              <a:gd name="connsiteY1" fmla="*/ 101784 h 181664"/>
              <a:gd name="connsiteX2" fmla="*/ 343490 w 495901"/>
              <a:gd name="connsiteY2" fmla="*/ 79559 h 181664"/>
              <a:gd name="connsiteX3" fmla="*/ 260940 w 495901"/>
              <a:gd name="connsiteY3" fmla="*/ 143059 h 181664"/>
              <a:gd name="connsiteX4" fmla="*/ 133940 w 495901"/>
              <a:gd name="connsiteY4" fmla="*/ 162109 h 181664"/>
              <a:gd name="connsiteX5" fmla="*/ 222840 w 495901"/>
              <a:gd name="connsiteY5" fmla="*/ 168459 h 181664"/>
              <a:gd name="connsiteX6" fmla="*/ 590 w 495901"/>
              <a:gd name="connsiteY6" fmla="*/ 181159 h 181664"/>
              <a:gd name="connsiteX7" fmla="*/ 302215 w 495901"/>
              <a:gd name="connsiteY7" fmla="*/ 149409 h 181664"/>
              <a:gd name="connsiteX8" fmla="*/ 260940 w 495901"/>
              <a:gd name="connsiteY8" fmla="*/ 143059 h 181664"/>
              <a:gd name="connsiteX9" fmla="*/ 375240 w 495901"/>
              <a:gd name="connsiteY9" fmla="*/ 63684 h 181664"/>
              <a:gd name="connsiteX10" fmla="*/ 305390 w 495901"/>
              <a:gd name="connsiteY10" fmla="*/ 76384 h 181664"/>
              <a:gd name="connsiteX11" fmla="*/ 495890 w 495901"/>
              <a:gd name="connsiteY11" fmla="*/ 184 h 18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901" h="181664">
                <a:moveTo>
                  <a:pt x="495890" y="184"/>
                </a:moveTo>
                <a:cubicBezTo>
                  <a:pt x="494303" y="4417"/>
                  <a:pt x="321265" y="88555"/>
                  <a:pt x="295865" y="101784"/>
                </a:cubicBezTo>
                <a:cubicBezTo>
                  <a:pt x="270465" y="115013"/>
                  <a:pt x="349311" y="72680"/>
                  <a:pt x="343490" y="79559"/>
                </a:cubicBezTo>
                <a:cubicBezTo>
                  <a:pt x="337669" y="86438"/>
                  <a:pt x="295865" y="129301"/>
                  <a:pt x="260940" y="143059"/>
                </a:cubicBezTo>
                <a:cubicBezTo>
                  <a:pt x="226015" y="156817"/>
                  <a:pt x="140290" y="157876"/>
                  <a:pt x="133940" y="162109"/>
                </a:cubicBezTo>
                <a:cubicBezTo>
                  <a:pt x="127590" y="166342"/>
                  <a:pt x="245065" y="165284"/>
                  <a:pt x="222840" y="168459"/>
                </a:cubicBezTo>
                <a:cubicBezTo>
                  <a:pt x="200615" y="171634"/>
                  <a:pt x="-12639" y="184334"/>
                  <a:pt x="590" y="181159"/>
                </a:cubicBezTo>
                <a:cubicBezTo>
                  <a:pt x="13819" y="177984"/>
                  <a:pt x="258823" y="155759"/>
                  <a:pt x="302215" y="149409"/>
                </a:cubicBezTo>
                <a:lnTo>
                  <a:pt x="260940" y="143059"/>
                </a:lnTo>
                <a:cubicBezTo>
                  <a:pt x="273111" y="128772"/>
                  <a:pt x="367832" y="74797"/>
                  <a:pt x="375240" y="63684"/>
                </a:cubicBezTo>
                <a:cubicBezTo>
                  <a:pt x="382648" y="52572"/>
                  <a:pt x="278932" y="86967"/>
                  <a:pt x="305390" y="76384"/>
                </a:cubicBezTo>
                <a:cubicBezTo>
                  <a:pt x="331848" y="65801"/>
                  <a:pt x="497477" y="-4049"/>
                  <a:pt x="495890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D7B3F8E-CDB9-B35F-EEFF-BC66F5695787}"/>
              </a:ext>
            </a:extLst>
          </p:cNvPr>
          <p:cNvSpPr/>
          <p:nvPr/>
        </p:nvSpPr>
        <p:spPr>
          <a:xfrm>
            <a:off x="4254219" y="5022749"/>
            <a:ext cx="267372" cy="47803"/>
          </a:xfrm>
          <a:custGeom>
            <a:avLst/>
            <a:gdLst>
              <a:gd name="connsiteX0" fmla="*/ 281 w 267372"/>
              <a:gd name="connsiteY0" fmla="*/ 101 h 47803"/>
              <a:gd name="connsiteX1" fmla="*/ 159031 w 267372"/>
              <a:gd name="connsiteY1" fmla="*/ 44551 h 47803"/>
              <a:gd name="connsiteX2" fmla="*/ 266981 w 267372"/>
              <a:gd name="connsiteY2" fmla="*/ 38201 h 47803"/>
              <a:gd name="connsiteX3" fmla="*/ 197131 w 267372"/>
              <a:gd name="connsiteY3" fmla="*/ 47726 h 47803"/>
              <a:gd name="connsiteX4" fmla="*/ 247931 w 267372"/>
              <a:gd name="connsiteY4" fmla="*/ 31851 h 47803"/>
              <a:gd name="connsiteX5" fmla="*/ 200306 w 267372"/>
              <a:gd name="connsiteY5" fmla="*/ 31851 h 47803"/>
              <a:gd name="connsiteX6" fmla="*/ 281 w 267372"/>
              <a:gd name="connsiteY6" fmla="*/ 101 h 4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372" h="47803">
                <a:moveTo>
                  <a:pt x="281" y="101"/>
                </a:moveTo>
                <a:cubicBezTo>
                  <a:pt x="-6598" y="2218"/>
                  <a:pt x="114581" y="38201"/>
                  <a:pt x="159031" y="44551"/>
                </a:cubicBezTo>
                <a:cubicBezTo>
                  <a:pt x="203481" y="50901"/>
                  <a:pt x="260631" y="37672"/>
                  <a:pt x="266981" y="38201"/>
                </a:cubicBezTo>
                <a:cubicBezTo>
                  <a:pt x="273331" y="38730"/>
                  <a:pt x="200306" y="48784"/>
                  <a:pt x="197131" y="47726"/>
                </a:cubicBezTo>
                <a:cubicBezTo>
                  <a:pt x="193956" y="46668"/>
                  <a:pt x="247402" y="34497"/>
                  <a:pt x="247931" y="31851"/>
                </a:cubicBezTo>
                <a:cubicBezTo>
                  <a:pt x="248460" y="29205"/>
                  <a:pt x="238935" y="33968"/>
                  <a:pt x="200306" y="31851"/>
                </a:cubicBezTo>
                <a:cubicBezTo>
                  <a:pt x="161677" y="29734"/>
                  <a:pt x="7160" y="-2016"/>
                  <a:pt x="281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1AE5941-5702-A3AC-4FF5-0D8A0F6ABDC7}"/>
              </a:ext>
            </a:extLst>
          </p:cNvPr>
          <p:cNvSpPr/>
          <p:nvPr/>
        </p:nvSpPr>
        <p:spPr>
          <a:xfrm>
            <a:off x="4448163" y="5018960"/>
            <a:ext cx="292444" cy="45283"/>
          </a:xfrm>
          <a:custGeom>
            <a:avLst/>
            <a:gdLst>
              <a:gd name="connsiteX0" fmla="*/ 12 w 292444"/>
              <a:gd name="connsiteY0" fmla="*/ 45165 h 45283"/>
              <a:gd name="connsiteX1" fmla="*/ 187337 w 292444"/>
              <a:gd name="connsiteY1" fmla="*/ 16590 h 45283"/>
              <a:gd name="connsiteX2" fmla="*/ 292112 w 292444"/>
              <a:gd name="connsiteY2" fmla="*/ 22940 h 45283"/>
              <a:gd name="connsiteX3" fmla="*/ 219087 w 292444"/>
              <a:gd name="connsiteY3" fmla="*/ 3890 h 45283"/>
              <a:gd name="connsiteX4" fmla="*/ 177812 w 292444"/>
              <a:gd name="connsiteY4" fmla="*/ 3890 h 45283"/>
              <a:gd name="connsiteX5" fmla="*/ 12 w 292444"/>
              <a:gd name="connsiteY5" fmla="*/ 45165 h 45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444" h="45283">
                <a:moveTo>
                  <a:pt x="12" y="45165"/>
                </a:moveTo>
                <a:cubicBezTo>
                  <a:pt x="1600" y="47282"/>
                  <a:pt x="138654" y="20294"/>
                  <a:pt x="187337" y="16590"/>
                </a:cubicBezTo>
                <a:cubicBezTo>
                  <a:pt x="236020" y="12886"/>
                  <a:pt x="286820" y="25057"/>
                  <a:pt x="292112" y="22940"/>
                </a:cubicBezTo>
                <a:cubicBezTo>
                  <a:pt x="297404" y="20823"/>
                  <a:pt x="238137" y="7065"/>
                  <a:pt x="219087" y="3890"/>
                </a:cubicBezTo>
                <a:cubicBezTo>
                  <a:pt x="200037" y="715"/>
                  <a:pt x="211150" y="-2989"/>
                  <a:pt x="177812" y="3890"/>
                </a:cubicBezTo>
                <a:cubicBezTo>
                  <a:pt x="144474" y="10769"/>
                  <a:pt x="-1576" y="43048"/>
                  <a:pt x="12" y="45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E67BD4E7-0311-F38B-5A0F-DDB01BBB18EF}"/>
              </a:ext>
            </a:extLst>
          </p:cNvPr>
          <p:cNvSpPr/>
          <p:nvPr/>
        </p:nvSpPr>
        <p:spPr>
          <a:xfrm>
            <a:off x="4721156" y="5019675"/>
            <a:ext cx="336018" cy="48188"/>
          </a:xfrm>
          <a:custGeom>
            <a:avLst/>
            <a:gdLst>
              <a:gd name="connsiteX0" fmla="*/ 69 w 336018"/>
              <a:gd name="connsiteY0" fmla="*/ 28575 h 48188"/>
              <a:gd name="connsiteX1" fmla="*/ 146119 w 336018"/>
              <a:gd name="connsiteY1" fmla="*/ 0 h 48188"/>
              <a:gd name="connsiteX2" fmla="*/ 254069 w 336018"/>
              <a:gd name="connsiteY2" fmla="*/ 28575 h 48188"/>
              <a:gd name="connsiteX3" fmla="*/ 333444 w 336018"/>
              <a:gd name="connsiteY3" fmla="*/ 47625 h 48188"/>
              <a:gd name="connsiteX4" fmla="*/ 311219 w 336018"/>
              <a:gd name="connsiteY4" fmla="*/ 41275 h 48188"/>
              <a:gd name="connsiteX5" fmla="*/ 257244 w 336018"/>
              <a:gd name="connsiteY5" fmla="*/ 22225 h 48188"/>
              <a:gd name="connsiteX6" fmla="*/ 165169 w 336018"/>
              <a:gd name="connsiteY6" fmla="*/ 12700 h 48188"/>
              <a:gd name="connsiteX7" fmla="*/ 69 w 336018"/>
              <a:gd name="connsiteY7" fmla="*/ 28575 h 4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018" h="48188">
                <a:moveTo>
                  <a:pt x="69" y="28575"/>
                </a:moveTo>
                <a:cubicBezTo>
                  <a:pt x="-3106" y="26458"/>
                  <a:pt x="103786" y="0"/>
                  <a:pt x="146119" y="0"/>
                </a:cubicBezTo>
                <a:cubicBezTo>
                  <a:pt x="188452" y="0"/>
                  <a:pt x="222848" y="20638"/>
                  <a:pt x="254069" y="28575"/>
                </a:cubicBezTo>
                <a:cubicBezTo>
                  <a:pt x="285290" y="36512"/>
                  <a:pt x="333444" y="47625"/>
                  <a:pt x="333444" y="47625"/>
                </a:cubicBezTo>
                <a:cubicBezTo>
                  <a:pt x="342969" y="49742"/>
                  <a:pt x="323919" y="45508"/>
                  <a:pt x="311219" y="41275"/>
                </a:cubicBezTo>
                <a:cubicBezTo>
                  <a:pt x="298519" y="37042"/>
                  <a:pt x="281586" y="26987"/>
                  <a:pt x="257244" y="22225"/>
                </a:cubicBezTo>
                <a:cubicBezTo>
                  <a:pt x="232902" y="17463"/>
                  <a:pt x="203269" y="13229"/>
                  <a:pt x="165169" y="12700"/>
                </a:cubicBezTo>
                <a:cubicBezTo>
                  <a:pt x="127069" y="12171"/>
                  <a:pt x="3244" y="30692"/>
                  <a:pt x="69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09640EC2-7EFE-02CD-FFF7-639061181234}"/>
              </a:ext>
            </a:extLst>
          </p:cNvPr>
          <p:cNvSpPr/>
          <p:nvPr/>
        </p:nvSpPr>
        <p:spPr>
          <a:xfrm>
            <a:off x="4235450" y="5041900"/>
            <a:ext cx="555627" cy="92166"/>
          </a:xfrm>
          <a:custGeom>
            <a:avLst/>
            <a:gdLst>
              <a:gd name="connsiteX0" fmla="*/ 0 w 555627"/>
              <a:gd name="connsiteY0" fmla="*/ 0 h 92166"/>
              <a:gd name="connsiteX1" fmla="*/ 320675 w 555627"/>
              <a:gd name="connsiteY1" fmla="*/ 66675 h 92166"/>
              <a:gd name="connsiteX2" fmla="*/ 298450 w 555627"/>
              <a:gd name="connsiteY2" fmla="*/ 69850 h 92166"/>
              <a:gd name="connsiteX3" fmla="*/ 355600 w 555627"/>
              <a:gd name="connsiteY3" fmla="*/ 92075 h 92166"/>
              <a:gd name="connsiteX4" fmla="*/ 434975 w 555627"/>
              <a:gd name="connsiteY4" fmla="*/ 60325 h 92166"/>
              <a:gd name="connsiteX5" fmla="*/ 555625 w 555627"/>
              <a:gd name="connsiteY5" fmla="*/ 60325 h 92166"/>
              <a:gd name="connsiteX6" fmla="*/ 431800 w 555627"/>
              <a:gd name="connsiteY6" fmla="*/ 79375 h 92166"/>
              <a:gd name="connsiteX7" fmla="*/ 342900 w 555627"/>
              <a:gd name="connsiteY7" fmla="*/ 63500 h 92166"/>
              <a:gd name="connsiteX8" fmla="*/ 0 w 555627"/>
              <a:gd name="connsiteY8" fmla="*/ 0 h 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627" h="92166">
                <a:moveTo>
                  <a:pt x="0" y="0"/>
                </a:moveTo>
                <a:lnTo>
                  <a:pt x="320675" y="66675"/>
                </a:lnTo>
                <a:cubicBezTo>
                  <a:pt x="370417" y="78317"/>
                  <a:pt x="292629" y="65617"/>
                  <a:pt x="298450" y="69850"/>
                </a:cubicBezTo>
                <a:cubicBezTo>
                  <a:pt x="304271" y="74083"/>
                  <a:pt x="332846" y="93662"/>
                  <a:pt x="355600" y="92075"/>
                </a:cubicBezTo>
                <a:cubicBezTo>
                  <a:pt x="378354" y="90488"/>
                  <a:pt x="401638" y="65617"/>
                  <a:pt x="434975" y="60325"/>
                </a:cubicBezTo>
                <a:cubicBezTo>
                  <a:pt x="468312" y="55033"/>
                  <a:pt x="556154" y="57150"/>
                  <a:pt x="555625" y="60325"/>
                </a:cubicBezTo>
                <a:cubicBezTo>
                  <a:pt x="555096" y="63500"/>
                  <a:pt x="467254" y="78846"/>
                  <a:pt x="431800" y="79375"/>
                </a:cubicBezTo>
                <a:cubicBezTo>
                  <a:pt x="396346" y="79904"/>
                  <a:pt x="342900" y="63500"/>
                  <a:pt x="3429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DB91C8A7-D177-3C36-5F8E-805FE83F46E0}"/>
              </a:ext>
            </a:extLst>
          </p:cNvPr>
          <p:cNvSpPr/>
          <p:nvPr/>
        </p:nvSpPr>
        <p:spPr>
          <a:xfrm>
            <a:off x="4352925" y="5086350"/>
            <a:ext cx="359088" cy="108111"/>
          </a:xfrm>
          <a:custGeom>
            <a:avLst/>
            <a:gdLst>
              <a:gd name="connsiteX0" fmla="*/ 0 w 359088"/>
              <a:gd name="connsiteY0" fmla="*/ 0 h 108111"/>
              <a:gd name="connsiteX1" fmla="*/ 206375 w 359088"/>
              <a:gd name="connsiteY1" fmla="*/ 73025 h 108111"/>
              <a:gd name="connsiteX2" fmla="*/ 358775 w 359088"/>
              <a:gd name="connsiteY2" fmla="*/ 107950 h 108111"/>
              <a:gd name="connsiteX3" fmla="*/ 247650 w 359088"/>
              <a:gd name="connsiteY3" fmla="*/ 60325 h 108111"/>
              <a:gd name="connsiteX4" fmla="*/ 301625 w 359088"/>
              <a:gd name="connsiteY4" fmla="*/ 82550 h 108111"/>
              <a:gd name="connsiteX5" fmla="*/ 209550 w 359088"/>
              <a:gd name="connsiteY5" fmla="*/ 63500 h 108111"/>
              <a:gd name="connsiteX6" fmla="*/ 0 w 359088"/>
              <a:gd name="connsiteY6" fmla="*/ 0 h 10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88" h="108111">
                <a:moveTo>
                  <a:pt x="0" y="0"/>
                </a:moveTo>
                <a:cubicBezTo>
                  <a:pt x="73289" y="27516"/>
                  <a:pt x="146579" y="55033"/>
                  <a:pt x="206375" y="73025"/>
                </a:cubicBezTo>
                <a:cubicBezTo>
                  <a:pt x="266171" y="91017"/>
                  <a:pt x="351896" y="110067"/>
                  <a:pt x="358775" y="107950"/>
                </a:cubicBezTo>
                <a:cubicBezTo>
                  <a:pt x="365654" y="105833"/>
                  <a:pt x="257175" y="64558"/>
                  <a:pt x="247650" y="60325"/>
                </a:cubicBezTo>
                <a:cubicBezTo>
                  <a:pt x="238125" y="56092"/>
                  <a:pt x="307975" y="82021"/>
                  <a:pt x="301625" y="82550"/>
                </a:cubicBezTo>
                <a:cubicBezTo>
                  <a:pt x="295275" y="83079"/>
                  <a:pt x="209550" y="63500"/>
                  <a:pt x="20955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79509AEC-5E77-7F8F-44AE-475885D8D6F4}"/>
              </a:ext>
            </a:extLst>
          </p:cNvPr>
          <p:cNvSpPr/>
          <p:nvPr/>
        </p:nvSpPr>
        <p:spPr>
          <a:xfrm>
            <a:off x="5805680" y="2805106"/>
            <a:ext cx="128429" cy="1158215"/>
          </a:xfrm>
          <a:custGeom>
            <a:avLst/>
            <a:gdLst>
              <a:gd name="connsiteX0" fmla="*/ 925 w 128429"/>
              <a:gd name="connsiteY0" fmla="*/ 4116 h 1158215"/>
              <a:gd name="connsiteX1" fmla="*/ 83452 w 128429"/>
              <a:gd name="connsiteY1" fmla="*/ 509181 h 1158215"/>
              <a:gd name="connsiteX2" fmla="*/ 76850 w 128429"/>
              <a:gd name="connsiteY2" fmla="*/ 462966 h 1158215"/>
              <a:gd name="connsiteX3" fmla="*/ 66947 w 128429"/>
              <a:gd name="connsiteY3" fmla="*/ 776569 h 1158215"/>
              <a:gd name="connsiteX4" fmla="*/ 80151 w 128429"/>
              <a:gd name="connsiteY4" fmla="*/ 750160 h 1158215"/>
              <a:gd name="connsiteX5" fmla="*/ 123065 w 128429"/>
              <a:gd name="connsiteY5" fmla="*/ 1103376 h 1158215"/>
              <a:gd name="connsiteX6" fmla="*/ 123065 w 128429"/>
              <a:gd name="connsiteY6" fmla="*/ 1109978 h 1158215"/>
              <a:gd name="connsiteX7" fmla="*/ 80151 w 128429"/>
              <a:gd name="connsiteY7" fmla="*/ 647827 h 1158215"/>
              <a:gd name="connsiteX8" fmla="*/ 76850 w 128429"/>
              <a:gd name="connsiteY8" fmla="*/ 390342 h 1158215"/>
              <a:gd name="connsiteX9" fmla="*/ 40538 w 128429"/>
              <a:gd name="connsiteY9" fmla="*/ 274804 h 1158215"/>
              <a:gd name="connsiteX10" fmla="*/ 925 w 128429"/>
              <a:gd name="connsiteY10" fmla="*/ 4116 h 11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429" h="1158215">
                <a:moveTo>
                  <a:pt x="925" y="4116"/>
                </a:moveTo>
                <a:cubicBezTo>
                  <a:pt x="8077" y="43179"/>
                  <a:pt x="70798" y="432706"/>
                  <a:pt x="83452" y="509181"/>
                </a:cubicBezTo>
                <a:cubicBezTo>
                  <a:pt x="96106" y="585656"/>
                  <a:pt x="79601" y="418401"/>
                  <a:pt x="76850" y="462966"/>
                </a:cubicBezTo>
                <a:cubicBezTo>
                  <a:pt x="74099" y="507531"/>
                  <a:pt x="66397" y="728703"/>
                  <a:pt x="66947" y="776569"/>
                </a:cubicBezTo>
                <a:cubicBezTo>
                  <a:pt x="67497" y="824435"/>
                  <a:pt x="70798" y="695692"/>
                  <a:pt x="80151" y="750160"/>
                </a:cubicBezTo>
                <a:cubicBezTo>
                  <a:pt x="89504" y="804628"/>
                  <a:pt x="123065" y="1103376"/>
                  <a:pt x="123065" y="1103376"/>
                </a:cubicBezTo>
                <a:cubicBezTo>
                  <a:pt x="130217" y="1163346"/>
                  <a:pt x="130217" y="1185903"/>
                  <a:pt x="123065" y="1109978"/>
                </a:cubicBezTo>
                <a:cubicBezTo>
                  <a:pt x="115913" y="1034053"/>
                  <a:pt x="87853" y="767766"/>
                  <a:pt x="80151" y="647827"/>
                </a:cubicBezTo>
                <a:cubicBezTo>
                  <a:pt x="72449" y="527888"/>
                  <a:pt x="83452" y="452512"/>
                  <a:pt x="76850" y="390342"/>
                </a:cubicBezTo>
                <a:cubicBezTo>
                  <a:pt x="70248" y="328172"/>
                  <a:pt x="50991" y="334223"/>
                  <a:pt x="40538" y="274804"/>
                </a:cubicBezTo>
                <a:cubicBezTo>
                  <a:pt x="30085" y="215385"/>
                  <a:pt x="-6227" y="-34947"/>
                  <a:pt x="925" y="4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FEF9C0DD-7B0B-CC87-53B0-9489E81E4DA7}"/>
              </a:ext>
            </a:extLst>
          </p:cNvPr>
          <p:cNvSpPr/>
          <p:nvPr/>
        </p:nvSpPr>
        <p:spPr>
          <a:xfrm>
            <a:off x="5836249" y="3740127"/>
            <a:ext cx="74073" cy="686648"/>
          </a:xfrm>
          <a:custGeom>
            <a:avLst/>
            <a:gdLst>
              <a:gd name="connsiteX0" fmla="*/ 56184 w 74073"/>
              <a:gd name="connsiteY0" fmla="*/ 0 h 686648"/>
              <a:gd name="connsiteX1" fmla="*/ 52883 w 74073"/>
              <a:gd name="connsiteY1" fmla="*/ 280592 h 686648"/>
              <a:gd name="connsiteX2" fmla="*/ 59485 w 74073"/>
              <a:gd name="connsiteY2" fmla="*/ 399431 h 686648"/>
              <a:gd name="connsiteX3" fmla="*/ 66 w 74073"/>
              <a:gd name="connsiteY3" fmla="*/ 686625 h 686648"/>
              <a:gd name="connsiteX4" fmla="*/ 72690 w 74073"/>
              <a:gd name="connsiteY4" fmla="*/ 415937 h 686648"/>
              <a:gd name="connsiteX5" fmla="*/ 49582 w 74073"/>
              <a:gd name="connsiteY5" fmla="*/ 462152 h 686648"/>
              <a:gd name="connsiteX6" fmla="*/ 72690 w 74073"/>
              <a:gd name="connsiteY6" fmla="*/ 293796 h 686648"/>
              <a:gd name="connsiteX7" fmla="*/ 66087 w 74073"/>
              <a:gd name="connsiteY7" fmla="*/ 320205 h 686648"/>
              <a:gd name="connsiteX8" fmla="*/ 66087 w 74073"/>
              <a:gd name="connsiteY8" fmla="*/ 207968 h 686648"/>
              <a:gd name="connsiteX9" fmla="*/ 56184 w 74073"/>
              <a:gd name="connsiteY9" fmla="*/ 0 h 68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73" h="686648">
                <a:moveTo>
                  <a:pt x="56184" y="0"/>
                </a:moveTo>
                <a:cubicBezTo>
                  <a:pt x="54258" y="107010"/>
                  <a:pt x="52333" y="214020"/>
                  <a:pt x="52883" y="280592"/>
                </a:cubicBezTo>
                <a:cubicBezTo>
                  <a:pt x="53433" y="347164"/>
                  <a:pt x="68288" y="331759"/>
                  <a:pt x="59485" y="399431"/>
                </a:cubicBezTo>
                <a:cubicBezTo>
                  <a:pt x="50682" y="467103"/>
                  <a:pt x="-2135" y="683874"/>
                  <a:pt x="66" y="686625"/>
                </a:cubicBezTo>
                <a:cubicBezTo>
                  <a:pt x="2267" y="689376"/>
                  <a:pt x="64437" y="453349"/>
                  <a:pt x="72690" y="415937"/>
                </a:cubicBezTo>
                <a:cubicBezTo>
                  <a:pt x="80943" y="378525"/>
                  <a:pt x="49582" y="482509"/>
                  <a:pt x="49582" y="462152"/>
                </a:cubicBezTo>
                <a:cubicBezTo>
                  <a:pt x="49582" y="441795"/>
                  <a:pt x="69939" y="317454"/>
                  <a:pt x="72690" y="293796"/>
                </a:cubicBezTo>
                <a:cubicBezTo>
                  <a:pt x="75441" y="270138"/>
                  <a:pt x="67188" y="334510"/>
                  <a:pt x="66087" y="320205"/>
                </a:cubicBezTo>
                <a:cubicBezTo>
                  <a:pt x="64987" y="305900"/>
                  <a:pt x="66087" y="207968"/>
                  <a:pt x="66087" y="207968"/>
                </a:cubicBezTo>
                <a:lnTo>
                  <a:pt x="561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1658894C-9683-C476-E57D-840423F0B92B}"/>
              </a:ext>
            </a:extLst>
          </p:cNvPr>
          <p:cNvSpPr/>
          <p:nvPr/>
        </p:nvSpPr>
        <p:spPr>
          <a:xfrm>
            <a:off x="5422588" y="4485557"/>
            <a:ext cx="433546" cy="1005821"/>
          </a:xfrm>
          <a:custGeom>
            <a:avLst/>
            <a:gdLst>
              <a:gd name="connsiteX0" fmla="*/ 433533 w 433546"/>
              <a:gd name="connsiteY0" fmla="*/ 615 h 1005821"/>
              <a:gd name="connsiteX1" fmla="*/ 351006 w 433546"/>
              <a:gd name="connsiteY1" fmla="*/ 284508 h 1005821"/>
              <a:gd name="connsiteX2" fmla="*/ 393920 w 433546"/>
              <a:gd name="connsiteY2" fmla="*/ 215185 h 1005821"/>
              <a:gd name="connsiteX3" fmla="*/ 298189 w 433546"/>
              <a:gd name="connsiteY3" fmla="*/ 535390 h 1005821"/>
              <a:gd name="connsiteX4" fmla="*/ 308092 w 433546"/>
              <a:gd name="connsiteY4" fmla="*/ 475971 h 1005821"/>
              <a:gd name="connsiteX5" fmla="*/ 222264 w 433546"/>
              <a:gd name="connsiteY5" fmla="*/ 730154 h 1005821"/>
              <a:gd name="connsiteX6" fmla="*/ 1091 w 433546"/>
              <a:gd name="connsiteY6" fmla="*/ 1004144 h 1005821"/>
              <a:gd name="connsiteX7" fmla="*/ 143038 w 433546"/>
              <a:gd name="connsiteY7" fmla="*/ 835789 h 1005821"/>
              <a:gd name="connsiteX8" fmla="*/ 271780 w 433546"/>
              <a:gd name="connsiteY8" fmla="*/ 641025 h 1005821"/>
              <a:gd name="connsiteX9" fmla="*/ 222264 w 433546"/>
              <a:gd name="connsiteY9" fmla="*/ 693842 h 1005821"/>
              <a:gd name="connsiteX10" fmla="*/ 360909 w 433546"/>
              <a:gd name="connsiteY10" fmla="*/ 304314 h 1005821"/>
              <a:gd name="connsiteX11" fmla="*/ 374114 w 433546"/>
              <a:gd name="connsiteY11" fmla="*/ 126056 h 1005821"/>
              <a:gd name="connsiteX12" fmla="*/ 357608 w 433546"/>
              <a:gd name="connsiteY12" fmla="*/ 205282 h 1005821"/>
              <a:gd name="connsiteX13" fmla="*/ 433533 w 433546"/>
              <a:gd name="connsiteY13" fmla="*/ 615 h 100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546" h="1005821">
                <a:moveTo>
                  <a:pt x="433533" y="615"/>
                </a:moveTo>
                <a:cubicBezTo>
                  <a:pt x="432433" y="13819"/>
                  <a:pt x="357608" y="248746"/>
                  <a:pt x="351006" y="284508"/>
                </a:cubicBezTo>
                <a:cubicBezTo>
                  <a:pt x="344404" y="320270"/>
                  <a:pt x="402723" y="173371"/>
                  <a:pt x="393920" y="215185"/>
                </a:cubicBezTo>
                <a:cubicBezTo>
                  <a:pt x="385117" y="256999"/>
                  <a:pt x="312494" y="491926"/>
                  <a:pt x="298189" y="535390"/>
                </a:cubicBezTo>
                <a:cubicBezTo>
                  <a:pt x="283884" y="578854"/>
                  <a:pt x="320746" y="443510"/>
                  <a:pt x="308092" y="475971"/>
                </a:cubicBezTo>
                <a:cubicBezTo>
                  <a:pt x="295438" y="508432"/>
                  <a:pt x="273431" y="642125"/>
                  <a:pt x="222264" y="730154"/>
                </a:cubicBezTo>
                <a:cubicBezTo>
                  <a:pt x="171097" y="818183"/>
                  <a:pt x="14295" y="986538"/>
                  <a:pt x="1091" y="1004144"/>
                </a:cubicBezTo>
                <a:cubicBezTo>
                  <a:pt x="-12113" y="1021750"/>
                  <a:pt x="97923" y="896309"/>
                  <a:pt x="143038" y="835789"/>
                </a:cubicBezTo>
                <a:cubicBezTo>
                  <a:pt x="188153" y="775269"/>
                  <a:pt x="258576" y="664683"/>
                  <a:pt x="271780" y="641025"/>
                </a:cubicBezTo>
                <a:cubicBezTo>
                  <a:pt x="284984" y="617367"/>
                  <a:pt x="207409" y="749960"/>
                  <a:pt x="222264" y="693842"/>
                </a:cubicBezTo>
                <a:cubicBezTo>
                  <a:pt x="237119" y="637724"/>
                  <a:pt x="335601" y="398945"/>
                  <a:pt x="360909" y="304314"/>
                </a:cubicBezTo>
                <a:cubicBezTo>
                  <a:pt x="386217" y="209683"/>
                  <a:pt x="374664" y="142561"/>
                  <a:pt x="374114" y="126056"/>
                </a:cubicBezTo>
                <a:cubicBezTo>
                  <a:pt x="373564" y="109551"/>
                  <a:pt x="349355" y="219587"/>
                  <a:pt x="357608" y="205282"/>
                </a:cubicBezTo>
                <a:cubicBezTo>
                  <a:pt x="365861" y="190977"/>
                  <a:pt x="434633" y="-12589"/>
                  <a:pt x="433533" y="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821E25F-18B2-F3C3-46B6-B8B5AE254637}"/>
              </a:ext>
            </a:extLst>
          </p:cNvPr>
          <p:cNvSpPr/>
          <p:nvPr/>
        </p:nvSpPr>
        <p:spPr>
          <a:xfrm>
            <a:off x="4333869" y="5464742"/>
            <a:ext cx="903793" cy="282009"/>
          </a:xfrm>
          <a:custGeom>
            <a:avLst/>
            <a:gdLst>
              <a:gd name="connsiteX0" fmla="*/ 453 w 903793"/>
              <a:gd name="connsiteY0" fmla="*/ 153701 h 282009"/>
              <a:gd name="connsiteX1" fmla="*/ 370174 w 903793"/>
              <a:gd name="connsiteY1" fmla="*/ 213121 h 282009"/>
              <a:gd name="connsiteX2" fmla="*/ 878541 w 903793"/>
              <a:gd name="connsiteY2" fmla="*/ 11755 h 282009"/>
              <a:gd name="connsiteX3" fmla="*/ 779509 w 903793"/>
              <a:gd name="connsiteY3" fmla="*/ 51368 h 282009"/>
              <a:gd name="connsiteX4" fmla="*/ 370174 w 903793"/>
              <a:gd name="connsiteY4" fmla="*/ 279142 h 282009"/>
              <a:gd name="connsiteX5" fmla="*/ 475809 w 903793"/>
              <a:gd name="connsiteY5" fmla="*/ 183411 h 282009"/>
              <a:gd name="connsiteX6" fmla="*/ 297550 w 903793"/>
              <a:gd name="connsiteY6" fmla="*/ 242831 h 282009"/>
              <a:gd name="connsiteX7" fmla="*/ 453 w 903793"/>
              <a:gd name="connsiteY7" fmla="*/ 153701 h 28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793" h="282009">
                <a:moveTo>
                  <a:pt x="453" y="153701"/>
                </a:moveTo>
                <a:cubicBezTo>
                  <a:pt x="12557" y="148749"/>
                  <a:pt x="223826" y="236779"/>
                  <a:pt x="370174" y="213121"/>
                </a:cubicBezTo>
                <a:cubicBezTo>
                  <a:pt x="516522" y="189463"/>
                  <a:pt x="810319" y="38714"/>
                  <a:pt x="878541" y="11755"/>
                </a:cubicBezTo>
                <a:cubicBezTo>
                  <a:pt x="946763" y="-15204"/>
                  <a:pt x="864237" y="6804"/>
                  <a:pt x="779509" y="51368"/>
                </a:cubicBezTo>
                <a:cubicBezTo>
                  <a:pt x="694781" y="95932"/>
                  <a:pt x="420791" y="257135"/>
                  <a:pt x="370174" y="279142"/>
                </a:cubicBezTo>
                <a:cubicBezTo>
                  <a:pt x="319557" y="301149"/>
                  <a:pt x="487913" y="189463"/>
                  <a:pt x="475809" y="183411"/>
                </a:cubicBezTo>
                <a:cubicBezTo>
                  <a:pt x="463705" y="177359"/>
                  <a:pt x="372925" y="246132"/>
                  <a:pt x="297550" y="242831"/>
                </a:cubicBezTo>
                <a:cubicBezTo>
                  <a:pt x="222175" y="239530"/>
                  <a:pt x="-11651" y="158653"/>
                  <a:pt x="453" y="153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C7DF1F73-9BCF-A060-30C7-1150931CB7F9}"/>
              </a:ext>
            </a:extLst>
          </p:cNvPr>
          <p:cNvSpPr/>
          <p:nvPr/>
        </p:nvSpPr>
        <p:spPr>
          <a:xfrm>
            <a:off x="3344660" y="4791132"/>
            <a:ext cx="986806" cy="906448"/>
          </a:xfrm>
          <a:custGeom>
            <a:avLst/>
            <a:gdLst>
              <a:gd name="connsiteX0" fmla="*/ 2638 w 986806"/>
              <a:gd name="connsiteY0" fmla="*/ 5342 h 906448"/>
              <a:gd name="connsiteX1" fmla="*/ 223811 w 986806"/>
              <a:gd name="connsiteY1" fmla="*/ 483999 h 906448"/>
              <a:gd name="connsiteX2" fmla="*/ 187499 w 986806"/>
              <a:gd name="connsiteY2" fmla="*/ 427880 h 906448"/>
              <a:gd name="connsiteX3" fmla="*/ 461489 w 986806"/>
              <a:gd name="connsiteY3" fmla="*/ 682064 h 906448"/>
              <a:gd name="connsiteX4" fmla="*/ 468091 w 986806"/>
              <a:gd name="connsiteY4" fmla="*/ 652354 h 906448"/>
              <a:gd name="connsiteX5" fmla="*/ 613339 w 986806"/>
              <a:gd name="connsiteY5" fmla="*/ 774494 h 906448"/>
              <a:gd name="connsiteX6" fmla="*/ 593532 w 986806"/>
              <a:gd name="connsiteY6" fmla="*/ 728279 h 906448"/>
              <a:gd name="connsiteX7" fmla="*/ 976458 w 986806"/>
              <a:gd name="connsiteY7" fmla="*/ 903236 h 906448"/>
              <a:gd name="connsiteX8" fmla="*/ 864221 w 986806"/>
              <a:gd name="connsiteY8" fmla="*/ 837215 h 906448"/>
              <a:gd name="connsiteX9" fmla="*/ 718973 w 986806"/>
              <a:gd name="connsiteY9" fmla="*/ 781096 h 906448"/>
              <a:gd name="connsiteX10" fmla="*/ 530811 w 986806"/>
              <a:gd name="connsiteY10" fmla="*/ 668859 h 906448"/>
              <a:gd name="connsiteX11" fmla="*/ 246918 w 986806"/>
              <a:gd name="connsiteY11" fmla="*/ 444386 h 906448"/>
              <a:gd name="connsiteX12" fmla="*/ 197402 w 986806"/>
              <a:gd name="connsiteY12" fmla="*/ 259525 h 906448"/>
              <a:gd name="connsiteX13" fmla="*/ 190800 w 986806"/>
              <a:gd name="connsiteY13" fmla="*/ 401472 h 906448"/>
              <a:gd name="connsiteX14" fmla="*/ 174295 w 986806"/>
              <a:gd name="connsiteY14" fmla="*/ 345353 h 906448"/>
              <a:gd name="connsiteX15" fmla="*/ 104972 w 986806"/>
              <a:gd name="connsiteY15" fmla="*/ 233116 h 906448"/>
              <a:gd name="connsiteX16" fmla="*/ 2638 w 986806"/>
              <a:gd name="connsiteY16" fmla="*/ 5342 h 9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86806" h="906448">
                <a:moveTo>
                  <a:pt x="2638" y="5342"/>
                </a:moveTo>
                <a:cubicBezTo>
                  <a:pt x="22444" y="47156"/>
                  <a:pt x="193001" y="413576"/>
                  <a:pt x="223811" y="483999"/>
                </a:cubicBezTo>
                <a:cubicBezTo>
                  <a:pt x="254621" y="554422"/>
                  <a:pt x="147886" y="394869"/>
                  <a:pt x="187499" y="427880"/>
                </a:cubicBezTo>
                <a:cubicBezTo>
                  <a:pt x="227112" y="460891"/>
                  <a:pt x="414724" y="644652"/>
                  <a:pt x="461489" y="682064"/>
                </a:cubicBezTo>
                <a:cubicBezTo>
                  <a:pt x="508254" y="719476"/>
                  <a:pt x="442783" y="636949"/>
                  <a:pt x="468091" y="652354"/>
                </a:cubicBezTo>
                <a:cubicBezTo>
                  <a:pt x="493399" y="667759"/>
                  <a:pt x="592432" y="761840"/>
                  <a:pt x="613339" y="774494"/>
                </a:cubicBezTo>
                <a:cubicBezTo>
                  <a:pt x="634246" y="787148"/>
                  <a:pt x="533012" y="706822"/>
                  <a:pt x="593532" y="728279"/>
                </a:cubicBezTo>
                <a:cubicBezTo>
                  <a:pt x="654052" y="749736"/>
                  <a:pt x="931343" y="885080"/>
                  <a:pt x="976458" y="903236"/>
                </a:cubicBezTo>
                <a:cubicBezTo>
                  <a:pt x="1021573" y="921392"/>
                  <a:pt x="907135" y="857572"/>
                  <a:pt x="864221" y="837215"/>
                </a:cubicBezTo>
                <a:cubicBezTo>
                  <a:pt x="821307" y="816858"/>
                  <a:pt x="774541" y="809155"/>
                  <a:pt x="718973" y="781096"/>
                </a:cubicBezTo>
                <a:cubicBezTo>
                  <a:pt x="663405" y="753037"/>
                  <a:pt x="609487" y="724977"/>
                  <a:pt x="530811" y="668859"/>
                </a:cubicBezTo>
                <a:cubicBezTo>
                  <a:pt x="452135" y="612741"/>
                  <a:pt x="302486" y="512608"/>
                  <a:pt x="246918" y="444386"/>
                </a:cubicBezTo>
                <a:cubicBezTo>
                  <a:pt x="191350" y="376164"/>
                  <a:pt x="206755" y="266677"/>
                  <a:pt x="197402" y="259525"/>
                </a:cubicBezTo>
                <a:cubicBezTo>
                  <a:pt x="188049" y="252373"/>
                  <a:pt x="194651" y="387167"/>
                  <a:pt x="190800" y="401472"/>
                </a:cubicBezTo>
                <a:cubicBezTo>
                  <a:pt x="186949" y="415777"/>
                  <a:pt x="188600" y="373412"/>
                  <a:pt x="174295" y="345353"/>
                </a:cubicBezTo>
                <a:cubicBezTo>
                  <a:pt x="159990" y="317294"/>
                  <a:pt x="129730" y="287034"/>
                  <a:pt x="104972" y="233116"/>
                </a:cubicBezTo>
                <a:cubicBezTo>
                  <a:pt x="80214" y="179198"/>
                  <a:pt x="-17168" y="-36472"/>
                  <a:pt x="2638" y="5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60190080-91A6-482C-3D36-166DBF4F531D}"/>
              </a:ext>
            </a:extLst>
          </p:cNvPr>
          <p:cNvSpPr/>
          <p:nvPr/>
        </p:nvSpPr>
        <p:spPr>
          <a:xfrm>
            <a:off x="3181733" y="3628500"/>
            <a:ext cx="207684" cy="1025882"/>
          </a:xfrm>
          <a:custGeom>
            <a:avLst/>
            <a:gdLst>
              <a:gd name="connsiteX0" fmla="*/ 175186 w 207684"/>
              <a:gd name="connsiteY0" fmla="*/ 268 h 1025882"/>
              <a:gd name="connsiteX1" fmla="*/ 76332 w 207684"/>
              <a:gd name="connsiteY1" fmla="*/ 292711 h 1025882"/>
              <a:gd name="connsiteX2" fmla="*/ 51618 w 207684"/>
              <a:gd name="connsiteY2" fmla="*/ 560441 h 1025882"/>
              <a:gd name="connsiteX3" fmla="*/ 35143 w 207684"/>
              <a:gd name="connsiteY3" fmla="*/ 490419 h 1025882"/>
              <a:gd name="connsiteX4" fmla="*/ 191662 w 207684"/>
              <a:gd name="connsiteY4" fmla="*/ 857003 h 1025882"/>
              <a:gd name="connsiteX5" fmla="*/ 183424 w 207684"/>
              <a:gd name="connsiteY5" fmla="*/ 1025878 h 1025882"/>
              <a:gd name="connsiteX6" fmla="*/ 199899 w 207684"/>
              <a:gd name="connsiteY6" fmla="*/ 861122 h 1025882"/>
              <a:gd name="connsiteX7" fmla="*/ 39262 w 207684"/>
              <a:gd name="connsiteY7" fmla="*/ 548084 h 1025882"/>
              <a:gd name="connsiteX8" fmla="*/ 35143 w 207684"/>
              <a:gd name="connsiteY8" fmla="*/ 325662 h 1025882"/>
              <a:gd name="connsiteX9" fmla="*/ 2191 w 207684"/>
              <a:gd name="connsiteY9" fmla="*/ 424516 h 1025882"/>
              <a:gd name="connsiteX10" fmla="*/ 105164 w 207684"/>
              <a:gd name="connsiteY10" fmla="*/ 243284 h 1025882"/>
              <a:gd name="connsiteX11" fmla="*/ 175186 w 207684"/>
              <a:gd name="connsiteY11" fmla="*/ 268 h 102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684" h="1025882">
                <a:moveTo>
                  <a:pt x="175186" y="268"/>
                </a:moveTo>
                <a:cubicBezTo>
                  <a:pt x="170381" y="8506"/>
                  <a:pt x="96927" y="199349"/>
                  <a:pt x="76332" y="292711"/>
                </a:cubicBezTo>
                <a:cubicBezTo>
                  <a:pt x="55737" y="386073"/>
                  <a:pt x="58483" y="527490"/>
                  <a:pt x="51618" y="560441"/>
                </a:cubicBezTo>
                <a:cubicBezTo>
                  <a:pt x="44753" y="593392"/>
                  <a:pt x="11802" y="440992"/>
                  <a:pt x="35143" y="490419"/>
                </a:cubicBezTo>
                <a:cubicBezTo>
                  <a:pt x="58484" y="539846"/>
                  <a:pt x="166949" y="767760"/>
                  <a:pt x="191662" y="857003"/>
                </a:cubicBezTo>
                <a:cubicBezTo>
                  <a:pt x="216375" y="946246"/>
                  <a:pt x="182051" y="1025192"/>
                  <a:pt x="183424" y="1025878"/>
                </a:cubicBezTo>
                <a:cubicBezTo>
                  <a:pt x="184797" y="1026564"/>
                  <a:pt x="223926" y="940754"/>
                  <a:pt x="199899" y="861122"/>
                </a:cubicBezTo>
                <a:cubicBezTo>
                  <a:pt x="175872" y="781490"/>
                  <a:pt x="66721" y="637327"/>
                  <a:pt x="39262" y="548084"/>
                </a:cubicBezTo>
                <a:cubicBezTo>
                  <a:pt x="11803" y="458841"/>
                  <a:pt x="41321" y="346257"/>
                  <a:pt x="35143" y="325662"/>
                </a:cubicBezTo>
                <a:cubicBezTo>
                  <a:pt x="28965" y="305067"/>
                  <a:pt x="-9479" y="438246"/>
                  <a:pt x="2191" y="424516"/>
                </a:cubicBezTo>
                <a:cubicBezTo>
                  <a:pt x="13861" y="410786"/>
                  <a:pt x="77704" y="311246"/>
                  <a:pt x="105164" y="243284"/>
                </a:cubicBezTo>
                <a:cubicBezTo>
                  <a:pt x="132623" y="175322"/>
                  <a:pt x="179991" y="-7970"/>
                  <a:pt x="175186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D90CD0FA-EEB7-981C-E42D-BCA88DF92A70}"/>
              </a:ext>
            </a:extLst>
          </p:cNvPr>
          <p:cNvSpPr/>
          <p:nvPr/>
        </p:nvSpPr>
        <p:spPr>
          <a:xfrm>
            <a:off x="3378917" y="2243986"/>
            <a:ext cx="437757" cy="987786"/>
          </a:xfrm>
          <a:custGeom>
            <a:avLst/>
            <a:gdLst>
              <a:gd name="connsiteX0" fmla="*/ 437709 w 437757"/>
              <a:gd name="connsiteY0" fmla="*/ 49 h 987786"/>
              <a:gd name="connsiteX1" fmla="*/ 247761 w 437757"/>
              <a:gd name="connsiteY1" fmla="*/ 278344 h 987786"/>
              <a:gd name="connsiteX2" fmla="*/ 62231 w 437757"/>
              <a:gd name="connsiteY2" fmla="*/ 583144 h 987786"/>
              <a:gd name="connsiteX3" fmla="*/ 110822 w 437757"/>
              <a:gd name="connsiteY3" fmla="*/ 477127 h 987786"/>
              <a:gd name="connsiteX4" fmla="*/ 101987 w 437757"/>
              <a:gd name="connsiteY4" fmla="*/ 614066 h 987786"/>
              <a:gd name="connsiteX5" fmla="*/ 132909 w 437757"/>
              <a:gd name="connsiteY5" fmla="*/ 569892 h 987786"/>
              <a:gd name="connsiteX6" fmla="*/ 387 w 437757"/>
              <a:gd name="connsiteY6" fmla="*/ 985127 h 987786"/>
              <a:gd name="connsiteX7" fmla="*/ 93153 w 437757"/>
              <a:gd name="connsiteY7" fmla="*/ 737753 h 987786"/>
              <a:gd name="connsiteX8" fmla="*/ 115240 w 437757"/>
              <a:gd name="connsiteY8" fmla="*/ 534553 h 987786"/>
              <a:gd name="connsiteX9" fmla="*/ 194753 w 437757"/>
              <a:gd name="connsiteY9" fmla="*/ 402031 h 987786"/>
              <a:gd name="connsiteX10" fmla="*/ 265431 w 437757"/>
              <a:gd name="connsiteY10" fmla="*/ 256257 h 987786"/>
              <a:gd name="connsiteX11" fmla="*/ 437709 w 437757"/>
              <a:gd name="connsiteY11" fmla="*/ 49 h 9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757" h="987786">
                <a:moveTo>
                  <a:pt x="437709" y="49"/>
                </a:moveTo>
                <a:cubicBezTo>
                  <a:pt x="434764" y="3730"/>
                  <a:pt x="310341" y="181162"/>
                  <a:pt x="247761" y="278344"/>
                </a:cubicBezTo>
                <a:cubicBezTo>
                  <a:pt x="185181" y="375527"/>
                  <a:pt x="85054" y="550014"/>
                  <a:pt x="62231" y="583144"/>
                </a:cubicBezTo>
                <a:cubicBezTo>
                  <a:pt x="39408" y="616274"/>
                  <a:pt x="104196" y="471973"/>
                  <a:pt x="110822" y="477127"/>
                </a:cubicBezTo>
                <a:cubicBezTo>
                  <a:pt x="117448" y="482281"/>
                  <a:pt x="98306" y="598605"/>
                  <a:pt x="101987" y="614066"/>
                </a:cubicBezTo>
                <a:cubicBezTo>
                  <a:pt x="105668" y="629527"/>
                  <a:pt x="149842" y="508049"/>
                  <a:pt x="132909" y="569892"/>
                </a:cubicBezTo>
                <a:cubicBezTo>
                  <a:pt x="115976" y="631735"/>
                  <a:pt x="7013" y="957150"/>
                  <a:pt x="387" y="985127"/>
                </a:cubicBezTo>
                <a:cubicBezTo>
                  <a:pt x="-6239" y="1013104"/>
                  <a:pt x="74011" y="812849"/>
                  <a:pt x="93153" y="737753"/>
                </a:cubicBezTo>
                <a:cubicBezTo>
                  <a:pt x="112295" y="662657"/>
                  <a:pt x="98307" y="590507"/>
                  <a:pt x="115240" y="534553"/>
                </a:cubicBezTo>
                <a:cubicBezTo>
                  <a:pt x="132173" y="478599"/>
                  <a:pt x="169721" y="448414"/>
                  <a:pt x="194753" y="402031"/>
                </a:cubicBezTo>
                <a:cubicBezTo>
                  <a:pt x="219785" y="355648"/>
                  <a:pt x="223466" y="315156"/>
                  <a:pt x="265431" y="256257"/>
                </a:cubicBezTo>
                <a:cubicBezTo>
                  <a:pt x="307396" y="197359"/>
                  <a:pt x="440654" y="-3632"/>
                  <a:pt x="437709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F4FB8D1C-5ECF-FCA2-79E2-573ECA016753}"/>
              </a:ext>
            </a:extLst>
          </p:cNvPr>
          <p:cNvSpPr/>
          <p:nvPr/>
        </p:nvSpPr>
        <p:spPr>
          <a:xfrm>
            <a:off x="3783375" y="2176943"/>
            <a:ext cx="901887" cy="88191"/>
          </a:xfrm>
          <a:custGeom>
            <a:avLst/>
            <a:gdLst>
              <a:gd name="connsiteX0" fmla="*/ 901876 w 901887"/>
              <a:gd name="connsiteY0" fmla="*/ 67112 h 88191"/>
              <a:gd name="connsiteX1" fmla="*/ 578900 w 901887"/>
              <a:gd name="connsiteY1" fmla="*/ 37751 h 88191"/>
              <a:gd name="connsiteX2" fmla="*/ 465649 w 901887"/>
              <a:gd name="connsiteY2" fmla="*/ 0 h 88191"/>
              <a:gd name="connsiteX3" fmla="*/ 193007 w 901887"/>
              <a:gd name="connsiteY3" fmla="*/ 37751 h 88191"/>
              <a:gd name="connsiteX4" fmla="*/ 243341 w 901887"/>
              <a:gd name="connsiteY4" fmla="*/ 20973 h 88191"/>
              <a:gd name="connsiteX5" fmla="*/ 60 w 901887"/>
              <a:gd name="connsiteY5" fmla="*/ 88085 h 88191"/>
              <a:gd name="connsiteX6" fmla="*/ 268508 w 901887"/>
              <a:gd name="connsiteY6" fmla="*/ 37751 h 88191"/>
              <a:gd name="connsiteX7" fmla="*/ 436287 w 901887"/>
              <a:gd name="connsiteY7" fmla="*/ 8389 h 88191"/>
              <a:gd name="connsiteX8" fmla="*/ 549539 w 901887"/>
              <a:gd name="connsiteY8" fmla="*/ 58723 h 88191"/>
              <a:gd name="connsiteX9" fmla="*/ 696346 w 901887"/>
              <a:gd name="connsiteY9" fmla="*/ 62918 h 88191"/>
              <a:gd name="connsiteX10" fmla="*/ 591484 w 901887"/>
              <a:gd name="connsiteY10" fmla="*/ 37751 h 88191"/>
              <a:gd name="connsiteX11" fmla="*/ 901876 w 901887"/>
              <a:gd name="connsiteY11" fmla="*/ 67112 h 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1887" h="88191">
                <a:moveTo>
                  <a:pt x="901876" y="67112"/>
                </a:moveTo>
                <a:cubicBezTo>
                  <a:pt x="899779" y="67112"/>
                  <a:pt x="651604" y="48936"/>
                  <a:pt x="578900" y="37751"/>
                </a:cubicBezTo>
                <a:cubicBezTo>
                  <a:pt x="506195" y="26566"/>
                  <a:pt x="529964" y="0"/>
                  <a:pt x="465649" y="0"/>
                </a:cubicBezTo>
                <a:cubicBezTo>
                  <a:pt x="401334" y="0"/>
                  <a:pt x="230058" y="34256"/>
                  <a:pt x="193007" y="37751"/>
                </a:cubicBezTo>
                <a:cubicBezTo>
                  <a:pt x="155956" y="41246"/>
                  <a:pt x="275499" y="12584"/>
                  <a:pt x="243341" y="20973"/>
                </a:cubicBezTo>
                <a:cubicBezTo>
                  <a:pt x="211183" y="29362"/>
                  <a:pt x="-4135" y="85289"/>
                  <a:pt x="60" y="88085"/>
                </a:cubicBezTo>
                <a:cubicBezTo>
                  <a:pt x="4255" y="90881"/>
                  <a:pt x="268508" y="37751"/>
                  <a:pt x="268508" y="37751"/>
                </a:cubicBezTo>
                <a:cubicBezTo>
                  <a:pt x="341212" y="24468"/>
                  <a:pt x="389448" y="4894"/>
                  <a:pt x="436287" y="8389"/>
                </a:cubicBezTo>
                <a:cubicBezTo>
                  <a:pt x="483126" y="11884"/>
                  <a:pt x="506196" y="49635"/>
                  <a:pt x="549539" y="58723"/>
                </a:cubicBezTo>
                <a:cubicBezTo>
                  <a:pt x="592882" y="67811"/>
                  <a:pt x="689355" y="66413"/>
                  <a:pt x="696346" y="62918"/>
                </a:cubicBezTo>
                <a:cubicBezTo>
                  <a:pt x="703337" y="59423"/>
                  <a:pt x="562822" y="36353"/>
                  <a:pt x="591484" y="37751"/>
                </a:cubicBezTo>
                <a:cubicBezTo>
                  <a:pt x="620146" y="39149"/>
                  <a:pt x="903973" y="67112"/>
                  <a:pt x="901876" y="67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0EB2F78A-FC4E-4924-DBC2-1EDD52A086B0}"/>
              </a:ext>
            </a:extLst>
          </p:cNvPr>
          <p:cNvSpPr/>
          <p:nvPr/>
        </p:nvSpPr>
        <p:spPr>
          <a:xfrm>
            <a:off x="4998803" y="2184605"/>
            <a:ext cx="710861" cy="534078"/>
          </a:xfrm>
          <a:custGeom>
            <a:avLst/>
            <a:gdLst>
              <a:gd name="connsiteX0" fmla="*/ 1036 w 710861"/>
              <a:gd name="connsiteY0" fmla="*/ 727 h 534078"/>
              <a:gd name="connsiteX1" fmla="*/ 487597 w 710861"/>
              <a:gd name="connsiteY1" fmla="*/ 248202 h 534078"/>
              <a:gd name="connsiteX2" fmla="*/ 454041 w 710861"/>
              <a:gd name="connsiteY2" fmla="*/ 218841 h 534078"/>
              <a:gd name="connsiteX3" fmla="*/ 592459 w 710861"/>
              <a:gd name="connsiteY3" fmla="*/ 415982 h 534078"/>
              <a:gd name="connsiteX4" fmla="*/ 709905 w 710861"/>
              <a:gd name="connsiteY4" fmla="*/ 533428 h 534078"/>
              <a:gd name="connsiteX5" fmla="*/ 651182 w 710861"/>
              <a:gd name="connsiteY5" fmla="*/ 466316 h 534078"/>
              <a:gd name="connsiteX6" fmla="*/ 462430 w 710861"/>
              <a:gd name="connsiteY6" fmla="*/ 248202 h 534078"/>
              <a:gd name="connsiteX7" fmla="*/ 495986 w 710861"/>
              <a:gd name="connsiteY7" fmla="*/ 281758 h 534078"/>
              <a:gd name="connsiteX8" fmla="*/ 361762 w 710861"/>
              <a:gd name="connsiteY8" fmla="*/ 176896 h 534078"/>
              <a:gd name="connsiteX9" fmla="*/ 1036 w 710861"/>
              <a:gd name="connsiteY9" fmla="*/ 727 h 5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0861" h="534078">
                <a:moveTo>
                  <a:pt x="1036" y="727"/>
                </a:moveTo>
                <a:cubicBezTo>
                  <a:pt x="22008" y="12611"/>
                  <a:pt x="412096" y="211850"/>
                  <a:pt x="487597" y="248202"/>
                </a:cubicBezTo>
                <a:cubicBezTo>
                  <a:pt x="563098" y="284554"/>
                  <a:pt x="436564" y="190878"/>
                  <a:pt x="454041" y="218841"/>
                </a:cubicBezTo>
                <a:cubicBezTo>
                  <a:pt x="471518" y="246804"/>
                  <a:pt x="549815" y="363551"/>
                  <a:pt x="592459" y="415982"/>
                </a:cubicBezTo>
                <a:cubicBezTo>
                  <a:pt x="635103" y="468413"/>
                  <a:pt x="700118" y="525039"/>
                  <a:pt x="709905" y="533428"/>
                </a:cubicBezTo>
                <a:cubicBezTo>
                  <a:pt x="719692" y="541817"/>
                  <a:pt x="651182" y="466316"/>
                  <a:pt x="651182" y="466316"/>
                </a:cubicBezTo>
                <a:lnTo>
                  <a:pt x="462430" y="248202"/>
                </a:lnTo>
                <a:cubicBezTo>
                  <a:pt x="436564" y="217442"/>
                  <a:pt x="512764" y="293642"/>
                  <a:pt x="495986" y="281758"/>
                </a:cubicBezTo>
                <a:cubicBezTo>
                  <a:pt x="479208" y="269874"/>
                  <a:pt x="440059" y="227929"/>
                  <a:pt x="361762" y="176896"/>
                </a:cubicBezTo>
                <a:cubicBezTo>
                  <a:pt x="283465" y="125863"/>
                  <a:pt x="-19936" y="-11157"/>
                  <a:pt x="1036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25A15A54-6F5B-ADE7-40E9-98D6E923B724}"/>
              </a:ext>
            </a:extLst>
          </p:cNvPr>
          <p:cNvSpPr/>
          <p:nvPr/>
        </p:nvSpPr>
        <p:spPr>
          <a:xfrm>
            <a:off x="3816465" y="2386617"/>
            <a:ext cx="424215" cy="260268"/>
          </a:xfrm>
          <a:custGeom>
            <a:avLst/>
            <a:gdLst>
              <a:gd name="connsiteX0" fmla="*/ 424170 w 424215"/>
              <a:gd name="connsiteY0" fmla="*/ 51 h 260268"/>
              <a:gd name="connsiteX1" fmla="*/ 159917 w 424215"/>
              <a:gd name="connsiteY1" fmla="*/ 96524 h 260268"/>
              <a:gd name="connsiteX2" fmla="*/ 526 w 424215"/>
              <a:gd name="connsiteY2" fmla="*/ 260110 h 260268"/>
              <a:gd name="connsiteX3" fmla="*/ 109583 w 424215"/>
              <a:gd name="connsiteY3" fmla="*/ 125886 h 260268"/>
              <a:gd name="connsiteX4" fmla="*/ 138944 w 424215"/>
              <a:gd name="connsiteY4" fmla="*/ 83941 h 260268"/>
              <a:gd name="connsiteX5" fmla="*/ 424170 w 424215"/>
              <a:gd name="connsiteY5" fmla="*/ 51 h 26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215" h="260268">
                <a:moveTo>
                  <a:pt x="424170" y="51"/>
                </a:moveTo>
                <a:cubicBezTo>
                  <a:pt x="427665" y="2148"/>
                  <a:pt x="230524" y="53181"/>
                  <a:pt x="159917" y="96524"/>
                </a:cubicBezTo>
                <a:cubicBezTo>
                  <a:pt x="89310" y="139867"/>
                  <a:pt x="8915" y="255216"/>
                  <a:pt x="526" y="260110"/>
                </a:cubicBezTo>
                <a:cubicBezTo>
                  <a:pt x="-7863" y="265004"/>
                  <a:pt x="86513" y="155247"/>
                  <a:pt x="109583" y="125886"/>
                </a:cubicBezTo>
                <a:cubicBezTo>
                  <a:pt x="132653" y="96525"/>
                  <a:pt x="83018" y="107011"/>
                  <a:pt x="138944" y="83941"/>
                </a:cubicBezTo>
                <a:cubicBezTo>
                  <a:pt x="194870" y="60871"/>
                  <a:pt x="420675" y="-2046"/>
                  <a:pt x="42417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477CD33-D3D3-C5EA-2E1C-D8902D9A23C0}"/>
              </a:ext>
            </a:extLst>
          </p:cNvPr>
          <p:cNvSpPr/>
          <p:nvPr/>
        </p:nvSpPr>
        <p:spPr>
          <a:xfrm>
            <a:off x="5175986" y="2768309"/>
            <a:ext cx="90897" cy="138571"/>
          </a:xfrm>
          <a:custGeom>
            <a:avLst/>
            <a:gdLst>
              <a:gd name="connsiteX0" fmla="*/ 21 w 90897"/>
              <a:gd name="connsiteY0" fmla="*/ 58 h 138571"/>
              <a:gd name="connsiteX1" fmla="*/ 79717 w 90897"/>
              <a:gd name="connsiteY1" fmla="*/ 75559 h 138571"/>
              <a:gd name="connsiteX2" fmla="*/ 83911 w 90897"/>
              <a:gd name="connsiteY2" fmla="*/ 138476 h 138571"/>
              <a:gd name="connsiteX3" fmla="*/ 88106 w 90897"/>
              <a:gd name="connsiteY3" fmla="*/ 88142 h 138571"/>
              <a:gd name="connsiteX4" fmla="*/ 21 w 90897"/>
              <a:gd name="connsiteY4" fmla="*/ 58 h 13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97" h="138571">
                <a:moveTo>
                  <a:pt x="21" y="58"/>
                </a:moveTo>
                <a:cubicBezTo>
                  <a:pt x="-1377" y="-2039"/>
                  <a:pt x="65735" y="52489"/>
                  <a:pt x="79717" y="75559"/>
                </a:cubicBezTo>
                <a:cubicBezTo>
                  <a:pt x="93699" y="98629"/>
                  <a:pt x="82513" y="136379"/>
                  <a:pt x="83911" y="138476"/>
                </a:cubicBezTo>
                <a:cubicBezTo>
                  <a:pt x="85309" y="140573"/>
                  <a:pt x="95796" y="107716"/>
                  <a:pt x="88106" y="88142"/>
                </a:cubicBezTo>
                <a:cubicBezTo>
                  <a:pt x="80416" y="68568"/>
                  <a:pt x="1419" y="2155"/>
                  <a:pt x="21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35A9FBB0-A95C-AC37-7222-5BEF0549EADB}"/>
              </a:ext>
            </a:extLst>
          </p:cNvPr>
          <p:cNvSpPr/>
          <p:nvPr/>
        </p:nvSpPr>
        <p:spPr>
          <a:xfrm>
            <a:off x="4429149" y="2638331"/>
            <a:ext cx="126122" cy="151014"/>
          </a:xfrm>
          <a:custGeom>
            <a:avLst/>
            <a:gdLst>
              <a:gd name="connsiteX0" fmla="*/ 126073 w 126122"/>
              <a:gd name="connsiteY0" fmla="*/ 7 h 151014"/>
              <a:gd name="connsiteX1" fmla="*/ 42183 w 126122"/>
              <a:gd name="connsiteY1" fmla="*/ 71313 h 151014"/>
              <a:gd name="connsiteX2" fmla="*/ 238 w 126122"/>
              <a:gd name="connsiteY2" fmla="*/ 151008 h 151014"/>
              <a:gd name="connsiteX3" fmla="*/ 29600 w 126122"/>
              <a:gd name="connsiteY3" fmla="*/ 75508 h 151014"/>
              <a:gd name="connsiteX4" fmla="*/ 126073 w 126122"/>
              <a:gd name="connsiteY4" fmla="*/ 7 h 1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122" h="151014">
                <a:moveTo>
                  <a:pt x="126073" y="7"/>
                </a:moveTo>
                <a:cubicBezTo>
                  <a:pt x="128170" y="-692"/>
                  <a:pt x="63155" y="46146"/>
                  <a:pt x="42183" y="71313"/>
                </a:cubicBezTo>
                <a:cubicBezTo>
                  <a:pt x="21211" y="96480"/>
                  <a:pt x="2335" y="150309"/>
                  <a:pt x="238" y="151008"/>
                </a:cubicBezTo>
                <a:cubicBezTo>
                  <a:pt x="-1859" y="151707"/>
                  <a:pt x="10026" y="99277"/>
                  <a:pt x="29600" y="75508"/>
                </a:cubicBezTo>
                <a:cubicBezTo>
                  <a:pt x="49174" y="51739"/>
                  <a:pt x="123976" y="706"/>
                  <a:pt x="12607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FA35C533-CF3C-ED3A-FA17-59ABEC9A0979}"/>
              </a:ext>
            </a:extLst>
          </p:cNvPr>
          <p:cNvSpPr/>
          <p:nvPr/>
        </p:nvSpPr>
        <p:spPr>
          <a:xfrm>
            <a:off x="4654584" y="2747034"/>
            <a:ext cx="72636" cy="277519"/>
          </a:xfrm>
          <a:custGeom>
            <a:avLst/>
            <a:gdLst>
              <a:gd name="connsiteX0" fmla="*/ 34862 w 72636"/>
              <a:gd name="connsiteY0" fmla="*/ 360 h 277519"/>
              <a:gd name="connsiteX1" fmla="*/ 9695 w 72636"/>
              <a:gd name="connsiteY1" fmla="*/ 117806 h 277519"/>
              <a:gd name="connsiteX2" fmla="*/ 72612 w 72636"/>
              <a:gd name="connsiteY2" fmla="*/ 277197 h 277519"/>
              <a:gd name="connsiteX3" fmla="*/ 1306 w 72636"/>
              <a:gd name="connsiteY3" fmla="*/ 155557 h 277519"/>
              <a:gd name="connsiteX4" fmla="*/ 34862 w 72636"/>
              <a:gd name="connsiteY4" fmla="*/ 360 h 27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36" h="277519">
                <a:moveTo>
                  <a:pt x="34862" y="360"/>
                </a:moveTo>
                <a:cubicBezTo>
                  <a:pt x="36260" y="-5932"/>
                  <a:pt x="3403" y="71666"/>
                  <a:pt x="9695" y="117806"/>
                </a:cubicBezTo>
                <a:cubicBezTo>
                  <a:pt x="15987" y="163946"/>
                  <a:pt x="74010" y="270905"/>
                  <a:pt x="72612" y="277197"/>
                </a:cubicBezTo>
                <a:cubicBezTo>
                  <a:pt x="71214" y="283489"/>
                  <a:pt x="10394" y="196104"/>
                  <a:pt x="1306" y="155557"/>
                </a:cubicBezTo>
                <a:cubicBezTo>
                  <a:pt x="-7782" y="115010"/>
                  <a:pt x="33464" y="6652"/>
                  <a:pt x="34862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FF79B9AE-0544-8B21-2B2D-9854E3AF4F02}"/>
              </a:ext>
            </a:extLst>
          </p:cNvPr>
          <p:cNvSpPr/>
          <p:nvPr/>
        </p:nvSpPr>
        <p:spPr>
          <a:xfrm>
            <a:off x="4861839" y="2340334"/>
            <a:ext cx="70895" cy="239319"/>
          </a:xfrm>
          <a:custGeom>
            <a:avLst/>
            <a:gdLst>
              <a:gd name="connsiteX0" fmla="*/ 70888 w 70895"/>
              <a:gd name="connsiteY0" fmla="*/ 194 h 239319"/>
              <a:gd name="connsiteX1" fmla="*/ 3776 w 70895"/>
              <a:gd name="connsiteY1" fmla="*/ 163780 h 239319"/>
              <a:gd name="connsiteX2" fmla="*/ 7970 w 70895"/>
              <a:gd name="connsiteY2" fmla="*/ 239281 h 239319"/>
              <a:gd name="connsiteX3" fmla="*/ 3776 w 70895"/>
              <a:gd name="connsiteY3" fmla="*/ 155391 h 239319"/>
              <a:gd name="connsiteX4" fmla="*/ 7970 w 70895"/>
              <a:gd name="connsiteY4" fmla="*/ 130224 h 239319"/>
              <a:gd name="connsiteX5" fmla="*/ 70888 w 70895"/>
              <a:gd name="connsiteY5" fmla="*/ 194 h 2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95" h="239319">
                <a:moveTo>
                  <a:pt x="70888" y="194"/>
                </a:moveTo>
                <a:cubicBezTo>
                  <a:pt x="70189" y="5787"/>
                  <a:pt x="14262" y="123932"/>
                  <a:pt x="3776" y="163780"/>
                </a:cubicBezTo>
                <a:cubicBezTo>
                  <a:pt x="-6710" y="203628"/>
                  <a:pt x="7970" y="240679"/>
                  <a:pt x="7970" y="239281"/>
                </a:cubicBezTo>
                <a:cubicBezTo>
                  <a:pt x="7970" y="237883"/>
                  <a:pt x="3776" y="155391"/>
                  <a:pt x="3776" y="155391"/>
                </a:cubicBezTo>
                <a:cubicBezTo>
                  <a:pt x="3776" y="137215"/>
                  <a:pt x="-3914" y="149099"/>
                  <a:pt x="7970" y="130224"/>
                </a:cubicBezTo>
                <a:cubicBezTo>
                  <a:pt x="19854" y="111349"/>
                  <a:pt x="71587" y="-5399"/>
                  <a:pt x="7088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0232541F-D255-1BA2-096F-67458A10FA0E}"/>
              </a:ext>
            </a:extLst>
          </p:cNvPr>
          <p:cNvSpPr/>
          <p:nvPr/>
        </p:nvSpPr>
        <p:spPr>
          <a:xfrm>
            <a:off x="5263830" y="2562720"/>
            <a:ext cx="177879" cy="197459"/>
          </a:xfrm>
          <a:custGeom>
            <a:avLst/>
            <a:gdLst>
              <a:gd name="connsiteX0" fmla="*/ 262 w 177879"/>
              <a:gd name="connsiteY0" fmla="*/ 117 h 197459"/>
              <a:gd name="connsiteX1" fmla="*/ 109319 w 177879"/>
              <a:gd name="connsiteY1" fmla="*/ 104979 h 197459"/>
              <a:gd name="connsiteX2" fmla="*/ 176431 w 177879"/>
              <a:gd name="connsiteY2" fmla="*/ 197258 h 197459"/>
              <a:gd name="connsiteX3" fmla="*/ 142875 w 177879"/>
              <a:gd name="connsiteY3" fmla="*/ 125952 h 197459"/>
              <a:gd name="connsiteX4" fmla="*/ 262 w 177879"/>
              <a:gd name="connsiteY4" fmla="*/ 117 h 19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879" h="197459">
                <a:moveTo>
                  <a:pt x="262" y="117"/>
                </a:moveTo>
                <a:cubicBezTo>
                  <a:pt x="-5331" y="-3378"/>
                  <a:pt x="79958" y="72122"/>
                  <a:pt x="109319" y="104979"/>
                </a:cubicBezTo>
                <a:cubicBezTo>
                  <a:pt x="138681" y="137836"/>
                  <a:pt x="170838" y="193763"/>
                  <a:pt x="176431" y="197258"/>
                </a:cubicBezTo>
                <a:cubicBezTo>
                  <a:pt x="182024" y="200753"/>
                  <a:pt x="171537" y="158110"/>
                  <a:pt x="142875" y="125952"/>
                </a:cubicBezTo>
                <a:cubicBezTo>
                  <a:pt x="114213" y="93794"/>
                  <a:pt x="5855" y="3612"/>
                  <a:pt x="26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9C5D3BF-E0F9-ECD8-860A-97D5165BEB53}"/>
              </a:ext>
            </a:extLst>
          </p:cNvPr>
          <p:cNvSpPr/>
          <p:nvPr/>
        </p:nvSpPr>
        <p:spPr>
          <a:xfrm>
            <a:off x="3401418" y="3904079"/>
            <a:ext cx="215002" cy="215395"/>
          </a:xfrm>
          <a:custGeom>
            <a:avLst/>
            <a:gdLst>
              <a:gd name="connsiteX0" fmla="*/ 318 w 215002"/>
              <a:gd name="connsiteY0" fmla="*/ 996 h 215395"/>
              <a:gd name="connsiteX1" fmla="*/ 138736 w 215002"/>
              <a:gd name="connsiteY1" fmla="*/ 84886 h 215395"/>
              <a:gd name="connsiteX2" fmla="*/ 214237 w 215002"/>
              <a:gd name="connsiteY2" fmla="*/ 214915 h 215395"/>
              <a:gd name="connsiteX3" fmla="*/ 176487 w 215002"/>
              <a:gd name="connsiteY3" fmla="*/ 126831 h 215395"/>
              <a:gd name="connsiteX4" fmla="*/ 155514 w 215002"/>
              <a:gd name="connsiteY4" fmla="*/ 72303 h 215395"/>
              <a:gd name="connsiteX5" fmla="*/ 147125 w 215002"/>
              <a:gd name="connsiteY5" fmla="*/ 114248 h 215395"/>
              <a:gd name="connsiteX6" fmla="*/ 100986 w 215002"/>
              <a:gd name="connsiteY6" fmla="*/ 42941 h 215395"/>
              <a:gd name="connsiteX7" fmla="*/ 318 w 215002"/>
              <a:gd name="connsiteY7" fmla="*/ 996 h 21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02" h="215395">
                <a:moveTo>
                  <a:pt x="318" y="996"/>
                </a:moveTo>
                <a:cubicBezTo>
                  <a:pt x="6610" y="7987"/>
                  <a:pt x="103083" y="49233"/>
                  <a:pt x="138736" y="84886"/>
                </a:cubicBezTo>
                <a:cubicBezTo>
                  <a:pt x="174389" y="120539"/>
                  <a:pt x="207945" y="207924"/>
                  <a:pt x="214237" y="214915"/>
                </a:cubicBezTo>
                <a:cubicBezTo>
                  <a:pt x="220529" y="221906"/>
                  <a:pt x="186274" y="150600"/>
                  <a:pt x="176487" y="126831"/>
                </a:cubicBezTo>
                <a:cubicBezTo>
                  <a:pt x="166700" y="103062"/>
                  <a:pt x="160408" y="74400"/>
                  <a:pt x="155514" y="72303"/>
                </a:cubicBezTo>
                <a:cubicBezTo>
                  <a:pt x="150620" y="70206"/>
                  <a:pt x="156213" y="119142"/>
                  <a:pt x="147125" y="114248"/>
                </a:cubicBezTo>
                <a:cubicBezTo>
                  <a:pt x="138037" y="109354"/>
                  <a:pt x="119162" y="60418"/>
                  <a:pt x="100986" y="42941"/>
                </a:cubicBezTo>
                <a:cubicBezTo>
                  <a:pt x="82810" y="25464"/>
                  <a:pt x="-5974" y="-5995"/>
                  <a:pt x="318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3EF0B7B3-AE55-9299-A56B-CA30D2B1C8A7}"/>
              </a:ext>
            </a:extLst>
          </p:cNvPr>
          <p:cNvSpPr/>
          <p:nvPr/>
        </p:nvSpPr>
        <p:spPr>
          <a:xfrm>
            <a:off x="3565124" y="4248993"/>
            <a:ext cx="42183" cy="251753"/>
          </a:xfrm>
          <a:custGeom>
            <a:avLst/>
            <a:gdLst>
              <a:gd name="connsiteX0" fmla="*/ 42142 w 42183"/>
              <a:gd name="connsiteY0" fmla="*/ 31 h 251753"/>
              <a:gd name="connsiteX1" fmla="*/ 8586 w 42183"/>
              <a:gd name="connsiteY1" fmla="*/ 151033 h 251753"/>
              <a:gd name="connsiteX2" fmla="*/ 37948 w 42183"/>
              <a:gd name="connsiteY2" fmla="*/ 251701 h 251753"/>
              <a:gd name="connsiteX3" fmla="*/ 197 w 42183"/>
              <a:gd name="connsiteY3" fmla="*/ 138449 h 251753"/>
              <a:gd name="connsiteX4" fmla="*/ 42142 w 42183"/>
              <a:gd name="connsiteY4" fmla="*/ 31 h 25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83" h="251753">
                <a:moveTo>
                  <a:pt x="42142" y="31"/>
                </a:moveTo>
                <a:cubicBezTo>
                  <a:pt x="43540" y="2128"/>
                  <a:pt x="9285" y="109088"/>
                  <a:pt x="8586" y="151033"/>
                </a:cubicBezTo>
                <a:cubicBezTo>
                  <a:pt x="7887" y="192978"/>
                  <a:pt x="39346" y="253798"/>
                  <a:pt x="37948" y="251701"/>
                </a:cubicBezTo>
                <a:cubicBezTo>
                  <a:pt x="36550" y="249604"/>
                  <a:pt x="3692" y="175500"/>
                  <a:pt x="197" y="138449"/>
                </a:cubicBezTo>
                <a:cubicBezTo>
                  <a:pt x="-3298" y="101398"/>
                  <a:pt x="40744" y="-2066"/>
                  <a:pt x="4214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52845BA6-B833-C8E4-6844-AA5045DC3492}"/>
              </a:ext>
            </a:extLst>
          </p:cNvPr>
          <p:cNvSpPr/>
          <p:nvPr/>
        </p:nvSpPr>
        <p:spPr>
          <a:xfrm>
            <a:off x="5678620" y="3946228"/>
            <a:ext cx="114235" cy="227709"/>
          </a:xfrm>
          <a:custGeom>
            <a:avLst/>
            <a:gdLst>
              <a:gd name="connsiteX0" fmla="*/ 113978 w 114235"/>
              <a:gd name="connsiteY0" fmla="*/ 792 h 227709"/>
              <a:gd name="connsiteX1" fmla="*/ 51061 w 114235"/>
              <a:gd name="connsiteY1" fmla="*/ 72099 h 227709"/>
              <a:gd name="connsiteX2" fmla="*/ 727 w 114235"/>
              <a:gd name="connsiteY2" fmla="*/ 227295 h 227709"/>
              <a:gd name="connsiteX3" fmla="*/ 25894 w 114235"/>
              <a:gd name="connsiteY3" fmla="*/ 114044 h 227709"/>
              <a:gd name="connsiteX4" fmla="*/ 113978 w 114235"/>
              <a:gd name="connsiteY4" fmla="*/ 792 h 22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35" h="227709">
                <a:moveTo>
                  <a:pt x="113978" y="792"/>
                </a:moveTo>
                <a:cubicBezTo>
                  <a:pt x="118172" y="-6199"/>
                  <a:pt x="69936" y="34349"/>
                  <a:pt x="51061" y="72099"/>
                </a:cubicBezTo>
                <a:cubicBezTo>
                  <a:pt x="32186" y="109850"/>
                  <a:pt x="4921" y="220304"/>
                  <a:pt x="727" y="227295"/>
                </a:cubicBezTo>
                <a:cubicBezTo>
                  <a:pt x="-3467" y="234286"/>
                  <a:pt x="11213" y="151095"/>
                  <a:pt x="25894" y="114044"/>
                </a:cubicBezTo>
                <a:cubicBezTo>
                  <a:pt x="40575" y="76993"/>
                  <a:pt x="109784" y="7783"/>
                  <a:pt x="113978" y="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6B074D98-F055-FB79-7081-C9B42F0463A0}"/>
              </a:ext>
            </a:extLst>
          </p:cNvPr>
          <p:cNvSpPr/>
          <p:nvPr/>
        </p:nvSpPr>
        <p:spPr>
          <a:xfrm>
            <a:off x="5632419" y="4383194"/>
            <a:ext cx="135050" cy="193186"/>
          </a:xfrm>
          <a:custGeom>
            <a:avLst/>
            <a:gdLst>
              <a:gd name="connsiteX0" fmla="*/ 135012 w 135050"/>
              <a:gd name="connsiteY0" fmla="*/ 54 h 193186"/>
              <a:gd name="connsiteX1" fmla="*/ 30150 w 135050"/>
              <a:gd name="connsiteY1" fmla="*/ 83944 h 193186"/>
              <a:gd name="connsiteX2" fmla="*/ 788 w 135050"/>
              <a:gd name="connsiteY2" fmla="*/ 193000 h 193186"/>
              <a:gd name="connsiteX3" fmla="*/ 9177 w 135050"/>
              <a:gd name="connsiteY3" fmla="*/ 109111 h 193186"/>
              <a:gd name="connsiteX4" fmla="*/ 17566 w 135050"/>
              <a:gd name="connsiteY4" fmla="*/ 71360 h 193186"/>
              <a:gd name="connsiteX5" fmla="*/ 135012 w 135050"/>
              <a:gd name="connsiteY5" fmla="*/ 54 h 19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50" h="193186">
                <a:moveTo>
                  <a:pt x="135012" y="54"/>
                </a:moveTo>
                <a:cubicBezTo>
                  <a:pt x="137109" y="2151"/>
                  <a:pt x="52521" y="51786"/>
                  <a:pt x="30150" y="83944"/>
                </a:cubicBezTo>
                <a:cubicBezTo>
                  <a:pt x="7779" y="116102"/>
                  <a:pt x="4283" y="188806"/>
                  <a:pt x="788" y="193000"/>
                </a:cubicBezTo>
                <a:cubicBezTo>
                  <a:pt x="-2707" y="197194"/>
                  <a:pt x="6381" y="129384"/>
                  <a:pt x="9177" y="109111"/>
                </a:cubicBezTo>
                <a:cubicBezTo>
                  <a:pt x="11973" y="88838"/>
                  <a:pt x="2186" y="86041"/>
                  <a:pt x="17566" y="71360"/>
                </a:cubicBezTo>
                <a:cubicBezTo>
                  <a:pt x="32946" y="56679"/>
                  <a:pt x="132915" y="-2043"/>
                  <a:pt x="13501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7F63054-6E1B-A98E-FEEE-D1EA72AF588E}"/>
              </a:ext>
            </a:extLst>
          </p:cNvPr>
          <p:cNvSpPr/>
          <p:nvPr/>
        </p:nvSpPr>
        <p:spPr>
          <a:xfrm>
            <a:off x="3858875" y="4492302"/>
            <a:ext cx="188886" cy="231538"/>
          </a:xfrm>
          <a:custGeom>
            <a:avLst/>
            <a:gdLst>
              <a:gd name="connsiteX0" fmla="*/ 61 w 188886"/>
              <a:gd name="connsiteY0" fmla="*/ 3 h 231538"/>
              <a:gd name="connsiteX1" fmla="*/ 75562 w 188886"/>
              <a:gd name="connsiteY1" fmla="*/ 155199 h 231538"/>
              <a:gd name="connsiteX2" fmla="*/ 188813 w 188886"/>
              <a:gd name="connsiteY2" fmla="*/ 230700 h 231538"/>
              <a:gd name="connsiteX3" fmla="*/ 92340 w 188886"/>
              <a:gd name="connsiteY3" fmla="*/ 192949 h 231538"/>
              <a:gd name="connsiteX4" fmla="*/ 62978 w 188886"/>
              <a:gd name="connsiteY4" fmla="*/ 151004 h 231538"/>
              <a:gd name="connsiteX5" fmla="*/ 61 w 188886"/>
              <a:gd name="connsiteY5" fmla="*/ 3 h 23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886" h="231538">
                <a:moveTo>
                  <a:pt x="61" y="3"/>
                </a:moveTo>
                <a:cubicBezTo>
                  <a:pt x="2158" y="702"/>
                  <a:pt x="44103" y="116750"/>
                  <a:pt x="75562" y="155199"/>
                </a:cubicBezTo>
                <a:cubicBezTo>
                  <a:pt x="107021" y="193649"/>
                  <a:pt x="186017" y="224408"/>
                  <a:pt x="188813" y="230700"/>
                </a:cubicBezTo>
                <a:cubicBezTo>
                  <a:pt x="191609" y="236992"/>
                  <a:pt x="113312" y="206232"/>
                  <a:pt x="92340" y="192949"/>
                </a:cubicBezTo>
                <a:cubicBezTo>
                  <a:pt x="71368" y="179666"/>
                  <a:pt x="76261" y="181064"/>
                  <a:pt x="62978" y="151004"/>
                </a:cubicBezTo>
                <a:cubicBezTo>
                  <a:pt x="49695" y="120944"/>
                  <a:pt x="-2036" y="-696"/>
                  <a:pt x="6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C694B1D3-8870-F6BD-5C6B-3A54D90F1B01}"/>
              </a:ext>
            </a:extLst>
          </p:cNvPr>
          <p:cNvSpPr/>
          <p:nvPr/>
        </p:nvSpPr>
        <p:spPr>
          <a:xfrm>
            <a:off x="5230351" y="4429369"/>
            <a:ext cx="118028" cy="130253"/>
          </a:xfrm>
          <a:custGeom>
            <a:avLst/>
            <a:gdLst>
              <a:gd name="connsiteX0" fmla="*/ 185 w 118028"/>
              <a:gd name="connsiteY0" fmla="*/ 18 h 130253"/>
              <a:gd name="connsiteX1" fmla="*/ 63102 w 118028"/>
              <a:gd name="connsiteY1" fmla="*/ 100686 h 130253"/>
              <a:gd name="connsiteX2" fmla="*/ 117631 w 118028"/>
              <a:gd name="connsiteY2" fmla="*/ 130048 h 130253"/>
              <a:gd name="connsiteX3" fmla="*/ 84075 w 118028"/>
              <a:gd name="connsiteY3" fmla="*/ 109075 h 130253"/>
              <a:gd name="connsiteX4" fmla="*/ 185 w 118028"/>
              <a:gd name="connsiteY4" fmla="*/ 18 h 13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28" h="130253">
                <a:moveTo>
                  <a:pt x="185" y="18"/>
                </a:moveTo>
                <a:cubicBezTo>
                  <a:pt x="-3311" y="-1380"/>
                  <a:pt x="43528" y="79014"/>
                  <a:pt x="63102" y="100686"/>
                </a:cubicBezTo>
                <a:cubicBezTo>
                  <a:pt x="82676" y="122358"/>
                  <a:pt x="114136" y="128650"/>
                  <a:pt x="117631" y="130048"/>
                </a:cubicBezTo>
                <a:cubicBezTo>
                  <a:pt x="121127" y="131446"/>
                  <a:pt x="100853" y="125853"/>
                  <a:pt x="84075" y="109075"/>
                </a:cubicBezTo>
                <a:cubicBezTo>
                  <a:pt x="67297" y="92297"/>
                  <a:pt x="3681" y="1416"/>
                  <a:pt x="18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3D48AC4B-8AF1-F0E6-E005-3799C07F1463}"/>
              </a:ext>
            </a:extLst>
          </p:cNvPr>
          <p:cNvSpPr/>
          <p:nvPr/>
        </p:nvSpPr>
        <p:spPr>
          <a:xfrm>
            <a:off x="4136217" y="4613640"/>
            <a:ext cx="247286" cy="164118"/>
          </a:xfrm>
          <a:custGeom>
            <a:avLst/>
            <a:gdLst>
              <a:gd name="connsiteX0" fmla="*/ 247031 w 247286"/>
              <a:gd name="connsiteY0" fmla="*/ 305 h 164118"/>
              <a:gd name="connsiteX1" fmla="*/ 75056 w 247286"/>
              <a:gd name="connsiteY1" fmla="*/ 63222 h 164118"/>
              <a:gd name="connsiteX2" fmla="*/ 3750 w 247286"/>
              <a:gd name="connsiteY2" fmla="*/ 163890 h 164118"/>
              <a:gd name="connsiteX3" fmla="*/ 33111 w 247286"/>
              <a:gd name="connsiteY3" fmla="*/ 88389 h 164118"/>
              <a:gd name="connsiteX4" fmla="*/ 247031 w 247286"/>
              <a:gd name="connsiteY4" fmla="*/ 305 h 16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86" h="164118">
                <a:moveTo>
                  <a:pt x="247031" y="305"/>
                </a:moveTo>
                <a:cubicBezTo>
                  <a:pt x="254022" y="-3889"/>
                  <a:pt x="115603" y="35958"/>
                  <a:pt x="75056" y="63222"/>
                </a:cubicBezTo>
                <a:cubicBezTo>
                  <a:pt x="34509" y="90486"/>
                  <a:pt x="10741" y="159696"/>
                  <a:pt x="3750" y="163890"/>
                </a:cubicBezTo>
                <a:cubicBezTo>
                  <a:pt x="-3241" y="168084"/>
                  <a:pt x="-3940" y="113556"/>
                  <a:pt x="33111" y="88389"/>
                </a:cubicBezTo>
                <a:cubicBezTo>
                  <a:pt x="70162" y="63222"/>
                  <a:pt x="240040" y="4499"/>
                  <a:pt x="247031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17A18B1E-225A-50CE-AF38-0454ED8F51BA}"/>
              </a:ext>
            </a:extLst>
          </p:cNvPr>
          <p:cNvSpPr/>
          <p:nvPr/>
        </p:nvSpPr>
        <p:spPr>
          <a:xfrm>
            <a:off x="4403264" y="5385578"/>
            <a:ext cx="337428" cy="168018"/>
          </a:xfrm>
          <a:custGeom>
            <a:avLst/>
            <a:gdLst>
              <a:gd name="connsiteX0" fmla="*/ 336516 w 337428"/>
              <a:gd name="connsiteY0" fmla="*/ 154 h 168018"/>
              <a:gd name="connsiteX1" fmla="*/ 135180 w 337428"/>
              <a:gd name="connsiteY1" fmla="*/ 75655 h 168018"/>
              <a:gd name="connsiteX2" fmla="*/ 956 w 337428"/>
              <a:gd name="connsiteY2" fmla="*/ 167934 h 168018"/>
              <a:gd name="connsiteX3" fmla="*/ 202292 w 337428"/>
              <a:gd name="connsiteY3" fmla="*/ 58877 h 168018"/>
              <a:gd name="connsiteX4" fmla="*/ 336516 w 337428"/>
              <a:gd name="connsiteY4" fmla="*/ 154 h 1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428" h="168018">
                <a:moveTo>
                  <a:pt x="336516" y="154"/>
                </a:moveTo>
                <a:cubicBezTo>
                  <a:pt x="325331" y="2950"/>
                  <a:pt x="191107" y="47692"/>
                  <a:pt x="135180" y="75655"/>
                </a:cubicBezTo>
                <a:cubicBezTo>
                  <a:pt x="79253" y="103618"/>
                  <a:pt x="-10229" y="170730"/>
                  <a:pt x="956" y="167934"/>
                </a:cubicBezTo>
                <a:cubicBezTo>
                  <a:pt x="12141" y="165138"/>
                  <a:pt x="151259" y="84743"/>
                  <a:pt x="202292" y="58877"/>
                </a:cubicBezTo>
                <a:cubicBezTo>
                  <a:pt x="253325" y="33011"/>
                  <a:pt x="347701" y="-2642"/>
                  <a:pt x="336516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67F2FBAC-0171-D5A8-FCA8-D698FE643E47}"/>
              </a:ext>
            </a:extLst>
          </p:cNvPr>
          <p:cNvSpPr/>
          <p:nvPr/>
        </p:nvSpPr>
        <p:spPr>
          <a:xfrm>
            <a:off x="4591779" y="5266830"/>
            <a:ext cx="640601" cy="60216"/>
          </a:xfrm>
          <a:custGeom>
            <a:avLst/>
            <a:gdLst>
              <a:gd name="connsiteX0" fmla="*/ 1193 w 640601"/>
              <a:gd name="connsiteY0" fmla="*/ 35012 h 60216"/>
              <a:gd name="connsiteX1" fmla="*/ 408060 w 640601"/>
              <a:gd name="connsiteY1" fmla="*/ 35012 h 60216"/>
              <a:gd name="connsiteX2" fmla="*/ 378698 w 640601"/>
              <a:gd name="connsiteY2" fmla="*/ 14040 h 60216"/>
              <a:gd name="connsiteX3" fmla="*/ 634562 w 640601"/>
              <a:gd name="connsiteY3" fmla="*/ 60179 h 60216"/>
              <a:gd name="connsiteX4" fmla="*/ 563256 w 640601"/>
              <a:gd name="connsiteY4" fmla="*/ 22429 h 60216"/>
              <a:gd name="connsiteX5" fmla="*/ 601006 w 640601"/>
              <a:gd name="connsiteY5" fmla="*/ 55985 h 60216"/>
              <a:gd name="connsiteX6" fmla="*/ 525505 w 640601"/>
              <a:gd name="connsiteY6" fmla="*/ 9845 h 60216"/>
              <a:gd name="connsiteX7" fmla="*/ 403865 w 640601"/>
              <a:gd name="connsiteY7" fmla="*/ 1456 h 60216"/>
              <a:gd name="connsiteX8" fmla="*/ 563256 w 640601"/>
              <a:gd name="connsiteY8" fmla="*/ 30818 h 60216"/>
              <a:gd name="connsiteX9" fmla="*/ 382893 w 640601"/>
              <a:gd name="connsiteY9" fmla="*/ 5651 h 60216"/>
              <a:gd name="connsiteX10" fmla="*/ 286419 w 640601"/>
              <a:gd name="connsiteY10" fmla="*/ 9845 h 60216"/>
              <a:gd name="connsiteX11" fmla="*/ 1193 w 640601"/>
              <a:gd name="connsiteY11" fmla="*/ 35012 h 6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0601" h="60216">
                <a:moveTo>
                  <a:pt x="1193" y="35012"/>
                </a:moveTo>
                <a:cubicBezTo>
                  <a:pt x="21466" y="39206"/>
                  <a:pt x="345143" y="38507"/>
                  <a:pt x="408060" y="35012"/>
                </a:cubicBezTo>
                <a:cubicBezTo>
                  <a:pt x="470977" y="31517"/>
                  <a:pt x="340948" y="9846"/>
                  <a:pt x="378698" y="14040"/>
                </a:cubicBezTo>
                <a:cubicBezTo>
                  <a:pt x="416448" y="18234"/>
                  <a:pt x="603802" y="58781"/>
                  <a:pt x="634562" y="60179"/>
                </a:cubicBezTo>
                <a:cubicBezTo>
                  <a:pt x="665322" y="61577"/>
                  <a:pt x="568849" y="23128"/>
                  <a:pt x="563256" y="22429"/>
                </a:cubicBezTo>
                <a:cubicBezTo>
                  <a:pt x="557663" y="21730"/>
                  <a:pt x="607298" y="58082"/>
                  <a:pt x="601006" y="55985"/>
                </a:cubicBezTo>
                <a:cubicBezTo>
                  <a:pt x="594714" y="53888"/>
                  <a:pt x="558362" y="18933"/>
                  <a:pt x="525505" y="9845"/>
                </a:cubicBezTo>
                <a:cubicBezTo>
                  <a:pt x="492648" y="757"/>
                  <a:pt x="397573" y="-2039"/>
                  <a:pt x="403865" y="1456"/>
                </a:cubicBezTo>
                <a:cubicBezTo>
                  <a:pt x="410157" y="4951"/>
                  <a:pt x="566751" y="30119"/>
                  <a:pt x="563256" y="30818"/>
                </a:cubicBezTo>
                <a:cubicBezTo>
                  <a:pt x="559761" y="31517"/>
                  <a:pt x="429033" y="9146"/>
                  <a:pt x="382893" y="5651"/>
                </a:cubicBezTo>
                <a:cubicBezTo>
                  <a:pt x="336754" y="2155"/>
                  <a:pt x="347938" y="757"/>
                  <a:pt x="286419" y="9845"/>
                </a:cubicBezTo>
                <a:cubicBezTo>
                  <a:pt x="224900" y="18933"/>
                  <a:pt x="-19080" y="30818"/>
                  <a:pt x="1193" y="35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9BF29392-9B97-82FF-D716-0D0A1130FD1F}"/>
              </a:ext>
            </a:extLst>
          </p:cNvPr>
          <p:cNvSpPr/>
          <p:nvPr/>
        </p:nvSpPr>
        <p:spPr>
          <a:xfrm>
            <a:off x="3905070" y="4915949"/>
            <a:ext cx="100743" cy="205530"/>
          </a:xfrm>
          <a:custGeom>
            <a:avLst/>
            <a:gdLst>
              <a:gd name="connsiteX0" fmla="*/ 67117 w 100743"/>
              <a:gd name="connsiteY0" fmla="*/ 0 h 205530"/>
              <a:gd name="connsiteX1" fmla="*/ 16783 w 100743"/>
              <a:gd name="connsiteY1" fmla="*/ 113251 h 205530"/>
              <a:gd name="connsiteX2" fmla="*/ 100673 w 100743"/>
              <a:gd name="connsiteY2" fmla="*/ 205530 h 205530"/>
              <a:gd name="connsiteX3" fmla="*/ 5 w 100743"/>
              <a:gd name="connsiteY3" fmla="*/ 113251 h 205530"/>
              <a:gd name="connsiteX4" fmla="*/ 67117 w 100743"/>
              <a:gd name="connsiteY4" fmla="*/ 0 h 2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3" h="205530">
                <a:moveTo>
                  <a:pt x="67117" y="0"/>
                </a:moveTo>
                <a:cubicBezTo>
                  <a:pt x="69913" y="0"/>
                  <a:pt x="11190" y="78996"/>
                  <a:pt x="16783" y="113251"/>
                </a:cubicBezTo>
                <a:cubicBezTo>
                  <a:pt x="22376" y="147506"/>
                  <a:pt x="103469" y="205530"/>
                  <a:pt x="100673" y="205530"/>
                </a:cubicBezTo>
                <a:cubicBezTo>
                  <a:pt x="97877" y="205530"/>
                  <a:pt x="704" y="146807"/>
                  <a:pt x="5" y="113251"/>
                </a:cubicBezTo>
                <a:cubicBezTo>
                  <a:pt x="-694" y="79695"/>
                  <a:pt x="64321" y="0"/>
                  <a:pt x="671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B190132F-7963-BF48-EED7-756455A4DC23}"/>
              </a:ext>
            </a:extLst>
          </p:cNvPr>
          <p:cNvSpPr/>
          <p:nvPr/>
        </p:nvSpPr>
        <p:spPr>
          <a:xfrm>
            <a:off x="3651158" y="4659926"/>
            <a:ext cx="129107" cy="195116"/>
          </a:xfrm>
          <a:custGeom>
            <a:avLst/>
            <a:gdLst>
              <a:gd name="connsiteX0" fmla="*/ 6442 w 129107"/>
              <a:gd name="connsiteY0" fmla="*/ 158 h 195116"/>
              <a:gd name="connsiteX1" fmla="*/ 10636 w 129107"/>
              <a:gd name="connsiteY1" fmla="*/ 84048 h 195116"/>
              <a:gd name="connsiteX2" fmla="*/ 128082 w 129107"/>
              <a:gd name="connsiteY2" fmla="*/ 193105 h 195116"/>
              <a:gd name="connsiteX3" fmla="*/ 65165 w 129107"/>
              <a:gd name="connsiteY3" fmla="*/ 151160 h 195116"/>
              <a:gd name="connsiteX4" fmla="*/ 19025 w 129107"/>
              <a:gd name="connsiteY4" fmla="*/ 105021 h 195116"/>
              <a:gd name="connsiteX5" fmla="*/ 6442 w 129107"/>
              <a:gd name="connsiteY5" fmla="*/ 158 h 19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107" h="195116">
                <a:moveTo>
                  <a:pt x="6442" y="158"/>
                </a:moveTo>
                <a:cubicBezTo>
                  <a:pt x="5044" y="-3338"/>
                  <a:pt x="-9637" y="51890"/>
                  <a:pt x="10636" y="84048"/>
                </a:cubicBezTo>
                <a:cubicBezTo>
                  <a:pt x="30909" y="116206"/>
                  <a:pt x="118994" y="181920"/>
                  <a:pt x="128082" y="193105"/>
                </a:cubicBezTo>
                <a:cubicBezTo>
                  <a:pt x="137170" y="204290"/>
                  <a:pt x="83341" y="165841"/>
                  <a:pt x="65165" y="151160"/>
                </a:cubicBezTo>
                <a:cubicBezTo>
                  <a:pt x="46989" y="136479"/>
                  <a:pt x="28113" y="126692"/>
                  <a:pt x="19025" y="105021"/>
                </a:cubicBezTo>
                <a:cubicBezTo>
                  <a:pt x="9937" y="83350"/>
                  <a:pt x="7840" y="3654"/>
                  <a:pt x="6442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A7ECC1CF-B7A9-5C65-295E-9056A296F72F}"/>
              </a:ext>
            </a:extLst>
          </p:cNvPr>
          <p:cNvSpPr/>
          <p:nvPr/>
        </p:nvSpPr>
        <p:spPr>
          <a:xfrm>
            <a:off x="4038523" y="3921845"/>
            <a:ext cx="118226" cy="151016"/>
          </a:xfrm>
          <a:custGeom>
            <a:avLst/>
            <a:gdLst>
              <a:gd name="connsiteX0" fmla="*/ 118222 w 118226"/>
              <a:gd name="connsiteY0" fmla="*/ 8 h 151016"/>
              <a:gd name="connsiteX1" fmla="*/ 17554 w 118226"/>
              <a:gd name="connsiteY1" fmla="*/ 71315 h 151016"/>
              <a:gd name="connsiteX2" fmla="*/ 776 w 118226"/>
              <a:gd name="connsiteY2" fmla="*/ 151010 h 151016"/>
              <a:gd name="connsiteX3" fmla="*/ 13360 w 118226"/>
              <a:gd name="connsiteY3" fmla="*/ 67120 h 151016"/>
              <a:gd name="connsiteX4" fmla="*/ 118222 w 118226"/>
              <a:gd name="connsiteY4" fmla="*/ 8 h 1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26" h="151016">
                <a:moveTo>
                  <a:pt x="118222" y="8"/>
                </a:moveTo>
                <a:cubicBezTo>
                  <a:pt x="118921" y="707"/>
                  <a:pt x="37128" y="46148"/>
                  <a:pt x="17554" y="71315"/>
                </a:cubicBezTo>
                <a:cubicBezTo>
                  <a:pt x="-2020" y="96482"/>
                  <a:pt x="1475" y="151709"/>
                  <a:pt x="776" y="151010"/>
                </a:cubicBezTo>
                <a:cubicBezTo>
                  <a:pt x="77" y="150311"/>
                  <a:pt x="-3418" y="90889"/>
                  <a:pt x="13360" y="67120"/>
                </a:cubicBezTo>
                <a:cubicBezTo>
                  <a:pt x="30138" y="43351"/>
                  <a:pt x="117523" y="-691"/>
                  <a:pt x="11822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49FC7219-185E-873E-7BA6-06F15E3B3F53}"/>
              </a:ext>
            </a:extLst>
          </p:cNvPr>
          <p:cNvSpPr/>
          <p:nvPr/>
        </p:nvSpPr>
        <p:spPr>
          <a:xfrm>
            <a:off x="5405781" y="3996083"/>
            <a:ext cx="135267" cy="153175"/>
          </a:xfrm>
          <a:custGeom>
            <a:avLst/>
            <a:gdLst>
              <a:gd name="connsiteX0" fmla="*/ 135147 w 135267"/>
              <a:gd name="connsiteY0" fmla="*/ 1271 h 153175"/>
              <a:gd name="connsiteX1" fmla="*/ 42869 w 135267"/>
              <a:gd name="connsiteY1" fmla="*/ 47411 h 153175"/>
              <a:gd name="connsiteX2" fmla="*/ 924 w 135267"/>
              <a:gd name="connsiteY2" fmla="*/ 152273 h 153175"/>
              <a:gd name="connsiteX3" fmla="*/ 21896 w 135267"/>
              <a:gd name="connsiteY3" fmla="*/ 93550 h 153175"/>
              <a:gd name="connsiteX4" fmla="*/ 135147 w 135267"/>
              <a:gd name="connsiteY4" fmla="*/ 1271 h 1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67" h="153175">
                <a:moveTo>
                  <a:pt x="135147" y="1271"/>
                </a:moveTo>
                <a:cubicBezTo>
                  <a:pt x="138642" y="-6419"/>
                  <a:pt x="65239" y="22244"/>
                  <a:pt x="42869" y="47411"/>
                </a:cubicBezTo>
                <a:cubicBezTo>
                  <a:pt x="20499" y="72578"/>
                  <a:pt x="4419" y="144583"/>
                  <a:pt x="924" y="152273"/>
                </a:cubicBezTo>
                <a:cubicBezTo>
                  <a:pt x="-2571" y="159963"/>
                  <a:pt x="3720" y="116620"/>
                  <a:pt x="21896" y="93550"/>
                </a:cubicBezTo>
                <a:cubicBezTo>
                  <a:pt x="40072" y="70480"/>
                  <a:pt x="131652" y="8961"/>
                  <a:pt x="135147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80AEFFC2-9AE7-5F65-A8D2-4B6F554DF78A}"/>
              </a:ext>
            </a:extLst>
          </p:cNvPr>
          <p:cNvSpPr/>
          <p:nvPr/>
        </p:nvSpPr>
        <p:spPr>
          <a:xfrm>
            <a:off x="5305890" y="4750392"/>
            <a:ext cx="194670" cy="372040"/>
          </a:xfrm>
          <a:custGeom>
            <a:avLst/>
            <a:gdLst>
              <a:gd name="connsiteX0" fmla="*/ 193957 w 194670"/>
              <a:gd name="connsiteY0" fmla="*/ 902 h 372040"/>
              <a:gd name="connsiteX1" fmla="*/ 122239 w 194670"/>
              <a:gd name="connsiteY1" fmla="*/ 121926 h 372040"/>
              <a:gd name="connsiteX2" fmla="*/ 37075 w 194670"/>
              <a:gd name="connsiteY2" fmla="*/ 292255 h 372040"/>
              <a:gd name="connsiteX3" fmla="*/ 1216 w 194670"/>
              <a:gd name="connsiteY3" fmla="*/ 368455 h 372040"/>
              <a:gd name="connsiteX4" fmla="*/ 77416 w 194670"/>
              <a:gd name="connsiteY4" fmla="*/ 184679 h 372040"/>
              <a:gd name="connsiteX5" fmla="*/ 193957 w 194670"/>
              <a:gd name="connsiteY5" fmla="*/ 902 h 37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70" h="372040">
                <a:moveTo>
                  <a:pt x="193957" y="902"/>
                </a:moveTo>
                <a:cubicBezTo>
                  <a:pt x="201427" y="-9557"/>
                  <a:pt x="148386" y="73367"/>
                  <a:pt x="122239" y="121926"/>
                </a:cubicBezTo>
                <a:cubicBezTo>
                  <a:pt x="96092" y="170485"/>
                  <a:pt x="57245" y="251167"/>
                  <a:pt x="37075" y="292255"/>
                </a:cubicBezTo>
                <a:cubicBezTo>
                  <a:pt x="16905" y="333343"/>
                  <a:pt x="-5507" y="386384"/>
                  <a:pt x="1216" y="368455"/>
                </a:cubicBezTo>
                <a:cubicBezTo>
                  <a:pt x="7939" y="350526"/>
                  <a:pt x="49028" y="241456"/>
                  <a:pt x="77416" y="184679"/>
                </a:cubicBezTo>
                <a:cubicBezTo>
                  <a:pt x="105804" y="127903"/>
                  <a:pt x="186487" y="11361"/>
                  <a:pt x="193957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820114A-94BC-C31F-2631-E01FB41017F8}"/>
              </a:ext>
            </a:extLst>
          </p:cNvPr>
          <p:cNvSpPr/>
          <p:nvPr/>
        </p:nvSpPr>
        <p:spPr>
          <a:xfrm>
            <a:off x="5472946" y="4777893"/>
            <a:ext cx="103138" cy="296608"/>
          </a:xfrm>
          <a:custGeom>
            <a:avLst/>
            <a:gdLst>
              <a:gd name="connsiteX0" fmla="*/ 103101 w 103138"/>
              <a:gd name="connsiteY0" fmla="*/ 295 h 296608"/>
              <a:gd name="connsiteX1" fmla="*/ 76207 w 103138"/>
              <a:gd name="connsiteY1" fmla="*/ 152695 h 296608"/>
              <a:gd name="connsiteX2" fmla="*/ 7 w 103138"/>
              <a:gd name="connsiteY2" fmla="*/ 296131 h 296608"/>
              <a:gd name="connsiteX3" fmla="*/ 71725 w 103138"/>
              <a:gd name="connsiteY3" fmla="*/ 193036 h 296608"/>
              <a:gd name="connsiteX4" fmla="*/ 103101 w 103138"/>
              <a:gd name="connsiteY4" fmla="*/ 295 h 29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38" h="296608">
                <a:moveTo>
                  <a:pt x="103101" y="295"/>
                </a:moveTo>
                <a:cubicBezTo>
                  <a:pt x="103848" y="-6428"/>
                  <a:pt x="93389" y="103389"/>
                  <a:pt x="76207" y="152695"/>
                </a:cubicBezTo>
                <a:cubicBezTo>
                  <a:pt x="59025" y="202001"/>
                  <a:pt x="754" y="289408"/>
                  <a:pt x="7" y="296131"/>
                </a:cubicBezTo>
                <a:cubicBezTo>
                  <a:pt x="-740" y="302854"/>
                  <a:pt x="54543" y="237112"/>
                  <a:pt x="71725" y="193036"/>
                </a:cubicBezTo>
                <a:cubicBezTo>
                  <a:pt x="88907" y="148960"/>
                  <a:pt x="102354" y="7018"/>
                  <a:pt x="103101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209E5FC-FDFD-D644-26A0-C35CF73A32F8}"/>
              </a:ext>
            </a:extLst>
          </p:cNvPr>
          <p:cNvSpPr/>
          <p:nvPr/>
        </p:nvSpPr>
        <p:spPr>
          <a:xfrm>
            <a:off x="4531646" y="3339348"/>
            <a:ext cx="53985" cy="255723"/>
          </a:xfrm>
          <a:custGeom>
            <a:avLst/>
            <a:gdLst>
              <a:gd name="connsiteX0" fmla="*/ 13 w 53985"/>
              <a:gd name="connsiteY0" fmla="*/ 5 h 255723"/>
              <a:gd name="connsiteX1" fmla="*/ 31389 w 53985"/>
              <a:gd name="connsiteY1" fmla="*/ 94134 h 255723"/>
              <a:gd name="connsiteX2" fmla="*/ 4495 w 53985"/>
              <a:gd name="connsiteY2" fmla="*/ 255499 h 255723"/>
              <a:gd name="connsiteX3" fmla="*/ 53801 w 53985"/>
              <a:gd name="connsiteY3" fmla="*/ 129993 h 255723"/>
              <a:gd name="connsiteX4" fmla="*/ 22425 w 53985"/>
              <a:gd name="connsiteY4" fmla="*/ 156887 h 255723"/>
              <a:gd name="connsiteX5" fmla="*/ 22425 w 53985"/>
              <a:gd name="connsiteY5" fmla="*/ 134476 h 255723"/>
              <a:gd name="connsiteX6" fmla="*/ 35872 w 53985"/>
              <a:gd name="connsiteY6" fmla="*/ 89652 h 255723"/>
              <a:gd name="connsiteX7" fmla="*/ 13 w 53985"/>
              <a:gd name="connsiteY7" fmla="*/ 5 h 25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85" h="255723">
                <a:moveTo>
                  <a:pt x="13" y="5"/>
                </a:moveTo>
                <a:cubicBezTo>
                  <a:pt x="-734" y="752"/>
                  <a:pt x="30642" y="51552"/>
                  <a:pt x="31389" y="94134"/>
                </a:cubicBezTo>
                <a:cubicBezTo>
                  <a:pt x="32136" y="136716"/>
                  <a:pt x="760" y="249523"/>
                  <a:pt x="4495" y="255499"/>
                </a:cubicBezTo>
                <a:cubicBezTo>
                  <a:pt x="8230" y="261475"/>
                  <a:pt x="50813" y="146428"/>
                  <a:pt x="53801" y="129993"/>
                </a:cubicBezTo>
                <a:cubicBezTo>
                  <a:pt x="56789" y="113558"/>
                  <a:pt x="22425" y="156887"/>
                  <a:pt x="22425" y="156887"/>
                </a:cubicBezTo>
                <a:cubicBezTo>
                  <a:pt x="17196" y="157634"/>
                  <a:pt x="20184" y="145682"/>
                  <a:pt x="22425" y="134476"/>
                </a:cubicBezTo>
                <a:cubicBezTo>
                  <a:pt x="24666" y="123270"/>
                  <a:pt x="35872" y="107581"/>
                  <a:pt x="35872" y="89652"/>
                </a:cubicBezTo>
                <a:cubicBezTo>
                  <a:pt x="35872" y="71723"/>
                  <a:pt x="760" y="-742"/>
                  <a:pt x="1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F76E417C-335F-8F20-1F1F-A22F7E8C044A}"/>
              </a:ext>
            </a:extLst>
          </p:cNvPr>
          <p:cNvSpPr/>
          <p:nvPr/>
        </p:nvSpPr>
        <p:spPr>
          <a:xfrm>
            <a:off x="3800376" y="3173651"/>
            <a:ext cx="409269" cy="90639"/>
          </a:xfrm>
          <a:custGeom>
            <a:avLst/>
            <a:gdLst>
              <a:gd name="connsiteX0" fmla="*/ 408553 w 409269"/>
              <a:gd name="connsiteY0" fmla="*/ 13302 h 90639"/>
              <a:gd name="connsiteX1" fmla="*/ 251671 w 409269"/>
              <a:gd name="connsiteY1" fmla="*/ 13302 h 90639"/>
              <a:gd name="connsiteX2" fmla="*/ 139612 w 409269"/>
              <a:gd name="connsiteY2" fmla="*/ 4337 h 90639"/>
              <a:gd name="connsiteX3" fmla="*/ 220295 w 409269"/>
              <a:gd name="connsiteY3" fmla="*/ 4337 h 90639"/>
              <a:gd name="connsiteX4" fmla="*/ 85824 w 409269"/>
              <a:gd name="connsiteY4" fmla="*/ 58125 h 90639"/>
              <a:gd name="connsiteX5" fmla="*/ 121683 w 409269"/>
              <a:gd name="connsiteY5" fmla="*/ 53643 h 90639"/>
              <a:gd name="connsiteX6" fmla="*/ 659 w 409269"/>
              <a:gd name="connsiteY6" fmla="*/ 89502 h 90639"/>
              <a:gd name="connsiteX7" fmla="*/ 184436 w 409269"/>
              <a:gd name="connsiteY7" fmla="*/ 4337 h 90639"/>
              <a:gd name="connsiteX8" fmla="*/ 408553 w 409269"/>
              <a:gd name="connsiteY8" fmla="*/ 13302 h 9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269" h="90639">
                <a:moveTo>
                  <a:pt x="408553" y="13302"/>
                </a:moveTo>
                <a:cubicBezTo>
                  <a:pt x="419759" y="14796"/>
                  <a:pt x="296494" y="14796"/>
                  <a:pt x="251671" y="13302"/>
                </a:cubicBezTo>
                <a:cubicBezTo>
                  <a:pt x="206848" y="11808"/>
                  <a:pt x="144841" y="5831"/>
                  <a:pt x="139612" y="4337"/>
                </a:cubicBezTo>
                <a:cubicBezTo>
                  <a:pt x="134383" y="2843"/>
                  <a:pt x="229260" y="-4628"/>
                  <a:pt x="220295" y="4337"/>
                </a:cubicBezTo>
                <a:cubicBezTo>
                  <a:pt x="211330" y="13302"/>
                  <a:pt x="102259" y="49907"/>
                  <a:pt x="85824" y="58125"/>
                </a:cubicBezTo>
                <a:cubicBezTo>
                  <a:pt x="69389" y="66343"/>
                  <a:pt x="135877" y="48414"/>
                  <a:pt x="121683" y="53643"/>
                </a:cubicBezTo>
                <a:cubicBezTo>
                  <a:pt x="107489" y="58873"/>
                  <a:pt x="-9800" y="97720"/>
                  <a:pt x="659" y="89502"/>
                </a:cubicBezTo>
                <a:cubicBezTo>
                  <a:pt x="11118" y="81284"/>
                  <a:pt x="121683" y="16290"/>
                  <a:pt x="184436" y="4337"/>
                </a:cubicBezTo>
                <a:cubicBezTo>
                  <a:pt x="247189" y="-7616"/>
                  <a:pt x="397347" y="11808"/>
                  <a:pt x="408553" y="13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63F97E51-067B-3BCB-3CDE-FECDCFE76D5C}"/>
              </a:ext>
            </a:extLst>
          </p:cNvPr>
          <p:cNvSpPr/>
          <p:nvPr/>
        </p:nvSpPr>
        <p:spPr>
          <a:xfrm>
            <a:off x="3567269" y="3164428"/>
            <a:ext cx="230327" cy="123573"/>
          </a:xfrm>
          <a:custGeom>
            <a:avLst/>
            <a:gdLst>
              <a:gd name="connsiteX0" fmla="*/ 229284 w 230327"/>
              <a:gd name="connsiteY0" fmla="*/ 113 h 123573"/>
              <a:gd name="connsiteX1" fmla="*/ 157566 w 230327"/>
              <a:gd name="connsiteY1" fmla="*/ 49419 h 123573"/>
              <a:gd name="connsiteX2" fmla="*/ 684 w 230327"/>
              <a:gd name="connsiteY2" fmla="*/ 121137 h 123573"/>
              <a:gd name="connsiteX3" fmla="*/ 103778 w 230327"/>
              <a:gd name="connsiteY3" fmla="*/ 107690 h 123573"/>
              <a:gd name="connsiteX4" fmla="*/ 184460 w 230327"/>
              <a:gd name="connsiteY4" fmla="*/ 116654 h 123573"/>
              <a:gd name="connsiteX5" fmla="*/ 32060 w 230327"/>
              <a:gd name="connsiteY5" fmla="*/ 107690 h 123573"/>
              <a:gd name="connsiteX6" fmla="*/ 108260 w 230327"/>
              <a:gd name="connsiteY6" fmla="*/ 62866 h 123573"/>
              <a:gd name="connsiteX7" fmla="*/ 229284 w 230327"/>
              <a:gd name="connsiteY7" fmla="*/ 113 h 12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327" h="123573">
                <a:moveTo>
                  <a:pt x="229284" y="113"/>
                </a:moveTo>
                <a:cubicBezTo>
                  <a:pt x="237502" y="-2128"/>
                  <a:pt x="195666" y="29248"/>
                  <a:pt x="157566" y="49419"/>
                </a:cubicBezTo>
                <a:cubicBezTo>
                  <a:pt x="119466" y="69590"/>
                  <a:pt x="9648" y="111425"/>
                  <a:pt x="684" y="121137"/>
                </a:cubicBezTo>
                <a:cubicBezTo>
                  <a:pt x="-8280" y="130849"/>
                  <a:pt x="73149" y="108437"/>
                  <a:pt x="103778" y="107690"/>
                </a:cubicBezTo>
                <a:cubicBezTo>
                  <a:pt x="134407" y="106943"/>
                  <a:pt x="196413" y="116654"/>
                  <a:pt x="184460" y="116654"/>
                </a:cubicBezTo>
                <a:cubicBezTo>
                  <a:pt x="172507" y="116654"/>
                  <a:pt x="44760" y="116655"/>
                  <a:pt x="32060" y="107690"/>
                </a:cubicBezTo>
                <a:cubicBezTo>
                  <a:pt x="19360" y="98725"/>
                  <a:pt x="79125" y="77807"/>
                  <a:pt x="108260" y="62866"/>
                </a:cubicBezTo>
                <a:cubicBezTo>
                  <a:pt x="137395" y="47925"/>
                  <a:pt x="221066" y="2354"/>
                  <a:pt x="22928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AD41D67D-6EED-6EEE-8754-B26F3BEDAFC9}"/>
              </a:ext>
            </a:extLst>
          </p:cNvPr>
          <p:cNvSpPr/>
          <p:nvPr/>
        </p:nvSpPr>
        <p:spPr>
          <a:xfrm>
            <a:off x="4903684" y="3043378"/>
            <a:ext cx="53519" cy="336328"/>
          </a:xfrm>
          <a:custGeom>
            <a:avLst/>
            <a:gdLst>
              <a:gd name="connsiteX0" fmla="*/ 40351 w 53519"/>
              <a:gd name="connsiteY0" fmla="*/ 140 h 336328"/>
              <a:gd name="connsiteX1" fmla="*/ 44834 w 53519"/>
              <a:gd name="connsiteY1" fmla="*/ 192881 h 336328"/>
              <a:gd name="connsiteX2" fmla="*/ 10 w 53519"/>
              <a:gd name="connsiteY2" fmla="*/ 336316 h 336328"/>
              <a:gd name="connsiteX3" fmla="*/ 49316 w 53519"/>
              <a:gd name="connsiteY3" fmla="*/ 201846 h 336328"/>
              <a:gd name="connsiteX4" fmla="*/ 49316 w 53519"/>
              <a:gd name="connsiteY4" fmla="*/ 224257 h 336328"/>
              <a:gd name="connsiteX5" fmla="*/ 40351 w 53519"/>
              <a:gd name="connsiteY5" fmla="*/ 140 h 3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19" h="336328">
                <a:moveTo>
                  <a:pt x="40351" y="140"/>
                </a:moveTo>
                <a:cubicBezTo>
                  <a:pt x="39604" y="-5089"/>
                  <a:pt x="51557" y="136852"/>
                  <a:pt x="44834" y="192881"/>
                </a:cubicBezTo>
                <a:cubicBezTo>
                  <a:pt x="38111" y="248910"/>
                  <a:pt x="-737" y="334822"/>
                  <a:pt x="10" y="336316"/>
                </a:cubicBezTo>
                <a:cubicBezTo>
                  <a:pt x="757" y="337810"/>
                  <a:pt x="49316" y="201846"/>
                  <a:pt x="49316" y="201846"/>
                </a:cubicBezTo>
                <a:cubicBezTo>
                  <a:pt x="57534" y="183170"/>
                  <a:pt x="51557" y="252645"/>
                  <a:pt x="49316" y="224257"/>
                </a:cubicBezTo>
                <a:cubicBezTo>
                  <a:pt x="47075" y="195869"/>
                  <a:pt x="41098" y="5369"/>
                  <a:pt x="40351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52ABC5E3-A12C-AFD5-0822-1E5BBCB00A30}"/>
              </a:ext>
            </a:extLst>
          </p:cNvPr>
          <p:cNvSpPr/>
          <p:nvPr/>
        </p:nvSpPr>
        <p:spPr>
          <a:xfrm>
            <a:off x="4446494" y="3420012"/>
            <a:ext cx="67235" cy="319288"/>
          </a:xfrm>
          <a:custGeom>
            <a:avLst/>
            <a:gdLst>
              <a:gd name="connsiteX0" fmla="*/ 67235 w 67235"/>
              <a:gd name="connsiteY0" fmla="*/ 23 h 319288"/>
              <a:gd name="connsiteX1" fmla="*/ 31377 w 67235"/>
              <a:gd name="connsiteY1" fmla="*/ 121047 h 319288"/>
              <a:gd name="connsiteX2" fmla="*/ 53788 w 67235"/>
              <a:gd name="connsiteY2" fmla="*/ 318270 h 319288"/>
              <a:gd name="connsiteX3" fmla="*/ 0 w 67235"/>
              <a:gd name="connsiteY3" fmla="*/ 201729 h 319288"/>
              <a:gd name="connsiteX4" fmla="*/ 53788 w 67235"/>
              <a:gd name="connsiteY4" fmla="*/ 282412 h 319288"/>
              <a:gd name="connsiteX5" fmla="*/ 35859 w 67235"/>
              <a:gd name="connsiteY5" fmla="*/ 188282 h 319288"/>
              <a:gd name="connsiteX6" fmla="*/ 31377 w 67235"/>
              <a:gd name="connsiteY6" fmla="*/ 130012 h 319288"/>
              <a:gd name="connsiteX7" fmla="*/ 67235 w 67235"/>
              <a:gd name="connsiteY7" fmla="*/ 23 h 31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35" h="319288">
                <a:moveTo>
                  <a:pt x="67235" y="23"/>
                </a:moveTo>
                <a:cubicBezTo>
                  <a:pt x="67235" y="-1471"/>
                  <a:pt x="33618" y="68006"/>
                  <a:pt x="31377" y="121047"/>
                </a:cubicBezTo>
                <a:cubicBezTo>
                  <a:pt x="29136" y="174088"/>
                  <a:pt x="59017" y="304823"/>
                  <a:pt x="53788" y="318270"/>
                </a:cubicBezTo>
                <a:cubicBezTo>
                  <a:pt x="48559" y="331717"/>
                  <a:pt x="0" y="207705"/>
                  <a:pt x="0" y="201729"/>
                </a:cubicBezTo>
                <a:cubicBezTo>
                  <a:pt x="0" y="195753"/>
                  <a:pt x="47812" y="284653"/>
                  <a:pt x="53788" y="282412"/>
                </a:cubicBezTo>
                <a:cubicBezTo>
                  <a:pt x="59764" y="280171"/>
                  <a:pt x="39594" y="213682"/>
                  <a:pt x="35859" y="188282"/>
                </a:cubicBezTo>
                <a:cubicBezTo>
                  <a:pt x="32124" y="162882"/>
                  <a:pt x="25400" y="156906"/>
                  <a:pt x="31377" y="130012"/>
                </a:cubicBezTo>
                <a:cubicBezTo>
                  <a:pt x="37353" y="103118"/>
                  <a:pt x="67235" y="1517"/>
                  <a:pt x="6723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3E825994-4698-C115-64A2-E421B2836702}"/>
              </a:ext>
            </a:extLst>
          </p:cNvPr>
          <p:cNvSpPr/>
          <p:nvPr/>
        </p:nvSpPr>
        <p:spPr>
          <a:xfrm>
            <a:off x="4535932" y="3706885"/>
            <a:ext cx="54008" cy="257083"/>
          </a:xfrm>
          <a:custGeom>
            <a:avLst/>
            <a:gdLst>
              <a:gd name="connsiteX0" fmla="*/ 53997 w 54008"/>
              <a:gd name="connsiteY0" fmla="*/ 21 h 257083"/>
              <a:gd name="connsiteX1" fmla="*/ 18139 w 54008"/>
              <a:gd name="connsiteY1" fmla="*/ 103115 h 257083"/>
              <a:gd name="connsiteX2" fmla="*/ 49515 w 54008"/>
              <a:gd name="connsiteY2" fmla="*/ 255515 h 257083"/>
              <a:gd name="connsiteX3" fmla="*/ 22621 w 54008"/>
              <a:gd name="connsiteY3" fmla="*/ 179315 h 257083"/>
              <a:gd name="connsiteX4" fmla="*/ 209 w 54008"/>
              <a:gd name="connsiteY4" fmla="*/ 130009 h 257083"/>
              <a:gd name="connsiteX5" fmla="*/ 13656 w 54008"/>
              <a:gd name="connsiteY5" fmla="*/ 94150 h 257083"/>
              <a:gd name="connsiteX6" fmla="*/ 53997 w 54008"/>
              <a:gd name="connsiteY6" fmla="*/ 21 h 25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08" h="257083">
                <a:moveTo>
                  <a:pt x="53997" y="21"/>
                </a:moveTo>
                <a:cubicBezTo>
                  <a:pt x="54744" y="1515"/>
                  <a:pt x="18886" y="60533"/>
                  <a:pt x="18139" y="103115"/>
                </a:cubicBezTo>
                <a:cubicBezTo>
                  <a:pt x="17392" y="145697"/>
                  <a:pt x="48768" y="242815"/>
                  <a:pt x="49515" y="255515"/>
                </a:cubicBezTo>
                <a:cubicBezTo>
                  <a:pt x="50262" y="268215"/>
                  <a:pt x="30839" y="200233"/>
                  <a:pt x="22621" y="179315"/>
                </a:cubicBezTo>
                <a:cubicBezTo>
                  <a:pt x="14403" y="158397"/>
                  <a:pt x="1703" y="144203"/>
                  <a:pt x="209" y="130009"/>
                </a:cubicBezTo>
                <a:cubicBezTo>
                  <a:pt x="-1285" y="115815"/>
                  <a:pt x="5438" y="112826"/>
                  <a:pt x="13656" y="94150"/>
                </a:cubicBezTo>
                <a:cubicBezTo>
                  <a:pt x="21874" y="75474"/>
                  <a:pt x="53250" y="-1473"/>
                  <a:pt x="5399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85A31CA-7365-FAFE-D7FF-5389C881B474}"/>
              </a:ext>
            </a:extLst>
          </p:cNvPr>
          <p:cNvSpPr/>
          <p:nvPr/>
        </p:nvSpPr>
        <p:spPr>
          <a:xfrm>
            <a:off x="4865511" y="3303490"/>
            <a:ext cx="69784" cy="359271"/>
          </a:xfrm>
          <a:custGeom>
            <a:avLst/>
            <a:gdLst>
              <a:gd name="connsiteX0" fmla="*/ 69560 w 69784"/>
              <a:gd name="connsiteY0" fmla="*/ 4 h 359271"/>
              <a:gd name="connsiteX1" fmla="*/ 33701 w 69784"/>
              <a:gd name="connsiteY1" fmla="*/ 125510 h 359271"/>
              <a:gd name="connsiteX2" fmla="*/ 2324 w 69784"/>
              <a:gd name="connsiteY2" fmla="*/ 358592 h 359271"/>
              <a:gd name="connsiteX3" fmla="*/ 2324 w 69784"/>
              <a:gd name="connsiteY3" fmla="*/ 201710 h 359271"/>
              <a:gd name="connsiteX4" fmla="*/ 2324 w 69784"/>
              <a:gd name="connsiteY4" fmla="*/ 94134 h 359271"/>
              <a:gd name="connsiteX5" fmla="*/ 15771 w 69784"/>
              <a:gd name="connsiteY5" fmla="*/ 197228 h 359271"/>
              <a:gd name="connsiteX6" fmla="*/ 15771 w 69784"/>
              <a:gd name="connsiteY6" fmla="*/ 121028 h 359271"/>
              <a:gd name="connsiteX7" fmla="*/ 69560 w 69784"/>
              <a:gd name="connsiteY7" fmla="*/ 4 h 35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84" h="359271">
                <a:moveTo>
                  <a:pt x="69560" y="4"/>
                </a:moveTo>
                <a:cubicBezTo>
                  <a:pt x="72548" y="751"/>
                  <a:pt x="44907" y="65745"/>
                  <a:pt x="33701" y="125510"/>
                </a:cubicBezTo>
                <a:cubicBezTo>
                  <a:pt x="22495" y="185275"/>
                  <a:pt x="7553" y="345892"/>
                  <a:pt x="2324" y="358592"/>
                </a:cubicBezTo>
                <a:cubicBezTo>
                  <a:pt x="-2905" y="371292"/>
                  <a:pt x="2324" y="201710"/>
                  <a:pt x="2324" y="201710"/>
                </a:cubicBezTo>
                <a:cubicBezTo>
                  <a:pt x="2324" y="157634"/>
                  <a:pt x="83" y="94881"/>
                  <a:pt x="2324" y="94134"/>
                </a:cubicBezTo>
                <a:cubicBezTo>
                  <a:pt x="4565" y="93387"/>
                  <a:pt x="13530" y="192746"/>
                  <a:pt x="15771" y="197228"/>
                </a:cubicBezTo>
                <a:cubicBezTo>
                  <a:pt x="18012" y="201710"/>
                  <a:pt x="8300" y="147922"/>
                  <a:pt x="15771" y="121028"/>
                </a:cubicBezTo>
                <a:cubicBezTo>
                  <a:pt x="23242" y="94134"/>
                  <a:pt x="66572" y="-743"/>
                  <a:pt x="695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6879799-954E-2CC3-639E-6CA8250A7F46}"/>
              </a:ext>
            </a:extLst>
          </p:cNvPr>
          <p:cNvSpPr/>
          <p:nvPr/>
        </p:nvSpPr>
        <p:spPr>
          <a:xfrm>
            <a:off x="4984232" y="3393136"/>
            <a:ext cx="40538" cy="256442"/>
          </a:xfrm>
          <a:custGeom>
            <a:avLst/>
            <a:gdLst>
              <a:gd name="connsiteX0" fmla="*/ 40486 w 40538"/>
              <a:gd name="connsiteY0" fmla="*/ 5 h 256442"/>
              <a:gd name="connsiteX1" fmla="*/ 9109 w 40538"/>
              <a:gd name="connsiteY1" fmla="*/ 116546 h 256442"/>
              <a:gd name="connsiteX2" fmla="*/ 27039 w 40538"/>
              <a:gd name="connsiteY2" fmla="*/ 255499 h 256442"/>
              <a:gd name="connsiteX3" fmla="*/ 13592 w 40538"/>
              <a:gd name="connsiteY3" fmla="*/ 174817 h 256442"/>
              <a:gd name="connsiteX4" fmla="*/ 144 w 40538"/>
              <a:gd name="connsiteY4" fmla="*/ 121029 h 256442"/>
              <a:gd name="connsiteX5" fmla="*/ 40486 w 40538"/>
              <a:gd name="connsiteY5" fmla="*/ 5 h 25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" h="256442">
                <a:moveTo>
                  <a:pt x="40486" y="5"/>
                </a:moveTo>
                <a:cubicBezTo>
                  <a:pt x="41980" y="-742"/>
                  <a:pt x="11350" y="73964"/>
                  <a:pt x="9109" y="116546"/>
                </a:cubicBezTo>
                <a:cubicBezTo>
                  <a:pt x="6868" y="159128"/>
                  <a:pt x="26292" y="245787"/>
                  <a:pt x="27039" y="255499"/>
                </a:cubicBezTo>
                <a:cubicBezTo>
                  <a:pt x="27786" y="265211"/>
                  <a:pt x="18075" y="197229"/>
                  <a:pt x="13592" y="174817"/>
                </a:cubicBezTo>
                <a:cubicBezTo>
                  <a:pt x="9109" y="152405"/>
                  <a:pt x="-1350" y="145682"/>
                  <a:pt x="144" y="121029"/>
                </a:cubicBezTo>
                <a:cubicBezTo>
                  <a:pt x="1638" y="96376"/>
                  <a:pt x="38992" y="752"/>
                  <a:pt x="404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14B333F3-2404-E5CD-5D61-1D9D70361BC1}"/>
              </a:ext>
            </a:extLst>
          </p:cNvPr>
          <p:cNvSpPr/>
          <p:nvPr/>
        </p:nvSpPr>
        <p:spPr>
          <a:xfrm>
            <a:off x="5235219" y="3164251"/>
            <a:ext cx="347635" cy="99004"/>
          </a:xfrm>
          <a:custGeom>
            <a:avLst/>
            <a:gdLst>
              <a:gd name="connsiteX0" fmla="*/ 169 w 347635"/>
              <a:gd name="connsiteY0" fmla="*/ 98902 h 99004"/>
              <a:gd name="connsiteX1" fmla="*/ 327381 w 347635"/>
              <a:gd name="connsiteY1" fmla="*/ 4773 h 99004"/>
              <a:gd name="connsiteX2" fmla="*/ 282557 w 347635"/>
              <a:gd name="connsiteY2" fmla="*/ 22702 h 99004"/>
              <a:gd name="connsiteX3" fmla="*/ 169 w 347635"/>
              <a:gd name="connsiteY3" fmla="*/ 98902 h 9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635" h="99004">
                <a:moveTo>
                  <a:pt x="169" y="98902"/>
                </a:moveTo>
                <a:cubicBezTo>
                  <a:pt x="7640" y="95914"/>
                  <a:pt x="280316" y="17473"/>
                  <a:pt x="327381" y="4773"/>
                </a:cubicBezTo>
                <a:cubicBezTo>
                  <a:pt x="374446" y="-7927"/>
                  <a:pt x="331116" y="7014"/>
                  <a:pt x="282557" y="22702"/>
                </a:cubicBezTo>
                <a:cubicBezTo>
                  <a:pt x="233998" y="38390"/>
                  <a:pt x="-7302" y="101890"/>
                  <a:pt x="169" y="98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A516B72D-0541-14B6-2362-D42FA85A41EF}"/>
              </a:ext>
            </a:extLst>
          </p:cNvPr>
          <p:cNvSpPr/>
          <p:nvPr/>
        </p:nvSpPr>
        <p:spPr>
          <a:xfrm>
            <a:off x="5679135" y="3191366"/>
            <a:ext cx="103156" cy="157032"/>
          </a:xfrm>
          <a:custGeom>
            <a:avLst/>
            <a:gdLst>
              <a:gd name="connsiteX0" fmla="*/ 6 w 103156"/>
              <a:gd name="connsiteY0" fmla="*/ 69 h 157032"/>
              <a:gd name="connsiteX1" fmla="*/ 80689 w 103156"/>
              <a:gd name="connsiteY1" fmla="*/ 76269 h 157032"/>
              <a:gd name="connsiteX2" fmla="*/ 103100 w 103156"/>
              <a:gd name="connsiteY2" fmla="*/ 156952 h 157032"/>
              <a:gd name="connsiteX3" fmla="*/ 85171 w 103156"/>
              <a:gd name="connsiteY3" fmla="*/ 89716 h 157032"/>
              <a:gd name="connsiteX4" fmla="*/ 6 w 103156"/>
              <a:gd name="connsiteY4" fmla="*/ 69 h 15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56" h="157032">
                <a:moveTo>
                  <a:pt x="6" y="69"/>
                </a:moveTo>
                <a:cubicBezTo>
                  <a:pt x="-741" y="-2172"/>
                  <a:pt x="63507" y="50122"/>
                  <a:pt x="80689" y="76269"/>
                </a:cubicBezTo>
                <a:cubicBezTo>
                  <a:pt x="97871" y="102416"/>
                  <a:pt x="102353" y="154711"/>
                  <a:pt x="103100" y="156952"/>
                </a:cubicBezTo>
                <a:cubicBezTo>
                  <a:pt x="103847" y="159193"/>
                  <a:pt x="97124" y="114369"/>
                  <a:pt x="85171" y="89716"/>
                </a:cubicBezTo>
                <a:cubicBezTo>
                  <a:pt x="73218" y="65063"/>
                  <a:pt x="753" y="2310"/>
                  <a:pt x="6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C59A0DD3-4913-E5D7-D157-C495BC32E59A}"/>
              </a:ext>
            </a:extLst>
          </p:cNvPr>
          <p:cNvSpPr/>
          <p:nvPr/>
        </p:nvSpPr>
        <p:spPr>
          <a:xfrm>
            <a:off x="5414681" y="3298699"/>
            <a:ext cx="418471" cy="230950"/>
          </a:xfrm>
          <a:custGeom>
            <a:avLst/>
            <a:gdLst>
              <a:gd name="connsiteX0" fmla="*/ 1 w 418471"/>
              <a:gd name="connsiteY0" fmla="*/ 313 h 230950"/>
              <a:gd name="connsiteX1" fmla="*/ 215154 w 418471"/>
              <a:gd name="connsiteY1" fmla="*/ 22725 h 230950"/>
              <a:gd name="connsiteX2" fmla="*/ 188260 w 418471"/>
              <a:gd name="connsiteY2" fmla="*/ 4795 h 230950"/>
              <a:gd name="connsiteX3" fmla="*/ 318248 w 418471"/>
              <a:gd name="connsiteY3" fmla="*/ 103407 h 230950"/>
              <a:gd name="connsiteX4" fmla="*/ 313766 w 418471"/>
              <a:gd name="connsiteY4" fmla="*/ 85477 h 230950"/>
              <a:gd name="connsiteX5" fmla="*/ 416860 w 418471"/>
              <a:gd name="connsiteY5" fmla="*/ 228913 h 230950"/>
              <a:gd name="connsiteX6" fmla="*/ 372037 w 418471"/>
              <a:gd name="connsiteY6" fmla="*/ 166160 h 230950"/>
              <a:gd name="connsiteX7" fmla="*/ 309284 w 418471"/>
              <a:gd name="connsiteY7" fmla="*/ 112372 h 230950"/>
              <a:gd name="connsiteX8" fmla="*/ 242048 w 418471"/>
              <a:gd name="connsiteY8" fmla="*/ 67548 h 230950"/>
              <a:gd name="connsiteX9" fmla="*/ 268943 w 418471"/>
              <a:gd name="connsiteY9" fmla="*/ 80995 h 230950"/>
              <a:gd name="connsiteX10" fmla="*/ 219637 w 418471"/>
              <a:gd name="connsiteY10" fmla="*/ 13760 h 230950"/>
              <a:gd name="connsiteX11" fmla="*/ 1 w 418471"/>
              <a:gd name="connsiteY11" fmla="*/ 313 h 2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471" h="230950">
                <a:moveTo>
                  <a:pt x="1" y="313"/>
                </a:moveTo>
                <a:cubicBezTo>
                  <a:pt x="-746" y="1807"/>
                  <a:pt x="215154" y="22725"/>
                  <a:pt x="215154" y="22725"/>
                </a:cubicBezTo>
                <a:cubicBezTo>
                  <a:pt x="246530" y="23472"/>
                  <a:pt x="171078" y="-8652"/>
                  <a:pt x="188260" y="4795"/>
                </a:cubicBezTo>
                <a:cubicBezTo>
                  <a:pt x="205442" y="18242"/>
                  <a:pt x="297330" y="89960"/>
                  <a:pt x="318248" y="103407"/>
                </a:cubicBezTo>
                <a:cubicBezTo>
                  <a:pt x="339166" y="116854"/>
                  <a:pt x="297331" y="64559"/>
                  <a:pt x="313766" y="85477"/>
                </a:cubicBezTo>
                <a:cubicBezTo>
                  <a:pt x="330201" y="106395"/>
                  <a:pt x="407148" y="215466"/>
                  <a:pt x="416860" y="228913"/>
                </a:cubicBezTo>
                <a:cubicBezTo>
                  <a:pt x="426572" y="242360"/>
                  <a:pt x="389966" y="185583"/>
                  <a:pt x="372037" y="166160"/>
                </a:cubicBezTo>
                <a:cubicBezTo>
                  <a:pt x="354108" y="146737"/>
                  <a:pt x="330949" y="128807"/>
                  <a:pt x="309284" y="112372"/>
                </a:cubicBezTo>
                <a:cubicBezTo>
                  <a:pt x="287619" y="95937"/>
                  <a:pt x="248772" y="72778"/>
                  <a:pt x="242048" y="67548"/>
                </a:cubicBezTo>
                <a:cubicBezTo>
                  <a:pt x="235325" y="62319"/>
                  <a:pt x="272678" y="89960"/>
                  <a:pt x="268943" y="80995"/>
                </a:cubicBezTo>
                <a:cubicBezTo>
                  <a:pt x="265208" y="72030"/>
                  <a:pt x="258484" y="24966"/>
                  <a:pt x="219637" y="13760"/>
                </a:cubicBezTo>
                <a:cubicBezTo>
                  <a:pt x="180790" y="2554"/>
                  <a:pt x="748" y="-1181"/>
                  <a:pt x="1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00BAE2F8-6CF8-F748-7436-1DF3F3C8FDB5}"/>
              </a:ext>
            </a:extLst>
          </p:cNvPr>
          <p:cNvSpPr/>
          <p:nvPr/>
        </p:nvSpPr>
        <p:spPr>
          <a:xfrm>
            <a:off x="4701797" y="5257791"/>
            <a:ext cx="730830" cy="564797"/>
          </a:xfrm>
          <a:custGeom>
            <a:avLst/>
            <a:gdLst>
              <a:gd name="connsiteX0" fmla="*/ 730815 w 730830"/>
              <a:gd name="connsiteY0" fmla="*/ 9 h 564797"/>
              <a:gd name="connsiteX1" fmla="*/ 564968 w 730830"/>
              <a:gd name="connsiteY1" fmla="*/ 246538 h 564797"/>
              <a:gd name="connsiteX2" fmla="*/ 228791 w 730830"/>
              <a:gd name="connsiteY2" fmla="*/ 434797 h 564797"/>
              <a:gd name="connsiteX3" fmla="*/ 300509 w 730830"/>
              <a:gd name="connsiteY3" fmla="*/ 421350 h 564797"/>
              <a:gd name="connsiteX4" fmla="*/ 191 w 730830"/>
              <a:gd name="connsiteY4" fmla="*/ 564785 h 564797"/>
              <a:gd name="connsiteX5" fmla="*/ 251203 w 730830"/>
              <a:gd name="connsiteY5" fmla="*/ 430315 h 564797"/>
              <a:gd name="connsiteX6" fmla="*/ 475321 w 730830"/>
              <a:gd name="connsiteY6" fmla="*/ 313774 h 564797"/>
              <a:gd name="connsiteX7" fmla="*/ 421532 w 730830"/>
              <a:gd name="connsiteY7" fmla="*/ 372044 h 564797"/>
              <a:gd name="connsiteX8" fmla="*/ 573932 w 730830"/>
              <a:gd name="connsiteY8" fmla="*/ 237574 h 564797"/>
              <a:gd name="connsiteX9" fmla="*/ 730815 w 730830"/>
              <a:gd name="connsiteY9" fmla="*/ 9 h 56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830" h="564797">
                <a:moveTo>
                  <a:pt x="730815" y="9"/>
                </a:moveTo>
                <a:cubicBezTo>
                  <a:pt x="729321" y="1503"/>
                  <a:pt x="648639" y="174073"/>
                  <a:pt x="564968" y="246538"/>
                </a:cubicBezTo>
                <a:cubicBezTo>
                  <a:pt x="481297" y="319003"/>
                  <a:pt x="272867" y="405662"/>
                  <a:pt x="228791" y="434797"/>
                </a:cubicBezTo>
                <a:cubicBezTo>
                  <a:pt x="184715" y="463932"/>
                  <a:pt x="338609" y="399685"/>
                  <a:pt x="300509" y="421350"/>
                </a:cubicBezTo>
                <a:cubicBezTo>
                  <a:pt x="262409" y="443015"/>
                  <a:pt x="8409" y="563291"/>
                  <a:pt x="191" y="564785"/>
                </a:cubicBezTo>
                <a:cubicBezTo>
                  <a:pt x="-8027" y="566279"/>
                  <a:pt x="251203" y="430315"/>
                  <a:pt x="251203" y="430315"/>
                </a:cubicBezTo>
                <a:cubicBezTo>
                  <a:pt x="330391" y="388480"/>
                  <a:pt x="446933" y="323486"/>
                  <a:pt x="475321" y="313774"/>
                </a:cubicBezTo>
                <a:cubicBezTo>
                  <a:pt x="503709" y="304062"/>
                  <a:pt x="405097" y="384744"/>
                  <a:pt x="421532" y="372044"/>
                </a:cubicBezTo>
                <a:cubicBezTo>
                  <a:pt x="437967" y="359344"/>
                  <a:pt x="522385" y="294351"/>
                  <a:pt x="573932" y="237574"/>
                </a:cubicBezTo>
                <a:cubicBezTo>
                  <a:pt x="625479" y="180798"/>
                  <a:pt x="732309" y="-1485"/>
                  <a:pt x="73081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6CDBAAA4-1A8E-301B-B748-A146F6414968}"/>
              </a:ext>
            </a:extLst>
          </p:cNvPr>
          <p:cNvSpPr/>
          <p:nvPr/>
        </p:nvSpPr>
        <p:spPr>
          <a:xfrm>
            <a:off x="2488608" y="3638419"/>
            <a:ext cx="520375" cy="269071"/>
          </a:xfrm>
          <a:custGeom>
            <a:avLst/>
            <a:gdLst>
              <a:gd name="connsiteX0" fmla="*/ 592 w 520375"/>
              <a:gd name="connsiteY0" fmla="*/ 89031 h 269071"/>
              <a:gd name="connsiteX1" fmla="*/ 102192 w 520375"/>
              <a:gd name="connsiteY1" fmla="*/ 16006 h 269071"/>
              <a:gd name="connsiteX2" fmla="*/ 79967 w 520375"/>
              <a:gd name="connsiteY2" fmla="*/ 35056 h 269071"/>
              <a:gd name="connsiteX3" fmla="*/ 143467 w 520375"/>
              <a:gd name="connsiteY3" fmla="*/ 31881 h 269071"/>
              <a:gd name="connsiteX4" fmla="*/ 260942 w 520375"/>
              <a:gd name="connsiteY4" fmla="*/ 108081 h 269071"/>
              <a:gd name="connsiteX5" fmla="*/ 264117 w 520375"/>
              <a:gd name="connsiteY5" fmla="*/ 79506 h 269071"/>
              <a:gd name="connsiteX6" fmla="*/ 346667 w 520375"/>
              <a:gd name="connsiteY6" fmla="*/ 149356 h 269071"/>
              <a:gd name="connsiteX7" fmla="*/ 365717 w 520375"/>
              <a:gd name="connsiteY7" fmla="*/ 136656 h 269071"/>
              <a:gd name="connsiteX8" fmla="*/ 518117 w 520375"/>
              <a:gd name="connsiteY8" fmla="*/ 266831 h 269071"/>
              <a:gd name="connsiteX9" fmla="*/ 460967 w 520375"/>
              <a:gd name="connsiteY9" fmla="*/ 222381 h 269071"/>
              <a:gd name="connsiteX10" fmla="*/ 321267 w 520375"/>
              <a:gd name="connsiteY10" fmla="*/ 114431 h 269071"/>
              <a:gd name="connsiteX11" fmla="*/ 343492 w 520375"/>
              <a:gd name="connsiteY11" fmla="*/ 139831 h 269071"/>
              <a:gd name="connsiteX12" fmla="*/ 219667 w 520375"/>
              <a:gd name="connsiteY12" fmla="*/ 57281 h 269071"/>
              <a:gd name="connsiteX13" fmla="*/ 172042 w 520375"/>
              <a:gd name="connsiteY13" fmla="*/ 25531 h 269071"/>
              <a:gd name="connsiteX14" fmla="*/ 89492 w 520375"/>
              <a:gd name="connsiteY14" fmla="*/ 131 h 269071"/>
              <a:gd name="connsiteX15" fmla="*/ 105367 w 520375"/>
              <a:gd name="connsiteY15" fmla="*/ 16006 h 269071"/>
              <a:gd name="connsiteX16" fmla="*/ 60917 w 520375"/>
              <a:gd name="connsiteY16" fmla="*/ 25531 h 269071"/>
              <a:gd name="connsiteX17" fmla="*/ 592 w 520375"/>
              <a:gd name="connsiteY17" fmla="*/ 89031 h 2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375" h="269071">
                <a:moveTo>
                  <a:pt x="592" y="89031"/>
                </a:moveTo>
                <a:cubicBezTo>
                  <a:pt x="7471" y="87444"/>
                  <a:pt x="88963" y="25002"/>
                  <a:pt x="102192" y="16006"/>
                </a:cubicBezTo>
                <a:cubicBezTo>
                  <a:pt x="115421" y="7010"/>
                  <a:pt x="73088" y="32410"/>
                  <a:pt x="79967" y="35056"/>
                </a:cubicBezTo>
                <a:cubicBezTo>
                  <a:pt x="86846" y="37702"/>
                  <a:pt x="113305" y="19710"/>
                  <a:pt x="143467" y="31881"/>
                </a:cubicBezTo>
                <a:cubicBezTo>
                  <a:pt x="173629" y="44052"/>
                  <a:pt x="240834" y="100144"/>
                  <a:pt x="260942" y="108081"/>
                </a:cubicBezTo>
                <a:cubicBezTo>
                  <a:pt x="281050" y="116018"/>
                  <a:pt x="249830" y="72627"/>
                  <a:pt x="264117" y="79506"/>
                </a:cubicBezTo>
                <a:cubicBezTo>
                  <a:pt x="278405" y="86385"/>
                  <a:pt x="329734" y="139831"/>
                  <a:pt x="346667" y="149356"/>
                </a:cubicBezTo>
                <a:cubicBezTo>
                  <a:pt x="363600" y="158881"/>
                  <a:pt x="337142" y="117077"/>
                  <a:pt x="365717" y="136656"/>
                </a:cubicBezTo>
                <a:cubicBezTo>
                  <a:pt x="394292" y="156235"/>
                  <a:pt x="502242" y="252544"/>
                  <a:pt x="518117" y="266831"/>
                </a:cubicBezTo>
                <a:cubicBezTo>
                  <a:pt x="533992" y="281119"/>
                  <a:pt x="460967" y="222381"/>
                  <a:pt x="460967" y="222381"/>
                </a:cubicBezTo>
                <a:cubicBezTo>
                  <a:pt x="428159" y="196981"/>
                  <a:pt x="340846" y="128189"/>
                  <a:pt x="321267" y="114431"/>
                </a:cubicBezTo>
                <a:cubicBezTo>
                  <a:pt x="301688" y="100673"/>
                  <a:pt x="360425" y="149356"/>
                  <a:pt x="343492" y="139831"/>
                </a:cubicBezTo>
                <a:cubicBezTo>
                  <a:pt x="326559" y="130306"/>
                  <a:pt x="219667" y="57281"/>
                  <a:pt x="219667" y="57281"/>
                </a:cubicBezTo>
                <a:cubicBezTo>
                  <a:pt x="191092" y="38231"/>
                  <a:pt x="193738" y="35056"/>
                  <a:pt x="172042" y="25531"/>
                </a:cubicBezTo>
                <a:cubicBezTo>
                  <a:pt x="150346" y="16006"/>
                  <a:pt x="89492" y="131"/>
                  <a:pt x="89492" y="131"/>
                </a:cubicBezTo>
                <a:cubicBezTo>
                  <a:pt x="78380" y="-1456"/>
                  <a:pt x="110129" y="11773"/>
                  <a:pt x="105367" y="16006"/>
                </a:cubicBezTo>
                <a:cubicBezTo>
                  <a:pt x="100605" y="20239"/>
                  <a:pt x="73088" y="16535"/>
                  <a:pt x="60917" y="25531"/>
                </a:cubicBezTo>
                <a:cubicBezTo>
                  <a:pt x="48746" y="34527"/>
                  <a:pt x="-6287" y="90618"/>
                  <a:pt x="592" y="89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AE0264A5-1FCB-C49D-7C12-27629F73DD83}"/>
              </a:ext>
            </a:extLst>
          </p:cNvPr>
          <p:cNvSpPr/>
          <p:nvPr/>
        </p:nvSpPr>
        <p:spPr>
          <a:xfrm>
            <a:off x="2462353" y="3676569"/>
            <a:ext cx="149843" cy="463434"/>
          </a:xfrm>
          <a:custGeom>
            <a:avLst/>
            <a:gdLst>
              <a:gd name="connsiteX0" fmla="*/ 52247 w 149843"/>
              <a:gd name="connsiteY0" fmla="*/ 81 h 463434"/>
              <a:gd name="connsiteX1" fmla="*/ 14147 w 149843"/>
              <a:gd name="connsiteY1" fmla="*/ 127081 h 463434"/>
              <a:gd name="connsiteX2" fmla="*/ 20497 w 149843"/>
              <a:gd name="connsiteY2" fmla="*/ 98506 h 463434"/>
              <a:gd name="connsiteX3" fmla="*/ 17322 w 149843"/>
              <a:gd name="connsiteY3" fmla="*/ 196931 h 463434"/>
              <a:gd name="connsiteX4" fmla="*/ 23672 w 149843"/>
              <a:gd name="connsiteY4" fmla="*/ 168356 h 463434"/>
              <a:gd name="connsiteX5" fmla="*/ 20497 w 149843"/>
              <a:gd name="connsiteY5" fmla="*/ 244556 h 463434"/>
              <a:gd name="connsiteX6" fmla="*/ 39547 w 149843"/>
              <a:gd name="connsiteY6" fmla="*/ 289006 h 463434"/>
              <a:gd name="connsiteX7" fmla="*/ 30022 w 149843"/>
              <a:gd name="connsiteY7" fmla="*/ 257256 h 463434"/>
              <a:gd name="connsiteX8" fmla="*/ 77647 w 149843"/>
              <a:gd name="connsiteY8" fmla="*/ 355681 h 463434"/>
              <a:gd name="connsiteX9" fmla="*/ 147497 w 149843"/>
              <a:gd name="connsiteY9" fmla="*/ 460456 h 463434"/>
              <a:gd name="connsiteX10" fmla="*/ 122097 w 149843"/>
              <a:gd name="connsiteY10" fmla="*/ 419181 h 463434"/>
              <a:gd name="connsiteX11" fmla="*/ 14147 w 149843"/>
              <a:gd name="connsiteY11" fmla="*/ 260431 h 463434"/>
              <a:gd name="connsiteX12" fmla="*/ 17322 w 149843"/>
              <a:gd name="connsiteY12" fmla="*/ 282656 h 463434"/>
              <a:gd name="connsiteX13" fmla="*/ 1447 w 149843"/>
              <a:gd name="connsiteY13" fmla="*/ 127081 h 463434"/>
              <a:gd name="connsiteX14" fmla="*/ 1447 w 149843"/>
              <a:gd name="connsiteY14" fmla="*/ 171531 h 463434"/>
              <a:gd name="connsiteX15" fmla="*/ 7797 w 149843"/>
              <a:gd name="connsiteY15" fmla="*/ 108031 h 463434"/>
              <a:gd name="connsiteX16" fmla="*/ 52247 w 149843"/>
              <a:gd name="connsiteY16" fmla="*/ 81 h 4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843" h="463434">
                <a:moveTo>
                  <a:pt x="52247" y="81"/>
                </a:moveTo>
                <a:cubicBezTo>
                  <a:pt x="53305" y="3256"/>
                  <a:pt x="19439" y="110677"/>
                  <a:pt x="14147" y="127081"/>
                </a:cubicBezTo>
                <a:cubicBezTo>
                  <a:pt x="8855" y="143485"/>
                  <a:pt x="19968" y="86864"/>
                  <a:pt x="20497" y="98506"/>
                </a:cubicBezTo>
                <a:cubicBezTo>
                  <a:pt x="21026" y="110148"/>
                  <a:pt x="16793" y="185289"/>
                  <a:pt x="17322" y="196931"/>
                </a:cubicBezTo>
                <a:cubicBezTo>
                  <a:pt x="17851" y="208573"/>
                  <a:pt x="23143" y="160419"/>
                  <a:pt x="23672" y="168356"/>
                </a:cubicBezTo>
                <a:cubicBezTo>
                  <a:pt x="24201" y="176294"/>
                  <a:pt x="17851" y="224448"/>
                  <a:pt x="20497" y="244556"/>
                </a:cubicBezTo>
                <a:cubicBezTo>
                  <a:pt x="23143" y="264664"/>
                  <a:pt x="37959" y="286889"/>
                  <a:pt x="39547" y="289006"/>
                </a:cubicBezTo>
                <a:cubicBezTo>
                  <a:pt x="41135" y="291123"/>
                  <a:pt x="23672" y="246144"/>
                  <a:pt x="30022" y="257256"/>
                </a:cubicBezTo>
                <a:cubicBezTo>
                  <a:pt x="36372" y="268368"/>
                  <a:pt x="58068" y="321814"/>
                  <a:pt x="77647" y="355681"/>
                </a:cubicBezTo>
                <a:cubicBezTo>
                  <a:pt x="97226" y="389548"/>
                  <a:pt x="140089" y="449873"/>
                  <a:pt x="147497" y="460456"/>
                </a:cubicBezTo>
                <a:cubicBezTo>
                  <a:pt x="154905" y="471039"/>
                  <a:pt x="144322" y="452518"/>
                  <a:pt x="122097" y="419181"/>
                </a:cubicBezTo>
                <a:cubicBezTo>
                  <a:pt x="99872" y="385844"/>
                  <a:pt x="31609" y="283185"/>
                  <a:pt x="14147" y="260431"/>
                </a:cubicBezTo>
                <a:cubicBezTo>
                  <a:pt x="-3316" y="237677"/>
                  <a:pt x="19439" y="304881"/>
                  <a:pt x="17322" y="282656"/>
                </a:cubicBezTo>
                <a:cubicBezTo>
                  <a:pt x="15205" y="260431"/>
                  <a:pt x="4093" y="145602"/>
                  <a:pt x="1447" y="127081"/>
                </a:cubicBezTo>
                <a:cubicBezTo>
                  <a:pt x="-1199" y="108560"/>
                  <a:pt x="389" y="174706"/>
                  <a:pt x="1447" y="171531"/>
                </a:cubicBezTo>
                <a:cubicBezTo>
                  <a:pt x="2505" y="168356"/>
                  <a:pt x="1447" y="129198"/>
                  <a:pt x="7797" y="108031"/>
                </a:cubicBezTo>
                <a:cubicBezTo>
                  <a:pt x="14147" y="86864"/>
                  <a:pt x="51189" y="-3094"/>
                  <a:pt x="5224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CD1D2CDE-B190-2FBA-63D1-2331DCF4C347}"/>
              </a:ext>
            </a:extLst>
          </p:cNvPr>
          <p:cNvSpPr/>
          <p:nvPr/>
        </p:nvSpPr>
        <p:spPr>
          <a:xfrm>
            <a:off x="2494611" y="3708360"/>
            <a:ext cx="137464" cy="409638"/>
          </a:xfrm>
          <a:custGeom>
            <a:avLst/>
            <a:gdLst>
              <a:gd name="connsiteX0" fmla="*/ 99364 w 137464"/>
              <a:gd name="connsiteY0" fmla="*/ 40 h 409638"/>
              <a:gd name="connsiteX1" fmla="*/ 13639 w 137464"/>
              <a:gd name="connsiteY1" fmla="*/ 95290 h 409638"/>
              <a:gd name="connsiteX2" fmla="*/ 32689 w 137464"/>
              <a:gd name="connsiteY2" fmla="*/ 79415 h 409638"/>
              <a:gd name="connsiteX3" fmla="*/ 16814 w 137464"/>
              <a:gd name="connsiteY3" fmla="*/ 130215 h 409638"/>
              <a:gd name="connsiteX4" fmla="*/ 19989 w 137464"/>
              <a:gd name="connsiteY4" fmla="*/ 215940 h 409638"/>
              <a:gd name="connsiteX5" fmla="*/ 23164 w 137464"/>
              <a:gd name="connsiteY5" fmla="*/ 181015 h 409638"/>
              <a:gd name="connsiteX6" fmla="*/ 51739 w 137464"/>
              <a:gd name="connsiteY6" fmla="*/ 304840 h 409638"/>
              <a:gd name="connsiteX7" fmla="*/ 89839 w 137464"/>
              <a:gd name="connsiteY7" fmla="*/ 342940 h 409638"/>
              <a:gd name="connsiteX8" fmla="*/ 137464 w 137464"/>
              <a:gd name="connsiteY8" fmla="*/ 409615 h 409638"/>
              <a:gd name="connsiteX9" fmla="*/ 89839 w 137464"/>
              <a:gd name="connsiteY9" fmla="*/ 349290 h 409638"/>
              <a:gd name="connsiteX10" fmla="*/ 32689 w 137464"/>
              <a:gd name="connsiteY10" fmla="*/ 254040 h 409638"/>
              <a:gd name="connsiteX11" fmla="*/ 35864 w 137464"/>
              <a:gd name="connsiteY11" fmla="*/ 273090 h 409638"/>
              <a:gd name="connsiteX12" fmla="*/ 13639 w 137464"/>
              <a:gd name="connsiteY12" fmla="*/ 69890 h 409638"/>
              <a:gd name="connsiteX13" fmla="*/ 939 w 137464"/>
              <a:gd name="connsiteY13" fmla="*/ 107990 h 409638"/>
              <a:gd name="connsiteX14" fmla="*/ 39039 w 137464"/>
              <a:gd name="connsiteY14" fmla="*/ 41315 h 409638"/>
              <a:gd name="connsiteX15" fmla="*/ 13639 w 137464"/>
              <a:gd name="connsiteY15" fmla="*/ 82590 h 409638"/>
              <a:gd name="connsiteX16" fmla="*/ 99364 w 137464"/>
              <a:gd name="connsiteY16" fmla="*/ 40 h 4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464" h="409638">
                <a:moveTo>
                  <a:pt x="99364" y="40"/>
                </a:moveTo>
                <a:cubicBezTo>
                  <a:pt x="99364" y="2157"/>
                  <a:pt x="13639" y="95290"/>
                  <a:pt x="13639" y="95290"/>
                </a:cubicBezTo>
                <a:cubicBezTo>
                  <a:pt x="2527" y="108519"/>
                  <a:pt x="32160" y="73594"/>
                  <a:pt x="32689" y="79415"/>
                </a:cubicBezTo>
                <a:cubicBezTo>
                  <a:pt x="33218" y="85236"/>
                  <a:pt x="18931" y="107461"/>
                  <a:pt x="16814" y="130215"/>
                </a:cubicBezTo>
                <a:cubicBezTo>
                  <a:pt x="14697" y="152969"/>
                  <a:pt x="18931" y="207473"/>
                  <a:pt x="19989" y="215940"/>
                </a:cubicBezTo>
                <a:cubicBezTo>
                  <a:pt x="21047" y="224407"/>
                  <a:pt x="17872" y="166198"/>
                  <a:pt x="23164" y="181015"/>
                </a:cubicBezTo>
                <a:cubicBezTo>
                  <a:pt x="28456" y="195832"/>
                  <a:pt x="40627" y="277853"/>
                  <a:pt x="51739" y="304840"/>
                </a:cubicBezTo>
                <a:cubicBezTo>
                  <a:pt x="62851" y="331827"/>
                  <a:pt x="75552" y="325478"/>
                  <a:pt x="89839" y="342940"/>
                </a:cubicBezTo>
                <a:cubicBezTo>
                  <a:pt x="104126" y="360402"/>
                  <a:pt x="137464" y="408557"/>
                  <a:pt x="137464" y="409615"/>
                </a:cubicBezTo>
                <a:cubicBezTo>
                  <a:pt x="137464" y="410673"/>
                  <a:pt x="107301" y="375219"/>
                  <a:pt x="89839" y="349290"/>
                </a:cubicBezTo>
                <a:cubicBezTo>
                  <a:pt x="72377" y="323361"/>
                  <a:pt x="32689" y="254040"/>
                  <a:pt x="32689" y="254040"/>
                </a:cubicBezTo>
                <a:cubicBezTo>
                  <a:pt x="23693" y="241340"/>
                  <a:pt x="39039" y="303782"/>
                  <a:pt x="35864" y="273090"/>
                </a:cubicBezTo>
                <a:cubicBezTo>
                  <a:pt x="32689" y="242398"/>
                  <a:pt x="19460" y="97407"/>
                  <a:pt x="13639" y="69890"/>
                </a:cubicBezTo>
                <a:cubicBezTo>
                  <a:pt x="7818" y="42373"/>
                  <a:pt x="-3294" y="112752"/>
                  <a:pt x="939" y="107990"/>
                </a:cubicBezTo>
                <a:cubicBezTo>
                  <a:pt x="5172" y="103228"/>
                  <a:pt x="36922" y="45548"/>
                  <a:pt x="39039" y="41315"/>
                </a:cubicBezTo>
                <a:cubicBezTo>
                  <a:pt x="41156" y="37082"/>
                  <a:pt x="6231" y="84707"/>
                  <a:pt x="13639" y="82590"/>
                </a:cubicBezTo>
                <a:cubicBezTo>
                  <a:pt x="21047" y="80473"/>
                  <a:pt x="99364" y="-2077"/>
                  <a:pt x="99364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1596AD3-92DC-4041-8BD2-CC15ABB44328}"/>
              </a:ext>
            </a:extLst>
          </p:cNvPr>
          <p:cNvSpPr/>
          <p:nvPr/>
        </p:nvSpPr>
        <p:spPr>
          <a:xfrm>
            <a:off x="2551771" y="3733677"/>
            <a:ext cx="350960" cy="382025"/>
          </a:xfrm>
          <a:custGeom>
            <a:avLst/>
            <a:gdLst>
              <a:gd name="connsiteX0" fmla="*/ 929 w 350960"/>
              <a:gd name="connsiteY0" fmla="*/ 123 h 382025"/>
              <a:gd name="connsiteX1" fmla="*/ 146979 w 350960"/>
              <a:gd name="connsiteY1" fmla="*/ 63623 h 382025"/>
              <a:gd name="connsiteX2" fmla="*/ 93004 w 350960"/>
              <a:gd name="connsiteY2" fmla="*/ 66798 h 382025"/>
              <a:gd name="connsiteX3" fmla="*/ 169204 w 350960"/>
              <a:gd name="connsiteY3" fmla="*/ 146173 h 382025"/>
              <a:gd name="connsiteX4" fmla="*/ 162854 w 350960"/>
              <a:gd name="connsiteY4" fmla="*/ 120773 h 382025"/>
              <a:gd name="connsiteX5" fmla="*/ 232704 w 350960"/>
              <a:gd name="connsiteY5" fmla="*/ 260473 h 382025"/>
              <a:gd name="connsiteX6" fmla="*/ 226354 w 350960"/>
              <a:gd name="connsiteY6" fmla="*/ 235073 h 382025"/>
              <a:gd name="connsiteX7" fmla="*/ 286679 w 350960"/>
              <a:gd name="connsiteY7" fmla="*/ 311273 h 382025"/>
              <a:gd name="connsiteX8" fmla="*/ 270804 w 350960"/>
              <a:gd name="connsiteY8" fmla="*/ 295398 h 382025"/>
              <a:gd name="connsiteX9" fmla="*/ 350179 w 350960"/>
              <a:gd name="connsiteY9" fmla="*/ 381123 h 382025"/>
              <a:gd name="connsiteX10" fmla="*/ 302554 w 350960"/>
              <a:gd name="connsiteY10" fmla="*/ 327148 h 382025"/>
              <a:gd name="connsiteX11" fmla="*/ 166029 w 350960"/>
              <a:gd name="connsiteY11" fmla="*/ 133473 h 382025"/>
              <a:gd name="connsiteX12" fmla="*/ 96179 w 350960"/>
              <a:gd name="connsiteY12" fmla="*/ 54098 h 382025"/>
              <a:gd name="connsiteX13" fmla="*/ 118404 w 350960"/>
              <a:gd name="connsiteY13" fmla="*/ 104898 h 382025"/>
              <a:gd name="connsiteX14" fmla="*/ 99354 w 350960"/>
              <a:gd name="connsiteY14" fmla="*/ 73148 h 382025"/>
              <a:gd name="connsiteX15" fmla="*/ 83479 w 350960"/>
              <a:gd name="connsiteY15" fmla="*/ 47748 h 382025"/>
              <a:gd name="connsiteX16" fmla="*/ 929 w 350960"/>
              <a:gd name="connsiteY16" fmla="*/ 123 h 38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960" h="382025">
                <a:moveTo>
                  <a:pt x="929" y="123"/>
                </a:moveTo>
                <a:cubicBezTo>
                  <a:pt x="11512" y="2769"/>
                  <a:pt x="131633" y="52511"/>
                  <a:pt x="146979" y="63623"/>
                </a:cubicBezTo>
                <a:cubicBezTo>
                  <a:pt x="162325" y="74735"/>
                  <a:pt x="89300" y="53040"/>
                  <a:pt x="93004" y="66798"/>
                </a:cubicBezTo>
                <a:cubicBezTo>
                  <a:pt x="96708" y="80556"/>
                  <a:pt x="157562" y="137177"/>
                  <a:pt x="169204" y="146173"/>
                </a:cubicBezTo>
                <a:cubicBezTo>
                  <a:pt x="180846" y="155169"/>
                  <a:pt x="152271" y="101723"/>
                  <a:pt x="162854" y="120773"/>
                </a:cubicBezTo>
                <a:cubicBezTo>
                  <a:pt x="173437" y="139823"/>
                  <a:pt x="222121" y="241423"/>
                  <a:pt x="232704" y="260473"/>
                </a:cubicBezTo>
                <a:cubicBezTo>
                  <a:pt x="243287" y="279523"/>
                  <a:pt x="217358" y="226606"/>
                  <a:pt x="226354" y="235073"/>
                </a:cubicBezTo>
                <a:cubicBezTo>
                  <a:pt x="235350" y="243540"/>
                  <a:pt x="286679" y="311273"/>
                  <a:pt x="286679" y="311273"/>
                </a:cubicBezTo>
                <a:cubicBezTo>
                  <a:pt x="294087" y="321327"/>
                  <a:pt x="260221" y="283756"/>
                  <a:pt x="270804" y="295398"/>
                </a:cubicBezTo>
                <a:cubicBezTo>
                  <a:pt x="281387" y="307040"/>
                  <a:pt x="344887" y="375831"/>
                  <a:pt x="350179" y="381123"/>
                </a:cubicBezTo>
                <a:cubicBezTo>
                  <a:pt x="355471" y="386415"/>
                  <a:pt x="333246" y="368423"/>
                  <a:pt x="302554" y="327148"/>
                </a:cubicBezTo>
                <a:cubicBezTo>
                  <a:pt x="271862" y="285873"/>
                  <a:pt x="200425" y="178981"/>
                  <a:pt x="166029" y="133473"/>
                </a:cubicBezTo>
                <a:cubicBezTo>
                  <a:pt x="131633" y="87965"/>
                  <a:pt x="104117" y="58861"/>
                  <a:pt x="96179" y="54098"/>
                </a:cubicBezTo>
                <a:cubicBezTo>
                  <a:pt x="88242" y="49336"/>
                  <a:pt x="117875" y="101723"/>
                  <a:pt x="118404" y="104898"/>
                </a:cubicBezTo>
                <a:cubicBezTo>
                  <a:pt x="118933" y="108073"/>
                  <a:pt x="105175" y="82673"/>
                  <a:pt x="99354" y="73148"/>
                </a:cubicBezTo>
                <a:cubicBezTo>
                  <a:pt x="93533" y="63623"/>
                  <a:pt x="93533" y="57273"/>
                  <a:pt x="83479" y="47748"/>
                </a:cubicBezTo>
                <a:cubicBezTo>
                  <a:pt x="73425" y="38223"/>
                  <a:pt x="-9654" y="-2523"/>
                  <a:pt x="929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0C8C7C56-578A-6271-2757-F839D99AC05C}"/>
              </a:ext>
            </a:extLst>
          </p:cNvPr>
          <p:cNvSpPr/>
          <p:nvPr/>
        </p:nvSpPr>
        <p:spPr>
          <a:xfrm>
            <a:off x="2533614" y="3752121"/>
            <a:ext cx="200645" cy="594898"/>
          </a:xfrm>
          <a:custGeom>
            <a:avLst/>
            <a:gdLst>
              <a:gd name="connsiteX0" fmla="*/ 36 w 200645"/>
              <a:gd name="connsiteY0" fmla="*/ 729 h 594898"/>
              <a:gd name="connsiteX1" fmla="*/ 104811 w 200645"/>
              <a:gd name="connsiteY1" fmla="*/ 54704 h 594898"/>
              <a:gd name="connsiteX2" fmla="*/ 98461 w 200645"/>
              <a:gd name="connsiteY2" fmla="*/ 143604 h 594898"/>
              <a:gd name="connsiteX3" fmla="*/ 117511 w 200645"/>
              <a:gd name="connsiteY3" fmla="*/ 124554 h 594898"/>
              <a:gd name="connsiteX4" fmla="*/ 127036 w 200645"/>
              <a:gd name="connsiteY4" fmla="*/ 251554 h 594898"/>
              <a:gd name="connsiteX5" fmla="*/ 155611 w 200645"/>
              <a:gd name="connsiteY5" fmla="*/ 210279 h 594898"/>
              <a:gd name="connsiteX6" fmla="*/ 196886 w 200645"/>
              <a:gd name="connsiteY6" fmla="*/ 318229 h 594898"/>
              <a:gd name="connsiteX7" fmla="*/ 193711 w 200645"/>
              <a:gd name="connsiteY7" fmla="*/ 299179 h 594898"/>
              <a:gd name="connsiteX8" fmla="*/ 152436 w 200645"/>
              <a:gd name="connsiteY8" fmla="*/ 461104 h 594898"/>
              <a:gd name="connsiteX9" fmla="*/ 149261 w 200645"/>
              <a:gd name="connsiteY9" fmla="*/ 594454 h 594898"/>
              <a:gd name="connsiteX10" fmla="*/ 149261 w 200645"/>
              <a:gd name="connsiteY10" fmla="*/ 496029 h 594898"/>
              <a:gd name="connsiteX11" fmla="*/ 127036 w 200645"/>
              <a:gd name="connsiteY11" fmla="*/ 283304 h 594898"/>
              <a:gd name="connsiteX12" fmla="*/ 155611 w 200645"/>
              <a:gd name="connsiteY12" fmla="*/ 448404 h 594898"/>
              <a:gd name="connsiteX13" fmla="*/ 196886 w 200645"/>
              <a:gd name="connsiteY13" fmla="*/ 330929 h 594898"/>
              <a:gd name="connsiteX14" fmla="*/ 139736 w 200645"/>
              <a:gd name="connsiteY14" fmla="*/ 210279 h 594898"/>
              <a:gd name="connsiteX15" fmla="*/ 117511 w 200645"/>
              <a:gd name="connsiteY15" fmla="*/ 92804 h 594898"/>
              <a:gd name="connsiteX16" fmla="*/ 36 w 200645"/>
              <a:gd name="connsiteY16" fmla="*/ 729 h 59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645" h="594898">
                <a:moveTo>
                  <a:pt x="36" y="729"/>
                </a:moveTo>
                <a:cubicBezTo>
                  <a:pt x="-2081" y="-5621"/>
                  <a:pt x="88407" y="30892"/>
                  <a:pt x="104811" y="54704"/>
                </a:cubicBezTo>
                <a:cubicBezTo>
                  <a:pt x="121215" y="78516"/>
                  <a:pt x="98461" y="143604"/>
                  <a:pt x="98461" y="143604"/>
                </a:cubicBezTo>
                <a:cubicBezTo>
                  <a:pt x="100578" y="155246"/>
                  <a:pt x="112749" y="106562"/>
                  <a:pt x="117511" y="124554"/>
                </a:cubicBezTo>
                <a:cubicBezTo>
                  <a:pt x="122274" y="142546"/>
                  <a:pt x="120686" y="237266"/>
                  <a:pt x="127036" y="251554"/>
                </a:cubicBezTo>
                <a:cubicBezTo>
                  <a:pt x="133386" y="265842"/>
                  <a:pt x="143969" y="199167"/>
                  <a:pt x="155611" y="210279"/>
                </a:cubicBezTo>
                <a:cubicBezTo>
                  <a:pt x="167253" y="221392"/>
                  <a:pt x="190536" y="303412"/>
                  <a:pt x="196886" y="318229"/>
                </a:cubicBezTo>
                <a:cubicBezTo>
                  <a:pt x="203236" y="333046"/>
                  <a:pt x="201119" y="275367"/>
                  <a:pt x="193711" y="299179"/>
                </a:cubicBezTo>
                <a:cubicBezTo>
                  <a:pt x="186303" y="322992"/>
                  <a:pt x="159844" y="411892"/>
                  <a:pt x="152436" y="461104"/>
                </a:cubicBezTo>
                <a:cubicBezTo>
                  <a:pt x="145028" y="510316"/>
                  <a:pt x="149790" y="588633"/>
                  <a:pt x="149261" y="594454"/>
                </a:cubicBezTo>
                <a:cubicBezTo>
                  <a:pt x="148732" y="600275"/>
                  <a:pt x="152965" y="547887"/>
                  <a:pt x="149261" y="496029"/>
                </a:cubicBezTo>
                <a:cubicBezTo>
                  <a:pt x="145557" y="444171"/>
                  <a:pt x="125978" y="291241"/>
                  <a:pt x="127036" y="283304"/>
                </a:cubicBezTo>
                <a:cubicBezTo>
                  <a:pt x="128094" y="275367"/>
                  <a:pt x="143969" y="440467"/>
                  <a:pt x="155611" y="448404"/>
                </a:cubicBezTo>
                <a:cubicBezTo>
                  <a:pt x="167253" y="456342"/>
                  <a:pt x="199532" y="370616"/>
                  <a:pt x="196886" y="330929"/>
                </a:cubicBezTo>
                <a:cubicBezTo>
                  <a:pt x="194240" y="291242"/>
                  <a:pt x="152965" y="249966"/>
                  <a:pt x="139736" y="210279"/>
                </a:cubicBezTo>
                <a:cubicBezTo>
                  <a:pt x="126507" y="170592"/>
                  <a:pt x="135503" y="128258"/>
                  <a:pt x="117511" y="92804"/>
                </a:cubicBezTo>
                <a:cubicBezTo>
                  <a:pt x="99519" y="57350"/>
                  <a:pt x="2153" y="7079"/>
                  <a:pt x="36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C51297FF-D83E-B2DD-2292-172B40F742C9}"/>
              </a:ext>
            </a:extLst>
          </p:cNvPr>
          <p:cNvSpPr/>
          <p:nvPr/>
        </p:nvSpPr>
        <p:spPr>
          <a:xfrm>
            <a:off x="2894946" y="4010024"/>
            <a:ext cx="90086" cy="416425"/>
          </a:xfrm>
          <a:custGeom>
            <a:avLst/>
            <a:gdLst>
              <a:gd name="connsiteX0" fmla="*/ 70504 w 90086"/>
              <a:gd name="connsiteY0" fmla="*/ 1 h 416425"/>
              <a:gd name="connsiteX1" fmla="*/ 13354 w 90086"/>
              <a:gd name="connsiteY1" fmla="*/ 146051 h 416425"/>
              <a:gd name="connsiteX2" fmla="*/ 654 w 90086"/>
              <a:gd name="connsiteY2" fmla="*/ 254001 h 416425"/>
              <a:gd name="connsiteX3" fmla="*/ 7004 w 90086"/>
              <a:gd name="connsiteY3" fmla="*/ 241301 h 416425"/>
              <a:gd name="connsiteX4" fmla="*/ 45104 w 90086"/>
              <a:gd name="connsiteY4" fmla="*/ 307976 h 416425"/>
              <a:gd name="connsiteX5" fmla="*/ 86379 w 90086"/>
              <a:gd name="connsiteY5" fmla="*/ 365126 h 416425"/>
              <a:gd name="connsiteX6" fmla="*/ 76854 w 90086"/>
              <a:gd name="connsiteY6" fmla="*/ 415926 h 416425"/>
              <a:gd name="connsiteX7" fmla="*/ 86379 w 90086"/>
              <a:gd name="connsiteY7" fmla="*/ 333376 h 416425"/>
              <a:gd name="connsiteX8" fmla="*/ 3829 w 90086"/>
              <a:gd name="connsiteY8" fmla="*/ 219076 h 416425"/>
              <a:gd name="connsiteX9" fmla="*/ 13354 w 90086"/>
              <a:gd name="connsiteY9" fmla="*/ 101601 h 416425"/>
              <a:gd name="connsiteX10" fmla="*/ 10179 w 90086"/>
              <a:gd name="connsiteY10" fmla="*/ 142876 h 416425"/>
              <a:gd name="connsiteX11" fmla="*/ 70504 w 90086"/>
              <a:gd name="connsiteY11" fmla="*/ 1 h 41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086" h="416425">
                <a:moveTo>
                  <a:pt x="70504" y="1"/>
                </a:moveTo>
                <a:cubicBezTo>
                  <a:pt x="71033" y="530"/>
                  <a:pt x="24996" y="103718"/>
                  <a:pt x="13354" y="146051"/>
                </a:cubicBezTo>
                <a:cubicBezTo>
                  <a:pt x="1712" y="188384"/>
                  <a:pt x="1712" y="238126"/>
                  <a:pt x="654" y="254001"/>
                </a:cubicBezTo>
                <a:cubicBezTo>
                  <a:pt x="-404" y="269876"/>
                  <a:pt x="-404" y="232305"/>
                  <a:pt x="7004" y="241301"/>
                </a:cubicBezTo>
                <a:cubicBezTo>
                  <a:pt x="14412" y="250297"/>
                  <a:pt x="31875" y="287338"/>
                  <a:pt x="45104" y="307976"/>
                </a:cubicBezTo>
                <a:cubicBezTo>
                  <a:pt x="58333" y="328614"/>
                  <a:pt x="81087" y="347134"/>
                  <a:pt x="86379" y="365126"/>
                </a:cubicBezTo>
                <a:cubicBezTo>
                  <a:pt x="91671" y="383118"/>
                  <a:pt x="76854" y="421218"/>
                  <a:pt x="76854" y="415926"/>
                </a:cubicBezTo>
                <a:cubicBezTo>
                  <a:pt x="76854" y="410634"/>
                  <a:pt x="98550" y="366184"/>
                  <a:pt x="86379" y="333376"/>
                </a:cubicBezTo>
                <a:cubicBezTo>
                  <a:pt x="74208" y="300568"/>
                  <a:pt x="16000" y="257705"/>
                  <a:pt x="3829" y="219076"/>
                </a:cubicBezTo>
                <a:cubicBezTo>
                  <a:pt x="-8342" y="180447"/>
                  <a:pt x="12296" y="114301"/>
                  <a:pt x="13354" y="101601"/>
                </a:cubicBezTo>
                <a:cubicBezTo>
                  <a:pt x="14412" y="88901"/>
                  <a:pt x="3300" y="156105"/>
                  <a:pt x="10179" y="142876"/>
                </a:cubicBezTo>
                <a:cubicBezTo>
                  <a:pt x="17058" y="129647"/>
                  <a:pt x="69975" y="-528"/>
                  <a:pt x="705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5B45C65F-F4F0-0A48-CEFC-5811193C3603}"/>
              </a:ext>
            </a:extLst>
          </p:cNvPr>
          <p:cNvSpPr/>
          <p:nvPr/>
        </p:nvSpPr>
        <p:spPr>
          <a:xfrm>
            <a:off x="2606275" y="4152810"/>
            <a:ext cx="622546" cy="638433"/>
          </a:xfrm>
          <a:custGeom>
            <a:avLst/>
            <a:gdLst>
              <a:gd name="connsiteX0" fmla="*/ 400 w 622546"/>
              <a:gd name="connsiteY0" fmla="*/ 90 h 638433"/>
              <a:gd name="connsiteX1" fmla="*/ 6750 w 622546"/>
              <a:gd name="connsiteY1" fmla="*/ 139790 h 638433"/>
              <a:gd name="connsiteX2" fmla="*/ 9925 w 622546"/>
              <a:gd name="connsiteY2" fmla="*/ 190590 h 638433"/>
              <a:gd name="connsiteX3" fmla="*/ 51200 w 622546"/>
              <a:gd name="connsiteY3" fmla="*/ 308065 h 638433"/>
              <a:gd name="connsiteX4" fmla="*/ 38500 w 622546"/>
              <a:gd name="connsiteY4" fmla="*/ 273140 h 638433"/>
              <a:gd name="connsiteX5" fmla="*/ 162325 w 622546"/>
              <a:gd name="connsiteY5" fmla="*/ 444590 h 638433"/>
              <a:gd name="connsiteX6" fmla="*/ 130575 w 622546"/>
              <a:gd name="connsiteY6" fmla="*/ 425540 h 638433"/>
              <a:gd name="connsiteX7" fmla="*/ 260750 w 622546"/>
              <a:gd name="connsiteY7" fmla="*/ 520790 h 638433"/>
              <a:gd name="connsiteX8" fmla="*/ 232175 w 622546"/>
              <a:gd name="connsiteY8" fmla="*/ 520790 h 638433"/>
              <a:gd name="connsiteX9" fmla="*/ 463950 w 622546"/>
              <a:gd name="connsiteY9" fmla="*/ 549365 h 638433"/>
              <a:gd name="connsiteX10" fmla="*/ 340125 w 622546"/>
              <a:gd name="connsiteY10" fmla="*/ 546190 h 638433"/>
              <a:gd name="connsiteX11" fmla="*/ 492525 w 622546"/>
              <a:gd name="connsiteY11" fmla="*/ 574765 h 638433"/>
              <a:gd name="connsiteX12" fmla="*/ 616350 w 622546"/>
              <a:gd name="connsiteY12" fmla="*/ 638265 h 638433"/>
              <a:gd name="connsiteX13" fmla="*/ 565550 w 622546"/>
              <a:gd name="connsiteY13" fmla="*/ 590640 h 638433"/>
              <a:gd name="connsiteX14" fmla="*/ 241700 w 622546"/>
              <a:gd name="connsiteY14" fmla="*/ 511265 h 638433"/>
              <a:gd name="connsiteX15" fmla="*/ 133750 w 622546"/>
              <a:gd name="connsiteY15" fmla="*/ 466815 h 638433"/>
              <a:gd name="connsiteX16" fmla="*/ 60725 w 622546"/>
              <a:gd name="connsiteY16" fmla="*/ 330290 h 638433"/>
              <a:gd name="connsiteX17" fmla="*/ 73425 w 622546"/>
              <a:gd name="connsiteY17" fmla="*/ 349340 h 638433"/>
              <a:gd name="connsiteX18" fmla="*/ 19450 w 622546"/>
              <a:gd name="connsiteY18" fmla="*/ 162015 h 638433"/>
              <a:gd name="connsiteX19" fmla="*/ 400 w 622546"/>
              <a:gd name="connsiteY19" fmla="*/ 90 h 63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2546" h="638433">
                <a:moveTo>
                  <a:pt x="400" y="90"/>
                </a:moveTo>
                <a:cubicBezTo>
                  <a:pt x="-1717" y="-3614"/>
                  <a:pt x="5162" y="108040"/>
                  <a:pt x="6750" y="139790"/>
                </a:cubicBezTo>
                <a:cubicBezTo>
                  <a:pt x="8338" y="171540"/>
                  <a:pt x="2517" y="162544"/>
                  <a:pt x="9925" y="190590"/>
                </a:cubicBezTo>
                <a:cubicBezTo>
                  <a:pt x="17333" y="218636"/>
                  <a:pt x="46438" y="294307"/>
                  <a:pt x="51200" y="308065"/>
                </a:cubicBezTo>
                <a:cubicBezTo>
                  <a:pt x="55962" y="321823"/>
                  <a:pt x="19979" y="250386"/>
                  <a:pt x="38500" y="273140"/>
                </a:cubicBezTo>
                <a:cubicBezTo>
                  <a:pt x="57021" y="295894"/>
                  <a:pt x="146979" y="419190"/>
                  <a:pt x="162325" y="444590"/>
                </a:cubicBezTo>
                <a:cubicBezTo>
                  <a:pt x="177671" y="469990"/>
                  <a:pt x="114171" y="412840"/>
                  <a:pt x="130575" y="425540"/>
                </a:cubicBezTo>
                <a:cubicBezTo>
                  <a:pt x="146979" y="438240"/>
                  <a:pt x="243817" y="504915"/>
                  <a:pt x="260750" y="520790"/>
                </a:cubicBezTo>
                <a:cubicBezTo>
                  <a:pt x="277683" y="536665"/>
                  <a:pt x="198308" y="516028"/>
                  <a:pt x="232175" y="520790"/>
                </a:cubicBezTo>
                <a:cubicBezTo>
                  <a:pt x="266042" y="525552"/>
                  <a:pt x="445958" y="545132"/>
                  <a:pt x="463950" y="549365"/>
                </a:cubicBezTo>
                <a:cubicBezTo>
                  <a:pt x="481942" y="553598"/>
                  <a:pt x="335363" y="541957"/>
                  <a:pt x="340125" y="546190"/>
                </a:cubicBezTo>
                <a:cubicBezTo>
                  <a:pt x="344887" y="550423"/>
                  <a:pt x="446487" y="559419"/>
                  <a:pt x="492525" y="574765"/>
                </a:cubicBezTo>
                <a:cubicBezTo>
                  <a:pt x="538563" y="590111"/>
                  <a:pt x="604179" y="635619"/>
                  <a:pt x="616350" y="638265"/>
                </a:cubicBezTo>
                <a:cubicBezTo>
                  <a:pt x="628521" y="640911"/>
                  <a:pt x="627992" y="611807"/>
                  <a:pt x="565550" y="590640"/>
                </a:cubicBezTo>
                <a:cubicBezTo>
                  <a:pt x="503108" y="569473"/>
                  <a:pt x="313667" y="531902"/>
                  <a:pt x="241700" y="511265"/>
                </a:cubicBezTo>
                <a:cubicBezTo>
                  <a:pt x="169733" y="490628"/>
                  <a:pt x="163912" y="496977"/>
                  <a:pt x="133750" y="466815"/>
                </a:cubicBezTo>
                <a:cubicBezTo>
                  <a:pt x="103588" y="436653"/>
                  <a:pt x="70779" y="349869"/>
                  <a:pt x="60725" y="330290"/>
                </a:cubicBezTo>
                <a:cubicBezTo>
                  <a:pt x="50671" y="310711"/>
                  <a:pt x="80304" y="377386"/>
                  <a:pt x="73425" y="349340"/>
                </a:cubicBezTo>
                <a:cubicBezTo>
                  <a:pt x="66546" y="321294"/>
                  <a:pt x="29504" y="212815"/>
                  <a:pt x="19450" y="162015"/>
                </a:cubicBezTo>
                <a:cubicBezTo>
                  <a:pt x="9396" y="111215"/>
                  <a:pt x="2517" y="3794"/>
                  <a:pt x="400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E25B3F5D-0A60-0D5A-F708-6BB6BDEEAA1F}"/>
              </a:ext>
            </a:extLst>
          </p:cNvPr>
          <p:cNvSpPr/>
          <p:nvPr/>
        </p:nvSpPr>
        <p:spPr>
          <a:xfrm>
            <a:off x="2619148" y="3879831"/>
            <a:ext cx="166145" cy="695400"/>
          </a:xfrm>
          <a:custGeom>
            <a:avLst/>
            <a:gdLst>
              <a:gd name="connsiteX0" fmla="*/ 227 w 166145"/>
              <a:gd name="connsiteY0" fmla="*/ 19 h 695400"/>
              <a:gd name="connsiteX1" fmla="*/ 25627 w 166145"/>
              <a:gd name="connsiteY1" fmla="*/ 238144 h 695400"/>
              <a:gd name="connsiteX2" fmla="*/ 41502 w 166145"/>
              <a:gd name="connsiteY2" fmla="*/ 447694 h 695400"/>
              <a:gd name="connsiteX3" fmla="*/ 143102 w 166145"/>
              <a:gd name="connsiteY3" fmla="*/ 571519 h 695400"/>
              <a:gd name="connsiteX4" fmla="*/ 165327 w 166145"/>
              <a:gd name="connsiteY4" fmla="*/ 619144 h 695400"/>
              <a:gd name="connsiteX5" fmla="*/ 146277 w 166145"/>
              <a:gd name="connsiteY5" fmla="*/ 695344 h 695400"/>
              <a:gd name="connsiteX6" fmla="*/ 162152 w 166145"/>
              <a:gd name="connsiteY6" fmla="*/ 606444 h 695400"/>
              <a:gd name="connsiteX7" fmla="*/ 57377 w 166145"/>
              <a:gd name="connsiteY7" fmla="*/ 476269 h 695400"/>
              <a:gd name="connsiteX8" fmla="*/ 22452 w 166145"/>
              <a:gd name="connsiteY8" fmla="*/ 352444 h 695400"/>
              <a:gd name="connsiteX9" fmla="*/ 41502 w 166145"/>
              <a:gd name="connsiteY9" fmla="*/ 225444 h 695400"/>
              <a:gd name="connsiteX10" fmla="*/ 227 w 166145"/>
              <a:gd name="connsiteY10" fmla="*/ 19 h 6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145" h="695400">
                <a:moveTo>
                  <a:pt x="227" y="19"/>
                </a:moveTo>
                <a:cubicBezTo>
                  <a:pt x="-2419" y="2136"/>
                  <a:pt x="18748" y="163532"/>
                  <a:pt x="25627" y="238144"/>
                </a:cubicBezTo>
                <a:cubicBezTo>
                  <a:pt x="32506" y="312757"/>
                  <a:pt x="21923" y="392132"/>
                  <a:pt x="41502" y="447694"/>
                </a:cubicBezTo>
                <a:cubicBezTo>
                  <a:pt x="61081" y="503257"/>
                  <a:pt x="122465" y="542944"/>
                  <a:pt x="143102" y="571519"/>
                </a:cubicBezTo>
                <a:cubicBezTo>
                  <a:pt x="163739" y="600094"/>
                  <a:pt x="164798" y="598507"/>
                  <a:pt x="165327" y="619144"/>
                </a:cubicBezTo>
                <a:cubicBezTo>
                  <a:pt x="165856" y="639781"/>
                  <a:pt x="146806" y="697461"/>
                  <a:pt x="146277" y="695344"/>
                </a:cubicBezTo>
                <a:cubicBezTo>
                  <a:pt x="145748" y="693227"/>
                  <a:pt x="176969" y="642956"/>
                  <a:pt x="162152" y="606444"/>
                </a:cubicBezTo>
                <a:cubicBezTo>
                  <a:pt x="147335" y="569932"/>
                  <a:pt x="80660" y="518602"/>
                  <a:pt x="57377" y="476269"/>
                </a:cubicBezTo>
                <a:cubicBezTo>
                  <a:pt x="34094" y="433936"/>
                  <a:pt x="25098" y="394248"/>
                  <a:pt x="22452" y="352444"/>
                </a:cubicBezTo>
                <a:cubicBezTo>
                  <a:pt x="19806" y="310640"/>
                  <a:pt x="43089" y="282065"/>
                  <a:pt x="41502" y="225444"/>
                </a:cubicBezTo>
                <a:cubicBezTo>
                  <a:pt x="39915" y="168823"/>
                  <a:pt x="2873" y="-2098"/>
                  <a:pt x="22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C2303EF-87F7-9182-689B-1C7394F6C9F0}"/>
              </a:ext>
            </a:extLst>
          </p:cNvPr>
          <p:cNvSpPr/>
          <p:nvPr/>
        </p:nvSpPr>
        <p:spPr>
          <a:xfrm>
            <a:off x="2742603" y="4063834"/>
            <a:ext cx="127622" cy="323257"/>
          </a:xfrm>
          <a:custGeom>
            <a:avLst/>
            <a:gdLst>
              <a:gd name="connsiteX0" fmla="*/ 38697 w 127622"/>
              <a:gd name="connsiteY0" fmla="*/ 166 h 323257"/>
              <a:gd name="connsiteX1" fmla="*/ 19647 w 127622"/>
              <a:gd name="connsiteY1" fmla="*/ 152566 h 323257"/>
              <a:gd name="connsiteX2" fmla="*/ 32347 w 127622"/>
              <a:gd name="connsiteY2" fmla="*/ 212891 h 323257"/>
              <a:gd name="connsiteX3" fmla="*/ 73622 w 127622"/>
              <a:gd name="connsiteY3" fmla="*/ 317666 h 323257"/>
              <a:gd name="connsiteX4" fmla="*/ 79972 w 127622"/>
              <a:gd name="connsiteY4" fmla="*/ 279566 h 323257"/>
              <a:gd name="connsiteX5" fmla="*/ 127597 w 127622"/>
              <a:gd name="connsiteY5" fmla="*/ 222416 h 323257"/>
              <a:gd name="connsiteX6" fmla="*/ 86322 w 127622"/>
              <a:gd name="connsiteY6" fmla="*/ 282741 h 323257"/>
              <a:gd name="connsiteX7" fmla="*/ 64097 w 127622"/>
              <a:gd name="connsiteY7" fmla="*/ 320841 h 323257"/>
              <a:gd name="connsiteX8" fmla="*/ 35522 w 127622"/>
              <a:gd name="connsiteY8" fmla="*/ 212891 h 323257"/>
              <a:gd name="connsiteX9" fmla="*/ 3772 w 127622"/>
              <a:gd name="connsiteY9" fmla="*/ 139866 h 323257"/>
              <a:gd name="connsiteX10" fmla="*/ 3772 w 127622"/>
              <a:gd name="connsiteY10" fmla="*/ 184316 h 323257"/>
              <a:gd name="connsiteX11" fmla="*/ 38697 w 127622"/>
              <a:gd name="connsiteY11" fmla="*/ 166 h 3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622" h="323257">
                <a:moveTo>
                  <a:pt x="38697" y="166"/>
                </a:moveTo>
                <a:cubicBezTo>
                  <a:pt x="41343" y="-5126"/>
                  <a:pt x="20705" y="117112"/>
                  <a:pt x="19647" y="152566"/>
                </a:cubicBezTo>
                <a:cubicBezTo>
                  <a:pt x="18589" y="188020"/>
                  <a:pt x="23351" y="185374"/>
                  <a:pt x="32347" y="212891"/>
                </a:cubicBezTo>
                <a:cubicBezTo>
                  <a:pt x="41343" y="240408"/>
                  <a:pt x="65685" y="306554"/>
                  <a:pt x="73622" y="317666"/>
                </a:cubicBezTo>
                <a:cubicBezTo>
                  <a:pt x="81560" y="328779"/>
                  <a:pt x="70976" y="295441"/>
                  <a:pt x="79972" y="279566"/>
                </a:cubicBezTo>
                <a:cubicBezTo>
                  <a:pt x="88968" y="263691"/>
                  <a:pt x="126539" y="221887"/>
                  <a:pt x="127597" y="222416"/>
                </a:cubicBezTo>
                <a:cubicBezTo>
                  <a:pt x="128655" y="222945"/>
                  <a:pt x="96905" y="266337"/>
                  <a:pt x="86322" y="282741"/>
                </a:cubicBezTo>
                <a:cubicBezTo>
                  <a:pt x="75739" y="299145"/>
                  <a:pt x="72564" y="332483"/>
                  <a:pt x="64097" y="320841"/>
                </a:cubicBezTo>
                <a:cubicBezTo>
                  <a:pt x="55630" y="309199"/>
                  <a:pt x="45576" y="243053"/>
                  <a:pt x="35522" y="212891"/>
                </a:cubicBezTo>
                <a:cubicBezTo>
                  <a:pt x="25468" y="182729"/>
                  <a:pt x="9064" y="144629"/>
                  <a:pt x="3772" y="139866"/>
                </a:cubicBezTo>
                <a:cubicBezTo>
                  <a:pt x="-1520" y="135104"/>
                  <a:pt x="-990" y="204953"/>
                  <a:pt x="3772" y="184316"/>
                </a:cubicBezTo>
                <a:cubicBezTo>
                  <a:pt x="8534" y="163679"/>
                  <a:pt x="36051" y="5458"/>
                  <a:pt x="38697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CA609970-34F7-AC63-7851-FC32BFFD6E4E}"/>
              </a:ext>
            </a:extLst>
          </p:cNvPr>
          <p:cNvSpPr/>
          <p:nvPr/>
        </p:nvSpPr>
        <p:spPr>
          <a:xfrm>
            <a:off x="2936557" y="4460633"/>
            <a:ext cx="232175" cy="246098"/>
          </a:xfrm>
          <a:custGeom>
            <a:avLst/>
            <a:gdLst>
              <a:gd name="connsiteX0" fmla="*/ 318 w 232175"/>
              <a:gd name="connsiteY0" fmla="*/ 242 h 246098"/>
              <a:gd name="connsiteX1" fmla="*/ 95568 w 232175"/>
              <a:gd name="connsiteY1" fmla="*/ 57392 h 246098"/>
              <a:gd name="connsiteX2" fmla="*/ 152718 w 232175"/>
              <a:gd name="connsiteY2" fmla="*/ 127242 h 246098"/>
              <a:gd name="connsiteX3" fmla="*/ 232093 w 232175"/>
              <a:gd name="connsiteY3" fmla="*/ 244717 h 246098"/>
              <a:gd name="connsiteX4" fmla="*/ 168593 w 232175"/>
              <a:gd name="connsiteY4" fmla="*/ 41517 h 246098"/>
              <a:gd name="connsiteX5" fmla="*/ 206693 w 232175"/>
              <a:gd name="connsiteY5" fmla="*/ 197092 h 246098"/>
              <a:gd name="connsiteX6" fmla="*/ 130493 w 232175"/>
              <a:gd name="connsiteY6" fmla="*/ 79617 h 246098"/>
              <a:gd name="connsiteX7" fmla="*/ 318 w 232175"/>
              <a:gd name="connsiteY7" fmla="*/ 242 h 24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75" h="246098">
                <a:moveTo>
                  <a:pt x="318" y="242"/>
                </a:moveTo>
                <a:cubicBezTo>
                  <a:pt x="-5503" y="-3462"/>
                  <a:pt x="70168" y="36225"/>
                  <a:pt x="95568" y="57392"/>
                </a:cubicBezTo>
                <a:cubicBezTo>
                  <a:pt x="120968" y="78559"/>
                  <a:pt x="129964" y="96021"/>
                  <a:pt x="152718" y="127242"/>
                </a:cubicBezTo>
                <a:cubicBezTo>
                  <a:pt x="175472" y="158463"/>
                  <a:pt x="229447" y="259004"/>
                  <a:pt x="232093" y="244717"/>
                </a:cubicBezTo>
                <a:cubicBezTo>
                  <a:pt x="234739" y="230430"/>
                  <a:pt x="172826" y="49454"/>
                  <a:pt x="168593" y="41517"/>
                </a:cubicBezTo>
                <a:cubicBezTo>
                  <a:pt x="164360" y="33580"/>
                  <a:pt x="213043" y="190742"/>
                  <a:pt x="206693" y="197092"/>
                </a:cubicBezTo>
                <a:cubicBezTo>
                  <a:pt x="200343" y="203442"/>
                  <a:pt x="170180" y="114013"/>
                  <a:pt x="130493" y="79617"/>
                </a:cubicBezTo>
                <a:cubicBezTo>
                  <a:pt x="90806" y="45221"/>
                  <a:pt x="6139" y="3946"/>
                  <a:pt x="318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9C854D91-5413-7DCA-6BB6-12333680990E}"/>
              </a:ext>
            </a:extLst>
          </p:cNvPr>
          <p:cNvSpPr/>
          <p:nvPr/>
        </p:nvSpPr>
        <p:spPr>
          <a:xfrm>
            <a:off x="5937250" y="3771734"/>
            <a:ext cx="238164" cy="260636"/>
          </a:xfrm>
          <a:custGeom>
            <a:avLst/>
            <a:gdLst>
              <a:gd name="connsiteX0" fmla="*/ 238125 w 238164"/>
              <a:gd name="connsiteY0" fmla="*/ 166 h 260636"/>
              <a:gd name="connsiteX1" fmla="*/ 149225 w 238164"/>
              <a:gd name="connsiteY1" fmla="*/ 130341 h 260636"/>
              <a:gd name="connsiteX2" fmla="*/ 193675 w 238164"/>
              <a:gd name="connsiteY2" fmla="*/ 98591 h 260636"/>
              <a:gd name="connsiteX3" fmla="*/ 114300 w 238164"/>
              <a:gd name="connsiteY3" fmla="*/ 171616 h 260636"/>
              <a:gd name="connsiteX4" fmla="*/ 0 w 238164"/>
              <a:gd name="connsiteY4" fmla="*/ 231941 h 260636"/>
              <a:gd name="connsiteX5" fmla="*/ 114300 w 238164"/>
              <a:gd name="connsiteY5" fmla="*/ 165266 h 260636"/>
              <a:gd name="connsiteX6" fmla="*/ 15875 w 238164"/>
              <a:gd name="connsiteY6" fmla="*/ 260516 h 260636"/>
              <a:gd name="connsiteX7" fmla="*/ 92075 w 238164"/>
              <a:gd name="connsiteY7" fmla="*/ 184316 h 260636"/>
              <a:gd name="connsiteX8" fmla="*/ 142875 w 238164"/>
              <a:gd name="connsiteY8" fmla="*/ 146216 h 260636"/>
              <a:gd name="connsiteX9" fmla="*/ 114300 w 238164"/>
              <a:gd name="connsiteY9" fmla="*/ 165266 h 260636"/>
              <a:gd name="connsiteX10" fmla="*/ 180975 w 238164"/>
              <a:gd name="connsiteY10" fmla="*/ 57316 h 260636"/>
              <a:gd name="connsiteX11" fmla="*/ 136525 w 238164"/>
              <a:gd name="connsiteY11" fmla="*/ 101766 h 260636"/>
              <a:gd name="connsiteX12" fmla="*/ 238125 w 238164"/>
              <a:gd name="connsiteY12" fmla="*/ 166 h 26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164" h="260636">
                <a:moveTo>
                  <a:pt x="238125" y="166"/>
                </a:moveTo>
                <a:cubicBezTo>
                  <a:pt x="240242" y="4928"/>
                  <a:pt x="156633" y="113937"/>
                  <a:pt x="149225" y="130341"/>
                </a:cubicBezTo>
                <a:cubicBezTo>
                  <a:pt x="141817" y="146745"/>
                  <a:pt x="199496" y="91712"/>
                  <a:pt x="193675" y="98591"/>
                </a:cubicBezTo>
                <a:cubicBezTo>
                  <a:pt x="187854" y="105470"/>
                  <a:pt x="146579" y="149391"/>
                  <a:pt x="114300" y="171616"/>
                </a:cubicBezTo>
                <a:cubicBezTo>
                  <a:pt x="82021" y="193841"/>
                  <a:pt x="0" y="232999"/>
                  <a:pt x="0" y="231941"/>
                </a:cubicBezTo>
                <a:cubicBezTo>
                  <a:pt x="0" y="230883"/>
                  <a:pt x="111654" y="160504"/>
                  <a:pt x="114300" y="165266"/>
                </a:cubicBezTo>
                <a:cubicBezTo>
                  <a:pt x="116946" y="170028"/>
                  <a:pt x="19579" y="257341"/>
                  <a:pt x="15875" y="260516"/>
                </a:cubicBezTo>
                <a:cubicBezTo>
                  <a:pt x="12171" y="263691"/>
                  <a:pt x="70909" y="203366"/>
                  <a:pt x="92075" y="184316"/>
                </a:cubicBezTo>
                <a:cubicBezTo>
                  <a:pt x="113241" y="165266"/>
                  <a:pt x="139171" y="149391"/>
                  <a:pt x="142875" y="146216"/>
                </a:cubicBezTo>
                <a:cubicBezTo>
                  <a:pt x="146579" y="143041"/>
                  <a:pt x="107950" y="180083"/>
                  <a:pt x="114300" y="165266"/>
                </a:cubicBezTo>
                <a:cubicBezTo>
                  <a:pt x="120650" y="150449"/>
                  <a:pt x="177271" y="67899"/>
                  <a:pt x="180975" y="57316"/>
                </a:cubicBezTo>
                <a:cubicBezTo>
                  <a:pt x="184679" y="46733"/>
                  <a:pt x="130175" y="109174"/>
                  <a:pt x="136525" y="101766"/>
                </a:cubicBezTo>
                <a:cubicBezTo>
                  <a:pt x="142875" y="94358"/>
                  <a:pt x="236008" y="-4596"/>
                  <a:pt x="23812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6419AA93-7B7B-C26C-28BC-E052B94C2462}"/>
              </a:ext>
            </a:extLst>
          </p:cNvPr>
          <p:cNvSpPr/>
          <p:nvPr/>
        </p:nvSpPr>
        <p:spPr>
          <a:xfrm>
            <a:off x="6114995" y="3733643"/>
            <a:ext cx="145259" cy="393979"/>
          </a:xfrm>
          <a:custGeom>
            <a:avLst/>
            <a:gdLst>
              <a:gd name="connsiteX0" fmla="*/ 12755 w 145259"/>
              <a:gd name="connsiteY0" fmla="*/ 157 h 393979"/>
              <a:gd name="connsiteX1" fmla="*/ 104830 w 145259"/>
              <a:gd name="connsiteY1" fmla="*/ 82707 h 393979"/>
              <a:gd name="connsiteX2" fmla="*/ 133405 w 145259"/>
              <a:gd name="connsiteY2" fmla="*/ 143032 h 393979"/>
              <a:gd name="connsiteX3" fmla="*/ 111180 w 145259"/>
              <a:gd name="connsiteY3" fmla="*/ 219232 h 393979"/>
              <a:gd name="connsiteX4" fmla="*/ 139755 w 145259"/>
              <a:gd name="connsiteY4" fmla="*/ 197007 h 393979"/>
              <a:gd name="connsiteX5" fmla="*/ 98480 w 145259"/>
              <a:gd name="connsiteY5" fmla="*/ 260507 h 393979"/>
              <a:gd name="connsiteX6" fmla="*/ 47680 w 145259"/>
              <a:gd name="connsiteY6" fmla="*/ 333532 h 393979"/>
              <a:gd name="connsiteX7" fmla="*/ 55 w 145259"/>
              <a:gd name="connsiteY7" fmla="*/ 393857 h 393979"/>
              <a:gd name="connsiteX8" fmla="*/ 57205 w 145259"/>
              <a:gd name="connsiteY8" fmla="*/ 317657 h 393979"/>
              <a:gd name="connsiteX9" fmla="*/ 136580 w 145259"/>
              <a:gd name="connsiteY9" fmla="*/ 209707 h 393979"/>
              <a:gd name="connsiteX10" fmla="*/ 139755 w 145259"/>
              <a:gd name="connsiteY10" fmla="*/ 133507 h 393979"/>
              <a:gd name="connsiteX11" fmla="*/ 136580 w 145259"/>
              <a:gd name="connsiteY11" fmla="*/ 104932 h 393979"/>
              <a:gd name="connsiteX12" fmla="*/ 12755 w 145259"/>
              <a:gd name="connsiteY12" fmla="*/ 157 h 39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59" h="393979">
                <a:moveTo>
                  <a:pt x="12755" y="157"/>
                </a:moveTo>
                <a:cubicBezTo>
                  <a:pt x="7463" y="-3547"/>
                  <a:pt x="84722" y="58895"/>
                  <a:pt x="104830" y="82707"/>
                </a:cubicBezTo>
                <a:cubicBezTo>
                  <a:pt x="124938" y="106519"/>
                  <a:pt x="132347" y="120278"/>
                  <a:pt x="133405" y="143032"/>
                </a:cubicBezTo>
                <a:cubicBezTo>
                  <a:pt x="134463" y="165786"/>
                  <a:pt x="110122" y="210236"/>
                  <a:pt x="111180" y="219232"/>
                </a:cubicBezTo>
                <a:cubicBezTo>
                  <a:pt x="112238" y="228228"/>
                  <a:pt x="141872" y="190128"/>
                  <a:pt x="139755" y="197007"/>
                </a:cubicBezTo>
                <a:cubicBezTo>
                  <a:pt x="137638" y="203886"/>
                  <a:pt x="113826" y="237753"/>
                  <a:pt x="98480" y="260507"/>
                </a:cubicBezTo>
                <a:cubicBezTo>
                  <a:pt x="83134" y="283261"/>
                  <a:pt x="64084" y="311307"/>
                  <a:pt x="47680" y="333532"/>
                </a:cubicBezTo>
                <a:cubicBezTo>
                  <a:pt x="31276" y="355757"/>
                  <a:pt x="-1533" y="396503"/>
                  <a:pt x="55" y="393857"/>
                </a:cubicBezTo>
                <a:cubicBezTo>
                  <a:pt x="1642" y="391211"/>
                  <a:pt x="34451" y="348349"/>
                  <a:pt x="57205" y="317657"/>
                </a:cubicBezTo>
                <a:cubicBezTo>
                  <a:pt x="79959" y="286965"/>
                  <a:pt x="122822" y="240399"/>
                  <a:pt x="136580" y="209707"/>
                </a:cubicBezTo>
                <a:cubicBezTo>
                  <a:pt x="150338" y="179015"/>
                  <a:pt x="139755" y="150969"/>
                  <a:pt x="139755" y="133507"/>
                </a:cubicBezTo>
                <a:cubicBezTo>
                  <a:pt x="139755" y="116045"/>
                  <a:pt x="154042" y="124511"/>
                  <a:pt x="136580" y="104932"/>
                </a:cubicBezTo>
                <a:cubicBezTo>
                  <a:pt x="119118" y="85353"/>
                  <a:pt x="18047" y="3861"/>
                  <a:pt x="12755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5CE9C07F-562B-C789-BBDA-79C891AA8589}"/>
              </a:ext>
            </a:extLst>
          </p:cNvPr>
          <p:cNvSpPr/>
          <p:nvPr/>
        </p:nvSpPr>
        <p:spPr>
          <a:xfrm>
            <a:off x="6048059" y="3803030"/>
            <a:ext cx="174964" cy="162733"/>
          </a:xfrm>
          <a:custGeom>
            <a:avLst/>
            <a:gdLst>
              <a:gd name="connsiteX0" fmla="*/ 316 w 174964"/>
              <a:gd name="connsiteY0" fmla="*/ 162545 h 162733"/>
              <a:gd name="connsiteX1" fmla="*/ 92391 w 174964"/>
              <a:gd name="connsiteY1" fmla="*/ 76820 h 162733"/>
              <a:gd name="connsiteX2" fmla="*/ 130491 w 174964"/>
              <a:gd name="connsiteY2" fmla="*/ 32370 h 162733"/>
              <a:gd name="connsiteX3" fmla="*/ 130491 w 174964"/>
              <a:gd name="connsiteY3" fmla="*/ 620 h 162733"/>
              <a:gd name="connsiteX4" fmla="*/ 155891 w 174964"/>
              <a:gd name="connsiteY4" fmla="*/ 60945 h 162733"/>
              <a:gd name="connsiteX5" fmla="*/ 174941 w 174964"/>
              <a:gd name="connsiteY5" fmla="*/ 121270 h 162733"/>
              <a:gd name="connsiteX6" fmla="*/ 159066 w 174964"/>
              <a:gd name="connsiteY6" fmla="*/ 32370 h 162733"/>
              <a:gd name="connsiteX7" fmla="*/ 127316 w 174964"/>
              <a:gd name="connsiteY7" fmla="*/ 51420 h 162733"/>
              <a:gd name="connsiteX8" fmla="*/ 316 w 174964"/>
              <a:gd name="connsiteY8" fmla="*/ 162545 h 16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64" h="162733">
                <a:moveTo>
                  <a:pt x="316" y="162545"/>
                </a:moveTo>
                <a:cubicBezTo>
                  <a:pt x="-5505" y="166778"/>
                  <a:pt x="70695" y="98516"/>
                  <a:pt x="92391" y="76820"/>
                </a:cubicBezTo>
                <a:cubicBezTo>
                  <a:pt x="114087" y="55124"/>
                  <a:pt x="124141" y="45070"/>
                  <a:pt x="130491" y="32370"/>
                </a:cubicBezTo>
                <a:cubicBezTo>
                  <a:pt x="136841" y="19670"/>
                  <a:pt x="126258" y="-4142"/>
                  <a:pt x="130491" y="620"/>
                </a:cubicBezTo>
                <a:cubicBezTo>
                  <a:pt x="134724" y="5382"/>
                  <a:pt x="148483" y="40837"/>
                  <a:pt x="155891" y="60945"/>
                </a:cubicBezTo>
                <a:cubicBezTo>
                  <a:pt x="163299" y="81053"/>
                  <a:pt x="174412" y="126032"/>
                  <a:pt x="174941" y="121270"/>
                </a:cubicBezTo>
                <a:cubicBezTo>
                  <a:pt x="175470" y="116507"/>
                  <a:pt x="167004" y="44012"/>
                  <a:pt x="159066" y="32370"/>
                </a:cubicBezTo>
                <a:cubicBezTo>
                  <a:pt x="151129" y="20728"/>
                  <a:pt x="148483" y="33958"/>
                  <a:pt x="127316" y="51420"/>
                </a:cubicBezTo>
                <a:cubicBezTo>
                  <a:pt x="106149" y="68882"/>
                  <a:pt x="6137" y="158312"/>
                  <a:pt x="316" y="162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596D5563-F51E-35F5-E4CA-FDF53C9930BF}"/>
              </a:ext>
            </a:extLst>
          </p:cNvPr>
          <p:cNvSpPr/>
          <p:nvPr/>
        </p:nvSpPr>
        <p:spPr>
          <a:xfrm>
            <a:off x="5812784" y="4035081"/>
            <a:ext cx="359567" cy="757009"/>
          </a:xfrm>
          <a:custGeom>
            <a:avLst/>
            <a:gdLst>
              <a:gd name="connsiteX0" fmla="*/ 359416 w 359567"/>
              <a:gd name="connsiteY0" fmla="*/ 344 h 757009"/>
              <a:gd name="connsiteX1" fmla="*/ 302266 w 359567"/>
              <a:gd name="connsiteY1" fmla="*/ 152744 h 757009"/>
              <a:gd name="connsiteX2" fmla="*/ 295916 w 359567"/>
              <a:gd name="connsiteY2" fmla="*/ 321019 h 757009"/>
              <a:gd name="connsiteX3" fmla="*/ 295916 w 359567"/>
              <a:gd name="connsiteY3" fmla="*/ 228944 h 757009"/>
              <a:gd name="connsiteX4" fmla="*/ 299091 w 359567"/>
              <a:gd name="connsiteY4" fmla="*/ 390869 h 757009"/>
              <a:gd name="connsiteX5" fmla="*/ 292741 w 359567"/>
              <a:gd name="connsiteY5" fmla="*/ 435319 h 757009"/>
              <a:gd name="connsiteX6" fmla="*/ 216541 w 359567"/>
              <a:gd name="connsiteY6" fmla="*/ 584544 h 757009"/>
              <a:gd name="connsiteX7" fmla="*/ 273691 w 359567"/>
              <a:gd name="connsiteY7" fmla="*/ 527394 h 757009"/>
              <a:gd name="connsiteX8" fmla="*/ 175266 w 359567"/>
              <a:gd name="connsiteY8" fmla="*/ 657569 h 757009"/>
              <a:gd name="connsiteX9" fmla="*/ 89541 w 359567"/>
              <a:gd name="connsiteY9" fmla="*/ 721069 h 757009"/>
              <a:gd name="connsiteX10" fmla="*/ 641 w 359567"/>
              <a:gd name="connsiteY10" fmla="*/ 755994 h 757009"/>
              <a:gd name="connsiteX11" fmla="*/ 137166 w 359567"/>
              <a:gd name="connsiteY11" fmla="*/ 682969 h 757009"/>
              <a:gd name="connsiteX12" fmla="*/ 197491 w 359567"/>
              <a:gd name="connsiteY12" fmla="*/ 625819 h 757009"/>
              <a:gd name="connsiteX13" fmla="*/ 311791 w 359567"/>
              <a:gd name="connsiteY13" fmla="*/ 460719 h 757009"/>
              <a:gd name="connsiteX14" fmla="*/ 286391 w 359567"/>
              <a:gd name="connsiteY14" fmla="*/ 476594 h 757009"/>
              <a:gd name="connsiteX15" fmla="*/ 305441 w 359567"/>
              <a:gd name="connsiteY15" fmla="*/ 197194 h 757009"/>
              <a:gd name="connsiteX16" fmla="*/ 295916 w 359567"/>
              <a:gd name="connsiteY16" fmla="*/ 238469 h 757009"/>
              <a:gd name="connsiteX17" fmla="*/ 318141 w 359567"/>
              <a:gd name="connsiteY17" fmla="*/ 114644 h 757009"/>
              <a:gd name="connsiteX18" fmla="*/ 359416 w 359567"/>
              <a:gd name="connsiteY18" fmla="*/ 344 h 7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567" h="757009">
                <a:moveTo>
                  <a:pt x="359416" y="344"/>
                </a:moveTo>
                <a:cubicBezTo>
                  <a:pt x="356770" y="6694"/>
                  <a:pt x="312849" y="99298"/>
                  <a:pt x="302266" y="152744"/>
                </a:cubicBezTo>
                <a:cubicBezTo>
                  <a:pt x="291683" y="206190"/>
                  <a:pt x="296974" y="308319"/>
                  <a:pt x="295916" y="321019"/>
                </a:cubicBezTo>
                <a:cubicBezTo>
                  <a:pt x="294858" y="333719"/>
                  <a:pt x="295387" y="217302"/>
                  <a:pt x="295916" y="228944"/>
                </a:cubicBezTo>
                <a:cubicBezTo>
                  <a:pt x="296445" y="240586"/>
                  <a:pt x="299620" y="356473"/>
                  <a:pt x="299091" y="390869"/>
                </a:cubicBezTo>
                <a:cubicBezTo>
                  <a:pt x="298562" y="425265"/>
                  <a:pt x="306499" y="403040"/>
                  <a:pt x="292741" y="435319"/>
                </a:cubicBezTo>
                <a:cubicBezTo>
                  <a:pt x="278983" y="467598"/>
                  <a:pt x="219716" y="569198"/>
                  <a:pt x="216541" y="584544"/>
                </a:cubicBezTo>
                <a:cubicBezTo>
                  <a:pt x="213366" y="599890"/>
                  <a:pt x="280570" y="515223"/>
                  <a:pt x="273691" y="527394"/>
                </a:cubicBezTo>
                <a:cubicBezTo>
                  <a:pt x="266812" y="539565"/>
                  <a:pt x="205958" y="625290"/>
                  <a:pt x="175266" y="657569"/>
                </a:cubicBezTo>
                <a:cubicBezTo>
                  <a:pt x="144574" y="689848"/>
                  <a:pt x="118645" y="704665"/>
                  <a:pt x="89541" y="721069"/>
                </a:cubicBezTo>
                <a:cubicBezTo>
                  <a:pt x="60437" y="737473"/>
                  <a:pt x="-7296" y="762344"/>
                  <a:pt x="641" y="755994"/>
                </a:cubicBezTo>
                <a:cubicBezTo>
                  <a:pt x="8578" y="749644"/>
                  <a:pt x="104358" y="704665"/>
                  <a:pt x="137166" y="682969"/>
                </a:cubicBezTo>
                <a:cubicBezTo>
                  <a:pt x="169974" y="661273"/>
                  <a:pt x="168387" y="662861"/>
                  <a:pt x="197491" y="625819"/>
                </a:cubicBezTo>
                <a:cubicBezTo>
                  <a:pt x="226595" y="588777"/>
                  <a:pt x="296974" y="485590"/>
                  <a:pt x="311791" y="460719"/>
                </a:cubicBezTo>
                <a:cubicBezTo>
                  <a:pt x="326608" y="435848"/>
                  <a:pt x="287449" y="520515"/>
                  <a:pt x="286391" y="476594"/>
                </a:cubicBezTo>
                <a:cubicBezTo>
                  <a:pt x="285333" y="432673"/>
                  <a:pt x="303854" y="236881"/>
                  <a:pt x="305441" y="197194"/>
                </a:cubicBezTo>
                <a:cubicBezTo>
                  <a:pt x="307028" y="157507"/>
                  <a:pt x="293799" y="252227"/>
                  <a:pt x="295916" y="238469"/>
                </a:cubicBezTo>
                <a:cubicBezTo>
                  <a:pt x="298033" y="224711"/>
                  <a:pt x="307028" y="152215"/>
                  <a:pt x="318141" y="114644"/>
                </a:cubicBezTo>
                <a:cubicBezTo>
                  <a:pt x="329253" y="77073"/>
                  <a:pt x="362062" y="-6006"/>
                  <a:pt x="359416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DBCD927C-6274-579B-ACC0-0F1C99DAF4BE}"/>
              </a:ext>
            </a:extLst>
          </p:cNvPr>
          <p:cNvSpPr/>
          <p:nvPr/>
        </p:nvSpPr>
        <p:spPr>
          <a:xfrm>
            <a:off x="5994367" y="3941284"/>
            <a:ext cx="169205" cy="665776"/>
          </a:xfrm>
          <a:custGeom>
            <a:avLst/>
            <a:gdLst>
              <a:gd name="connsiteX0" fmla="*/ 168308 w 169205"/>
              <a:gd name="connsiteY0" fmla="*/ 2066 h 665776"/>
              <a:gd name="connsiteX1" fmla="*/ 123858 w 169205"/>
              <a:gd name="connsiteY1" fmla="*/ 94141 h 665776"/>
              <a:gd name="connsiteX2" fmla="*/ 66708 w 169205"/>
              <a:gd name="connsiteY2" fmla="*/ 170341 h 665776"/>
              <a:gd name="connsiteX3" fmla="*/ 107983 w 169205"/>
              <a:gd name="connsiteY3" fmla="*/ 132241 h 665776"/>
              <a:gd name="connsiteX4" fmla="*/ 82583 w 169205"/>
              <a:gd name="connsiteY4" fmla="*/ 246541 h 665776"/>
              <a:gd name="connsiteX5" fmla="*/ 98458 w 169205"/>
              <a:gd name="connsiteY5" fmla="*/ 183041 h 665776"/>
              <a:gd name="connsiteX6" fmla="*/ 54008 w 169205"/>
              <a:gd name="connsiteY6" fmla="*/ 313216 h 665776"/>
              <a:gd name="connsiteX7" fmla="*/ 54008 w 169205"/>
              <a:gd name="connsiteY7" fmla="*/ 443391 h 665776"/>
              <a:gd name="connsiteX8" fmla="*/ 57183 w 169205"/>
              <a:gd name="connsiteY8" fmla="*/ 395766 h 665776"/>
              <a:gd name="connsiteX9" fmla="*/ 63533 w 169205"/>
              <a:gd name="connsiteY9" fmla="*/ 529116 h 665776"/>
              <a:gd name="connsiteX10" fmla="*/ 33 w 169205"/>
              <a:gd name="connsiteY10" fmla="*/ 665641 h 665776"/>
              <a:gd name="connsiteX11" fmla="*/ 73058 w 169205"/>
              <a:gd name="connsiteY11" fmla="*/ 503716 h 665776"/>
              <a:gd name="connsiteX12" fmla="*/ 60358 w 169205"/>
              <a:gd name="connsiteY12" fmla="*/ 364016 h 665776"/>
              <a:gd name="connsiteX13" fmla="*/ 95283 w 169205"/>
              <a:gd name="connsiteY13" fmla="*/ 144941 h 665776"/>
              <a:gd name="connsiteX14" fmla="*/ 82583 w 169205"/>
              <a:gd name="connsiteY14" fmla="*/ 189391 h 665776"/>
              <a:gd name="connsiteX15" fmla="*/ 168308 w 169205"/>
              <a:gd name="connsiteY15" fmla="*/ 2066 h 66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205" h="665776">
                <a:moveTo>
                  <a:pt x="168308" y="2066"/>
                </a:moveTo>
                <a:cubicBezTo>
                  <a:pt x="175187" y="-13809"/>
                  <a:pt x="140791" y="66095"/>
                  <a:pt x="123858" y="94141"/>
                </a:cubicBezTo>
                <a:cubicBezTo>
                  <a:pt x="106925" y="122187"/>
                  <a:pt x="69354" y="163991"/>
                  <a:pt x="66708" y="170341"/>
                </a:cubicBezTo>
                <a:cubicBezTo>
                  <a:pt x="64062" y="176691"/>
                  <a:pt x="105337" y="119541"/>
                  <a:pt x="107983" y="132241"/>
                </a:cubicBezTo>
                <a:cubicBezTo>
                  <a:pt x="110629" y="144941"/>
                  <a:pt x="84170" y="238074"/>
                  <a:pt x="82583" y="246541"/>
                </a:cubicBezTo>
                <a:cubicBezTo>
                  <a:pt x="80996" y="255008"/>
                  <a:pt x="103220" y="171929"/>
                  <a:pt x="98458" y="183041"/>
                </a:cubicBezTo>
                <a:cubicBezTo>
                  <a:pt x="93696" y="194153"/>
                  <a:pt x="61416" y="269824"/>
                  <a:pt x="54008" y="313216"/>
                </a:cubicBezTo>
                <a:cubicBezTo>
                  <a:pt x="46600" y="356608"/>
                  <a:pt x="53479" y="429633"/>
                  <a:pt x="54008" y="443391"/>
                </a:cubicBezTo>
                <a:cubicBezTo>
                  <a:pt x="54537" y="457149"/>
                  <a:pt x="55596" y="381479"/>
                  <a:pt x="57183" y="395766"/>
                </a:cubicBezTo>
                <a:cubicBezTo>
                  <a:pt x="58770" y="410053"/>
                  <a:pt x="73058" y="484137"/>
                  <a:pt x="63533" y="529116"/>
                </a:cubicBezTo>
                <a:cubicBezTo>
                  <a:pt x="54008" y="574095"/>
                  <a:pt x="-1554" y="669874"/>
                  <a:pt x="33" y="665641"/>
                </a:cubicBezTo>
                <a:cubicBezTo>
                  <a:pt x="1620" y="661408"/>
                  <a:pt x="63004" y="553987"/>
                  <a:pt x="73058" y="503716"/>
                </a:cubicBezTo>
                <a:cubicBezTo>
                  <a:pt x="83112" y="453445"/>
                  <a:pt x="56654" y="423812"/>
                  <a:pt x="60358" y="364016"/>
                </a:cubicBezTo>
                <a:cubicBezTo>
                  <a:pt x="64062" y="304220"/>
                  <a:pt x="91579" y="174045"/>
                  <a:pt x="95283" y="144941"/>
                </a:cubicBezTo>
                <a:cubicBezTo>
                  <a:pt x="98987" y="115837"/>
                  <a:pt x="68296" y="208970"/>
                  <a:pt x="82583" y="189391"/>
                </a:cubicBezTo>
                <a:cubicBezTo>
                  <a:pt x="96870" y="169812"/>
                  <a:pt x="161429" y="17941"/>
                  <a:pt x="168308" y="20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79327039-8B9D-9518-FE6F-2A53C2E29E99}"/>
              </a:ext>
            </a:extLst>
          </p:cNvPr>
          <p:cNvSpPr/>
          <p:nvPr/>
        </p:nvSpPr>
        <p:spPr>
          <a:xfrm>
            <a:off x="6134100" y="3901919"/>
            <a:ext cx="57517" cy="143200"/>
          </a:xfrm>
          <a:custGeom>
            <a:avLst/>
            <a:gdLst>
              <a:gd name="connsiteX0" fmla="*/ 50800 w 57517"/>
              <a:gd name="connsiteY0" fmla="*/ 156 h 143200"/>
              <a:gd name="connsiteX1" fmla="*/ 53975 w 57517"/>
              <a:gd name="connsiteY1" fmla="*/ 66831 h 143200"/>
              <a:gd name="connsiteX2" fmla="*/ 0 w 57517"/>
              <a:gd name="connsiteY2" fmla="*/ 143031 h 143200"/>
              <a:gd name="connsiteX3" fmla="*/ 53975 w 57517"/>
              <a:gd name="connsiteY3" fmla="*/ 85881 h 143200"/>
              <a:gd name="connsiteX4" fmla="*/ 50800 w 57517"/>
              <a:gd name="connsiteY4" fmla="*/ 156 h 1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7" h="143200">
                <a:moveTo>
                  <a:pt x="50800" y="156"/>
                </a:moveTo>
                <a:cubicBezTo>
                  <a:pt x="50800" y="-3019"/>
                  <a:pt x="62442" y="43019"/>
                  <a:pt x="53975" y="66831"/>
                </a:cubicBezTo>
                <a:cubicBezTo>
                  <a:pt x="45508" y="90643"/>
                  <a:pt x="0" y="139856"/>
                  <a:pt x="0" y="143031"/>
                </a:cubicBezTo>
                <a:cubicBezTo>
                  <a:pt x="0" y="146206"/>
                  <a:pt x="44450" y="103873"/>
                  <a:pt x="53975" y="85881"/>
                </a:cubicBezTo>
                <a:cubicBezTo>
                  <a:pt x="63500" y="67889"/>
                  <a:pt x="50800" y="3331"/>
                  <a:pt x="5080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EFA0CB8B-1FA2-8F16-BA1D-EDA8D629A8C1}"/>
              </a:ext>
            </a:extLst>
          </p:cNvPr>
          <p:cNvSpPr/>
          <p:nvPr/>
        </p:nvSpPr>
        <p:spPr>
          <a:xfrm>
            <a:off x="5879099" y="4050456"/>
            <a:ext cx="188333" cy="439435"/>
          </a:xfrm>
          <a:custGeom>
            <a:avLst/>
            <a:gdLst>
              <a:gd name="connsiteX0" fmla="*/ 188326 w 188333"/>
              <a:gd name="connsiteY0" fmla="*/ 844 h 439435"/>
              <a:gd name="connsiteX1" fmla="*/ 150226 w 188333"/>
              <a:gd name="connsiteY1" fmla="*/ 124669 h 439435"/>
              <a:gd name="connsiteX2" fmla="*/ 124826 w 188333"/>
              <a:gd name="connsiteY2" fmla="*/ 299294 h 439435"/>
              <a:gd name="connsiteX3" fmla="*/ 140701 w 188333"/>
              <a:gd name="connsiteY3" fmla="*/ 261194 h 439435"/>
              <a:gd name="connsiteX4" fmla="*/ 124826 w 188333"/>
              <a:gd name="connsiteY4" fmla="*/ 327869 h 439435"/>
              <a:gd name="connsiteX5" fmla="*/ 51801 w 188333"/>
              <a:gd name="connsiteY5" fmla="*/ 413594 h 439435"/>
              <a:gd name="connsiteX6" fmla="*/ 102601 w 188333"/>
              <a:gd name="connsiteY6" fmla="*/ 365969 h 439435"/>
              <a:gd name="connsiteX7" fmla="*/ 1001 w 188333"/>
              <a:gd name="connsiteY7" fmla="*/ 438994 h 439435"/>
              <a:gd name="connsiteX8" fmla="*/ 48626 w 188333"/>
              <a:gd name="connsiteY8" fmla="*/ 324694 h 439435"/>
              <a:gd name="connsiteX9" fmla="*/ 13701 w 188333"/>
              <a:gd name="connsiteY9" fmla="*/ 416769 h 439435"/>
              <a:gd name="connsiteX10" fmla="*/ 89901 w 188333"/>
              <a:gd name="connsiteY10" fmla="*/ 375494 h 439435"/>
              <a:gd name="connsiteX11" fmla="*/ 93076 w 188333"/>
              <a:gd name="connsiteY11" fmla="*/ 286594 h 439435"/>
              <a:gd name="connsiteX12" fmla="*/ 86726 w 188333"/>
              <a:gd name="connsiteY12" fmla="*/ 121494 h 439435"/>
              <a:gd name="connsiteX13" fmla="*/ 96251 w 188333"/>
              <a:gd name="connsiteY13" fmla="*/ 350094 h 439435"/>
              <a:gd name="connsiteX14" fmla="*/ 124826 w 188333"/>
              <a:gd name="connsiteY14" fmla="*/ 321519 h 439435"/>
              <a:gd name="connsiteX15" fmla="*/ 137526 w 188333"/>
              <a:gd name="connsiteY15" fmla="*/ 223094 h 439435"/>
              <a:gd name="connsiteX16" fmla="*/ 147051 w 188333"/>
              <a:gd name="connsiteY16" fmla="*/ 77044 h 439435"/>
              <a:gd name="connsiteX17" fmla="*/ 188326 w 188333"/>
              <a:gd name="connsiteY17" fmla="*/ 844 h 43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333" h="439435">
                <a:moveTo>
                  <a:pt x="188326" y="844"/>
                </a:moveTo>
                <a:cubicBezTo>
                  <a:pt x="188855" y="8782"/>
                  <a:pt x="160809" y="74927"/>
                  <a:pt x="150226" y="124669"/>
                </a:cubicBezTo>
                <a:cubicBezTo>
                  <a:pt x="139643" y="174411"/>
                  <a:pt x="126413" y="276540"/>
                  <a:pt x="124826" y="299294"/>
                </a:cubicBezTo>
                <a:cubicBezTo>
                  <a:pt x="123239" y="322048"/>
                  <a:pt x="140701" y="256432"/>
                  <a:pt x="140701" y="261194"/>
                </a:cubicBezTo>
                <a:cubicBezTo>
                  <a:pt x="140701" y="265956"/>
                  <a:pt x="139643" y="302469"/>
                  <a:pt x="124826" y="327869"/>
                </a:cubicBezTo>
                <a:cubicBezTo>
                  <a:pt x="110009" y="353269"/>
                  <a:pt x="55505" y="407244"/>
                  <a:pt x="51801" y="413594"/>
                </a:cubicBezTo>
                <a:cubicBezTo>
                  <a:pt x="48097" y="419944"/>
                  <a:pt x="111068" y="361736"/>
                  <a:pt x="102601" y="365969"/>
                </a:cubicBezTo>
                <a:cubicBezTo>
                  <a:pt x="94134" y="370202"/>
                  <a:pt x="9997" y="445873"/>
                  <a:pt x="1001" y="438994"/>
                </a:cubicBezTo>
                <a:cubicBezTo>
                  <a:pt x="-7995" y="432115"/>
                  <a:pt x="46509" y="328398"/>
                  <a:pt x="48626" y="324694"/>
                </a:cubicBezTo>
                <a:cubicBezTo>
                  <a:pt x="50743" y="320990"/>
                  <a:pt x="6822" y="408302"/>
                  <a:pt x="13701" y="416769"/>
                </a:cubicBezTo>
                <a:cubicBezTo>
                  <a:pt x="20580" y="425236"/>
                  <a:pt x="76672" y="397190"/>
                  <a:pt x="89901" y="375494"/>
                </a:cubicBezTo>
                <a:cubicBezTo>
                  <a:pt x="103130" y="353798"/>
                  <a:pt x="93605" y="328927"/>
                  <a:pt x="93076" y="286594"/>
                </a:cubicBezTo>
                <a:cubicBezTo>
                  <a:pt x="92547" y="244261"/>
                  <a:pt x="86197" y="110911"/>
                  <a:pt x="86726" y="121494"/>
                </a:cubicBezTo>
                <a:cubicBezTo>
                  <a:pt x="87255" y="132077"/>
                  <a:pt x="89901" y="316757"/>
                  <a:pt x="96251" y="350094"/>
                </a:cubicBezTo>
                <a:cubicBezTo>
                  <a:pt x="102601" y="383432"/>
                  <a:pt x="117947" y="342685"/>
                  <a:pt x="124826" y="321519"/>
                </a:cubicBezTo>
                <a:cubicBezTo>
                  <a:pt x="131705" y="300353"/>
                  <a:pt x="133822" y="263840"/>
                  <a:pt x="137526" y="223094"/>
                </a:cubicBezTo>
                <a:cubicBezTo>
                  <a:pt x="141230" y="182348"/>
                  <a:pt x="141759" y="111440"/>
                  <a:pt x="147051" y="77044"/>
                </a:cubicBezTo>
                <a:cubicBezTo>
                  <a:pt x="152343" y="42648"/>
                  <a:pt x="187797" y="-7094"/>
                  <a:pt x="188326" y="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C98DE121-7BFC-69FC-0003-C80AD607A0BB}"/>
              </a:ext>
            </a:extLst>
          </p:cNvPr>
          <p:cNvSpPr/>
          <p:nvPr/>
        </p:nvSpPr>
        <p:spPr>
          <a:xfrm>
            <a:off x="5946890" y="4013062"/>
            <a:ext cx="63671" cy="389370"/>
          </a:xfrm>
          <a:custGeom>
            <a:avLst/>
            <a:gdLst>
              <a:gd name="connsiteX0" fmla="*/ 63385 w 63671"/>
              <a:gd name="connsiteY0" fmla="*/ 138 h 389370"/>
              <a:gd name="connsiteX1" fmla="*/ 25285 w 63671"/>
              <a:gd name="connsiteY1" fmla="*/ 133488 h 389370"/>
              <a:gd name="connsiteX2" fmla="*/ 12585 w 63671"/>
              <a:gd name="connsiteY2" fmla="*/ 260488 h 389370"/>
              <a:gd name="connsiteX3" fmla="*/ 12585 w 63671"/>
              <a:gd name="connsiteY3" fmla="*/ 155713 h 389370"/>
              <a:gd name="connsiteX4" fmla="*/ 25285 w 63671"/>
              <a:gd name="connsiteY4" fmla="*/ 384313 h 389370"/>
              <a:gd name="connsiteX5" fmla="*/ 25285 w 63671"/>
              <a:gd name="connsiteY5" fmla="*/ 298588 h 389370"/>
              <a:gd name="connsiteX6" fmla="*/ 6235 w 63671"/>
              <a:gd name="connsiteY6" fmla="*/ 120788 h 389370"/>
              <a:gd name="connsiteX7" fmla="*/ 3060 w 63671"/>
              <a:gd name="connsiteY7" fmla="*/ 158888 h 389370"/>
              <a:gd name="connsiteX8" fmla="*/ 63385 w 63671"/>
              <a:gd name="connsiteY8" fmla="*/ 138 h 38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71" h="389370">
                <a:moveTo>
                  <a:pt x="63385" y="138"/>
                </a:moveTo>
                <a:cubicBezTo>
                  <a:pt x="67089" y="-4095"/>
                  <a:pt x="33752" y="90096"/>
                  <a:pt x="25285" y="133488"/>
                </a:cubicBezTo>
                <a:cubicBezTo>
                  <a:pt x="16818" y="176880"/>
                  <a:pt x="14702" y="256784"/>
                  <a:pt x="12585" y="260488"/>
                </a:cubicBezTo>
                <a:cubicBezTo>
                  <a:pt x="10468" y="264192"/>
                  <a:pt x="10468" y="135076"/>
                  <a:pt x="12585" y="155713"/>
                </a:cubicBezTo>
                <a:cubicBezTo>
                  <a:pt x="14702" y="176350"/>
                  <a:pt x="23168" y="360500"/>
                  <a:pt x="25285" y="384313"/>
                </a:cubicBezTo>
                <a:cubicBezTo>
                  <a:pt x="27402" y="408126"/>
                  <a:pt x="28460" y="342509"/>
                  <a:pt x="25285" y="298588"/>
                </a:cubicBezTo>
                <a:cubicBezTo>
                  <a:pt x="22110" y="254667"/>
                  <a:pt x="9939" y="144071"/>
                  <a:pt x="6235" y="120788"/>
                </a:cubicBezTo>
                <a:cubicBezTo>
                  <a:pt x="2531" y="97505"/>
                  <a:pt x="-3819" y="172117"/>
                  <a:pt x="3060" y="158888"/>
                </a:cubicBezTo>
                <a:cubicBezTo>
                  <a:pt x="9939" y="145659"/>
                  <a:pt x="59681" y="4371"/>
                  <a:pt x="63385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78E4EB1-C078-6D52-D7F8-8985720F02BE}"/>
              </a:ext>
            </a:extLst>
          </p:cNvPr>
          <p:cNvSpPr/>
          <p:nvPr/>
        </p:nvSpPr>
        <p:spPr>
          <a:xfrm>
            <a:off x="5873587" y="4529683"/>
            <a:ext cx="168822" cy="163162"/>
          </a:xfrm>
          <a:custGeom>
            <a:avLst/>
            <a:gdLst>
              <a:gd name="connsiteX0" fmla="*/ 163 w 168822"/>
              <a:gd name="connsiteY0" fmla="*/ 1042 h 163162"/>
              <a:gd name="connsiteX1" fmla="*/ 50963 w 168822"/>
              <a:gd name="connsiteY1" fmla="*/ 147092 h 163162"/>
              <a:gd name="connsiteX2" fmla="*/ 28738 w 168822"/>
              <a:gd name="connsiteY2" fmla="*/ 124867 h 163162"/>
              <a:gd name="connsiteX3" fmla="*/ 28738 w 168822"/>
              <a:gd name="connsiteY3" fmla="*/ 162967 h 163162"/>
              <a:gd name="connsiteX4" fmla="*/ 85888 w 168822"/>
              <a:gd name="connsiteY4" fmla="*/ 134392 h 163162"/>
              <a:gd name="connsiteX5" fmla="*/ 168438 w 168822"/>
              <a:gd name="connsiteY5" fmla="*/ 29617 h 163162"/>
              <a:gd name="connsiteX6" fmla="*/ 114463 w 168822"/>
              <a:gd name="connsiteY6" fmla="*/ 115342 h 163162"/>
              <a:gd name="connsiteX7" fmla="*/ 60488 w 168822"/>
              <a:gd name="connsiteY7" fmla="*/ 150267 h 163162"/>
              <a:gd name="connsiteX8" fmla="*/ 35088 w 168822"/>
              <a:gd name="connsiteY8" fmla="*/ 83592 h 163162"/>
              <a:gd name="connsiteX9" fmla="*/ 163 w 168822"/>
              <a:gd name="connsiteY9" fmla="*/ 1042 h 16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22" h="163162">
                <a:moveTo>
                  <a:pt x="163" y="1042"/>
                </a:moveTo>
                <a:cubicBezTo>
                  <a:pt x="2809" y="11625"/>
                  <a:pt x="46201" y="126455"/>
                  <a:pt x="50963" y="147092"/>
                </a:cubicBezTo>
                <a:cubicBezTo>
                  <a:pt x="55725" y="167729"/>
                  <a:pt x="32442" y="122221"/>
                  <a:pt x="28738" y="124867"/>
                </a:cubicBezTo>
                <a:cubicBezTo>
                  <a:pt x="25034" y="127513"/>
                  <a:pt x="19213" y="161380"/>
                  <a:pt x="28738" y="162967"/>
                </a:cubicBezTo>
                <a:cubicBezTo>
                  <a:pt x="38263" y="164555"/>
                  <a:pt x="62605" y="156617"/>
                  <a:pt x="85888" y="134392"/>
                </a:cubicBezTo>
                <a:cubicBezTo>
                  <a:pt x="109171" y="112167"/>
                  <a:pt x="163676" y="32792"/>
                  <a:pt x="168438" y="29617"/>
                </a:cubicBezTo>
                <a:cubicBezTo>
                  <a:pt x="173200" y="26442"/>
                  <a:pt x="132455" y="95234"/>
                  <a:pt x="114463" y="115342"/>
                </a:cubicBezTo>
                <a:cubicBezTo>
                  <a:pt x="96471" y="135450"/>
                  <a:pt x="73717" y="155559"/>
                  <a:pt x="60488" y="150267"/>
                </a:cubicBezTo>
                <a:cubicBezTo>
                  <a:pt x="47259" y="144975"/>
                  <a:pt x="42496" y="103700"/>
                  <a:pt x="35088" y="83592"/>
                </a:cubicBezTo>
                <a:cubicBezTo>
                  <a:pt x="27680" y="63484"/>
                  <a:pt x="-2483" y="-9541"/>
                  <a:pt x="163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752D4E3C-206C-2C7E-8571-9DD157FB466F}"/>
              </a:ext>
            </a:extLst>
          </p:cNvPr>
          <p:cNvSpPr/>
          <p:nvPr/>
        </p:nvSpPr>
        <p:spPr>
          <a:xfrm>
            <a:off x="5872975" y="4095589"/>
            <a:ext cx="74028" cy="432867"/>
          </a:xfrm>
          <a:custGeom>
            <a:avLst/>
            <a:gdLst>
              <a:gd name="connsiteX0" fmla="*/ 61100 w 74028"/>
              <a:gd name="connsiteY0" fmla="*/ 161 h 432867"/>
              <a:gd name="connsiteX1" fmla="*/ 64275 w 74028"/>
              <a:gd name="connsiteY1" fmla="*/ 184311 h 432867"/>
              <a:gd name="connsiteX2" fmla="*/ 35700 w 74028"/>
              <a:gd name="connsiteY2" fmla="*/ 320836 h 432867"/>
              <a:gd name="connsiteX3" fmla="*/ 67450 w 74028"/>
              <a:gd name="connsiteY3" fmla="*/ 222411 h 432867"/>
              <a:gd name="connsiteX4" fmla="*/ 775 w 74028"/>
              <a:gd name="connsiteY4" fmla="*/ 431961 h 432867"/>
              <a:gd name="connsiteX5" fmla="*/ 32525 w 74028"/>
              <a:gd name="connsiteY5" fmla="*/ 295436 h 432867"/>
              <a:gd name="connsiteX6" fmla="*/ 54750 w 74028"/>
              <a:gd name="connsiteY6" fmla="*/ 222411 h 432867"/>
              <a:gd name="connsiteX7" fmla="*/ 73800 w 74028"/>
              <a:gd name="connsiteY7" fmla="*/ 152561 h 432867"/>
              <a:gd name="connsiteX8" fmla="*/ 61100 w 74028"/>
              <a:gd name="connsiteY8" fmla="*/ 161 h 43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028" h="432867">
                <a:moveTo>
                  <a:pt x="61100" y="161"/>
                </a:moveTo>
                <a:cubicBezTo>
                  <a:pt x="59513" y="5453"/>
                  <a:pt x="68508" y="130865"/>
                  <a:pt x="64275" y="184311"/>
                </a:cubicBezTo>
                <a:cubicBezTo>
                  <a:pt x="60042" y="237757"/>
                  <a:pt x="35171" y="314486"/>
                  <a:pt x="35700" y="320836"/>
                </a:cubicBezTo>
                <a:cubicBezTo>
                  <a:pt x="36229" y="327186"/>
                  <a:pt x="73271" y="203890"/>
                  <a:pt x="67450" y="222411"/>
                </a:cubicBezTo>
                <a:cubicBezTo>
                  <a:pt x="61629" y="240932"/>
                  <a:pt x="6596" y="419790"/>
                  <a:pt x="775" y="431961"/>
                </a:cubicBezTo>
                <a:cubicBezTo>
                  <a:pt x="-5046" y="444132"/>
                  <a:pt x="23529" y="330361"/>
                  <a:pt x="32525" y="295436"/>
                </a:cubicBezTo>
                <a:cubicBezTo>
                  <a:pt x="41521" y="260511"/>
                  <a:pt x="47871" y="246223"/>
                  <a:pt x="54750" y="222411"/>
                </a:cubicBezTo>
                <a:cubicBezTo>
                  <a:pt x="61629" y="198599"/>
                  <a:pt x="71683" y="183782"/>
                  <a:pt x="73800" y="152561"/>
                </a:cubicBezTo>
                <a:cubicBezTo>
                  <a:pt x="75917" y="121340"/>
                  <a:pt x="62687" y="-5131"/>
                  <a:pt x="61100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024EEB66-322E-12C9-4512-AF7586F73CF3}"/>
              </a:ext>
            </a:extLst>
          </p:cNvPr>
          <p:cNvSpPr/>
          <p:nvPr/>
        </p:nvSpPr>
        <p:spPr>
          <a:xfrm>
            <a:off x="4245935" y="3642091"/>
            <a:ext cx="202603" cy="124195"/>
          </a:xfrm>
          <a:custGeom>
            <a:avLst/>
            <a:gdLst>
              <a:gd name="connsiteX0" fmla="*/ 202396 w 202603"/>
              <a:gd name="connsiteY0" fmla="*/ 519 h 124195"/>
              <a:gd name="connsiteX1" fmla="*/ 71232 w 202603"/>
              <a:gd name="connsiteY1" fmla="*/ 67975 h 124195"/>
              <a:gd name="connsiteX2" fmla="*/ 29 w 202603"/>
              <a:gd name="connsiteY2" fmla="*/ 124188 h 124195"/>
              <a:gd name="connsiteX3" fmla="*/ 78727 w 202603"/>
              <a:gd name="connsiteY3" fmla="*/ 64227 h 124195"/>
              <a:gd name="connsiteX4" fmla="*/ 101213 w 202603"/>
              <a:gd name="connsiteY4" fmla="*/ 37994 h 124195"/>
              <a:gd name="connsiteX5" fmla="*/ 202396 w 202603"/>
              <a:gd name="connsiteY5" fmla="*/ 519 h 1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03" h="124195">
                <a:moveTo>
                  <a:pt x="202396" y="519"/>
                </a:moveTo>
                <a:cubicBezTo>
                  <a:pt x="197399" y="5516"/>
                  <a:pt x="104960" y="47363"/>
                  <a:pt x="71232" y="67975"/>
                </a:cubicBezTo>
                <a:cubicBezTo>
                  <a:pt x="37504" y="88587"/>
                  <a:pt x="-1220" y="124813"/>
                  <a:pt x="29" y="124188"/>
                </a:cubicBezTo>
                <a:cubicBezTo>
                  <a:pt x="1278" y="123563"/>
                  <a:pt x="61863" y="78593"/>
                  <a:pt x="78727" y="64227"/>
                </a:cubicBezTo>
                <a:cubicBezTo>
                  <a:pt x="95591" y="49861"/>
                  <a:pt x="81851" y="47988"/>
                  <a:pt x="101213" y="37994"/>
                </a:cubicBezTo>
                <a:cubicBezTo>
                  <a:pt x="120575" y="28001"/>
                  <a:pt x="207393" y="-4478"/>
                  <a:pt x="202396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A17723B-7C64-F2F4-76DC-8D453FCF9D94}"/>
              </a:ext>
            </a:extLst>
          </p:cNvPr>
          <p:cNvSpPr/>
          <p:nvPr/>
        </p:nvSpPr>
        <p:spPr>
          <a:xfrm>
            <a:off x="4983405" y="3479783"/>
            <a:ext cx="128511" cy="217524"/>
          </a:xfrm>
          <a:custGeom>
            <a:avLst/>
            <a:gdLst>
              <a:gd name="connsiteX0" fmla="*/ 128241 w 128511"/>
              <a:gd name="connsiteY0" fmla="*/ 1683 h 217524"/>
              <a:gd name="connsiteX1" fmla="*/ 83270 w 128511"/>
              <a:gd name="connsiteY1" fmla="*/ 72886 h 217524"/>
              <a:gd name="connsiteX2" fmla="*/ 53290 w 128511"/>
              <a:gd name="connsiteY2" fmla="*/ 211545 h 217524"/>
              <a:gd name="connsiteX3" fmla="*/ 38300 w 128511"/>
              <a:gd name="connsiteY3" fmla="*/ 189060 h 217524"/>
              <a:gd name="connsiteX4" fmla="*/ 825 w 128511"/>
              <a:gd name="connsiteY4" fmla="*/ 159079 h 217524"/>
              <a:gd name="connsiteX5" fmla="*/ 12067 w 128511"/>
              <a:gd name="connsiteY5" fmla="*/ 121604 h 217524"/>
              <a:gd name="connsiteX6" fmla="*/ 8320 w 128511"/>
              <a:gd name="connsiteY6" fmla="*/ 162827 h 217524"/>
              <a:gd name="connsiteX7" fmla="*/ 49543 w 128511"/>
              <a:gd name="connsiteY7" fmla="*/ 196555 h 217524"/>
              <a:gd name="connsiteX8" fmla="*/ 60785 w 128511"/>
              <a:gd name="connsiteY8" fmla="*/ 140342 h 217524"/>
              <a:gd name="connsiteX9" fmla="*/ 128241 w 128511"/>
              <a:gd name="connsiteY9" fmla="*/ 1683 h 21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11" h="217524">
                <a:moveTo>
                  <a:pt x="128241" y="1683"/>
                </a:moveTo>
                <a:cubicBezTo>
                  <a:pt x="131989" y="-9560"/>
                  <a:pt x="95762" y="37909"/>
                  <a:pt x="83270" y="72886"/>
                </a:cubicBezTo>
                <a:cubicBezTo>
                  <a:pt x="70778" y="107863"/>
                  <a:pt x="53290" y="211545"/>
                  <a:pt x="53290" y="211545"/>
                </a:cubicBezTo>
                <a:cubicBezTo>
                  <a:pt x="45795" y="230907"/>
                  <a:pt x="47044" y="197804"/>
                  <a:pt x="38300" y="189060"/>
                </a:cubicBezTo>
                <a:cubicBezTo>
                  <a:pt x="29556" y="180316"/>
                  <a:pt x="5197" y="170322"/>
                  <a:pt x="825" y="159079"/>
                </a:cubicBezTo>
                <a:cubicBezTo>
                  <a:pt x="-3547" y="147836"/>
                  <a:pt x="10818" y="120979"/>
                  <a:pt x="12067" y="121604"/>
                </a:cubicBezTo>
                <a:cubicBezTo>
                  <a:pt x="13316" y="122229"/>
                  <a:pt x="2074" y="150335"/>
                  <a:pt x="8320" y="162827"/>
                </a:cubicBezTo>
                <a:cubicBezTo>
                  <a:pt x="14566" y="175319"/>
                  <a:pt x="40799" y="200302"/>
                  <a:pt x="49543" y="196555"/>
                </a:cubicBezTo>
                <a:cubicBezTo>
                  <a:pt x="58287" y="192808"/>
                  <a:pt x="50792" y="165950"/>
                  <a:pt x="60785" y="140342"/>
                </a:cubicBezTo>
                <a:cubicBezTo>
                  <a:pt x="70778" y="114734"/>
                  <a:pt x="124493" y="12926"/>
                  <a:pt x="128241" y="1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181F560D-1B71-9195-F791-6660385E0D7C}"/>
              </a:ext>
            </a:extLst>
          </p:cNvPr>
          <p:cNvSpPr/>
          <p:nvPr/>
        </p:nvSpPr>
        <p:spPr>
          <a:xfrm>
            <a:off x="3503935" y="3601057"/>
            <a:ext cx="833671" cy="169110"/>
          </a:xfrm>
          <a:custGeom>
            <a:avLst/>
            <a:gdLst>
              <a:gd name="connsiteX0" fmla="*/ 16 w 833671"/>
              <a:gd name="connsiteY0" fmla="*/ 330 h 169110"/>
              <a:gd name="connsiteX1" fmla="*/ 206131 w 833671"/>
              <a:gd name="connsiteY1" fmla="*/ 49048 h 169110"/>
              <a:gd name="connsiteX2" fmla="*/ 142422 w 833671"/>
              <a:gd name="connsiteY2" fmla="*/ 64038 h 169110"/>
              <a:gd name="connsiteX3" fmla="*/ 333547 w 833671"/>
              <a:gd name="connsiteY3" fmla="*/ 75281 h 169110"/>
              <a:gd name="connsiteX4" fmla="*/ 273586 w 833671"/>
              <a:gd name="connsiteY4" fmla="*/ 97766 h 169110"/>
              <a:gd name="connsiteX5" fmla="*/ 487196 w 833671"/>
              <a:gd name="connsiteY5" fmla="*/ 120251 h 169110"/>
              <a:gd name="connsiteX6" fmla="*/ 386013 w 833671"/>
              <a:gd name="connsiteY6" fmla="*/ 138989 h 169110"/>
              <a:gd name="connsiteX7" fmla="*/ 573390 w 833671"/>
              <a:gd name="connsiteY7" fmla="*/ 135241 h 169110"/>
              <a:gd name="connsiteX8" fmla="*/ 490944 w 833671"/>
              <a:gd name="connsiteY8" fmla="*/ 168969 h 169110"/>
              <a:gd name="connsiteX9" fmla="*/ 670826 w 833671"/>
              <a:gd name="connsiteY9" fmla="*/ 120251 h 169110"/>
              <a:gd name="connsiteX10" fmla="*/ 831970 w 833671"/>
              <a:gd name="connsiteY10" fmla="*/ 52795 h 169110"/>
              <a:gd name="connsiteX11" fmla="*/ 565895 w 833671"/>
              <a:gd name="connsiteY11" fmla="*/ 138989 h 169110"/>
              <a:gd name="connsiteX12" fmla="*/ 543409 w 833671"/>
              <a:gd name="connsiteY12" fmla="*/ 123999 h 169110"/>
              <a:gd name="connsiteX13" fmla="*/ 307314 w 833671"/>
              <a:gd name="connsiteY13" fmla="*/ 101513 h 169110"/>
              <a:gd name="connsiteX14" fmla="*/ 367275 w 833671"/>
              <a:gd name="connsiteY14" fmla="*/ 97766 h 169110"/>
              <a:gd name="connsiteX15" fmla="*/ 269839 w 833671"/>
              <a:gd name="connsiteY15" fmla="*/ 60291 h 169110"/>
              <a:gd name="connsiteX16" fmla="*/ 183645 w 833671"/>
              <a:gd name="connsiteY16" fmla="*/ 34058 h 169110"/>
              <a:gd name="connsiteX17" fmla="*/ 273586 w 833671"/>
              <a:gd name="connsiteY17" fmla="*/ 15320 h 169110"/>
              <a:gd name="connsiteX18" fmla="*/ 194888 w 833671"/>
              <a:gd name="connsiteY18" fmla="*/ 26563 h 169110"/>
              <a:gd name="connsiteX19" fmla="*/ 16 w 833671"/>
              <a:gd name="connsiteY19" fmla="*/ 330 h 16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33671" h="169110">
                <a:moveTo>
                  <a:pt x="16" y="330"/>
                </a:moveTo>
                <a:cubicBezTo>
                  <a:pt x="1890" y="4077"/>
                  <a:pt x="182397" y="38430"/>
                  <a:pt x="206131" y="49048"/>
                </a:cubicBezTo>
                <a:cubicBezTo>
                  <a:pt x="229865" y="59666"/>
                  <a:pt x="121186" y="59666"/>
                  <a:pt x="142422" y="64038"/>
                </a:cubicBezTo>
                <a:cubicBezTo>
                  <a:pt x="163658" y="68410"/>
                  <a:pt x="311686" y="69660"/>
                  <a:pt x="333547" y="75281"/>
                </a:cubicBezTo>
                <a:cubicBezTo>
                  <a:pt x="355408" y="80902"/>
                  <a:pt x="247978" y="90271"/>
                  <a:pt x="273586" y="97766"/>
                </a:cubicBezTo>
                <a:cubicBezTo>
                  <a:pt x="299194" y="105261"/>
                  <a:pt x="468458" y="113381"/>
                  <a:pt x="487196" y="120251"/>
                </a:cubicBezTo>
                <a:cubicBezTo>
                  <a:pt x="505934" y="127121"/>
                  <a:pt x="371647" y="136491"/>
                  <a:pt x="386013" y="138989"/>
                </a:cubicBezTo>
                <a:cubicBezTo>
                  <a:pt x="400379" y="141487"/>
                  <a:pt x="555902" y="130244"/>
                  <a:pt x="573390" y="135241"/>
                </a:cubicBezTo>
                <a:cubicBezTo>
                  <a:pt x="590878" y="140238"/>
                  <a:pt x="474705" y="171467"/>
                  <a:pt x="490944" y="168969"/>
                </a:cubicBezTo>
                <a:cubicBezTo>
                  <a:pt x="507183" y="166471"/>
                  <a:pt x="613988" y="139613"/>
                  <a:pt x="670826" y="120251"/>
                </a:cubicBezTo>
                <a:cubicBezTo>
                  <a:pt x="727664" y="100889"/>
                  <a:pt x="849458" y="49672"/>
                  <a:pt x="831970" y="52795"/>
                </a:cubicBezTo>
                <a:cubicBezTo>
                  <a:pt x="814482" y="55918"/>
                  <a:pt x="565895" y="138989"/>
                  <a:pt x="565895" y="138989"/>
                </a:cubicBezTo>
                <a:cubicBezTo>
                  <a:pt x="517802" y="150856"/>
                  <a:pt x="586506" y="130245"/>
                  <a:pt x="543409" y="123999"/>
                </a:cubicBezTo>
                <a:cubicBezTo>
                  <a:pt x="500312" y="117753"/>
                  <a:pt x="336670" y="105885"/>
                  <a:pt x="307314" y="101513"/>
                </a:cubicBezTo>
                <a:cubicBezTo>
                  <a:pt x="277958" y="97141"/>
                  <a:pt x="373521" y="104636"/>
                  <a:pt x="367275" y="97766"/>
                </a:cubicBezTo>
                <a:cubicBezTo>
                  <a:pt x="361029" y="90896"/>
                  <a:pt x="300444" y="70909"/>
                  <a:pt x="269839" y="60291"/>
                </a:cubicBezTo>
                <a:cubicBezTo>
                  <a:pt x="239234" y="49673"/>
                  <a:pt x="183021" y="41553"/>
                  <a:pt x="183645" y="34058"/>
                </a:cubicBezTo>
                <a:cubicBezTo>
                  <a:pt x="184269" y="26563"/>
                  <a:pt x="271712" y="16569"/>
                  <a:pt x="273586" y="15320"/>
                </a:cubicBezTo>
                <a:cubicBezTo>
                  <a:pt x="275460" y="14071"/>
                  <a:pt x="236111" y="27187"/>
                  <a:pt x="194888" y="26563"/>
                </a:cubicBezTo>
                <a:cubicBezTo>
                  <a:pt x="153665" y="25939"/>
                  <a:pt x="-1858" y="-3417"/>
                  <a:pt x="16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590593F1-0651-4565-DCE8-A55EFAFDACD7}"/>
              </a:ext>
            </a:extLst>
          </p:cNvPr>
          <p:cNvSpPr/>
          <p:nvPr/>
        </p:nvSpPr>
        <p:spPr>
          <a:xfrm>
            <a:off x="5099008" y="3718254"/>
            <a:ext cx="353828" cy="95179"/>
          </a:xfrm>
          <a:custGeom>
            <a:avLst/>
            <a:gdLst>
              <a:gd name="connsiteX0" fmla="*/ 385 w 353828"/>
              <a:gd name="connsiteY0" fmla="*/ 53 h 95179"/>
              <a:gd name="connsiteX1" fmla="*/ 193888 w 353828"/>
              <a:gd name="connsiteY1" fmla="*/ 11436 h 95179"/>
              <a:gd name="connsiteX2" fmla="*/ 171123 w 353828"/>
              <a:gd name="connsiteY2" fmla="*/ 41789 h 95179"/>
              <a:gd name="connsiteX3" fmla="*/ 353244 w 353828"/>
              <a:gd name="connsiteY3" fmla="*/ 94908 h 95179"/>
              <a:gd name="connsiteX4" fmla="*/ 228036 w 353828"/>
              <a:gd name="connsiteY4" fmla="*/ 60760 h 95179"/>
              <a:gd name="connsiteX5" fmla="*/ 197682 w 353828"/>
              <a:gd name="connsiteY5" fmla="*/ 22818 h 95179"/>
              <a:gd name="connsiteX6" fmla="*/ 144564 w 353828"/>
              <a:gd name="connsiteY6" fmla="*/ 15230 h 95179"/>
              <a:gd name="connsiteX7" fmla="*/ 385 w 353828"/>
              <a:gd name="connsiteY7" fmla="*/ 53 h 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28" h="95179">
                <a:moveTo>
                  <a:pt x="385" y="53"/>
                </a:moveTo>
                <a:cubicBezTo>
                  <a:pt x="8606" y="-579"/>
                  <a:pt x="165432" y="4480"/>
                  <a:pt x="193888" y="11436"/>
                </a:cubicBezTo>
                <a:cubicBezTo>
                  <a:pt x="222344" y="18392"/>
                  <a:pt x="144564" y="27877"/>
                  <a:pt x="171123" y="41789"/>
                </a:cubicBezTo>
                <a:cubicBezTo>
                  <a:pt x="197682" y="55701"/>
                  <a:pt x="343759" y="91746"/>
                  <a:pt x="353244" y="94908"/>
                </a:cubicBezTo>
                <a:cubicBezTo>
                  <a:pt x="362729" y="98070"/>
                  <a:pt x="253963" y="72775"/>
                  <a:pt x="228036" y="60760"/>
                </a:cubicBezTo>
                <a:cubicBezTo>
                  <a:pt x="202109" y="48745"/>
                  <a:pt x="211594" y="30406"/>
                  <a:pt x="197682" y="22818"/>
                </a:cubicBezTo>
                <a:cubicBezTo>
                  <a:pt x="183770" y="15230"/>
                  <a:pt x="171123" y="18392"/>
                  <a:pt x="144564" y="15230"/>
                </a:cubicBezTo>
                <a:cubicBezTo>
                  <a:pt x="118005" y="12068"/>
                  <a:pt x="-7836" y="685"/>
                  <a:pt x="385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9034153-00F3-0C97-008A-4D32B787953A}"/>
              </a:ext>
            </a:extLst>
          </p:cNvPr>
          <p:cNvSpPr/>
          <p:nvPr/>
        </p:nvSpPr>
        <p:spPr>
          <a:xfrm>
            <a:off x="3477107" y="3380105"/>
            <a:ext cx="222914" cy="656933"/>
          </a:xfrm>
          <a:custGeom>
            <a:avLst/>
            <a:gdLst>
              <a:gd name="connsiteX0" fmla="*/ 43902 w 222914"/>
              <a:gd name="connsiteY0" fmla="*/ 519 h 656933"/>
              <a:gd name="connsiteX1" fmla="*/ 5960 w 222914"/>
              <a:gd name="connsiteY1" fmla="*/ 254730 h 656933"/>
              <a:gd name="connsiteX2" fmla="*/ 127374 w 222914"/>
              <a:gd name="connsiteY2" fmla="*/ 497558 h 656933"/>
              <a:gd name="connsiteX3" fmla="*/ 89432 w 222914"/>
              <a:gd name="connsiteY3" fmla="*/ 436851 h 656933"/>
              <a:gd name="connsiteX4" fmla="*/ 195670 w 222914"/>
              <a:gd name="connsiteY4" fmla="*/ 539294 h 656933"/>
              <a:gd name="connsiteX5" fmla="*/ 222229 w 222914"/>
              <a:gd name="connsiteY5" fmla="*/ 656914 h 656933"/>
              <a:gd name="connsiteX6" fmla="*/ 176699 w 222914"/>
              <a:gd name="connsiteY6" fmla="*/ 546883 h 656933"/>
              <a:gd name="connsiteX7" fmla="*/ 51491 w 222914"/>
              <a:gd name="connsiteY7" fmla="*/ 353379 h 656933"/>
              <a:gd name="connsiteX8" fmla="*/ 5960 w 222914"/>
              <a:gd name="connsiteY8" fmla="*/ 266112 h 656933"/>
              <a:gd name="connsiteX9" fmla="*/ 2166 w 222914"/>
              <a:gd name="connsiteY9" fmla="*/ 190229 h 656933"/>
              <a:gd name="connsiteX10" fmla="*/ 43902 w 222914"/>
              <a:gd name="connsiteY10" fmla="*/ 519 h 65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914" h="656933">
                <a:moveTo>
                  <a:pt x="43902" y="519"/>
                </a:moveTo>
                <a:cubicBezTo>
                  <a:pt x="44534" y="11269"/>
                  <a:pt x="-7952" y="171890"/>
                  <a:pt x="5960" y="254730"/>
                </a:cubicBezTo>
                <a:cubicBezTo>
                  <a:pt x="19872" y="337570"/>
                  <a:pt x="113462" y="467205"/>
                  <a:pt x="127374" y="497558"/>
                </a:cubicBezTo>
                <a:cubicBezTo>
                  <a:pt x="141286" y="527911"/>
                  <a:pt x="78049" y="429895"/>
                  <a:pt x="89432" y="436851"/>
                </a:cubicBezTo>
                <a:cubicBezTo>
                  <a:pt x="100815" y="443807"/>
                  <a:pt x="173537" y="502617"/>
                  <a:pt x="195670" y="539294"/>
                </a:cubicBezTo>
                <a:cubicBezTo>
                  <a:pt x="217803" y="575971"/>
                  <a:pt x="225391" y="655649"/>
                  <a:pt x="222229" y="656914"/>
                </a:cubicBezTo>
                <a:cubicBezTo>
                  <a:pt x="219067" y="658179"/>
                  <a:pt x="205155" y="597472"/>
                  <a:pt x="176699" y="546883"/>
                </a:cubicBezTo>
                <a:cubicBezTo>
                  <a:pt x="148243" y="496294"/>
                  <a:pt x="79948" y="400174"/>
                  <a:pt x="51491" y="353379"/>
                </a:cubicBezTo>
                <a:cubicBezTo>
                  <a:pt x="23034" y="306584"/>
                  <a:pt x="14181" y="293304"/>
                  <a:pt x="5960" y="266112"/>
                </a:cubicBezTo>
                <a:cubicBezTo>
                  <a:pt x="-2261" y="238920"/>
                  <a:pt x="-363" y="231333"/>
                  <a:pt x="2166" y="190229"/>
                </a:cubicBezTo>
                <a:cubicBezTo>
                  <a:pt x="4695" y="149125"/>
                  <a:pt x="43270" y="-10231"/>
                  <a:pt x="43902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F583A9F6-EA66-16AE-3589-6F08C7913C1A}"/>
              </a:ext>
            </a:extLst>
          </p:cNvPr>
          <p:cNvSpPr/>
          <p:nvPr/>
        </p:nvSpPr>
        <p:spPr>
          <a:xfrm>
            <a:off x="3154129" y="3289121"/>
            <a:ext cx="162160" cy="623184"/>
          </a:xfrm>
          <a:custGeom>
            <a:avLst/>
            <a:gdLst>
              <a:gd name="connsiteX0" fmla="*/ 161994 w 162160"/>
              <a:gd name="connsiteY0" fmla="*/ 442 h 623184"/>
              <a:gd name="connsiteX1" fmla="*/ 29197 w 162160"/>
              <a:gd name="connsiteY1" fmla="*/ 395038 h 623184"/>
              <a:gd name="connsiteX2" fmla="*/ 10226 w 162160"/>
              <a:gd name="connsiteY2" fmla="*/ 622690 h 623184"/>
              <a:gd name="connsiteX3" fmla="*/ 2638 w 162160"/>
              <a:gd name="connsiteY3" fmla="*/ 451951 h 623184"/>
              <a:gd name="connsiteX4" fmla="*/ 55756 w 162160"/>
              <a:gd name="connsiteY4" fmla="*/ 319155 h 623184"/>
              <a:gd name="connsiteX5" fmla="*/ 161994 w 162160"/>
              <a:gd name="connsiteY5" fmla="*/ 442 h 62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60" h="623184">
                <a:moveTo>
                  <a:pt x="161994" y="442"/>
                </a:moveTo>
                <a:cubicBezTo>
                  <a:pt x="157567" y="13089"/>
                  <a:pt x="54492" y="291330"/>
                  <a:pt x="29197" y="395038"/>
                </a:cubicBezTo>
                <a:cubicBezTo>
                  <a:pt x="3902" y="498746"/>
                  <a:pt x="14652" y="613205"/>
                  <a:pt x="10226" y="622690"/>
                </a:cubicBezTo>
                <a:cubicBezTo>
                  <a:pt x="5800" y="632175"/>
                  <a:pt x="-4950" y="502540"/>
                  <a:pt x="2638" y="451951"/>
                </a:cubicBezTo>
                <a:cubicBezTo>
                  <a:pt x="10226" y="401362"/>
                  <a:pt x="30462" y="388715"/>
                  <a:pt x="55756" y="319155"/>
                </a:cubicBezTo>
                <a:cubicBezTo>
                  <a:pt x="81050" y="249595"/>
                  <a:pt x="166421" y="-12205"/>
                  <a:pt x="161994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DE5B3F85-A94D-FA20-0AF7-B90ABB1FEB50}"/>
              </a:ext>
            </a:extLst>
          </p:cNvPr>
          <p:cNvSpPr/>
          <p:nvPr/>
        </p:nvSpPr>
        <p:spPr>
          <a:xfrm>
            <a:off x="3808535" y="4974115"/>
            <a:ext cx="110505" cy="336483"/>
          </a:xfrm>
          <a:custGeom>
            <a:avLst/>
            <a:gdLst>
              <a:gd name="connsiteX0" fmla="*/ 13188 w 110505"/>
              <a:gd name="connsiteY0" fmla="*/ 377 h 336483"/>
              <a:gd name="connsiteX1" fmla="*/ 5373 w 110505"/>
              <a:gd name="connsiteY1" fmla="*/ 144962 h 336483"/>
              <a:gd name="connsiteX2" fmla="*/ 106973 w 110505"/>
              <a:gd name="connsiteY2" fmla="*/ 332531 h 336483"/>
              <a:gd name="connsiteX3" fmla="*/ 79619 w 110505"/>
              <a:gd name="connsiteY3" fmla="*/ 266100 h 336483"/>
              <a:gd name="connsiteX4" fmla="*/ 5373 w 110505"/>
              <a:gd name="connsiteY4" fmla="*/ 187947 h 336483"/>
              <a:gd name="connsiteX5" fmla="*/ 13188 w 110505"/>
              <a:gd name="connsiteY5" fmla="*/ 377 h 3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505" h="336483">
                <a:moveTo>
                  <a:pt x="13188" y="377"/>
                </a:moveTo>
                <a:cubicBezTo>
                  <a:pt x="13188" y="-6787"/>
                  <a:pt x="-10258" y="89603"/>
                  <a:pt x="5373" y="144962"/>
                </a:cubicBezTo>
                <a:cubicBezTo>
                  <a:pt x="21004" y="200321"/>
                  <a:pt x="94599" y="312341"/>
                  <a:pt x="106973" y="332531"/>
                </a:cubicBezTo>
                <a:cubicBezTo>
                  <a:pt x="119347" y="352721"/>
                  <a:pt x="96552" y="290197"/>
                  <a:pt x="79619" y="266100"/>
                </a:cubicBezTo>
                <a:cubicBezTo>
                  <a:pt x="62686" y="242003"/>
                  <a:pt x="19701" y="228326"/>
                  <a:pt x="5373" y="187947"/>
                </a:cubicBezTo>
                <a:cubicBezTo>
                  <a:pt x="-8955" y="147568"/>
                  <a:pt x="13188" y="7541"/>
                  <a:pt x="13188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DBCCD8EA-84EB-4042-98B6-D1CC29EE4C44}"/>
              </a:ext>
            </a:extLst>
          </p:cNvPr>
          <p:cNvSpPr/>
          <p:nvPr/>
        </p:nvSpPr>
        <p:spPr>
          <a:xfrm>
            <a:off x="4327365" y="5314414"/>
            <a:ext cx="127455" cy="156425"/>
          </a:xfrm>
          <a:custGeom>
            <a:avLst/>
            <a:gdLst>
              <a:gd name="connsiteX0" fmla="*/ 127404 w 127455"/>
              <a:gd name="connsiteY0" fmla="*/ 48 h 156425"/>
              <a:gd name="connsiteX1" fmla="*/ 17989 w 127455"/>
              <a:gd name="connsiteY1" fmla="*/ 82109 h 156425"/>
              <a:gd name="connsiteX2" fmla="*/ 41435 w 127455"/>
              <a:gd name="connsiteY2" fmla="*/ 156355 h 156425"/>
              <a:gd name="connsiteX3" fmla="*/ 2358 w 127455"/>
              <a:gd name="connsiteY3" fmla="*/ 93832 h 156425"/>
              <a:gd name="connsiteX4" fmla="*/ 127404 w 127455"/>
              <a:gd name="connsiteY4" fmla="*/ 48 h 1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55" h="156425">
                <a:moveTo>
                  <a:pt x="127404" y="48"/>
                </a:moveTo>
                <a:cubicBezTo>
                  <a:pt x="130009" y="-1906"/>
                  <a:pt x="32317" y="56058"/>
                  <a:pt x="17989" y="82109"/>
                </a:cubicBezTo>
                <a:cubicBezTo>
                  <a:pt x="3661" y="108160"/>
                  <a:pt x="44040" y="154401"/>
                  <a:pt x="41435" y="156355"/>
                </a:cubicBezTo>
                <a:cubicBezTo>
                  <a:pt x="38830" y="158309"/>
                  <a:pt x="-11319" y="119232"/>
                  <a:pt x="2358" y="93832"/>
                </a:cubicBezTo>
                <a:cubicBezTo>
                  <a:pt x="16035" y="68432"/>
                  <a:pt x="124799" y="2002"/>
                  <a:pt x="12740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3B01575B-CD9F-C7AA-27E8-DE526419E7BA}"/>
              </a:ext>
            </a:extLst>
          </p:cNvPr>
          <p:cNvSpPr/>
          <p:nvPr/>
        </p:nvSpPr>
        <p:spPr>
          <a:xfrm>
            <a:off x="4464177" y="4707404"/>
            <a:ext cx="251501" cy="72102"/>
          </a:xfrm>
          <a:custGeom>
            <a:avLst/>
            <a:gdLst>
              <a:gd name="connsiteX0" fmla="*/ 248500 w 251501"/>
              <a:gd name="connsiteY0" fmla="*/ 1365 h 72102"/>
              <a:gd name="connsiteX1" fmla="*/ 2315 w 251501"/>
              <a:gd name="connsiteY1" fmla="*/ 71704 h 72102"/>
              <a:gd name="connsiteX2" fmla="*/ 131269 w 251501"/>
              <a:gd name="connsiteY2" fmla="*/ 28719 h 72102"/>
              <a:gd name="connsiteX3" fmla="*/ 248500 w 251501"/>
              <a:gd name="connsiteY3" fmla="*/ 1365 h 7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501" h="72102">
                <a:moveTo>
                  <a:pt x="248500" y="1365"/>
                </a:moveTo>
                <a:cubicBezTo>
                  <a:pt x="227008" y="8529"/>
                  <a:pt x="21854" y="67145"/>
                  <a:pt x="2315" y="71704"/>
                </a:cubicBezTo>
                <a:cubicBezTo>
                  <a:pt x="-17224" y="76263"/>
                  <a:pt x="92192" y="40442"/>
                  <a:pt x="131269" y="28719"/>
                </a:cubicBezTo>
                <a:cubicBezTo>
                  <a:pt x="170346" y="16996"/>
                  <a:pt x="269992" y="-5799"/>
                  <a:pt x="248500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7B20A358-45CC-3B34-6FCC-1BA82626047E}"/>
              </a:ext>
            </a:extLst>
          </p:cNvPr>
          <p:cNvSpPr/>
          <p:nvPr/>
        </p:nvSpPr>
        <p:spPr>
          <a:xfrm>
            <a:off x="4810344" y="4700917"/>
            <a:ext cx="262814" cy="74364"/>
          </a:xfrm>
          <a:custGeom>
            <a:avLst/>
            <a:gdLst>
              <a:gd name="connsiteX0" fmla="*/ 25 w 262814"/>
              <a:gd name="connsiteY0" fmla="*/ 23483 h 74364"/>
              <a:gd name="connsiteX1" fmla="*/ 128979 w 262814"/>
              <a:gd name="connsiteY1" fmla="*/ 37 h 74364"/>
              <a:gd name="connsiteX2" fmla="*/ 113348 w 262814"/>
              <a:gd name="connsiteY2" fmla="*/ 19575 h 74364"/>
              <a:gd name="connsiteX3" fmla="*/ 261841 w 262814"/>
              <a:gd name="connsiteY3" fmla="*/ 74283 h 74364"/>
              <a:gd name="connsiteX4" fmla="*/ 175871 w 262814"/>
              <a:gd name="connsiteY4" fmla="*/ 31298 h 74364"/>
              <a:gd name="connsiteX5" fmla="*/ 140702 w 262814"/>
              <a:gd name="connsiteY5" fmla="*/ 7852 h 74364"/>
              <a:gd name="connsiteX6" fmla="*/ 25 w 262814"/>
              <a:gd name="connsiteY6" fmla="*/ 23483 h 7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14" h="74364">
                <a:moveTo>
                  <a:pt x="25" y="23483"/>
                </a:moveTo>
                <a:cubicBezTo>
                  <a:pt x="-1929" y="22181"/>
                  <a:pt x="110092" y="688"/>
                  <a:pt x="128979" y="37"/>
                </a:cubicBezTo>
                <a:cubicBezTo>
                  <a:pt x="147866" y="-614"/>
                  <a:pt x="91204" y="7201"/>
                  <a:pt x="113348" y="19575"/>
                </a:cubicBezTo>
                <a:cubicBezTo>
                  <a:pt x="135492" y="31949"/>
                  <a:pt x="251421" y="72329"/>
                  <a:pt x="261841" y="74283"/>
                </a:cubicBezTo>
                <a:cubicBezTo>
                  <a:pt x="272261" y="76237"/>
                  <a:pt x="196061" y="42370"/>
                  <a:pt x="175871" y="31298"/>
                </a:cubicBezTo>
                <a:cubicBezTo>
                  <a:pt x="155681" y="20226"/>
                  <a:pt x="164148" y="9154"/>
                  <a:pt x="140702" y="7852"/>
                </a:cubicBezTo>
                <a:cubicBezTo>
                  <a:pt x="117256" y="6550"/>
                  <a:pt x="1979" y="24785"/>
                  <a:pt x="25" y="23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2ECB2A02-E646-061B-FBDE-22B08E1BC10A}"/>
              </a:ext>
            </a:extLst>
          </p:cNvPr>
          <p:cNvSpPr/>
          <p:nvPr/>
        </p:nvSpPr>
        <p:spPr>
          <a:xfrm>
            <a:off x="3039709" y="1808781"/>
            <a:ext cx="1398036" cy="1015753"/>
          </a:xfrm>
          <a:custGeom>
            <a:avLst/>
            <a:gdLst>
              <a:gd name="connsiteX0" fmla="*/ 1396997 w 1398036"/>
              <a:gd name="connsiteY0" fmla="*/ 1358 h 1015753"/>
              <a:gd name="connsiteX1" fmla="*/ 869818 w 1398036"/>
              <a:gd name="connsiteY1" fmla="*/ 267280 h 1015753"/>
              <a:gd name="connsiteX2" fmla="*/ 1233711 w 1398036"/>
              <a:gd name="connsiteY2" fmla="*/ 71337 h 1015753"/>
              <a:gd name="connsiteX3" fmla="*/ 496593 w 1398036"/>
              <a:gd name="connsiteY3" fmla="*/ 299937 h 1015753"/>
              <a:gd name="connsiteX4" fmla="*/ 715862 w 1398036"/>
              <a:gd name="connsiteY4" fmla="*/ 197301 h 1015753"/>
              <a:gd name="connsiteX5" fmla="*/ 487262 w 1398036"/>
              <a:gd name="connsiteY5" fmla="*/ 369917 h 1015753"/>
              <a:gd name="connsiteX6" fmla="*/ 123369 w 1398036"/>
              <a:gd name="connsiteY6" fmla="*/ 813121 h 1015753"/>
              <a:gd name="connsiteX7" fmla="*/ 342638 w 1398036"/>
              <a:gd name="connsiteY7" fmla="*/ 593852 h 1015753"/>
              <a:gd name="connsiteX8" fmla="*/ 244667 w 1398036"/>
              <a:gd name="connsiteY8" fmla="*/ 733811 h 1015753"/>
              <a:gd name="connsiteX9" fmla="*/ 2071 w 1398036"/>
              <a:gd name="connsiteY9" fmla="*/ 1013729 h 1015753"/>
              <a:gd name="connsiteX10" fmla="*/ 146695 w 1398036"/>
              <a:gd name="connsiteY10" fmla="*/ 836448 h 1015753"/>
              <a:gd name="connsiteX11" fmla="*/ 468601 w 1398036"/>
              <a:gd name="connsiteY11" fmla="*/ 411905 h 1015753"/>
              <a:gd name="connsiteX12" fmla="*/ 314646 w 1398036"/>
              <a:gd name="connsiteY12" fmla="*/ 537868 h 1015753"/>
              <a:gd name="connsiteX13" fmla="*/ 860487 w 1398036"/>
              <a:gd name="connsiteY13" fmla="*/ 136652 h 1015753"/>
              <a:gd name="connsiteX14" fmla="*/ 650548 w 1398036"/>
              <a:gd name="connsiteY14" fmla="*/ 267280 h 1015753"/>
              <a:gd name="connsiteX15" fmla="*/ 1154401 w 1398036"/>
              <a:gd name="connsiteY15" fmla="*/ 24684 h 1015753"/>
              <a:gd name="connsiteX16" fmla="*/ 659879 w 1398036"/>
              <a:gd name="connsiteY16" fmla="*/ 313933 h 1015753"/>
              <a:gd name="connsiteX17" fmla="*/ 995781 w 1398036"/>
              <a:gd name="connsiteY17" fmla="*/ 169309 h 1015753"/>
              <a:gd name="connsiteX18" fmla="*/ 1396997 w 1398036"/>
              <a:gd name="connsiteY18" fmla="*/ 1358 h 101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8036" h="1015753">
                <a:moveTo>
                  <a:pt x="1396997" y="1358"/>
                </a:moveTo>
                <a:cubicBezTo>
                  <a:pt x="1376003" y="17686"/>
                  <a:pt x="897032" y="255617"/>
                  <a:pt x="869818" y="267280"/>
                </a:cubicBezTo>
                <a:cubicBezTo>
                  <a:pt x="842604" y="278943"/>
                  <a:pt x="1295915" y="65894"/>
                  <a:pt x="1233711" y="71337"/>
                </a:cubicBezTo>
                <a:cubicBezTo>
                  <a:pt x="1171507" y="76780"/>
                  <a:pt x="582901" y="278943"/>
                  <a:pt x="496593" y="299937"/>
                </a:cubicBezTo>
                <a:cubicBezTo>
                  <a:pt x="410285" y="320931"/>
                  <a:pt x="717417" y="185638"/>
                  <a:pt x="715862" y="197301"/>
                </a:cubicBezTo>
                <a:cubicBezTo>
                  <a:pt x="714307" y="208964"/>
                  <a:pt x="586011" y="267280"/>
                  <a:pt x="487262" y="369917"/>
                </a:cubicBezTo>
                <a:cubicBezTo>
                  <a:pt x="388513" y="472554"/>
                  <a:pt x="147473" y="775799"/>
                  <a:pt x="123369" y="813121"/>
                </a:cubicBezTo>
                <a:cubicBezTo>
                  <a:pt x="99265" y="850443"/>
                  <a:pt x="322422" y="607070"/>
                  <a:pt x="342638" y="593852"/>
                </a:cubicBezTo>
                <a:cubicBezTo>
                  <a:pt x="362854" y="580634"/>
                  <a:pt x="301428" y="663832"/>
                  <a:pt x="244667" y="733811"/>
                </a:cubicBezTo>
                <a:cubicBezTo>
                  <a:pt x="187906" y="803790"/>
                  <a:pt x="18400" y="996623"/>
                  <a:pt x="2071" y="1013729"/>
                </a:cubicBezTo>
                <a:cubicBezTo>
                  <a:pt x="-14258" y="1030835"/>
                  <a:pt x="68940" y="936752"/>
                  <a:pt x="146695" y="836448"/>
                </a:cubicBezTo>
                <a:cubicBezTo>
                  <a:pt x="224450" y="736144"/>
                  <a:pt x="440609" y="461668"/>
                  <a:pt x="468601" y="411905"/>
                </a:cubicBezTo>
                <a:cubicBezTo>
                  <a:pt x="496593" y="362142"/>
                  <a:pt x="249332" y="583743"/>
                  <a:pt x="314646" y="537868"/>
                </a:cubicBezTo>
                <a:cubicBezTo>
                  <a:pt x="379960" y="491993"/>
                  <a:pt x="804503" y="181750"/>
                  <a:pt x="860487" y="136652"/>
                </a:cubicBezTo>
                <a:cubicBezTo>
                  <a:pt x="916471" y="91554"/>
                  <a:pt x="601562" y="285941"/>
                  <a:pt x="650548" y="267280"/>
                </a:cubicBezTo>
                <a:cubicBezTo>
                  <a:pt x="699534" y="248619"/>
                  <a:pt x="1152846" y="16909"/>
                  <a:pt x="1154401" y="24684"/>
                </a:cubicBezTo>
                <a:cubicBezTo>
                  <a:pt x="1155956" y="32459"/>
                  <a:pt x="686316" y="289829"/>
                  <a:pt x="659879" y="313933"/>
                </a:cubicBezTo>
                <a:cubicBezTo>
                  <a:pt x="633442" y="338037"/>
                  <a:pt x="876038" y="218295"/>
                  <a:pt x="995781" y="169309"/>
                </a:cubicBezTo>
                <a:cubicBezTo>
                  <a:pt x="1115524" y="120323"/>
                  <a:pt x="1417991" y="-14970"/>
                  <a:pt x="1396997" y="1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06415BCD-FEB2-F9B3-95FE-7CA5FE230203}"/>
              </a:ext>
            </a:extLst>
          </p:cNvPr>
          <p:cNvSpPr/>
          <p:nvPr/>
        </p:nvSpPr>
        <p:spPr>
          <a:xfrm>
            <a:off x="2887083" y="2182568"/>
            <a:ext cx="878192" cy="798997"/>
          </a:xfrm>
          <a:custGeom>
            <a:avLst/>
            <a:gdLst>
              <a:gd name="connsiteX0" fmla="*/ 877819 w 878192"/>
              <a:gd name="connsiteY0" fmla="*/ 795 h 798997"/>
              <a:gd name="connsiteX1" fmla="*/ 476603 w 878192"/>
              <a:gd name="connsiteY1" fmla="*/ 350693 h 798997"/>
              <a:gd name="connsiteX2" fmla="*/ 607231 w 878192"/>
              <a:gd name="connsiteY2" fmla="*/ 271383 h 798997"/>
              <a:gd name="connsiteX3" fmla="*/ 341309 w 878192"/>
              <a:gd name="connsiteY3" fmla="*/ 546636 h 798997"/>
              <a:gd name="connsiteX4" fmla="*/ 741 w 878192"/>
              <a:gd name="connsiteY4" fmla="*/ 798563 h 798997"/>
              <a:gd name="connsiteX5" fmla="*/ 243337 w 878192"/>
              <a:gd name="connsiteY5" fmla="*/ 611950 h 798997"/>
              <a:gd name="connsiteX6" fmla="*/ 532586 w 878192"/>
              <a:gd name="connsiteY6" fmla="*/ 383350 h 798997"/>
              <a:gd name="connsiteX7" fmla="*/ 392627 w 878192"/>
              <a:gd name="connsiteY7" fmla="*/ 485987 h 798997"/>
              <a:gd name="connsiteX8" fmla="*/ 658550 w 878192"/>
              <a:gd name="connsiteY8" fmla="*/ 196738 h 798997"/>
              <a:gd name="connsiteX9" fmla="*/ 551248 w 878192"/>
              <a:gd name="connsiteY9" fmla="*/ 252722 h 798997"/>
              <a:gd name="connsiteX10" fmla="*/ 877819 w 878192"/>
              <a:gd name="connsiteY10" fmla="*/ 795 h 79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192" h="798997">
                <a:moveTo>
                  <a:pt x="877819" y="795"/>
                </a:moveTo>
                <a:cubicBezTo>
                  <a:pt x="865378" y="17123"/>
                  <a:pt x="521701" y="305595"/>
                  <a:pt x="476603" y="350693"/>
                </a:cubicBezTo>
                <a:cubicBezTo>
                  <a:pt x="431505" y="395791"/>
                  <a:pt x="629780" y="238726"/>
                  <a:pt x="607231" y="271383"/>
                </a:cubicBezTo>
                <a:cubicBezTo>
                  <a:pt x="584682" y="304040"/>
                  <a:pt x="442391" y="458773"/>
                  <a:pt x="341309" y="546636"/>
                </a:cubicBezTo>
                <a:cubicBezTo>
                  <a:pt x="240227" y="634499"/>
                  <a:pt x="17070" y="787677"/>
                  <a:pt x="741" y="798563"/>
                </a:cubicBezTo>
                <a:cubicBezTo>
                  <a:pt x="-15588" y="809449"/>
                  <a:pt x="243337" y="611950"/>
                  <a:pt x="243337" y="611950"/>
                </a:cubicBezTo>
                <a:lnTo>
                  <a:pt x="532586" y="383350"/>
                </a:lnTo>
                <a:cubicBezTo>
                  <a:pt x="557468" y="362356"/>
                  <a:pt x="371633" y="517089"/>
                  <a:pt x="392627" y="485987"/>
                </a:cubicBezTo>
                <a:cubicBezTo>
                  <a:pt x="413621" y="454885"/>
                  <a:pt x="632113" y="235616"/>
                  <a:pt x="658550" y="196738"/>
                </a:cubicBezTo>
                <a:cubicBezTo>
                  <a:pt x="684987" y="157861"/>
                  <a:pt x="514703" y="280714"/>
                  <a:pt x="551248" y="252722"/>
                </a:cubicBezTo>
                <a:cubicBezTo>
                  <a:pt x="587793" y="224730"/>
                  <a:pt x="890260" y="-15533"/>
                  <a:pt x="877819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75EB8FA9-7182-B6A6-9E1B-91C1EF076A86}"/>
              </a:ext>
            </a:extLst>
          </p:cNvPr>
          <p:cNvSpPr/>
          <p:nvPr/>
        </p:nvSpPr>
        <p:spPr>
          <a:xfrm>
            <a:off x="2787803" y="2654037"/>
            <a:ext cx="634236" cy="490379"/>
          </a:xfrm>
          <a:custGeom>
            <a:avLst/>
            <a:gdLst>
              <a:gd name="connsiteX0" fmla="*/ 631866 w 634236"/>
              <a:gd name="connsiteY0" fmla="*/ 522 h 490379"/>
              <a:gd name="connsiteX1" fmla="*/ 463915 w 634236"/>
              <a:gd name="connsiteY1" fmla="*/ 187134 h 490379"/>
              <a:gd name="connsiteX2" fmla="*/ 356613 w 634236"/>
              <a:gd name="connsiteY2" fmla="*/ 210461 h 490379"/>
              <a:gd name="connsiteX3" fmla="*/ 81360 w 634236"/>
              <a:gd name="connsiteY3" fmla="*/ 243118 h 490379"/>
              <a:gd name="connsiteX4" fmla="*/ 337952 w 634236"/>
              <a:gd name="connsiteY4" fmla="*/ 243118 h 490379"/>
              <a:gd name="connsiteX5" fmla="*/ 454585 w 634236"/>
              <a:gd name="connsiteY5" fmla="*/ 238453 h 490379"/>
              <a:gd name="connsiteX6" fmla="*/ 90691 w 634236"/>
              <a:gd name="connsiteY6" fmla="*/ 331759 h 490379"/>
              <a:gd name="connsiteX7" fmla="*/ 258642 w 634236"/>
              <a:gd name="connsiteY7" fmla="*/ 294436 h 490379"/>
              <a:gd name="connsiteX8" fmla="*/ 533895 w 634236"/>
              <a:gd name="connsiteY8" fmla="*/ 229122 h 490379"/>
              <a:gd name="connsiteX9" fmla="*/ 314626 w 634236"/>
              <a:gd name="connsiteY9" fmla="*/ 369081 h 490379"/>
              <a:gd name="connsiteX10" fmla="*/ 2050 w 634236"/>
              <a:gd name="connsiteY10" fmla="*/ 420400 h 490379"/>
              <a:gd name="connsiteX11" fmla="*/ 477911 w 634236"/>
              <a:gd name="connsiteY11" fmla="*/ 313098 h 490379"/>
              <a:gd name="connsiteX12" fmla="*/ 309960 w 634236"/>
              <a:gd name="connsiteY12" fmla="*/ 401739 h 490379"/>
              <a:gd name="connsiteX13" fmla="*/ 188662 w 634236"/>
              <a:gd name="connsiteY13" fmla="*/ 420400 h 490379"/>
              <a:gd name="connsiteX14" fmla="*/ 482577 w 634236"/>
              <a:gd name="connsiteY14" fmla="*/ 355085 h 490379"/>
              <a:gd name="connsiteX15" fmla="*/ 86026 w 634236"/>
              <a:gd name="connsiteY15" fmla="*/ 490379 h 490379"/>
              <a:gd name="connsiteX16" fmla="*/ 463915 w 634236"/>
              <a:gd name="connsiteY16" fmla="*/ 355085 h 490379"/>
              <a:gd name="connsiteX17" fmla="*/ 249311 w 634236"/>
              <a:gd name="connsiteY17" fmla="*/ 378412 h 490379"/>
              <a:gd name="connsiteX18" fmla="*/ 468581 w 634236"/>
              <a:gd name="connsiteY18" fmla="*/ 243118 h 490379"/>
              <a:gd name="connsiteX19" fmla="*/ 328621 w 634236"/>
              <a:gd name="connsiteY19" fmla="*/ 252449 h 490379"/>
              <a:gd name="connsiteX20" fmla="*/ 631866 w 634236"/>
              <a:gd name="connsiteY20" fmla="*/ 522 h 49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4236" h="490379">
                <a:moveTo>
                  <a:pt x="631866" y="522"/>
                </a:moveTo>
                <a:cubicBezTo>
                  <a:pt x="654415" y="-10364"/>
                  <a:pt x="509790" y="152144"/>
                  <a:pt x="463915" y="187134"/>
                </a:cubicBezTo>
                <a:cubicBezTo>
                  <a:pt x="418039" y="222124"/>
                  <a:pt x="420372" y="201130"/>
                  <a:pt x="356613" y="210461"/>
                </a:cubicBezTo>
                <a:cubicBezTo>
                  <a:pt x="292854" y="219792"/>
                  <a:pt x="84470" y="237675"/>
                  <a:pt x="81360" y="243118"/>
                </a:cubicBezTo>
                <a:cubicBezTo>
                  <a:pt x="78250" y="248561"/>
                  <a:pt x="275748" y="243895"/>
                  <a:pt x="337952" y="243118"/>
                </a:cubicBezTo>
                <a:cubicBezTo>
                  <a:pt x="400156" y="242341"/>
                  <a:pt x="495795" y="223680"/>
                  <a:pt x="454585" y="238453"/>
                </a:cubicBezTo>
                <a:cubicBezTo>
                  <a:pt x="413375" y="253226"/>
                  <a:pt x="123348" y="322429"/>
                  <a:pt x="90691" y="331759"/>
                </a:cubicBezTo>
                <a:cubicBezTo>
                  <a:pt x="58034" y="341090"/>
                  <a:pt x="258642" y="294436"/>
                  <a:pt x="258642" y="294436"/>
                </a:cubicBezTo>
                <a:cubicBezTo>
                  <a:pt x="332509" y="277330"/>
                  <a:pt x="524564" y="216681"/>
                  <a:pt x="533895" y="229122"/>
                </a:cubicBezTo>
                <a:cubicBezTo>
                  <a:pt x="543226" y="241563"/>
                  <a:pt x="403267" y="337201"/>
                  <a:pt x="314626" y="369081"/>
                </a:cubicBezTo>
                <a:cubicBezTo>
                  <a:pt x="225985" y="400961"/>
                  <a:pt x="-25164" y="429731"/>
                  <a:pt x="2050" y="420400"/>
                </a:cubicBezTo>
                <a:cubicBezTo>
                  <a:pt x="29264" y="411070"/>
                  <a:pt x="426593" y="316208"/>
                  <a:pt x="477911" y="313098"/>
                </a:cubicBezTo>
                <a:cubicBezTo>
                  <a:pt x="529229" y="309988"/>
                  <a:pt x="358168" y="383855"/>
                  <a:pt x="309960" y="401739"/>
                </a:cubicBezTo>
                <a:cubicBezTo>
                  <a:pt x="261752" y="419623"/>
                  <a:pt x="159892" y="428176"/>
                  <a:pt x="188662" y="420400"/>
                </a:cubicBezTo>
                <a:cubicBezTo>
                  <a:pt x="217431" y="412624"/>
                  <a:pt x="499683" y="343422"/>
                  <a:pt x="482577" y="355085"/>
                </a:cubicBezTo>
                <a:cubicBezTo>
                  <a:pt x="465471" y="366748"/>
                  <a:pt x="89136" y="490379"/>
                  <a:pt x="86026" y="490379"/>
                </a:cubicBezTo>
                <a:cubicBezTo>
                  <a:pt x="82916" y="490379"/>
                  <a:pt x="436701" y="373746"/>
                  <a:pt x="463915" y="355085"/>
                </a:cubicBezTo>
                <a:cubicBezTo>
                  <a:pt x="491129" y="336424"/>
                  <a:pt x="248533" y="397073"/>
                  <a:pt x="249311" y="378412"/>
                </a:cubicBezTo>
                <a:cubicBezTo>
                  <a:pt x="250089" y="359751"/>
                  <a:pt x="455363" y="264112"/>
                  <a:pt x="468581" y="243118"/>
                </a:cubicBezTo>
                <a:cubicBezTo>
                  <a:pt x="481799" y="222124"/>
                  <a:pt x="300629" y="288216"/>
                  <a:pt x="328621" y="252449"/>
                </a:cubicBezTo>
                <a:cubicBezTo>
                  <a:pt x="356613" y="216682"/>
                  <a:pt x="609317" y="11408"/>
                  <a:pt x="631866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A397C6AB-5EDF-239D-C5F8-E2B93F5309BC}"/>
              </a:ext>
            </a:extLst>
          </p:cNvPr>
          <p:cNvSpPr/>
          <p:nvPr/>
        </p:nvSpPr>
        <p:spPr>
          <a:xfrm>
            <a:off x="2989682" y="3023073"/>
            <a:ext cx="262039" cy="849190"/>
          </a:xfrm>
          <a:custGeom>
            <a:avLst/>
            <a:gdLst>
              <a:gd name="connsiteX0" fmla="*/ 262036 w 262039"/>
              <a:gd name="connsiteY0" fmla="*/ 45 h 849190"/>
              <a:gd name="connsiteX1" fmla="*/ 117412 w 262039"/>
              <a:gd name="connsiteY1" fmla="*/ 209984 h 849190"/>
              <a:gd name="connsiteX2" fmla="*/ 70759 w 262039"/>
              <a:gd name="connsiteY2" fmla="*/ 345278 h 849190"/>
              <a:gd name="connsiteX3" fmla="*/ 108081 w 262039"/>
              <a:gd name="connsiteY3" fmla="*/ 270633 h 849190"/>
              <a:gd name="connsiteX4" fmla="*/ 779 w 262039"/>
              <a:gd name="connsiteY4" fmla="*/ 471241 h 849190"/>
              <a:gd name="connsiteX5" fmla="*/ 173396 w 262039"/>
              <a:gd name="connsiteY5" fmla="*/ 321951 h 849190"/>
              <a:gd name="connsiteX6" fmla="*/ 19440 w 262039"/>
              <a:gd name="connsiteY6" fmla="*/ 550551 h 849190"/>
              <a:gd name="connsiteX7" fmla="*/ 126742 w 262039"/>
              <a:gd name="connsiteY7" fmla="*/ 443249 h 849190"/>
              <a:gd name="connsiteX8" fmla="*/ 5445 w 262039"/>
              <a:gd name="connsiteY8" fmla="*/ 676515 h 849190"/>
              <a:gd name="connsiteX9" fmla="*/ 108081 w 262039"/>
              <a:gd name="connsiteY9" fmla="*/ 555217 h 849190"/>
              <a:gd name="connsiteX10" fmla="*/ 14775 w 262039"/>
              <a:gd name="connsiteY10" fmla="*/ 849131 h 849190"/>
              <a:gd name="connsiteX11" fmla="*/ 136073 w 262039"/>
              <a:gd name="connsiteY11" fmla="*/ 527225 h 849190"/>
              <a:gd name="connsiteX12" fmla="*/ 61428 w 262039"/>
              <a:gd name="connsiteY12" fmla="*/ 597205 h 849190"/>
              <a:gd name="connsiteX13" fmla="*/ 103416 w 262039"/>
              <a:gd name="connsiteY13" fmla="*/ 340613 h 849190"/>
              <a:gd name="connsiteX14" fmla="*/ 112747 w 262039"/>
              <a:gd name="connsiteY14" fmla="*/ 228645 h 849190"/>
              <a:gd name="connsiteX15" fmla="*/ 262036 w 262039"/>
              <a:gd name="connsiteY15" fmla="*/ 45 h 84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2039" h="849190">
                <a:moveTo>
                  <a:pt x="262036" y="45"/>
                </a:moveTo>
                <a:cubicBezTo>
                  <a:pt x="262813" y="-3065"/>
                  <a:pt x="149292" y="152445"/>
                  <a:pt x="117412" y="209984"/>
                </a:cubicBezTo>
                <a:cubicBezTo>
                  <a:pt x="85532" y="267523"/>
                  <a:pt x="72314" y="335170"/>
                  <a:pt x="70759" y="345278"/>
                </a:cubicBezTo>
                <a:cubicBezTo>
                  <a:pt x="69204" y="355386"/>
                  <a:pt x="119744" y="249639"/>
                  <a:pt x="108081" y="270633"/>
                </a:cubicBezTo>
                <a:cubicBezTo>
                  <a:pt x="96418" y="291627"/>
                  <a:pt x="-10107" y="462688"/>
                  <a:pt x="779" y="471241"/>
                </a:cubicBezTo>
                <a:cubicBezTo>
                  <a:pt x="11665" y="479794"/>
                  <a:pt x="170286" y="308733"/>
                  <a:pt x="173396" y="321951"/>
                </a:cubicBezTo>
                <a:cubicBezTo>
                  <a:pt x="176506" y="335169"/>
                  <a:pt x="27216" y="530335"/>
                  <a:pt x="19440" y="550551"/>
                </a:cubicBezTo>
                <a:cubicBezTo>
                  <a:pt x="11664" y="570767"/>
                  <a:pt x="129074" y="422255"/>
                  <a:pt x="126742" y="443249"/>
                </a:cubicBezTo>
                <a:cubicBezTo>
                  <a:pt x="124410" y="464243"/>
                  <a:pt x="8555" y="657854"/>
                  <a:pt x="5445" y="676515"/>
                </a:cubicBezTo>
                <a:cubicBezTo>
                  <a:pt x="2335" y="695176"/>
                  <a:pt x="106526" y="526448"/>
                  <a:pt x="108081" y="555217"/>
                </a:cubicBezTo>
                <a:cubicBezTo>
                  <a:pt x="109636" y="583986"/>
                  <a:pt x="10110" y="853796"/>
                  <a:pt x="14775" y="849131"/>
                </a:cubicBezTo>
                <a:cubicBezTo>
                  <a:pt x="19440" y="844466"/>
                  <a:pt x="128297" y="569213"/>
                  <a:pt x="136073" y="527225"/>
                </a:cubicBezTo>
                <a:cubicBezTo>
                  <a:pt x="143848" y="485237"/>
                  <a:pt x="66871" y="628307"/>
                  <a:pt x="61428" y="597205"/>
                </a:cubicBezTo>
                <a:cubicBezTo>
                  <a:pt x="55985" y="566103"/>
                  <a:pt x="94863" y="402039"/>
                  <a:pt x="103416" y="340613"/>
                </a:cubicBezTo>
                <a:cubicBezTo>
                  <a:pt x="111969" y="279187"/>
                  <a:pt x="90198" y="279963"/>
                  <a:pt x="112747" y="228645"/>
                </a:cubicBezTo>
                <a:cubicBezTo>
                  <a:pt x="135296" y="177327"/>
                  <a:pt x="261259" y="3155"/>
                  <a:pt x="26203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022A07B-FFD4-2F20-743B-0BCABC52E088}"/>
              </a:ext>
            </a:extLst>
          </p:cNvPr>
          <p:cNvSpPr/>
          <p:nvPr/>
        </p:nvSpPr>
        <p:spPr>
          <a:xfrm>
            <a:off x="3089215" y="3624680"/>
            <a:ext cx="100322" cy="793702"/>
          </a:xfrm>
          <a:custGeom>
            <a:avLst/>
            <a:gdLst>
              <a:gd name="connsiteX0" fmla="*/ 87858 w 100322"/>
              <a:gd name="connsiteY0" fmla="*/ 263 h 793702"/>
              <a:gd name="connsiteX1" fmla="*/ 17879 w 100322"/>
              <a:gd name="connsiteY1" fmla="*/ 252189 h 793702"/>
              <a:gd name="connsiteX2" fmla="*/ 69197 w 100322"/>
              <a:gd name="connsiteY2" fmla="*/ 443467 h 793702"/>
              <a:gd name="connsiteX3" fmla="*/ 41205 w 100322"/>
              <a:gd name="connsiteY3" fmla="*/ 303508 h 793702"/>
              <a:gd name="connsiteX4" fmla="*/ 55201 w 100322"/>
              <a:gd name="connsiteY4" fmla="*/ 513447 h 793702"/>
              <a:gd name="connsiteX5" fmla="*/ 97189 w 100322"/>
              <a:gd name="connsiteY5" fmla="*/ 793365 h 793702"/>
              <a:gd name="connsiteX6" fmla="*/ 87858 w 100322"/>
              <a:gd name="connsiteY6" fmla="*/ 564765 h 793702"/>
              <a:gd name="connsiteX7" fmla="*/ 13214 w 100322"/>
              <a:gd name="connsiteY7" fmla="*/ 308173 h 793702"/>
              <a:gd name="connsiteX8" fmla="*/ 8548 w 100322"/>
              <a:gd name="connsiteY8" fmla="*/ 205536 h 793702"/>
              <a:gd name="connsiteX9" fmla="*/ 87858 w 100322"/>
              <a:gd name="connsiteY9" fmla="*/ 263 h 79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322" h="793702">
                <a:moveTo>
                  <a:pt x="87858" y="263"/>
                </a:moveTo>
                <a:cubicBezTo>
                  <a:pt x="89413" y="8038"/>
                  <a:pt x="20989" y="178322"/>
                  <a:pt x="17879" y="252189"/>
                </a:cubicBezTo>
                <a:cubicBezTo>
                  <a:pt x="14769" y="326056"/>
                  <a:pt x="65309" y="434914"/>
                  <a:pt x="69197" y="443467"/>
                </a:cubicBezTo>
                <a:cubicBezTo>
                  <a:pt x="73085" y="452020"/>
                  <a:pt x="43538" y="291845"/>
                  <a:pt x="41205" y="303508"/>
                </a:cubicBezTo>
                <a:cubicBezTo>
                  <a:pt x="38872" y="315171"/>
                  <a:pt x="45870" y="431804"/>
                  <a:pt x="55201" y="513447"/>
                </a:cubicBezTo>
                <a:cubicBezTo>
                  <a:pt x="64532" y="595090"/>
                  <a:pt x="91746" y="784812"/>
                  <a:pt x="97189" y="793365"/>
                </a:cubicBezTo>
                <a:cubicBezTo>
                  <a:pt x="102632" y="801918"/>
                  <a:pt x="101854" y="645630"/>
                  <a:pt x="87858" y="564765"/>
                </a:cubicBezTo>
                <a:cubicBezTo>
                  <a:pt x="73862" y="483900"/>
                  <a:pt x="26432" y="368044"/>
                  <a:pt x="13214" y="308173"/>
                </a:cubicBezTo>
                <a:cubicBezTo>
                  <a:pt x="-4" y="248302"/>
                  <a:pt x="-6225" y="252189"/>
                  <a:pt x="8548" y="205536"/>
                </a:cubicBezTo>
                <a:cubicBezTo>
                  <a:pt x="23321" y="158883"/>
                  <a:pt x="86303" y="-7512"/>
                  <a:pt x="87858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666E111B-DB25-7A2C-5E27-1E70166193B9}"/>
              </a:ext>
            </a:extLst>
          </p:cNvPr>
          <p:cNvSpPr/>
          <p:nvPr/>
        </p:nvSpPr>
        <p:spPr>
          <a:xfrm>
            <a:off x="2924423" y="3675933"/>
            <a:ext cx="224098" cy="882079"/>
          </a:xfrm>
          <a:custGeom>
            <a:avLst/>
            <a:gdLst>
              <a:gd name="connsiteX0" fmla="*/ 724 w 224098"/>
              <a:gd name="connsiteY0" fmla="*/ 328 h 882079"/>
              <a:gd name="connsiteX1" fmla="*/ 126687 w 224098"/>
              <a:gd name="connsiteY1" fmla="*/ 238259 h 882079"/>
              <a:gd name="connsiteX2" fmla="*/ 122022 w 224098"/>
              <a:gd name="connsiteY2" fmla="*/ 354891 h 882079"/>
              <a:gd name="connsiteX3" fmla="*/ 210663 w 224098"/>
              <a:gd name="connsiteY3" fmla="*/ 560165 h 882079"/>
              <a:gd name="connsiteX4" fmla="*/ 219993 w 224098"/>
              <a:gd name="connsiteY4" fmla="*/ 882071 h 882079"/>
              <a:gd name="connsiteX5" fmla="*/ 173340 w 224098"/>
              <a:gd name="connsiteY5" fmla="*/ 569496 h 882079"/>
              <a:gd name="connsiteX6" fmla="*/ 136018 w 224098"/>
              <a:gd name="connsiteY6" fmla="*/ 219598 h 882079"/>
              <a:gd name="connsiteX7" fmla="*/ 75369 w 224098"/>
              <a:gd name="connsiteY7" fmla="*/ 532173 h 882079"/>
              <a:gd name="connsiteX8" fmla="*/ 80034 w 224098"/>
              <a:gd name="connsiteY8" fmla="*/ 228928 h 882079"/>
              <a:gd name="connsiteX9" fmla="*/ 724 w 224098"/>
              <a:gd name="connsiteY9" fmla="*/ 415540 h 882079"/>
              <a:gd name="connsiteX10" fmla="*/ 70704 w 224098"/>
              <a:gd name="connsiteY10" fmla="*/ 191606 h 882079"/>
              <a:gd name="connsiteX11" fmla="*/ 724 w 224098"/>
              <a:gd name="connsiteY11" fmla="*/ 328 h 88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4098" h="882079">
                <a:moveTo>
                  <a:pt x="724" y="328"/>
                </a:moveTo>
                <a:cubicBezTo>
                  <a:pt x="10054" y="8103"/>
                  <a:pt x="106471" y="179165"/>
                  <a:pt x="126687" y="238259"/>
                </a:cubicBezTo>
                <a:cubicBezTo>
                  <a:pt x="146903" y="297353"/>
                  <a:pt x="108026" y="301240"/>
                  <a:pt x="122022" y="354891"/>
                </a:cubicBezTo>
                <a:cubicBezTo>
                  <a:pt x="136018" y="408542"/>
                  <a:pt x="194335" y="472302"/>
                  <a:pt x="210663" y="560165"/>
                </a:cubicBezTo>
                <a:cubicBezTo>
                  <a:pt x="226992" y="648028"/>
                  <a:pt x="226213" y="880516"/>
                  <a:pt x="219993" y="882071"/>
                </a:cubicBezTo>
                <a:cubicBezTo>
                  <a:pt x="213773" y="883626"/>
                  <a:pt x="187336" y="679908"/>
                  <a:pt x="173340" y="569496"/>
                </a:cubicBezTo>
                <a:cubicBezTo>
                  <a:pt x="159344" y="459084"/>
                  <a:pt x="152346" y="225818"/>
                  <a:pt x="136018" y="219598"/>
                </a:cubicBezTo>
                <a:cubicBezTo>
                  <a:pt x="119690" y="213378"/>
                  <a:pt x="84700" y="530618"/>
                  <a:pt x="75369" y="532173"/>
                </a:cubicBezTo>
                <a:cubicBezTo>
                  <a:pt x="66038" y="533728"/>
                  <a:pt x="92475" y="248367"/>
                  <a:pt x="80034" y="228928"/>
                </a:cubicBezTo>
                <a:cubicBezTo>
                  <a:pt x="67593" y="209489"/>
                  <a:pt x="2279" y="421760"/>
                  <a:pt x="724" y="415540"/>
                </a:cubicBezTo>
                <a:cubicBezTo>
                  <a:pt x="-831" y="409320"/>
                  <a:pt x="66039" y="258475"/>
                  <a:pt x="70704" y="191606"/>
                </a:cubicBezTo>
                <a:cubicBezTo>
                  <a:pt x="75369" y="124737"/>
                  <a:pt x="-8606" y="-7447"/>
                  <a:pt x="724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94681244-2C1D-4C18-6460-D8D3DD6885F5}"/>
              </a:ext>
            </a:extLst>
          </p:cNvPr>
          <p:cNvSpPr/>
          <p:nvPr/>
        </p:nvSpPr>
        <p:spPr>
          <a:xfrm>
            <a:off x="3881377" y="1758516"/>
            <a:ext cx="1620706" cy="453377"/>
          </a:xfrm>
          <a:custGeom>
            <a:avLst/>
            <a:gdLst>
              <a:gd name="connsiteX0" fmla="*/ 0 w 1620706"/>
              <a:gd name="connsiteY0" fmla="*/ 286345 h 453377"/>
              <a:gd name="connsiteX1" fmla="*/ 694481 w 1620706"/>
              <a:gd name="connsiteY1" fmla="*/ 74142 h 453377"/>
              <a:gd name="connsiteX2" fmla="*/ 586451 w 1620706"/>
              <a:gd name="connsiteY2" fmla="*/ 108866 h 453377"/>
              <a:gd name="connsiteX3" fmla="*/ 339524 w 1620706"/>
              <a:gd name="connsiteY3" fmla="*/ 159023 h 453377"/>
              <a:gd name="connsiteX4" fmla="*/ 914400 w 1620706"/>
              <a:gd name="connsiteY4" fmla="*/ 47135 h 453377"/>
              <a:gd name="connsiteX5" fmla="*/ 821803 w 1620706"/>
              <a:gd name="connsiteY5" fmla="*/ 97292 h 453377"/>
              <a:gd name="connsiteX6" fmla="*/ 408972 w 1620706"/>
              <a:gd name="connsiteY6" fmla="*/ 278628 h 453377"/>
              <a:gd name="connsiteX7" fmla="*/ 644324 w 1620706"/>
              <a:gd name="connsiteY7" fmla="*/ 170598 h 453377"/>
              <a:gd name="connsiteX8" fmla="*/ 1030147 w 1620706"/>
              <a:gd name="connsiteY8" fmla="*/ 31702 h 453377"/>
              <a:gd name="connsiteX9" fmla="*/ 945266 w 1620706"/>
              <a:gd name="connsiteY9" fmla="*/ 93433 h 453377"/>
              <a:gd name="connsiteX10" fmla="*/ 671332 w 1620706"/>
              <a:gd name="connsiteY10" fmla="*/ 274770 h 453377"/>
              <a:gd name="connsiteX11" fmla="*/ 1022431 w 1620706"/>
              <a:gd name="connsiteY11" fmla="*/ 35560 h 453377"/>
              <a:gd name="connsiteX12" fmla="*/ 983848 w 1620706"/>
              <a:gd name="connsiteY12" fmla="*/ 97292 h 453377"/>
              <a:gd name="connsiteX13" fmla="*/ 1207626 w 1620706"/>
              <a:gd name="connsiteY13" fmla="*/ 132016 h 453377"/>
              <a:gd name="connsiteX14" fmla="*/ 1080304 w 1620706"/>
              <a:gd name="connsiteY14" fmla="*/ 108866 h 453377"/>
              <a:gd name="connsiteX15" fmla="*/ 1412112 w 1620706"/>
              <a:gd name="connsiteY15" fmla="*/ 197606 h 453377"/>
              <a:gd name="connsiteX16" fmla="*/ 1261641 w 1620706"/>
              <a:gd name="connsiteY16" fmla="*/ 232330 h 453377"/>
              <a:gd name="connsiteX17" fmla="*/ 871960 w 1620706"/>
              <a:gd name="connsiteY17" fmla="*/ 309494 h 453377"/>
              <a:gd name="connsiteX18" fmla="*/ 1419828 w 1620706"/>
              <a:gd name="connsiteY18" fmla="*/ 209180 h 453377"/>
              <a:gd name="connsiteX19" fmla="*/ 1527858 w 1620706"/>
              <a:gd name="connsiteY19" fmla="*/ 197606 h 453377"/>
              <a:gd name="connsiteX20" fmla="*/ 1466127 w 1620706"/>
              <a:gd name="connsiteY20" fmla="*/ 213038 h 453377"/>
              <a:gd name="connsiteX21" fmla="*/ 1620456 w 1620706"/>
              <a:gd name="connsiteY21" fmla="*/ 294061 h 453377"/>
              <a:gd name="connsiteX22" fmla="*/ 1504709 w 1620706"/>
              <a:gd name="connsiteY22" fmla="*/ 305636 h 453377"/>
              <a:gd name="connsiteX23" fmla="*/ 1605023 w 1620706"/>
              <a:gd name="connsiteY23" fmla="*/ 452249 h 453377"/>
              <a:gd name="connsiteX24" fmla="*/ 1473843 w 1620706"/>
              <a:gd name="connsiteY24" fmla="*/ 216897 h 453377"/>
              <a:gd name="connsiteX25" fmla="*/ 1061013 w 1620706"/>
              <a:gd name="connsiteY25" fmla="*/ 58709 h 453377"/>
              <a:gd name="connsiteX26" fmla="*/ 1053296 w 1620706"/>
              <a:gd name="connsiteY26" fmla="*/ 50993 h 453377"/>
              <a:gd name="connsiteX27" fmla="*/ 806370 w 1620706"/>
              <a:gd name="connsiteY27" fmla="*/ 23985 h 453377"/>
              <a:gd name="connsiteX28" fmla="*/ 956841 w 1620706"/>
              <a:gd name="connsiteY28" fmla="*/ 836 h 453377"/>
              <a:gd name="connsiteX29" fmla="*/ 675190 w 1620706"/>
              <a:gd name="connsiteY29" fmla="*/ 54851 h 453377"/>
              <a:gd name="connsiteX30" fmla="*/ 493853 w 1620706"/>
              <a:gd name="connsiteY30" fmla="*/ 120441 h 453377"/>
              <a:gd name="connsiteX31" fmla="*/ 690623 w 1620706"/>
              <a:gd name="connsiteY31" fmla="*/ 66426 h 453377"/>
              <a:gd name="connsiteX32" fmla="*/ 0 w 1620706"/>
              <a:gd name="connsiteY32" fmla="*/ 286345 h 45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20706" h="453377">
                <a:moveTo>
                  <a:pt x="0" y="286345"/>
                </a:moveTo>
                <a:cubicBezTo>
                  <a:pt x="643" y="287631"/>
                  <a:pt x="596739" y="103722"/>
                  <a:pt x="694481" y="74142"/>
                </a:cubicBezTo>
                <a:cubicBezTo>
                  <a:pt x="792223" y="44562"/>
                  <a:pt x="645610" y="94719"/>
                  <a:pt x="586451" y="108866"/>
                </a:cubicBezTo>
                <a:cubicBezTo>
                  <a:pt x="527292" y="123013"/>
                  <a:pt x="339524" y="159023"/>
                  <a:pt x="339524" y="159023"/>
                </a:cubicBezTo>
                <a:cubicBezTo>
                  <a:pt x="394182" y="148734"/>
                  <a:pt x="834020" y="57423"/>
                  <a:pt x="914400" y="47135"/>
                </a:cubicBezTo>
                <a:cubicBezTo>
                  <a:pt x="994780" y="36846"/>
                  <a:pt x="906041" y="58710"/>
                  <a:pt x="821803" y="97292"/>
                </a:cubicBezTo>
                <a:cubicBezTo>
                  <a:pt x="737565" y="135874"/>
                  <a:pt x="438552" y="266410"/>
                  <a:pt x="408972" y="278628"/>
                </a:cubicBezTo>
                <a:cubicBezTo>
                  <a:pt x="379392" y="290846"/>
                  <a:pt x="540795" y="211752"/>
                  <a:pt x="644324" y="170598"/>
                </a:cubicBezTo>
                <a:cubicBezTo>
                  <a:pt x="747853" y="129444"/>
                  <a:pt x="979990" y="44563"/>
                  <a:pt x="1030147" y="31702"/>
                </a:cubicBezTo>
                <a:cubicBezTo>
                  <a:pt x="1080304" y="18841"/>
                  <a:pt x="1005068" y="52922"/>
                  <a:pt x="945266" y="93433"/>
                </a:cubicBezTo>
                <a:cubicBezTo>
                  <a:pt x="885464" y="133944"/>
                  <a:pt x="658471" y="284415"/>
                  <a:pt x="671332" y="274770"/>
                </a:cubicBezTo>
                <a:cubicBezTo>
                  <a:pt x="684193" y="265125"/>
                  <a:pt x="970345" y="65140"/>
                  <a:pt x="1022431" y="35560"/>
                </a:cubicBezTo>
                <a:cubicBezTo>
                  <a:pt x="1074517" y="5980"/>
                  <a:pt x="952982" y="81216"/>
                  <a:pt x="983848" y="97292"/>
                </a:cubicBezTo>
                <a:cubicBezTo>
                  <a:pt x="1014714" y="113368"/>
                  <a:pt x="1191550" y="130087"/>
                  <a:pt x="1207626" y="132016"/>
                </a:cubicBezTo>
                <a:cubicBezTo>
                  <a:pt x="1223702" y="133945"/>
                  <a:pt x="1046223" y="97934"/>
                  <a:pt x="1080304" y="108866"/>
                </a:cubicBezTo>
                <a:cubicBezTo>
                  <a:pt x="1114385" y="119798"/>
                  <a:pt x="1381889" y="177029"/>
                  <a:pt x="1412112" y="197606"/>
                </a:cubicBezTo>
                <a:cubicBezTo>
                  <a:pt x="1442335" y="218183"/>
                  <a:pt x="1261641" y="232330"/>
                  <a:pt x="1261641" y="232330"/>
                </a:cubicBezTo>
                <a:lnTo>
                  <a:pt x="871960" y="309494"/>
                </a:lnTo>
                <a:cubicBezTo>
                  <a:pt x="898325" y="305636"/>
                  <a:pt x="1310512" y="227828"/>
                  <a:pt x="1419828" y="209180"/>
                </a:cubicBezTo>
                <a:cubicBezTo>
                  <a:pt x="1529144" y="190532"/>
                  <a:pt x="1520142" y="196963"/>
                  <a:pt x="1527858" y="197606"/>
                </a:cubicBezTo>
                <a:cubicBezTo>
                  <a:pt x="1535575" y="198249"/>
                  <a:pt x="1450694" y="196962"/>
                  <a:pt x="1466127" y="213038"/>
                </a:cubicBezTo>
                <a:cubicBezTo>
                  <a:pt x="1481560" y="229114"/>
                  <a:pt x="1614026" y="278628"/>
                  <a:pt x="1620456" y="294061"/>
                </a:cubicBezTo>
                <a:cubicBezTo>
                  <a:pt x="1626886" y="309494"/>
                  <a:pt x="1507281" y="279271"/>
                  <a:pt x="1504709" y="305636"/>
                </a:cubicBezTo>
                <a:cubicBezTo>
                  <a:pt x="1502137" y="332001"/>
                  <a:pt x="1610167" y="467039"/>
                  <a:pt x="1605023" y="452249"/>
                </a:cubicBezTo>
                <a:cubicBezTo>
                  <a:pt x="1599879" y="437459"/>
                  <a:pt x="1564511" y="282487"/>
                  <a:pt x="1473843" y="216897"/>
                </a:cubicBezTo>
                <a:cubicBezTo>
                  <a:pt x="1383175" y="151307"/>
                  <a:pt x="1131104" y="86360"/>
                  <a:pt x="1061013" y="58709"/>
                </a:cubicBezTo>
                <a:cubicBezTo>
                  <a:pt x="990922" y="31058"/>
                  <a:pt x="1095736" y="56780"/>
                  <a:pt x="1053296" y="50993"/>
                </a:cubicBezTo>
                <a:cubicBezTo>
                  <a:pt x="1010856" y="45206"/>
                  <a:pt x="822446" y="32344"/>
                  <a:pt x="806370" y="23985"/>
                </a:cubicBezTo>
                <a:cubicBezTo>
                  <a:pt x="790294" y="15625"/>
                  <a:pt x="978704" y="-4308"/>
                  <a:pt x="956841" y="836"/>
                </a:cubicBezTo>
                <a:cubicBezTo>
                  <a:pt x="934978" y="5980"/>
                  <a:pt x="752355" y="34917"/>
                  <a:pt x="675190" y="54851"/>
                </a:cubicBezTo>
                <a:cubicBezTo>
                  <a:pt x="598025" y="74785"/>
                  <a:pt x="491281" y="118512"/>
                  <a:pt x="493853" y="120441"/>
                </a:cubicBezTo>
                <a:cubicBezTo>
                  <a:pt x="496425" y="122370"/>
                  <a:pt x="771003" y="40704"/>
                  <a:pt x="690623" y="66426"/>
                </a:cubicBezTo>
                <a:lnTo>
                  <a:pt x="0" y="28634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13B4018E-A2D9-C9D6-09FD-A7F39ACADCF5}"/>
              </a:ext>
            </a:extLst>
          </p:cNvPr>
          <p:cNvSpPr/>
          <p:nvPr/>
        </p:nvSpPr>
        <p:spPr>
          <a:xfrm>
            <a:off x="5311684" y="2016916"/>
            <a:ext cx="711010" cy="1075196"/>
          </a:xfrm>
          <a:custGeom>
            <a:avLst/>
            <a:gdLst>
              <a:gd name="connsiteX0" fmla="*/ 1096 w 711010"/>
              <a:gd name="connsiteY0" fmla="*/ 62669 h 1075196"/>
              <a:gd name="connsiteX1" fmla="*/ 417784 w 711010"/>
              <a:gd name="connsiteY1" fmla="*/ 421484 h 1075196"/>
              <a:gd name="connsiteX2" fmla="*/ 325187 w 711010"/>
              <a:gd name="connsiteY2" fmla="*/ 298021 h 1075196"/>
              <a:gd name="connsiteX3" fmla="*/ 556681 w 711010"/>
              <a:gd name="connsiteY3" fmla="*/ 645261 h 1075196"/>
              <a:gd name="connsiteX4" fmla="*/ 525815 w 711010"/>
              <a:gd name="connsiteY4" fmla="*/ 541089 h 1075196"/>
              <a:gd name="connsiteX5" fmla="*/ 606838 w 711010"/>
              <a:gd name="connsiteY5" fmla="*/ 791874 h 1075196"/>
              <a:gd name="connsiteX6" fmla="*/ 711010 w 711010"/>
              <a:gd name="connsiteY6" fmla="*/ 1073525 h 1075196"/>
              <a:gd name="connsiteX7" fmla="*/ 606838 w 711010"/>
              <a:gd name="connsiteY7" fmla="*/ 911479 h 1075196"/>
              <a:gd name="connsiteX8" fmla="*/ 653136 w 711010"/>
              <a:gd name="connsiteY8" fmla="*/ 969352 h 1075196"/>
              <a:gd name="connsiteX9" fmla="*/ 541248 w 711010"/>
              <a:gd name="connsiteY9" fmla="*/ 614395 h 1075196"/>
              <a:gd name="connsiteX10" fmla="*/ 417784 w 711010"/>
              <a:gd name="connsiteY10" fmla="*/ 386760 h 1075196"/>
              <a:gd name="connsiteX11" fmla="*/ 159283 w 711010"/>
              <a:gd name="connsiteY11" fmla="*/ 937 h 1075196"/>
              <a:gd name="connsiteX12" fmla="*/ 491091 w 711010"/>
              <a:gd name="connsiteY12" fmla="*/ 506365 h 1075196"/>
              <a:gd name="connsiteX13" fmla="*/ 494949 w 711010"/>
              <a:gd name="connsiteY13" fmla="*/ 514081 h 1075196"/>
              <a:gd name="connsiteX14" fmla="*/ 302038 w 711010"/>
              <a:gd name="connsiteY14" fmla="*/ 294162 h 1075196"/>
              <a:gd name="connsiteX15" fmla="*/ 1096 w 711010"/>
              <a:gd name="connsiteY15" fmla="*/ 62669 h 107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1010" h="1075196">
                <a:moveTo>
                  <a:pt x="1096" y="62669"/>
                </a:moveTo>
                <a:cubicBezTo>
                  <a:pt x="20387" y="83889"/>
                  <a:pt x="363769" y="382259"/>
                  <a:pt x="417784" y="421484"/>
                </a:cubicBezTo>
                <a:cubicBezTo>
                  <a:pt x="471799" y="460709"/>
                  <a:pt x="302038" y="260725"/>
                  <a:pt x="325187" y="298021"/>
                </a:cubicBezTo>
                <a:cubicBezTo>
                  <a:pt x="348337" y="335317"/>
                  <a:pt x="523243" y="604750"/>
                  <a:pt x="556681" y="645261"/>
                </a:cubicBezTo>
                <a:cubicBezTo>
                  <a:pt x="590119" y="685772"/>
                  <a:pt x="517456" y="516654"/>
                  <a:pt x="525815" y="541089"/>
                </a:cubicBezTo>
                <a:cubicBezTo>
                  <a:pt x="534174" y="565524"/>
                  <a:pt x="575972" y="703135"/>
                  <a:pt x="606838" y="791874"/>
                </a:cubicBezTo>
                <a:cubicBezTo>
                  <a:pt x="637704" y="880613"/>
                  <a:pt x="711010" y="1053591"/>
                  <a:pt x="711010" y="1073525"/>
                </a:cubicBezTo>
                <a:cubicBezTo>
                  <a:pt x="711010" y="1093459"/>
                  <a:pt x="616484" y="928841"/>
                  <a:pt x="606838" y="911479"/>
                </a:cubicBezTo>
                <a:cubicBezTo>
                  <a:pt x="597192" y="894117"/>
                  <a:pt x="664068" y="1018866"/>
                  <a:pt x="653136" y="969352"/>
                </a:cubicBezTo>
                <a:cubicBezTo>
                  <a:pt x="642204" y="919838"/>
                  <a:pt x="580473" y="711494"/>
                  <a:pt x="541248" y="614395"/>
                </a:cubicBezTo>
                <a:cubicBezTo>
                  <a:pt x="502023" y="517296"/>
                  <a:pt x="481445" y="489003"/>
                  <a:pt x="417784" y="386760"/>
                </a:cubicBezTo>
                <a:cubicBezTo>
                  <a:pt x="354123" y="284517"/>
                  <a:pt x="147065" y="-18997"/>
                  <a:pt x="159283" y="937"/>
                </a:cubicBezTo>
                <a:cubicBezTo>
                  <a:pt x="171501" y="20871"/>
                  <a:pt x="491091" y="506365"/>
                  <a:pt x="491091" y="506365"/>
                </a:cubicBezTo>
                <a:cubicBezTo>
                  <a:pt x="547035" y="591889"/>
                  <a:pt x="526458" y="549448"/>
                  <a:pt x="494949" y="514081"/>
                </a:cubicBezTo>
                <a:cubicBezTo>
                  <a:pt x="463440" y="478714"/>
                  <a:pt x="381775" y="367468"/>
                  <a:pt x="302038" y="294162"/>
                </a:cubicBezTo>
                <a:cubicBezTo>
                  <a:pt x="222301" y="220856"/>
                  <a:pt x="-18195" y="41449"/>
                  <a:pt x="1096" y="6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742DD33D-8094-D48D-108A-160251BB84CC}"/>
              </a:ext>
            </a:extLst>
          </p:cNvPr>
          <p:cNvSpPr/>
          <p:nvPr/>
        </p:nvSpPr>
        <p:spPr>
          <a:xfrm>
            <a:off x="5520429" y="2180861"/>
            <a:ext cx="448040" cy="1184808"/>
          </a:xfrm>
          <a:custGeom>
            <a:avLst/>
            <a:gdLst>
              <a:gd name="connsiteX0" fmla="*/ 31012 w 448040"/>
              <a:gd name="connsiteY0" fmla="*/ 3752 h 1184808"/>
              <a:gd name="connsiteX1" fmla="*/ 176398 w 448040"/>
              <a:gd name="connsiteY1" fmla="*/ 390172 h 1184808"/>
              <a:gd name="connsiteX2" fmla="*/ 145790 w 448040"/>
              <a:gd name="connsiteY2" fmla="*/ 336608 h 1184808"/>
              <a:gd name="connsiteX3" fmla="*/ 314132 w 448040"/>
              <a:gd name="connsiteY3" fmla="*/ 612076 h 1184808"/>
              <a:gd name="connsiteX4" fmla="*/ 317958 w 448040"/>
              <a:gd name="connsiteY4" fmla="*/ 520254 h 1184808"/>
              <a:gd name="connsiteX5" fmla="*/ 367695 w 448040"/>
              <a:gd name="connsiteY5" fmla="*/ 592947 h 1184808"/>
              <a:gd name="connsiteX6" fmla="*/ 375347 w 448040"/>
              <a:gd name="connsiteY6" fmla="*/ 703899 h 1184808"/>
              <a:gd name="connsiteX7" fmla="*/ 379173 w 448040"/>
              <a:gd name="connsiteY7" fmla="*/ 899022 h 1184808"/>
              <a:gd name="connsiteX8" fmla="*/ 386825 w 448040"/>
              <a:gd name="connsiteY8" fmla="*/ 761288 h 1184808"/>
              <a:gd name="connsiteX9" fmla="*/ 448040 w 448040"/>
              <a:gd name="connsiteY9" fmla="*/ 1182142 h 1184808"/>
              <a:gd name="connsiteX10" fmla="*/ 386825 w 448040"/>
              <a:gd name="connsiteY10" fmla="*/ 914326 h 1184808"/>
              <a:gd name="connsiteX11" fmla="*/ 325609 w 448040"/>
              <a:gd name="connsiteY11" fmla="*/ 397824 h 1184808"/>
              <a:gd name="connsiteX12" fmla="*/ 337087 w 448040"/>
              <a:gd name="connsiteY12" fmla="*/ 589121 h 1184808"/>
              <a:gd name="connsiteX13" fmla="*/ 237613 w 448040"/>
              <a:gd name="connsiteY13" fmla="*/ 298349 h 1184808"/>
              <a:gd name="connsiteX14" fmla="*/ 283524 w 448040"/>
              <a:gd name="connsiteY14" fmla="*/ 558513 h 1184808"/>
              <a:gd name="connsiteX15" fmla="*/ 203179 w 448040"/>
              <a:gd name="connsiteY15" fmla="*/ 390172 h 1184808"/>
              <a:gd name="connsiteX16" fmla="*/ 404 w 448040"/>
              <a:gd name="connsiteY16" fmla="*/ 141485 h 1184808"/>
              <a:gd name="connsiteX17" fmla="*/ 149616 w 448040"/>
              <a:gd name="connsiteY17" fmla="*/ 306001 h 1184808"/>
              <a:gd name="connsiteX18" fmla="*/ 99879 w 448040"/>
              <a:gd name="connsiteY18" fmla="*/ 198875 h 1184808"/>
              <a:gd name="connsiteX19" fmla="*/ 31012 w 448040"/>
              <a:gd name="connsiteY19" fmla="*/ 3752 h 118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8040" h="1184808">
                <a:moveTo>
                  <a:pt x="31012" y="3752"/>
                </a:moveTo>
                <a:cubicBezTo>
                  <a:pt x="43765" y="35635"/>
                  <a:pt x="157268" y="334696"/>
                  <a:pt x="176398" y="390172"/>
                </a:cubicBezTo>
                <a:cubicBezTo>
                  <a:pt x="195528" y="445648"/>
                  <a:pt x="122834" y="299624"/>
                  <a:pt x="145790" y="336608"/>
                </a:cubicBezTo>
                <a:cubicBezTo>
                  <a:pt x="168746" y="373592"/>
                  <a:pt x="285437" y="581468"/>
                  <a:pt x="314132" y="612076"/>
                </a:cubicBezTo>
                <a:cubicBezTo>
                  <a:pt x="342827" y="642684"/>
                  <a:pt x="309031" y="523442"/>
                  <a:pt x="317958" y="520254"/>
                </a:cubicBezTo>
                <a:cubicBezTo>
                  <a:pt x="326885" y="517066"/>
                  <a:pt x="358130" y="562340"/>
                  <a:pt x="367695" y="592947"/>
                </a:cubicBezTo>
                <a:cubicBezTo>
                  <a:pt x="377260" y="623554"/>
                  <a:pt x="373434" y="652887"/>
                  <a:pt x="375347" y="703899"/>
                </a:cubicBezTo>
                <a:cubicBezTo>
                  <a:pt x="377260" y="754911"/>
                  <a:pt x="377260" y="889457"/>
                  <a:pt x="379173" y="899022"/>
                </a:cubicBezTo>
                <a:cubicBezTo>
                  <a:pt x="381086" y="908587"/>
                  <a:pt x="375347" y="714101"/>
                  <a:pt x="386825" y="761288"/>
                </a:cubicBezTo>
                <a:cubicBezTo>
                  <a:pt x="398303" y="808475"/>
                  <a:pt x="448040" y="1156636"/>
                  <a:pt x="448040" y="1182142"/>
                </a:cubicBezTo>
                <a:cubicBezTo>
                  <a:pt x="448040" y="1207648"/>
                  <a:pt x="407230" y="1045046"/>
                  <a:pt x="386825" y="914326"/>
                </a:cubicBezTo>
                <a:cubicBezTo>
                  <a:pt x="366420" y="783606"/>
                  <a:pt x="333899" y="452025"/>
                  <a:pt x="325609" y="397824"/>
                </a:cubicBezTo>
                <a:cubicBezTo>
                  <a:pt x="317319" y="343623"/>
                  <a:pt x="351753" y="605700"/>
                  <a:pt x="337087" y="589121"/>
                </a:cubicBezTo>
                <a:cubicBezTo>
                  <a:pt x="322421" y="572542"/>
                  <a:pt x="246540" y="303450"/>
                  <a:pt x="237613" y="298349"/>
                </a:cubicBezTo>
                <a:cubicBezTo>
                  <a:pt x="228686" y="293248"/>
                  <a:pt x="289263" y="543209"/>
                  <a:pt x="283524" y="558513"/>
                </a:cubicBezTo>
                <a:cubicBezTo>
                  <a:pt x="277785" y="573817"/>
                  <a:pt x="250366" y="459677"/>
                  <a:pt x="203179" y="390172"/>
                </a:cubicBezTo>
                <a:cubicBezTo>
                  <a:pt x="155992" y="320667"/>
                  <a:pt x="9331" y="155513"/>
                  <a:pt x="404" y="141485"/>
                </a:cubicBezTo>
                <a:cubicBezTo>
                  <a:pt x="-8523" y="127457"/>
                  <a:pt x="133037" y="296436"/>
                  <a:pt x="149616" y="306001"/>
                </a:cubicBezTo>
                <a:cubicBezTo>
                  <a:pt x="166195" y="315566"/>
                  <a:pt x="112632" y="245424"/>
                  <a:pt x="99879" y="198875"/>
                </a:cubicBezTo>
                <a:cubicBezTo>
                  <a:pt x="87126" y="152326"/>
                  <a:pt x="18259" y="-28131"/>
                  <a:pt x="31012" y="3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994FBC4-031C-034A-E319-483EEEB6C5BE}"/>
              </a:ext>
            </a:extLst>
          </p:cNvPr>
          <p:cNvSpPr/>
          <p:nvPr/>
        </p:nvSpPr>
        <p:spPr>
          <a:xfrm>
            <a:off x="5938840" y="3163983"/>
            <a:ext cx="75545" cy="1003578"/>
          </a:xfrm>
          <a:custGeom>
            <a:avLst/>
            <a:gdLst>
              <a:gd name="connsiteX0" fmla="*/ 75540 w 75545"/>
              <a:gd name="connsiteY0" fmla="*/ 71 h 1003578"/>
              <a:gd name="connsiteX1" fmla="*/ 10499 w 75545"/>
              <a:gd name="connsiteY1" fmla="*/ 221975 h 1003578"/>
              <a:gd name="connsiteX2" fmla="*/ 14325 w 75545"/>
              <a:gd name="connsiteY2" fmla="*/ 447706 h 1003578"/>
              <a:gd name="connsiteX3" fmla="*/ 6673 w 75545"/>
              <a:gd name="connsiteY3" fmla="*/ 141630 h 1003578"/>
              <a:gd name="connsiteX4" fmla="*/ 21977 w 75545"/>
              <a:gd name="connsiteY4" fmla="*/ 535702 h 1003578"/>
              <a:gd name="connsiteX5" fmla="*/ 18151 w 75545"/>
              <a:gd name="connsiteY5" fmla="*/ 466835 h 1003578"/>
              <a:gd name="connsiteX6" fmla="*/ 18151 w 75545"/>
              <a:gd name="connsiteY6" fmla="*/ 612221 h 1003578"/>
              <a:gd name="connsiteX7" fmla="*/ 33455 w 75545"/>
              <a:gd name="connsiteY7" fmla="*/ 987163 h 1003578"/>
              <a:gd name="connsiteX8" fmla="*/ 29629 w 75545"/>
              <a:gd name="connsiteY8" fmla="*/ 872385 h 1003578"/>
              <a:gd name="connsiteX9" fmla="*/ 2847 w 75545"/>
              <a:gd name="connsiteY9" fmla="*/ 302320 h 1003578"/>
              <a:gd name="connsiteX10" fmla="*/ 2847 w 75545"/>
              <a:gd name="connsiteY10" fmla="*/ 141630 h 1003578"/>
              <a:gd name="connsiteX11" fmla="*/ 6673 w 75545"/>
              <a:gd name="connsiteY11" fmla="*/ 244931 h 1003578"/>
              <a:gd name="connsiteX12" fmla="*/ 75540 w 75545"/>
              <a:gd name="connsiteY12" fmla="*/ 71 h 100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5" h="1003578">
                <a:moveTo>
                  <a:pt x="75540" y="71"/>
                </a:moveTo>
                <a:cubicBezTo>
                  <a:pt x="76178" y="-3755"/>
                  <a:pt x="20702" y="147369"/>
                  <a:pt x="10499" y="221975"/>
                </a:cubicBezTo>
                <a:cubicBezTo>
                  <a:pt x="296" y="296581"/>
                  <a:pt x="14963" y="461097"/>
                  <a:pt x="14325" y="447706"/>
                </a:cubicBezTo>
                <a:cubicBezTo>
                  <a:pt x="13687" y="434315"/>
                  <a:pt x="5398" y="126964"/>
                  <a:pt x="6673" y="141630"/>
                </a:cubicBezTo>
                <a:cubicBezTo>
                  <a:pt x="7948" y="156296"/>
                  <a:pt x="20064" y="481501"/>
                  <a:pt x="21977" y="535702"/>
                </a:cubicBezTo>
                <a:cubicBezTo>
                  <a:pt x="23890" y="589903"/>
                  <a:pt x="18789" y="454082"/>
                  <a:pt x="18151" y="466835"/>
                </a:cubicBezTo>
                <a:cubicBezTo>
                  <a:pt x="17513" y="479588"/>
                  <a:pt x="15600" y="525500"/>
                  <a:pt x="18151" y="612221"/>
                </a:cubicBezTo>
                <a:cubicBezTo>
                  <a:pt x="20702" y="698942"/>
                  <a:pt x="31542" y="943802"/>
                  <a:pt x="33455" y="987163"/>
                </a:cubicBezTo>
                <a:cubicBezTo>
                  <a:pt x="35368" y="1030524"/>
                  <a:pt x="34730" y="986526"/>
                  <a:pt x="29629" y="872385"/>
                </a:cubicBezTo>
                <a:cubicBezTo>
                  <a:pt x="24528" y="758245"/>
                  <a:pt x="7311" y="424112"/>
                  <a:pt x="2847" y="302320"/>
                </a:cubicBezTo>
                <a:cubicBezTo>
                  <a:pt x="-1617" y="180528"/>
                  <a:pt x="2209" y="151195"/>
                  <a:pt x="2847" y="141630"/>
                </a:cubicBezTo>
                <a:cubicBezTo>
                  <a:pt x="3485" y="132065"/>
                  <a:pt x="-6080" y="263423"/>
                  <a:pt x="6673" y="244931"/>
                </a:cubicBezTo>
                <a:cubicBezTo>
                  <a:pt x="19426" y="226439"/>
                  <a:pt x="74902" y="3897"/>
                  <a:pt x="7554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44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チャン・ツィイーの画像一覧 | 映画ポップコーン">
            <a:extLst>
              <a:ext uri="{FF2B5EF4-FFF2-40B4-BE49-F238E27FC236}">
                <a16:creationId xmlns:a16="http://schemas.microsoft.com/office/drawing/2014/main" id="{8509BA2A-ED07-3982-C005-0ED83FBA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6067" y="829734"/>
            <a:ext cx="16933333" cy="111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9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 2013 - 2022">
  <a:themeElements>
    <a:clrScheme name="Office テーマ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367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テーマ 2013 - 2022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15</cp:revision>
  <dcterms:created xsi:type="dcterms:W3CDTF">2023-01-03T02:56:33Z</dcterms:created>
  <dcterms:modified xsi:type="dcterms:W3CDTF">2023-01-03T09:58:55Z</dcterms:modified>
</cp:coreProperties>
</file>