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9"/>
  </p:normalViewPr>
  <p:slideViewPr>
    <p:cSldViewPr snapToGrid="0">
      <p:cViewPr>
        <p:scale>
          <a:sx n="87" d="100"/>
          <a:sy n="87" d="100"/>
        </p:scale>
        <p:origin x="1040" y="-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9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3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7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44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9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0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88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63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12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2A89-517E-1C40-ACB7-5AC0ADAC76F0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E8E2-0400-0641-8F9A-A6570235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62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人, 屋内, 男, 探す が含まれている画像&#10;&#10;自動的に生成された説明" hidden="1">
            <a:extLst>
              <a:ext uri="{FF2B5EF4-FFF2-40B4-BE49-F238E27FC236}">
                <a16:creationId xmlns:a16="http://schemas.microsoft.com/office/drawing/2014/main" id="{5E8FBDBA-D19A-4F5B-A72E-466275F8B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97" y="1251984"/>
            <a:ext cx="8726805" cy="10297631"/>
          </a:xfrm>
          <a:prstGeom prst="rect">
            <a:avLst/>
          </a:prstGeom>
        </p:spPr>
      </p:pic>
      <p:grpSp>
        <p:nvGrpSpPr>
          <p:cNvPr id="253" name="グループ化 252">
            <a:extLst>
              <a:ext uri="{FF2B5EF4-FFF2-40B4-BE49-F238E27FC236}">
                <a16:creationId xmlns:a16="http://schemas.microsoft.com/office/drawing/2014/main" id="{8B96784A-5815-281C-C32C-F1C0727BA1C5}"/>
              </a:ext>
            </a:extLst>
          </p:cNvPr>
          <p:cNvGrpSpPr/>
          <p:nvPr/>
        </p:nvGrpSpPr>
        <p:grpSpPr>
          <a:xfrm>
            <a:off x="377156" y="1672684"/>
            <a:ext cx="8890910" cy="10044956"/>
            <a:chOff x="377156" y="1672684"/>
            <a:chExt cx="8890910" cy="10044956"/>
          </a:xfrm>
        </p:grpSpPr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0EAE282B-2289-CE73-553A-2363249C38EB}"/>
                </a:ext>
              </a:extLst>
            </p:cNvPr>
            <p:cNvGrpSpPr/>
            <p:nvPr/>
          </p:nvGrpSpPr>
          <p:grpSpPr>
            <a:xfrm>
              <a:off x="377156" y="1672684"/>
              <a:ext cx="8890910" cy="10044956"/>
              <a:chOff x="377156" y="1672684"/>
              <a:chExt cx="8890910" cy="10044956"/>
            </a:xfrm>
          </p:grpSpPr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DA50649A-6B20-6703-2B52-CBDDC0A93EDE}"/>
                  </a:ext>
                </a:extLst>
              </p:cNvPr>
              <p:cNvSpPr/>
              <p:nvPr/>
            </p:nvSpPr>
            <p:spPr>
              <a:xfrm>
                <a:off x="4161433" y="4146468"/>
                <a:ext cx="452681" cy="320026"/>
              </a:xfrm>
              <a:custGeom>
                <a:avLst/>
                <a:gdLst>
                  <a:gd name="connsiteX0" fmla="*/ 451842 w 452681"/>
                  <a:gd name="connsiteY0" fmla="*/ 82 h 320026"/>
                  <a:gd name="connsiteX1" fmla="*/ 181967 w 452681"/>
                  <a:gd name="connsiteY1" fmla="*/ 22307 h 320026"/>
                  <a:gd name="connsiteX2" fmla="*/ 270867 w 452681"/>
                  <a:gd name="connsiteY2" fmla="*/ 12782 h 320026"/>
                  <a:gd name="connsiteX3" fmla="*/ 70842 w 452681"/>
                  <a:gd name="connsiteY3" fmla="*/ 168357 h 320026"/>
                  <a:gd name="connsiteX4" fmla="*/ 992 w 452681"/>
                  <a:gd name="connsiteY4" fmla="*/ 317582 h 320026"/>
                  <a:gd name="connsiteX5" fmla="*/ 48617 w 452681"/>
                  <a:gd name="connsiteY5" fmla="*/ 244557 h 320026"/>
                  <a:gd name="connsiteX6" fmla="*/ 280392 w 452681"/>
                  <a:gd name="connsiteY6" fmla="*/ 35007 h 320026"/>
                  <a:gd name="connsiteX7" fmla="*/ 127992 w 452681"/>
                  <a:gd name="connsiteY7" fmla="*/ 120732 h 320026"/>
                  <a:gd name="connsiteX8" fmla="*/ 261342 w 452681"/>
                  <a:gd name="connsiteY8" fmla="*/ 31832 h 320026"/>
                  <a:gd name="connsiteX9" fmla="*/ 451842 w 452681"/>
                  <a:gd name="connsiteY9" fmla="*/ 82 h 320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2681" h="320026">
                    <a:moveTo>
                      <a:pt x="451842" y="82"/>
                    </a:moveTo>
                    <a:cubicBezTo>
                      <a:pt x="438613" y="-1505"/>
                      <a:pt x="212129" y="20190"/>
                      <a:pt x="181967" y="22307"/>
                    </a:cubicBezTo>
                    <a:cubicBezTo>
                      <a:pt x="151805" y="24424"/>
                      <a:pt x="289388" y="-11560"/>
                      <a:pt x="270867" y="12782"/>
                    </a:cubicBezTo>
                    <a:cubicBezTo>
                      <a:pt x="252346" y="37124"/>
                      <a:pt x="115821" y="117557"/>
                      <a:pt x="70842" y="168357"/>
                    </a:cubicBezTo>
                    <a:cubicBezTo>
                      <a:pt x="25863" y="219157"/>
                      <a:pt x="4696" y="304882"/>
                      <a:pt x="992" y="317582"/>
                    </a:cubicBezTo>
                    <a:cubicBezTo>
                      <a:pt x="-2712" y="330282"/>
                      <a:pt x="2050" y="291653"/>
                      <a:pt x="48617" y="244557"/>
                    </a:cubicBezTo>
                    <a:cubicBezTo>
                      <a:pt x="95184" y="197461"/>
                      <a:pt x="267163" y="55645"/>
                      <a:pt x="280392" y="35007"/>
                    </a:cubicBezTo>
                    <a:cubicBezTo>
                      <a:pt x="293621" y="14369"/>
                      <a:pt x="131167" y="121261"/>
                      <a:pt x="127992" y="120732"/>
                    </a:cubicBezTo>
                    <a:cubicBezTo>
                      <a:pt x="124817" y="120203"/>
                      <a:pt x="204192" y="51940"/>
                      <a:pt x="261342" y="31832"/>
                    </a:cubicBezTo>
                    <a:cubicBezTo>
                      <a:pt x="318492" y="11724"/>
                      <a:pt x="465071" y="1669"/>
                      <a:pt x="451842" y="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8EAC14C6-70E4-681F-E971-8EDC84204D92}"/>
                  </a:ext>
                </a:extLst>
              </p:cNvPr>
              <p:cNvSpPr/>
              <p:nvPr/>
            </p:nvSpPr>
            <p:spPr>
              <a:xfrm>
                <a:off x="4006682" y="4042729"/>
                <a:ext cx="640093" cy="452054"/>
              </a:xfrm>
              <a:custGeom>
                <a:avLst/>
                <a:gdLst>
                  <a:gd name="connsiteX0" fmla="*/ 216068 w 640093"/>
                  <a:gd name="connsiteY0" fmla="*/ 2221 h 452054"/>
                  <a:gd name="connsiteX1" fmla="*/ 101768 w 640093"/>
                  <a:gd name="connsiteY1" fmla="*/ 230821 h 452054"/>
                  <a:gd name="connsiteX2" fmla="*/ 187493 w 640093"/>
                  <a:gd name="connsiteY2" fmla="*/ 132396 h 452054"/>
                  <a:gd name="connsiteX3" fmla="*/ 168 w 640093"/>
                  <a:gd name="connsiteY3" fmla="*/ 449896 h 452054"/>
                  <a:gd name="connsiteX4" fmla="*/ 155743 w 640093"/>
                  <a:gd name="connsiteY4" fmla="*/ 265746 h 452054"/>
                  <a:gd name="connsiteX5" fmla="*/ 241468 w 640093"/>
                  <a:gd name="connsiteY5" fmla="*/ 145096 h 452054"/>
                  <a:gd name="connsiteX6" fmla="*/ 257343 w 640093"/>
                  <a:gd name="connsiteY6" fmla="*/ 199071 h 452054"/>
                  <a:gd name="connsiteX7" fmla="*/ 308143 w 640093"/>
                  <a:gd name="connsiteY7" fmla="*/ 119696 h 452054"/>
                  <a:gd name="connsiteX8" fmla="*/ 295443 w 640093"/>
                  <a:gd name="connsiteY8" fmla="*/ 145096 h 452054"/>
                  <a:gd name="connsiteX9" fmla="*/ 441493 w 640093"/>
                  <a:gd name="connsiteY9" fmla="*/ 65721 h 452054"/>
                  <a:gd name="connsiteX10" fmla="*/ 330368 w 640093"/>
                  <a:gd name="connsiteY10" fmla="*/ 75246 h 452054"/>
                  <a:gd name="connsiteX11" fmla="*/ 638343 w 640093"/>
                  <a:gd name="connsiteY11" fmla="*/ 46671 h 452054"/>
                  <a:gd name="connsiteX12" fmla="*/ 451018 w 640093"/>
                  <a:gd name="connsiteY12" fmla="*/ 46671 h 452054"/>
                  <a:gd name="connsiteX13" fmla="*/ 346243 w 640093"/>
                  <a:gd name="connsiteY13" fmla="*/ 53021 h 452054"/>
                  <a:gd name="connsiteX14" fmla="*/ 419268 w 640093"/>
                  <a:gd name="connsiteY14" fmla="*/ 56196 h 452054"/>
                  <a:gd name="connsiteX15" fmla="*/ 190668 w 640093"/>
                  <a:gd name="connsiteY15" fmla="*/ 103821 h 452054"/>
                  <a:gd name="connsiteX16" fmla="*/ 228768 w 640093"/>
                  <a:gd name="connsiteY16" fmla="*/ 103821 h 452054"/>
                  <a:gd name="connsiteX17" fmla="*/ 98593 w 640093"/>
                  <a:gd name="connsiteY17" fmla="*/ 202246 h 452054"/>
                  <a:gd name="connsiteX18" fmla="*/ 146218 w 640093"/>
                  <a:gd name="connsiteY18" fmla="*/ 129221 h 452054"/>
                  <a:gd name="connsiteX19" fmla="*/ 146218 w 640093"/>
                  <a:gd name="connsiteY19" fmla="*/ 84771 h 452054"/>
                  <a:gd name="connsiteX20" fmla="*/ 143043 w 640093"/>
                  <a:gd name="connsiteY20" fmla="*/ 113346 h 452054"/>
                  <a:gd name="connsiteX21" fmla="*/ 216068 w 640093"/>
                  <a:gd name="connsiteY21" fmla="*/ 2221 h 45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0093" h="452054">
                    <a:moveTo>
                      <a:pt x="216068" y="2221"/>
                    </a:moveTo>
                    <a:cubicBezTo>
                      <a:pt x="209189" y="21800"/>
                      <a:pt x="106530" y="209125"/>
                      <a:pt x="101768" y="230821"/>
                    </a:cubicBezTo>
                    <a:cubicBezTo>
                      <a:pt x="97006" y="252517"/>
                      <a:pt x="204426" y="95884"/>
                      <a:pt x="187493" y="132396"/>
                    </a:cubicBezTo>
                    <a:cubicBezTo>
                      <a:pt x="170560" y="168909"/>
                      <a:pt x="5460" y="427671"/>
                      <a:pt x="168" y="449896"/>
                    </a:cubicBezTo>
                    <a:cubicBezTo>
                      <a:pt x="-5124" y="472121"/>
                      <a:pt x="115526" y="316546"/>
                      <a:pt x="155743" y="265746"/>
                    </a:cubicBezTo>
                    <a:cubicBezTo>
                      <a:pt x="195960" y="214946"/>
                      <a:pt x="224535" y="156208"/>
                      <a:pt x="241468" y="145096"/>
                    </a:cubicBezTo>
                    <a:cubicBezTo>
                      <a:pt x="258401" y="133984"/>
                      <a:pt x="246231" y="203304"/>
                      <a:pt x="257343" y="199071"/>
                    </a:cubicBezTo>
                    <a:cubicBezTo>
                      <a:pt x="268456" y="194838"/>
                      <a:pt x="301793" y="128692"/>
                      <a:pt x="308143" y="119696"/>
                    </a:cubicBezTo>
                    <a:cubicBezTo>
                      <a:pt x="314493" y="110700"/>
                      <a:pt x="273218" y="154092"/>
                      <a:pt x="295443" y="145096"/>
                    </a:cubicBezTo>
                    <a:cubicBezTo>
                      <a:pt x="317668" y="136100"/>
                      <a:pt x="435672" y="77363"/>
                      <a:pt x="441493" y="65721"/>
                    </a:cubicBezTo>
                    <a:cubicBezTo>
                      <a:pt x="447314" y="54079"/>
                      <a:pt x="330368" y="75246"/>
                      <a:pt x="330368" y="75246"/>
                    </a:cubicBezTo>
                    <a:cubicBezTo>
                      <a:pt x="363176" y="72071"/>
                      <a:pt x="618235" y="51433"/>
                      <a:pt x="638343" y="46671"/>
                    </a:cubicBezTo>
                    <a:cubicBezTo>
                      <a:pt x="658451" y="41909"/>
                      <a:pt x="499701" y="45613"/>
                      <a:pt x="451018" y="46671"/>
                    </a:cubicBezTo>
                    <a:cubicBezTo>
                      <a:pt x="402335" y="47729"/>
                      <a:pt x="351535" y="51434"/>
                      <a:pt x="346243" y="53021"/>
                    </a:cubicBezTo>
                    <a:cubicBezTo>
                      <a:pt x="340951" y="54608"/>
                      <a:pt x="445197" y="47729"/>
                      <a:pt x="419268" y="56196"/>
                    </a:cubicBezTo>
                    <a:cubicBezTo>
                      <a:pt x="393339" y="64663"/>
                      <a:pt x="222418" y="95884"/>
                      <a:pt x="190668" y="103821"/>
                    </a:cubicBezTo>
                    <a:cubicBezTo>
                      <a:pt x="158918" y="111758"/>
                      <a:pt x="244114" y="87417"/>
                      <a:pt x="228768" y="103821"/>
                    </a:cubicBezTo>
                    <a:cubicBezTo>
                      <a:pt x="213422" y="120225"/>
                      <a:pt x="112351" y="198013"/>
                      <a:pt x="98593" y="202246"/>
                    </a:cubicBezTo>
                    <a:cubicBezTo>
                      <a:pt x="84835" y="206479"/>
                      <a:pt x="138280" y="148800"/>
                      <a:pt x="146218" y="129221"/>
                    </a:cubicBezTo>
                    <a:cubicBezTo>
                      <a:pt x="154156" y="109642"/>
                      <a:pt x="146747" y="87417"/>
                      <a:pt x="146218" y="84771"/>
                    </a:cubicBezTo>
                    <a:cubicBezTo>
                      <a:pt x="145689" y="82125"/>
                      <a:pt x="134047" y="128163"/>
                      <a:pt x="143043" y="113346"/>
                    </a:cubicBezTo>
                    <a:cubicBezTo>
                      <a:pt x="152039" y="98529"/>
                      <a:pt x="222947" y="-17358"/>
                      <a:pt x="216068" y="22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D964069D-DBDE-5A25-2A84-777EF459B889}"/>
                  </a:ext>
                </a:extLst>
              </p:cNvPr>
              <p:cNvSpPr/>
              <p:nvPr/>
            </p:nvSpPr>
            <p:spPr>
              <a:xfrm>
                <a:off x="4180425" y="4193674"/>
                <a:ext cx="1077467" cy="299517"/>
              </a:xfrm>
              <a:custGeom>
                <a:avLst/>
                <a:gdLst>
                  <a:gd name="connsiteX0" fmla="*/ 4225 w 1077467"/>
                  <a:gd name="connsiteY0" fmla="*/ 254501 h 299517"/>
                  <a:gd name="connsiteX1" fmla="*/ 223300 w 1077467"/>
                  <a:gd name="connsiteY1" fmla="*/ 98926 h 299517"/>
                  <a:gd name="connsiteX2" fmla="*/ 197900 w 1077467"/>
                  <a:gd name="connsiteY2" fmla="*/ 98926 h 299517"/>
                  <a:gd name="connsiteX3" fmla="*/ 404275 w 1077467"/>
                  <a:gd name="connsiteY3" fmla="*/ 13201 h 299517"/>
                  <a:gd name="connsiteX4" fmla="*/ 382050 w 1077467"/>
                  <a:gd name="connsiteY4" fmla="*/ 38601 h 299517"/>
                  <a:gd name="connsiteX5" fmla="*/ 528100 w 1077467"/>
                  <a:gd name="connsiteY5" fmla="*/ 48126 h 299517"/>
                  <a:gd name="connsiteX6" fmla="*/ 528100 w 1077467"/>
                  <a:gd name="connsiteY6" fmla="*/ 73526 h 299517"/>
                  <a:gd name="connsiteX7" fmla="*/ 597950 w 1077467"/>
                  <a:gd name="connsiteY7" fmla="*/ 95751 h 299517"/>
                  <a:gd name="connsiteX8" fmla="*/ 575725 w 1077467"/>
                  <a:gd name="connsiteY8" fmla="*/ 133851 h 299517"/>
                  <a:gd name="connsiteX9" fmla="*/ 753525 w 1077467"/>
                  <a:gd name="connsiteY9" fmla="*/ 286251 h 299517"/>
                  <a:gd name="connsiteX10" fmla="*/ 690025 w 1077467"/>
                  <a:gd name="connsiteY10" fmla="*/ 232276 h 299517"/>
                  <a:gd name="connsiteX11" fmla="*/ 874175 w 1077467"/>
                  <a:gd name="connsiteY11" fmla="*/ 298951 h 299517"/>
                  <a:gd name="connsiteX12" fmla="*/ 1077375 w 1077467"/>
                  <a:gd name="connsiteY12" fmla="*/ 264026 h 299517"/>
                  <a:gd name="connsiteX13" fmla="*/ 848775 w 1077467"/>
                  <a:gd name="connsiteY13" fmla="*/ 257676 h 299517"/>
                  <a:gd name="connsiteX14" fmla="*/ 690025 w 1077467"/>
                  <a:gd name="connsiteY14" fmla="*/ 194176 h 299517"/>
                  <a:gd name="connsiteX15" fmla="*/ 632875 w 1077467"/>
                  <a:gd name="connsiteY15" fmla="*/ 76701 h 299517"/>
                  <a:gd name="connsiteX16" fmla="*/ 626525 w 1077467"/>
                  <a:gd name="connsiteY16" fmla="*/ 175126 h 299517"/>
                  <a:gd name="connsiteX17" fmla="*/ 597950 w 1077467"/>
                  <a:gd name="connsiteY17" fmla="*/ 60826 h 299517"/>
                  <a:gd name="connsiteX18" fmla="*/ 350300 w 1077467"/>
                  <a:gd name="connsiteY18" fmla="*/ 51301 h 299517"/>
                  <a:gd name="connsiteX19" fmla="*/ 385225 w 1077467"/>
                  <a:gd name="connsiteY19" fmla="*/ 501 h 299517"/>
                  <a:gd name="connsiteX20" fmla="*/ 166150 w 1077467"/>
                  <a:gd name="connsiteY20" fmla="*/ 86226 h 299517"/>
                  <a:gd name="connsiteX21" fmla="*/ 96300 w 1077467"/>
                  <a:gd name="connsiteY21" fmla="*/ 137026 h 299517"/>
                  <a:gd name="connsiteX22" fmla="*/ 197900 w 1077467"/>
                  <a:gd name="connsiteY22" fmla="*/ 79876 h 299517"/>
                  <a:gd name="connsiteX23" fmla="*/ 86775 w 1077467"/>
                  <a:gd name="connsiteY23" fmla="*/ 156076 h 299517"/>
                  <a:gd name="connsiteX24" fmla="*/ 4225 w 1077467"/>
                  <a:gd name="connsiteY24" fmla="*/ 254501 h 299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7467" h="299517">
                    <a:moveTo>
                      <a:pt x="4225" y="254501"/>
                    </a:moveTo>
                    <a:cubicBezTo>
                      <a:pt x="26979" y="244976"/>
                      <a:pt x="191021" y="124855"/>
                      <a:pt x="223300" y="98926"/>
                    </a:cubicBezTo>
                    <a:cubicBezTo>
                      <a:pt x="255579" y="72997"/>
                      <a:pt x="167738" y="113213"/>
                      <a:pt x="197900" y="98926"/>
                    </a:cubicBezTo>
                    <a:cubicBezTo>
                      <a:pt x="228062" y="84639"/>
                      <a:pt x="373583" y="23255"/>
                      <a:pt x="404275" y="13201"/>
                    </a:cubicBezTo>
                    <a:cubicBezTo>
                      <a:pt x="434967" y="3147"/>
                      <a:pt x="361413" y="32780"/>
                      <a:pt x="382050" y="38601"/>
                    </a:cubicBezTo>
                    <a:cubicBezTo>
                      <a:pt x="402687" y="44422"/>
                      <a:pt x="503758" y="42305"/>
                      <a:pt x="528100" y="48126"/>
                    </a:cubicBezTo>
                    <a:cubicBezTo>
                      <a:pt x="552442" y="53947"/>
                      <a:pt x="516458" y="65588"/>
                      <a:pt x="528100" y="73526"/>
                    </a:cubicBezTo>
                    <a:cubicBezTo>
                      <a:pt x="539742" y="81463"/>
                      <a:pt x="590013" y="85697"/>
                      <a:pt x="597950" y="95751"/>
                    </a:cubicBezTo>
                    <a:cubicBezTo>
                      <a:pt x="605887" y="105805"/>
                      <a:pt x="549796" y="102101"/>
                      <a:pt x="575725" y="133851"/>
                    </a:cubicBezTo>
                    <a:cubicBezTo>
                      <a:pt x="601654" y="165601"/>
                      <a:pt x="734475" y="269847"/>
                      <a:pt x="753525" y="286251"/>
                    </a:cubicBezTo>
                    <a:cubicBezTo>
                      <a:pt x="772575" y="302655"/>
                      <a:pt x="669917" y="230159"/>
                      <a:pt x="690025" y="232276"/>
                    </a:cubicBezTo>
                    <a:cubicBezTo>
                      <a:pt x="710133" y="234393"/>
                      <a:pt x="809617" y="293659"/>
                      <a:pt x="874175" y="298951"/>
                    </a:cubicBezTo>
                    <a:cubicBezTo>
                      <a:pt x="938733" y="304243"/>
                      <a:pt x="1081608" y="270905"/>
                      <a:pt x="1077375" y="264026"/>
                    </a:cubicBezTo>
                    <a:cubicBezTo>
                      <a:pt x="1073142" y="257147"/>
                      <a:pt x="913333" y="269318"/>
                      <a:pt x="848775" y="257676"/>
                    </a:cubicBezTo>
                    <a:cubicBezTo>
                      <a:pt x="784217" y="246034"/>
                      <a:pt x="726008" y="224339"/>
                      <a:pt x="690025" y="194176"/>
                    </a:cubicBezTo>
                    <a:cubicBezTo>
                      <a:pt x="654042" y="164013"/>
                      <a:pt x="643458" y="79876"/>
                      <a:pt x="632875" y="76701"/>
                    </a:cubicBezTo>
                    <a:cubicBezTo>
                      <a:pt x="622292" y="73526"/>
                      <a:pt x="632346" y="177772"/>
                      <a:pt x="626525" y="175126"/>
                    </a:cubicBezTo>
                    <a:cubicBezTo>
                      <a:pt x="620704" y="172480"/>
                      <a:pt x="643988" y="81463"/>
                      <a:pt x="597950" y="60826"/>
                    </a:cubicBezTo>
                    <a:cubicBezTo>
                      <a:pt x="551913" y="40188"/>
                      <a:pt x="385754" y="61355"/>
                      <a:pt x="350300" y="51301"/>
                    </a:cubicBezTo>
                    <a:cubicBezTo>
                      <a:pt x="314846" y="41247"/>
                      <a:pt x="415917" y="-5320"/>
                      <a:pt x="385225" y="501"/>
                    </a:cubicBezTo>
                    <a:cubicBezTo>
                      <a:pt x="354533" y="6322"/>
                      <a:pt x="214304" y="63472"/>
                      <a:pt x="166150" y="86226"/>
                    </a:cubicBezTo>
                    <a:cubicBezTo>
                      <a:pt x="117996" y="108980"/>
                      <a:pt x="91009" y="138084"/>
                      <a:pt x="96300" y="137026"/>
                    </a:cubicBezTo>
                    <a:cubicBezTo>
                      <a:pt x="101591" y="135968"/>
                      <a:pt x="199487" y="76701"/>
                      <a:pt x="197900" y="79876"/>
                    </a:cubicBezTo>
                    <a:cubicBezTo>
                      <a:pt x="196313" y="83051"/>
                      <a:pt x="116937" y="133851"/>
                      <a:pt x="86775" y="156076"/>
                    </a:cubicBezTo>
                    <a:cubicBezTo>
                      <a:pt x="56613" y="178301"/>
                      <a:pt x="-18529" y="264026"/>
                      <a:pt x="4225" y="2545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9FB273E0-6A89-01E2-647C-AC4228EC1D1B}"/>
                  </a:ext>
                </a:extLst>
              </p:cNvPr>
              <p:cNvSpPr/>
              <p:nvPr/>
            </p:nvSpPr>
            <p:spPr>
              <a:xfrm>
                <a:off x="4323061" y="3899034"/>
                <a:ext cx="472785" cy="212747"/>
              </a:xfrm>
              <a:custGeom>
                <a:avLst/>
                <a:gdLst>
                  <a:gd name="connsiteX0" fmla="*/ 398164 w 472785"/>
                  <a:gd name="connsiteY0" fmla="*/ 15741 h 212747"/>
                  <a:gd name="connsiteX1" fmla="*/ 140989 w 472785"/>
                  <a:gd name="connsiteY1" fmla="*/ 133216 h 212747"/>
                  <a:gd name="connsiteX2" fmla="*/ 236239 w 472785"/>
                  <a:gd name="connsiteY2" fmla="*/ 85591 h 212747"/>
                  <a:gd name="connsiteX3" fmla="*/ 20339 w 472785"/>
                  <a:gd name="connsiteY3" fmla="*/ 117341 h 212747"/>
                  <a:gd name="connsiteX4" fmla="*/ 7639 w 472785"/>
                  <a:gd name="connsiteY4" fmla="*/ 209416 h 212747"/>
                  <a:gd name="connsiteX5" fmla="*/ 7639 w 472785"/>
                  <a:gd name="connsiteY5" fmla="*/ 133216 h 212747"/>
                  <a:gd name="connsiteX6" fmla="*/ 10814 w 472785"/>
                  <a:gd name="connsiteY6" fmla="*/ 212591 h 212747"/>
                  <a:gd name="connsiteX7" fmla="*/ 99714 w 472785"/>
                  <a:gd name="connsiteY7" fmla="*/ 107816 h 212747"/>
                  <a:gd name="connsiteX8" fmla="*/ 125114 w 472785"/>
                  <a:gd name="connsiteY8" fmla="*/ 139566 h 212747"/>
                  <a:gd name="connsiteX9" fmla="*/ 248939 w 472785"/>
                  <a:gd name="connsiteY9" fmla="*/ 82416 h 212747"/>
                  <a:gd name="connsiteX10" fmla="*/ 471189 w 472785"/>
                  <a:gd name="connsiteY10" fmla="*/ 164966 h 212747"/>
                  <a:gd name="connsiteX11" fmla="*/ 344189 w 472785"/>
                  <a:gd name="connsiteY11" fmla="*/ 101466 h 212747"/>
                  <a:gd name="connsiteX12" fmla="*/ 255289 w 472785"/>
                  <a:gd name="connsiteY12" fmla="*/ 85591 h 212747"/>
                  <a:gd name="connsiteX13" fmla="*/ 455314 w 472785"/>
                  <a:gd name="connsiteY13" fmla="*/ 9391 h 212747"/>
                  <a:gd name="connsiteX14" fmla="*/ 398164 w 472785"/>
                  <a:gd name="connsiteY14" fmla="*/ 15741 h 21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72785" h="212747">
                    <a:moveTo>
                      <a:pt x="398164" y="15741"/>
                    </a:moveTo>
                    <a:cubicBezTo>
                      <a:pt x="345776" y="36379"/>
                      <a:pt x="167976" y="121574"/>
                      <a:pt x="140989" y="133216"/>
                    </a:cubicBezTo>
                    <a:cubicBezTo>
                      <a:pt x="114002" y="144858"/>
                      <a:pt x="256347" y="88237"/>
                      <a:pt x="236239" y="85591"/>
                    </a:cubicBezTo>
                    <a:cubicBezTo>
                      <a:pt x="216131" y="82945"/>
                      <a:pt x="58439" y="96704"/>
                      <a:pt x="20339" y="117341"/>
                    </a:cubicBezTo>
                    <a:cubicBezTo>
                      <a:pt x="-17761" y="137978"/>
                      <a:pt x="9756" y="206770"/>
                      <a:pt x="7639" y="209416"/>
                    </a:cubicBezTo>
                    <a:cubicBezTo>
                      <a:pt x="5522" y="212062"/>
                      <a:pt x="7110" y="132687"/>
                      <a:pt x="7639" y="133216"/>
                    </a:cubicBezTo>
                    <a:cubicBezTo>
                      <a:pt x="8168" y="133745"/>
                      <a:pt x="-4532" y="216824"/>
                      <a:pt x="10814" y="212591"/>
                    </a:cubicBezTo>
                    <a:cubicBezTo>
                      <a:pt x="26160" y="208358"/>
                      <a:pt x="80664" y="119987"/>
                      <a:pt x="99714" y="107816"/>
                    </a:cubicBezTo>
                    <a:cubicBezTo>
                      <a:pt x="118764" y="95645"/>
                      <a:pt x="100243" y="143799"/>
                      <a:pt x="125114" y="139566"/>
                    </a:cubicBezTo>
                    <a:cubicBezTo>
                      <a:pt x="149985" y="135333"/>
                      <a:pt x="191260" y="78183"/>
                      <a:pt x="248939" y="82416"/>
                    </a:cubicBezTo>
                    <a:cubicBezTo>
                      <a:pt x="306618" y="86649"/>
                      <a:pt x="455314" y="161791"/>
                      <a:pt x="471189" y="164966"/>
                    </a:cubicBezTo>
                    <a:cubicBezTo>
                      <a:pt x="487064" y="168141"/>
                      <a:pt x="380172" y="114695"/>
                      <a:pt x="344189" y="101466"/>
                    </a:cubicBezTo>
                    <a:cubicBezTo>
                      <a:pt x="308206" y="88237"/>
                      <a:pt x="236768" y="100937"/>
                      <a:pt x="255289" y="85591"/>
                    </a:cubicBezTo>
                    <a:cubicBezTo>
                      <a:pt x="273810" y="70245"/>
                      <a:pt x="426739" y="22091"/>
                      <a:pt x="455314" y="9391"/>
                    </a:cubicBezTo>
                    <a:cubicBezTo>
                      <a:pt x="483889" y="-3309"/>
                      <a:pt x="450552" y="-4897"/>
                      <a:pt x="398164" y="157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6E0D8541-7039-0846-0563-74B6D9F68991}"/>
                  </a:ext>
                </a:extLst>
              </p:cNvPr>
              <p:cNvSpPr/>
              <p:nvPr/>
            </p:nvSpPr>
            <p:spPr>
              <a:xfrm>
                <a:off x="4526530" y="4146038"/>
                <a:ext cx="570155" cy="226228"/>
              </a:xfrm>
              <a:custGeom>
                <a:avLst/>
                <a:gdLst>
                  <a:gd name="connsiteX0" fmla="*/ 1020 w 570155"/>
                  <a:gd name="connsiteY0" fmla="*/ 19562 h 226228"/>
                  <a:gd name="connsiteX1" fmla="*/ 242320 w 570155"/>
                  <a:gd name="connsiteY1" fmla="*/ 22737 h 226228"/>
                  <a:gd name="connsiteX2" fmla="*/ 181995 w 570155"/>
                  <a:gd name="connsiteY2" fmla="*/ 512 h 226228"/>
                  <a:gd name="connsiteX3" fmla="*/ 410595 w 570155"/>
                  <a:gd name="connsiteY3" fmla="*/ 48137 h 226228"/>
                  <a:gd name="connsiteX4" fmla="*/ 302645 w 570155"/>
                  <a:gd name="connsiteY4" fmla="*/ 51312 h 226228"/>
                  <a:gd name="connsiteX5" fmla="*/ 404245 w 570155"/>
                  <a:gd name="connsiteY5" fmla="*/ 89412 h 226228"/>
                  <a:gd name="connsiteX6" fmla="*/ 569345 w 570155"/>
                  <a:gd name="connsiteY6" fmla="*/ 225937 h 226228"/>
                  <a:gd name="connsiteX7" fmla="*/ 458220 w 570155"/>
                  <a:gd name="connsiteY7" fmla="*/ 124337 h 226228"/>
                  <a:gd name="connsiteX8" fmla="*/ 255020 w 570155"/>
                  <a:gd name="connsiteY8" fmla="*/ 79887 h 226228"/>
                  <a:gd name="connsiteX9" fmla="*/ 388370 w 570155"/>
                  <a:gd name="connsiteY9" fmla="*/ 130687 h 226228"/>
                  <a:gd name="connsiteX10" fmla="*/ 308995 w 570155"/>
                  <a:gd name="connsiteY10" fmla="*/ 86237 h 226228"/>
                  <a:gd name="connsiteX11" fmla="*/ 366145 w 570155"/>
                  <a:gd name="connsiteY11" fmla="*/ 57662 h 226228"/>
                  <a:gd name="connsiteX12" fmla="*/ 245495 w 570155"/>
                  <a:gd name="connsiteY12" fmla="*/ 10037 h 226228"/>
                  <a:gd name="connsiteX13" fmla="*/ 159770 w 570155"/>
                  <a:gd name="connsiteY13" fmla="*/ 10037 h 226228"/>
                  <a:gd name="connsiteX14" fmla="*/ 1020 w 570155"/>
                  <a:gd name="connsiteY14" fmla="*/ 19562 h 226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70155" h="226228">
                    <a:moveTo>
                      <a:pt x="1020" y="19562"/>
                    </a:moveTo>
                    <a:cubicBezTo>
                      <a:pt x="14778" y="21679"/>
                      <a:pt x="212157" y="25912"/>
                      <a:pt x="242320" y="22737"/>
                    </a:cubicBezTo>
                    <a:cubicBezTo>
                      <a:pt x="272483" y="19562"/>
                      <a:pt x="153949" y="-3721"/>
                      <a:pt x="181995" y="512"/>
                    </a:cubicBezTo>
                    <a:cubicBezTo>
                      <a:pt x="210041" y="4745"/>
                      <a:pt x="390487" y="39670"/>
                      <a:pt x="410595" y="48137"/>
                    </a:cubicBezTo>
                    <a:cubicBezTo>
                      <a:pt x="430703" y="56604"/>
                      <a:pt x="303703" y="44433"/>
                      <a:pt x="302645" y="51312"/>
                    </a:cubicBezTo>
                    <a:cubicBezTo>
                      <a:pt x="301587" y="58191"/>
                      <a:pt x="359795" y="60308"/>
                      <a:pt x="404245" y="89412"/>
                    </a:cubicBezTo>
                    <a:cubicBezTo>
                      <a:pt x="448695" y="118516"/>
                      <a:pt x="560349" y="220116"/>
                      <a:pt x="569345" y="225937"/>
                    </a:cubicBezTo>
                    <a:cubicBezTo>
                      <a:pt x="578341" y="231758"/>
                      <a:pt x="510607" y="148679"/>
                      <a:pt x="458220" y="124337"/>
                    </a:cubicBezTo>
                    <a:cubicBezTo>
                      <a:pt x="405833" y="99995"/>
                      <a:pt x="266662" y="78829"/>
                      <a:pt x="255020" y="79887"/>
                    </a:cubicBezTo>
                    <a:cubicBezTo>
                      <a:pt x="243378" y="80945"/>
                      <a:pt x="379374" y="129629"/>
                      <a:pt x="388370" y="130687"/>
                    </a:cubicBezTo>
                    <a:cubicBezTo>
                      <a:pt x="397366" y="131745"/>
                      <a:pt x="312699" y="98408"/>
                      <a:pt x="308995" y="86237"/>
                    </a:cubicBezTo>
                    <a:cubicBezTo>
                      <a:pt x="305291" y="74066"/>
                      <a:pt x="376728" y="70362"/>
                      <a:pt x="366145" y="57662"/>
                    </a:cubicBezTo>
                    <a:cubicBezTo>
                      <a:pt x="355562" y="44962"/>
                      <a:pt x="279891" y="17974"/>
                      <a:pt x="245495" y="10037"/>
                    </a:cubicBezTo>
                    <a:cubicBezTo>
                      <a:pt x="211099" y="2100"/>
                      <a:pt x="203162" y="6333"/>
                      <a:pt x="159770" y="10037"/>
                    </a:cubicBezTo>
                    <a:cubicBezTo>
                      <a:pt x="116378" y="13741"/>
                      <a:pt x="-12738" y="17445"/>
                      <a:pt x="1020" y="195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87A8941A-783A-8A90-1F0D-5FAD9A2377FF}"/>
                  </a:ext>
                </a:extLst>
              </p:cNvPr>
              <p:cNvSpPr/>
              <p:nvPr/>
            </p:nvSpPr>
            <p:spPr>
              <a:xfrm>
                <a:off x="4281329" y="4305227"/>
                <a:ext cx="523463" cy="181295"/>
              </a:xfrm>
              <a:custGeom>
                <a:avLst/>
                <a:gdLst>
                  <a:gd name="connsiteX0" fmla="*/ 4921 w 523463"/>
                  <a:gd name="connsiteY0" fmla="*/ 181048 h 181295"/>
                  <a:gd name="connsiteX1" fmla="*/ 185896 w 523463"/>
                  <a:gd name="connsiteY1" fmla="*/ 50873 h 181295"/>
                  <a:gd name="connsiteX2" fmla="*/ 255746 w 523463"/>
                  <a:gd name="connsiteY2" fmla="*/ 34998 h 181295"/>
                  <a:gd name="connsiteX3" fmla="*/ 227171 w 523463"/>
                  <a:gd name="connsiteY3" fmla="*/ 41348 h 181295"/>
                  <a:gd name="connsiteX4" fmla="*/ 411321 w 523463"/>
                  <a:gd name="connsiteY4" fmla="*/ 34998 h 181295"/>
                  <a:gd name="connsiteX5" fmla="*/ 519271 w 523463"/>
                  <a:gd name="connsiteY5" fmla="*/ 108023 h 181295"/>
                  <a:gd name="connsiteX6" fmla="*/ 477996 w 523463"/>
                  <a:gd name="connsiteY6" fmla="*/ 57223 h 181295"/>
                  <a:gd name="connsiteX7" fmla="*/ 265271 w 523463"/>
                  <a:gd name="connsiteY7" fmla="*/ 19123 h 181295"/>
                  <a:gd name="connsiteX8" fmla="*/ 106521 w 523463"/>
                  <a:gd name="connsiteY8" fmla="*/ 73 h 181295"/>
                  <a:gd name="connsiteX9" fmla="*/ 192246 w 523463"/>
                  <a:gd name="connsiteY9" fmla="*/ 25473 h 181295"/>
                  <a:gd name="connsiteX10" fmla="*/ 84296 w 523463"/>
                  <a:gd name="connsiteY10" fmla="*/ 47698 h 181295"/>
                  <a:gd name="connsiteX11" fmla="*/ 17621 w 523463"/>
                  <a:gd name="connsiteY11" fmla="*/ 63573 h 181295"/>
                  <a:gd name="connsiteX12" fmla="*/ 119221 w 523463"/>
                  <a:gd name="connsiteY12" fmla="*/ 25473 h 181295"/>
                  <a:gd name="connsiteX13" fmla="*/ 55721 w 523463"/>
                  <a:gd name="connsiteY13" fmla="*/ 82623 h 181295"/>
                  <a:gd name="connsiteX14" fmla="*/ 4921 w 523463"/>
                  <a:gd name="connsiteY14" fmla="*/ 181048 h 181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3463" h="181295">
                    <a:moveTo>
                      <a:pt x="4921" y="181048"/>
                    </a:moveTo>
                    <a:cubicBezTo>
                      <a:pt x="26617" y="175756"/>
                      <a:pt x="144092" y="75215"/>
                      <a:pt x="185896" y="50873"/>
                    </a:cubicBezTo>
                    <a:cubicBezTo>
                      <a:pt x="227700" y="26531"/>
                      <a:pt x="255746" y="34998"/>
                      <a:pt x="255746" y="34998"/>
                    </a:cubicBezTo>
                    <a:cubicBezTo>
                      <a:pt x="262625" y="33411"/>
                      <a:pt x="201242" y="41348"/>
                      <a:pt x="227171" y="41348"/>
                    </a:cubicBezTo>
                    <a:cubicBezTo>
                      <a:pt x="253100" y="41348"/>
                      <a:pt x="362638" y="23886"/>
                      <a:pt x="411321" y="34998"/>
                    </a:cubicBezTo>
                    <a:cubicBezTo>
                      <a:pt x="460004" y="46110"/>
                      <a:pt x="508159" y="104319"/>
                      <a:pt x="519271" y="108023"/>
                    </a:cubicBezTo>
                    <a:cubicBezTo>
                      <a:pt x="530383" y="111727"/>
                      <a:pt x="520329" y="72040"/>
                      <a:pt x="477996" y="57223"/>
                    </a:cubicBezTo>
                    <a:cubicBezTo>
                      <a:pt x="435663" y="42406"/>
                      <a:pt x="327184" y="28648"/>
                      <a:pt x="265271" y="19123"/>
                    </a:cubicBezTo>
                    <a:cubicBezTo>
                      <a:pt x="203359" y="9598"/>
                      <a:pt x="118692" y="-985"/>
                      <a:pt x="106521" y="73"/>
                    </a:cubicBezTo>
                    <a:cubicBezTo>
                      <a:pt x="94350" y="1131"/>
                      <a:pt x="195950" y="17536"/>
                      <a:pt x="192246" y="25473"/>
                    </a:cubicBezTo>
                    <a:cubicBezTo>
                      <a:pt x="188542" y="33410"/>
                      <a:pt x="113400" y="41348"/>
                      <a:pt x="84296" y="47698"/>
                    </a:cubicBezTo>
                    <a:cubicBezTo>
                      <a:pt x="55192" y="54048"/>
                      <a:pt x="11800" y="67277"/>
                      <a:pt x="17621" y="63573"/>
                    </a:cubicBezTo>
                    <a:cubicBezTo>
                      <a:pt x="23442" y="59869"/>
                      <a:pt x="112871" y="22298"/>
                      <a:pt x="119221" y="25473"/>
                    </a:cubicBezTo>
                    <a:cubicBezTo>
                      <a:pt x="125571" y="28648"/>
                      <a:pt x="72125" y="59869"/>
                      <a:pt x="55721" y="82623"/>
                    </a:cubicBezTo>
                    <a:cubicBezTo>
                      <a:pt x="39317" y="105377"/>
                      <a:pt x="-16775" y="186340"/>
                      <a:pt x="4921" y="1810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6F2EDE0A-85CC-2463-7ECB-43B5A9EAB156}"/>
                  </a:ext>
                </a:extLst>
              </p:cNvPr>
              <p:cNvSpPr/>
              <p:nvPr/>
            </p:nvSpPr>
            <p:spPr>
              <a:xfrm>
                <a:off x="4324215" y="4406437"/>
                <a:ext cx="582586" cy="172113"/>
              </a:xfrm>
              <a:custGeom>
                <a:avLst/>
                <a:gdLst>
                  <a:gd name="connsiteX0" fmla="*/ 135 w 582586"/>
                  <a:gd name="connsiteY0" fmla="*/ 3638 h 172113"/>
                  <a:gd name="connsiteX1" fmla="*/ 158885 w 582586"/>
                  <a:gd name="connsiteY1" fmla="*/ 111588 h 172113"/>
                  <a:gd name="connsiteX2" fmla="*/ 85860 w 582586"/>
                  <a:gd name="connsiteY2" fmla="*/ 114763 h 172113"/>
                  <a:gd name="connsiteX3" fmla="*/ 327160 w 582586"/>
                  <a:gd name="connsiteY3" fmla="*/ 133813 h 172113"/>
                  <a:gd name="connsiteX4" fmla="*/ 209685 w 582586"/>
                  <a:gd name="connsiteY4" fmla="*/ 127463 h 172113"/>
                  <a:gd name="connsiteX5" fmla="*/ 343035 w 582586"/>
                  <a:gd name="connsiteY5" fmla="*/ 111588 h 172113"/>
                  <a:gd name="connsiteX6" fmla="*/ 298585 w 582586"/>
                  <a:gd name="connsiteY6" fmla="*/ 111588 h 172113"/>
                  <a:gd name="connsiteX7" fmla="*/ 444635 w 582586"/>
                  <a:gd name="connsiteY7" fmla="*/ 60788 h 172113"/>
                  <a:gd name="connsiteX8" fmla="*/ 412885 w 582586"/>
                  <a:gd name="connsiteY8" fmla="*/ 70313 h 172113"/>
                  <a:gd name="connsiteX9" fmla="*/ 504960 w 582586"/>
                  <a:gd name="connsiteY9" fmla="*/ 22688 h 172113"/>
                  <a:gd name="connsiteX10" fmla="*/ 549410 w 582586"/>
                  <a:gd name="connsiteY10" fmla="*/ 463 h 172113"/>
                  <a:gd name="connsiteX11" fmla="*/ 470035 w 582586"/>
                  <a:gd name="connsiteY11" fmla="*/ 41738 h 172113"/>
                  <a:gd name="connsiteX12" fmla="*/ 581160 w 582586"/>
                  <a:gd name="connsiteY12" fmla="*/ 60788 h 172113"/>
                  <a:gd name="connsiteX13" fmla="*/ 374785 w 582586"/>
                  <a:gd name="connsiteY13" fmla="*/ 108413 h 172113"/>
                  <a:gd name="connsiteX14" fmla="*/ 301760 w 582586"/>
                  <a:gd name="connsiteY14" fmla="*/ 165563 h 172113"/>
                  <a:gd name="connsiteX15" fmla="*/ 190635 w 582586"/>
                  <a:gd name="connsiteY15" fmla="*/ 168738 h 172113"/>
                  <a:gd name="connsiteX16" fmla="*/ 63635 w 582586"/>
                  <a:gd name="connsiteY16" fmla="*/ 146513 h 172113"/>
                  <a:gd name="connsiteX17" fmla="*/ 162060 w 582586"/>
                  <a:gd name="connsiteY17" fmla="*/ 143338 h 172113"/>
                  <a:gd name="connsiteX18" fmla="*/ 95385 w 582586"/>
                  <a:gd name="connsiteY18" fmla="*/ 73488 h 172113"/>
                  <a:gd name="connsiteX19" fmla="*/ 130310 w 582586"/>
                  <a:gd name="connsiteY19" fmla="*/ 108413 h 172113"/>
                  <a:gd name="connsiteX20" fmla="*/ 135 w 582586"/>
                  <a:gd name="connsiteY20" fmla="*/ 3638 h 172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82586" h="172113">
                    <a:moveTo>
                      <a:pt x="135" y="3638"/>
                    </a:moveTo>
                    <a:cubicBezTo>
                      <a:pt x="4898" y="4167"/>
                      <a:pt x="144598" y="93067"/>
                      <a:pt x="158885" y="111588"/>
                    </a:cubicBezTo>
                    <a:cubicBezTo>
                      <a:pt x="173172" y="130109"/>
                      <a:pt x="57814" y="111059"/>
                      <a:pt x="85860" y="114763"/>
                    </a:cubicBezTo>
                    <a:cubicBezTo>
                      <a:pt x="113906" y="118467"/>
                      <a:pt x="306523" y="131696"/>
                      <a:pt x="327160" y="133813"/>
                    </a:cubicBezTo>
                    <a:cubicBezTo>
                      <a:pt x="347797" y="135930"/>
                      <a:pt x="207039" y="131167"/>
                      <a:pt x="209685" y="127463"/>
                    </a:cubicBezTo>
                    <a:cubicBezTo>
                      <a:pt x="212331" y="123759"/>
                      <a:pt x="328218" y="114234"/>
                      <a:pt x="343035" y="111588"/>
                    </a:cubicBezTo>
                    <a:cubicBezTo>
                      <a:pt x="357852" y="108942"/>
                      <a:pt x="281652" y="120055"/>
                      <a:pt x="298585" y="111588"/>
                    </a:cubicBezTo>
                    <a:cubicBezTo>
                      <a:pt x="315518" y="103121"/>
                      <a:pt x="425585" y="67667"/>
                      <a:pt x="444635" y="60788"/>
                    </a:cubicBezTo>
                    <a:cubicBezTo>
                      <a:pt x="463685" y="53909"/>
                      <a:pt x="402831" y="76663"/>
                      <a:pt x="412885" y="70313"/>
                    </a:cubicBezTo>
                    <a:cubicBezTo>
                      <a:pt x="422939" y="63963"/>
                      <a:pt x="482206" y="34330"/>
                      <a:pt x="504960" y="22688"/>
                    </a:cubicBezTo>
                    <a:cubicBezTo>
                      <a:pt x="527714" y="11046"/>
                      <a:pt x="555231" y="-2712"/>
                      <a:pt x="549410" y="463"/>
                    </a:cubicBezTo>
                    <a:cubicBezTo>
                      <a:pt x="543589" y="3638"/>
                      <a:pt x="464743" y="31684"/>
                      <a:pt x="470035" y="41738"/>
                    </a:cubicBezTo>
                    <a:cubicBezTo>
                      <a:pt x="475327" y="51792"/>
                      <a:pt x="597035" y="49676"/>
                      <a:pt x="581160" y="60788"/>
                    </a:cubicBezTo>
                    <a:cubicBezTo>
                      <a:pt x="565285" y="71901"/>
                      <a:pt x="421352" y="90950"/>
                      <a:pt x="374785" y="108413"/>
                    </a:cubicBezTo>
                    <a:cubicBezTo>
                      <a:pt x="328218" y="125876"/>
                      <a:pt x="332452" y="155509"/>
                      <a:pt x="301760" y="165563"/>
                    </a:cubicBezTo>
                    <a:cubicBezTo>
                      <a:pt x="271068" y="175617"/>
                      <a:pt x="230322" y="171913"/>
                      <a:pt x="190635" y="168738"/>
                    </a:cubicBezTo>
                    <a:cubicBezTo>
                      <a:pt x="150948" y="165563"/>
                      <a:pt x="68397" y="150746"/>
                      <a:pt x="63635" y="146513"/>
                    </a:cubicBezTo>
                    <a:cubicBezTo>
                      <a:pt x="58873" y="142280"/>
                      <a:pt x="156768" y="155509"/>
                      <a:pt x="162060" y="143338"/>
                    </a:cubicBezTo>
                    <a:cubicBezTo>
                      <a:pt x="167352" y="131167"/>
                      <a:pt x="100677" y="79309"/>
                      <a:pt x="95385" y="73488"/>
                    </a:cubicBezTo>
                    <a:cubicBezTo>
                      <a:pt x="90093" y="67667"/>
                      <a:pt x="142481" y="117409"/>
                      <a:pt x="130310" y="108413"/>
                    </a:cubicBezTo>
                    <a:cubicBezTo>
                      <a:pt x="118139" y="99417"/>
                      <a:pt x="-4628" y="3109"/>
                      <a:pt x="135" y="36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ED566638-608D-B6CF-3A77-2BC6B537EFF0}"/>
                  </a:ext>
                </a:extLst>
              </p:cNvPr>
              <p:cNvSpPr/>
              <p:nvPr/>
            </p:nvSpPr>
            <p:spPr>
              <a:xfrm>
                <a:off x="4375231" y="4307838"/>
                <a:ext cx="421294" cy="213437"/>
              </a:xfrm>
              <a:custGeom>
                <a:avLst/>
                <a:gdLst>
                  <a:gd name="connsiteX0" fmla="*/ 3094 w 421294"/>
                  <a:gd name="connsiteY0" fmla="*/ 19687 h 213437"/>
                  <a:gd name="connsiteX1" fmla="*/ 95169 w 421294"/>
                  <a:gd name="connsiteY1" fmla="*/ 26037 h 213437"/>
                  <a:gd name="connsiteX2" fmla="*/ 120569 w 421294"/>
                  <a:gd name="connsiteY2" fmla="*/ 38737 h 213437"/>
                  <a:gd name="connsiteX3" fmla="*/ 130094 w 421294"/>
                  <a:gd name="connsiteY3" fmla="*/ 99062 h 213437"/>
                  <a:gd name="connsiteX4" fmla="*/ 158669 w 421294"/>
                  <a:gd name="connsiteY4" fmla="*/ 172087 h 213437"/>
                  <a:gd name="connsiteX5" fmla="*/ 276144 w 421294"/>
                  <a:gd name="connsiteY5" fmla="*/ 213362 h 213437"/>
                  <a:gd name="connsiteX6" fmla="*/ 323769 w 421294"/>
                  <a:gd name="connsiteY6" fmla="*/ 162562 h 213437"/>
                  <a:gd name="connsiteX7" fmla="*/ 361869 w 421294"/>
                  <a:gd name="connsiteY7" fmla="*/ 64137 h 213437"/>
                  <a:gd name="connsiteX8" fmla="*/ 371394 w 421294"/>
                  <a:gd name="connsiteY8" fmla="*/ 108587 h 213437"/>
                  <a:gd name="connsiteX9" fmla="*/ 371394 w 421294"/>
                  <a:gd name="connsiteY9" fmla="*/ 156212 h 213437"/>
                  <a:gd name="connsiteX10" fmla="*/ 415844 w 421294"/>
                  <a:gd name="connsiteY10" fmla="*/ 89537 h 213437"/>
                  <a:gd name="connsiteX11" fmla="*/ 399969 w 421294"/>
                  <a:gd name="connsiteY11" fmla="*/ 54612 h 213437"/>
                  <a:gd name="connsiteX12" fmla="*/ 231694 w 421294"/>
                  <a:gd name="connsiteY12" fmla="*/ 16512 h 213437"/>
                  <a:gd name="connsiteX13" fmla="*/ 168194 w 421294"/>
                  <a:gd name="connsiteY13" fmla="*/ 637 h 213437"/>
                  <a:gd name="connsiteX14" fmla="*/ 222169 w 421294"/>
                  <a:gd name="connsiteY14" fmla="*/ 3812 h 213437"/>
                  <a:gd name="connsiteX15" fmla="*/ 3094 w 421294"/>
                  <a:gd name="connsiteY15" fmla="*/ 19687 h 213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1294" h="213437">
                    <a:moveTo>
                      <a:pt x="3094" y="19687"/>
                    </a:moveTo>
                    <a:cubicBezTo>
                      <a:pt x="-18073" y="23391"/>
                      <a:pt x="75590" y="22862"/>
                      <a:pt x="95169" y="26037"/>
                    </a:cubicBezTo>
                    <a:cubicBezTo>
                      <a:pt x="114748" y="29212"/>
                      <a:pt x="114748" y="26566"/>
                      <a:pt x="120569" y="38737"/>
                    </a:cubicBezTo>
                    <a:cubicBezTo>
                      <a:pt x="126390" y="50908"/>
                      <a:pt x="123744" y="76837"/>
                      <a:pt x="130094" y="99062"/>
                    </a:cubicBezTo>
                    <a:cubicBezTo>
                      <a:pt x="136444" y="121287"/>
                      <a:pt x="134327" y="153037"/>
                      <a:pt x="158669" y="172087"/>
                    </a:cubicBezTo>
                    <a:cubicBezTo>
                      <a:pt x="183011" y="191137"/>
                      <a:pt x="248627" y="214949"/>
                      <a:pt x="276144" y="213362"/>
                    </a:cubicBezTo>
                    <a:cubicBezTo>
                      <a:pt x="303661" y="211775"/>
                      <a:pt x="309482" y="187433"/>
                      <a:pt x="323769" y="162562"/>
                    </a:cubicBezTo>
                    <a:cubicBezTo>
                      <a:pt x="338057" y="137691"/>
                      <a:pt x="353932" y="73133"/>
                      <a:pt x="361869" y="64137"/>
                    </a:cubicBezTo>
                    <a:cubicBezTo>
                      <a:pt x="369807" y="55141"/>
                      <a:pt x="369807" y="93241"/>
                      <a:pt x="371394" y="108587"/>
                    </a:cubicBezTo>
                    <a:cubicBezTo>
                      <a:pt x="372982" y="123933"/>
                      <a:pt x="363986" y="159387"/>
                      <a:pt x="371394" y="156212"/>
                    </a:cubicBezTo>
                    <a:cubicBezTo>
                      <a:pt x="378802" y="153037"/>
                      <a:pt x="411082" y="106470"/>
                      <a:pt x="415844" y="89537"/>
                    </a:cubicBezTo>
                    <a:cubicBezTo>
                      <a:pt x="420606" y="72604"/>
                      <a:pt x="430661" y="66783"/>
                      <a:pt x="399969" y="54612"/>
                    </a:cubicBezTo>
                    <a:cubicBezTo>
                      <a:pt x="369277" y="42441"/>
                      <a:pt x="270323" y="25508"/>
                      <a:pt x="231694" y="16512"/>
                    </a:cubicBezTo>
                    <a:cubicBezTo>
                      <a:pt x="193065" y="7516"/>
                      <a:pt x="169782" y="2754"/>
                      <a:pt x="168194" y="637"/>
                    </a:cubicBezTo>
                    <a:cubicBezTo>
                      <a:pt x="166606" y="-1480"/>
                      <a:pt x="245982" y="2224"/>
                      <a:pt x="222169" y="3812"/>
                    </a:cubicBezTo>
                    <a:cubicBezTo>
                      <a:pt x="198356" y="5400"/>
                      <a:pt x="24261" y="15983"/>
                      <a:pt x="3094" y="1968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月 15">
                <a:extLst>
                  <a:ext uri="{FF2B5EF4-FFF2-40B4-BE49-F238E27FC236}">
                    <a16:creationId xmlns:a16="http://schemas.microsoft.com/office/drawing/2014/main" id="{00E81F85-969F-5661-D90D-882C552BA082}"/>
                  </a:ext>
                </a:extLst>
              </p:cNvPr>
              <p:cNvSpPr/>
              <p:nvPr/>
            </p:nvSpPr>
            <p:spPr>
              <a:xfrm rot="16200000">
                <a:off x="4566257" y="4366053"/>
                <a:ext cx="86957" cy="133350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>
                <a:extLst>
                  <a:ext uri="{FF2B5EF4-FFF2-40B4-BE49-F238E27FC236}">
                    <a16:creationId xmlns:a16="http://schemas.microsoft.com/office/drawing/2014/main" id="{46EE0481-7BF8-89AD-1475-8E48F50F3197}"/>
                  </a:ext>
                </a:extLst>
              </p:cNvPr>
              <p:cNvSpPr/>
              <p:nvPr/>
            </p:nvSpPr>
            <p:spPr>
              <a:xfrm>
                <a:off x="4580939" y="435607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59497EB0-DB3B-9991-A02E-ABC688D9DF26}"/>
                  </a:ext>
                </a:extLst>
              </p:cNvPr>
              <p:cNvSpPr/>
              <p:nvPr/>
            </p:nvSpPr>
            <p:spPr>
              <a:xfrm>
                <a:off x="4765556" y="3971918"/>
                <a:ext cx="477554" cy="467654"/>
              </a:xfrm>
              <a:custGeom>
                <a:avLst/>
                <a:gdLst>
                  <a:gd name="connsiteX0" fmla="*/ 119 w 477554"/>
                  <a:gd name="connsiteY0" fmla="*/ 7 h 467654"/>
                  <a:gd name="connsiteX1" fmla="*/ 108069 w 477554"/>
                  <a:gd name="connsiteY1" fmla="*/ 130182 h 467654"/>
                  <a:gd name="connsiteX2" fmla="*/ 92194 w 477554"/>
                  <a:gd name="connsiteY2" fmla="*/ 92082 h 467654"/>
                  <a:gd name="connsiteX3" fmla="*/ 260469 w 477554"/>
                  <a:gd name="connsiteY3" fmla="*/ 282582 h 467654"/>
                  <a:gd name="connsiteX4" fmla="*/ 244594 w 477554"/>
                  <a:gd name="connsiteY4" fmla="*/ 187332 h 467654"/>
                  <a:gd name="connsiteX5" fmla="*/ 330319 w 477554"/>
                  <a:gd name="connsiteY5" fmla="*/ 301632 h 467654"/>
                  <a:gd name="connsiteX6" fmla="*/ 476369 w 477554"/>
                  <a:gd name="connsiteY6" fmla="*/ 466732 h 467654"/>
                  <a:gd name="connsiteX7" fmla="*/ 390644 w 477554"/>
                  <a:gd name="connsiteY7" fmla="*/ 361957 h 467654"/>
                  <a:gd name="connsiteX8" fmla="*/ 238244 w 477554"/>
                  <a:gd name="connsiteY8" fmla="*/ 225432 h 467654"/>
                  <a:gd name="connsiteX9" fmla="*/ 247769 w 477554"/>
                  <a:gd name="connsiteY9" fmla="*/ 266707 h 467654"/>
                  <a:gd name="connsiteX10" fmla="*/ 130294 w 477554"/>
                  <a:gd name="connsiteY10" fmla="*/ 146057 h 467654"/>
                  <a:gd name="connsiteX11" fmla="*/ 22344 w 477554"/>
                  <a:gd name="connsiteY11" fmla="*/ 219082 h 467654"/>
                  <a:gd name="connsiteX12" fmla="*/ 85844 w 477554"/>
                  <a:gd name="connsiteY12" fmla="*/ 136532 h 467654"/>
                  <a:gd name="connsiteX13" fmla="*/ 119 w 477554"/>
                  <a:gd name="connsiteY13" fmla="*/ 7 h 467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7554" h="467654">
                    <a:moveTo>
                      <a:pt x="119" y="7"/>
                    </a:moveTo>
                    <a:cubicBezTo>
                      <a:pt x="3823" y="-1051"/>
                      <a:pt x="92723" y="114836"/>
                      <a:pt x="108069" y="130182"/>
                    </a:cubicBezTo>
                    <a:cubicBezTo>
                      <a:pt x="123415" y="145528"/>
                      <a:pt x="66794" y="66682"/>
                      <a:pt x="92194" y="92082"/>
                    </a:cubicBezTo>
                    <a:cubicBezTo>
                      <a:pt x="117594" y="117482"/>
                      <a:pt x="235069" y="266707"/>
                      <a:pt x="260469" y="282582"/>
                    </a:cubicBezTo>
                    <a:cubicBezTo>
                      <a:pt x="285869" y="298457"/>
                      <a:pt x="232952" y="184157"/>
                      <a:pt x="244594" y="187332"/>
                    </a:cubicBezTo>
                    <a:cubicBezTo>
                      <a:pt x="256236" y="190507"/>
                      <a:pt x="291690" y="255065"/>
                      <a:pt x="330319" y="301632"/>
                    </a:cubicBezTo>
                    <a:cubicBezTo>
                      <a:pt x="368948" y="348199"/>
                      <a:pt x="466315" y="456678"/>
                      <a:pt x="476369" y="466732"/>
                    </a:cubicBezTo>
                    <a:cubicBezTo>
                      <a:pt x="486423" y="476786"/>
                      <a:pt x="430331" y="402174"/>
                      <a:pt x="390644" y="361957"/>
                    </a:cubicBezTo>
                    <a:cubicBezTo>
                      <a:pt x="350957" y="321740"/>
                      <a:pt x="262057" y="241307"/>
                      <a:pt x="238244" y="225432"/>
                    </a:cubicBezTo>
                    <a:cubicBezTo>
                      <a:pt x="214432" y="209557"/>
                      <a:pt x="265761" y="279936"/>
                      <a:pt x="247769" y="266707"/>
                    </a:cubicBezTo>
                    <a:cubicBezTo>
                      <a:pt x="229777" y="253478"/>
                      <a:pt x="167865" y="153994"/>
                      <a:pt x="130294" y="146057"/>
                    </a:cubicBezTo>
                    <a:cubicBezTo>
                      <a:pt x="92723" y="138120"/>
                      <a:pt x="29752" y="220669"/>
                      <a:pt x="22344" y="219082"/>
                    </a:cubicBezTo>
                    <a:cubicBezTo>
                      <a:pt x="14936" y="217495"/>
                      <a:pt x="91665" y="170928"/>
                      <a:pt x="85844" y="136532"/>
                    </a:cubicBezTo>
                    <a:cubicBezTo>
                      <a:pt x="80023" y="102136"/>
                      <a:pt x="-3585" y="1065"/>
                      <a:pt x="119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F56685D1-FA0F-EABC-6B3E-FA67292666FC}"/>
                  </a:ext>
                </a:extLst>
              </p:cNvPr>
              <p:cNvSpPr/>
              <p:nvPr/>
            </p:nvSpPr>
            <p:spPr>
              <a:xfrm>
                <a:off x="3315507" y="4079843"/>
                <a:ext cx="567759" cy="272186"/>
              </a:xfrm>
              <a:custGeom>
                <a:avLst/>
                <a:gdLst>
                  <a:gd name="connsiteX0" fmla="*/ 567518 w 567759"/>
                  <a:gd name="connsiteY0" fmla="*/ 32 h 272186"/>
                  <a:gd name="connsiteX1" fmla="*/ 494493 w 567759"/>
                  <a:gd name="connsiteY1" fmla="*/ 88932 h 272186"/>
                  <a:gd name="connsiteX2" fmla="*/ 504018 w 567759"/>
                  <a:gd name="connsiteY2" fmla="*/ 187357 h 272186"/>
                  <a:gd name="connsiteX3" fmla="*/ 500843 w 567759"/>
                  <a:gd name="connsiteY3" fmla="*/ 133382 h 272186"/>
                  <a:gd name="connsiteX4" fmla="*/ 437343 w 567759"/>
                  <a:gd name="connsiteY4" fmla="*/ 269907 h 272186"/>
                  <a:gd name="connsiteX5" fmla="*/ 440518 w 567759"/>
                  <a:gd name="connsiteY5" fmla="*/ 215932 h 272186"/>
                  <a:gd name="connsiteX6" fmla="*/ 396068 w 567759"/>
                  <a:gd name="connsiteY6" fmla="*/ 177832 h 272186"/>
                  <a:gd name="connsiteX7" fmla="*/ 278593 w 567759"/>
                  <a:gd name="connsiteY7" fmla="*/ 111157 h 272186"/>
                  <a:gd name="connsiteX8" fmla="*/ 421468 w 567759"/>
                  <a:gd name="connsiteY8" fmla="*/ 187357 h 272186"/>
                  <a:gd name="connsiteX9" fmla="*/ 354793 w 567759"/>
                  <a:gd name="connsiteY9" fmla="*/ 130207 h 272186"/>
                  <a:gd name="connsiteX10" fmla="*/ 170643 w 567759"/>
                  <a:gd name="connsiteY10" fmla="*/ 107982 h 272186"/>
                  <a:gd name="connsiteX11" fmla="*/ 278593 w 567759"/>
                  <a:gd name="connsiteY11" fmla="*/ 123857 h 272186"/>
                  <a:gd name="connsiteX12" fmla="*/ 135718 w 567759"/>
                  <a:gd name="connsiteY12" fmla="*/ 95282 h 272186"/>
                  <a:gd name="connsiteX13" fmla="*/ 2368 w 567759"/>
                  <a:gd name="connsiteY13" fmla="*/ 98457 h 272186"/>
                  <a:gd name="connsiteX14" fmla="*/ 253193 w 567759"/>
                  <a:gd name="connsiteY14" fmla="*/ 98457 h 272186"/>
                  <a:gd name="connsiteX15" fmla="*/ 408768 w 567759"/>
                  <a:gd name="connsiteY15" fmla="*/ 152432 h 272186"/>
                  <a:gd name="connsiteX16" fmla="*/ 459568 w 567759"/>
                  <a:gd name="connsiteY16" fmla="*/ 212757 h 272186"/>
                  <a:gd name="connsiteX17" fmla="*/ 424643 w 567759"/>
                  <a:gd name="connsiteY17" fmla="*/ 82582 h 272186"/>
                  <a:gd name="connsiteX18" fmla="*/ 472268 w 567759"/>
                  <a:gd name="connsiteY18" fmla="*/ 161957 h 272186"/>
                  <a:gd name="connsiteX19" fmla="*/ 465918 w 567759"/>
                  <a:gd name="connsiteY19" fmla="*/ 79407 h 272186"/>
                  <a:gd name="connsiteX20" fmla="*/ 567518 w 567759"/>
                  <a:gd name="connsiteY20" fmla="*/ 32 h 272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67759" h="272186">
                    <a:moveTo>
                      <a:pt x="567518" y="32"/>
                    </a:moveTo>
                    <a:cubicBezTo>
                      <a:pt x="572280" y="1619"/>
                      <a:pt x="505076" y="57711"/>
                      <a:pt x="494493" y="88932"/>
                    </a:cubicBezTo>
                    <a:cubicBezTo>
                      <a:pt x="483910" y="120153"/>
                      <a:pt x="502960" y="179949"/>
                      <a:pt x="504018" y="187357"/>
                    </a:cubicBezTo>
                    <a:cubicBezTo>
                      <a:pt x="505076" y="194765"/>
                      <a:pt x="511956" y="119624"/>
                      <a:pt x="500843" y="133382"/>
                    </a:cubicBezTo>
                    <a:cubicBezTo>
                      <a:pt x="489730" y="147140"/>
                      <a:pt x="447397" y="256149"/>
                      <a:pt x="437343" y="269907"/>
                    </a:cubicBezTo>
                    <a:cubicBezTo>
                      <a:pt x="427289" y="283665"/>
                      <a:pt x="447397" y="231278"/>
                      <a:pt x="440518" y="215932"/>
                    </a:cubicBezTo>
                    <a:cubicBezTo>
                      <a:pt x="433639" y="200586"/>
                      <a:pt x="423056" y="195295"/>
                      <a:pt x="396068" y="177832"/>
                    </a:cubicBezTo>
                    <a:cubicBezTo>
                      <a:pt x="369080" y="160369"/>
                      <a:pt x="274360" y="109570"/>
                      <a:pt x="278593" y="111157"/>
                    </a:cubicBezTo>
                    <a:cubicBezTo>
                      <a:pt x="282826" y="112744"/>
                      <a:pt x="408768" y="184182"/>
                      <a:pt x="421468" y="187357"/>
                    </a:cubicBezTo>
                    <a:cubicBezTo>
                      <a:pt x="434168" y="190532"/>
                      <a:pt x="396597" y="143436"/>
                      <a:pt x="354793" y="130207"/>
                    </a:cubicBezTo>
                    <a:cubicBezTo>
                      <a:pt x="312989" y="116978"/>
                      <a:pt x="183343" y="109040"/>
                      <a:pt x="170643" y="107982"/>
                    </a:cubicBezTo>
                    <a:cubicBezTo>
                      <a:pt x="157943" y="106924"/>
                      <a:pt x="284414" y="125974"/>
                      <a:pt x="278593" y="123857"/>
                    </a:cubicBezTo>
                    <a:cubicBezTo>
                      <a:pt x="272772" y="121740"/>
                      <a:pt x="181755" y="99515"/>
                      <a:pt x="135718" y="95282"/>
                    </a:cubicBezTo>
                    <a:cubicBezTo>
                      <a:pt x="89680" y="91049"/>
                      <a:pt x="-17211" y="97928"/>
                      <a:pt x="2368" y="98457"/>
                    </a:cubicBezTo>
                    <a:cubicBezTo>
                      <a:pt x="21947" y="98986"/>
                      <a:pt x="185460" y="89461"/>
                      <a:pt x="253193" y="98457"/>
                    </a:cubicBezTo>
                    <a:cubicBezTo>
                      <a:pt x="320926" y="107453"/>
                      <a:pt x="374372" y="133382"/>
                      <a:pt x="408768" y="152432"/>
                    </a:cubicBezTo>
                    <a:cubicBezTo>
                      <a:pt x="443164" y="171482"/>
                      <a:pt x="456922" y="224399"/>
                      <a:pt x="459568" y="212757"/>
                    </a:cubicBezTo>
                    <a:cubicBezTo>
                      <a:pt x="462214" y="201115"/>
                      <a:pt x="422526" y="91049"/>
                      <a:pt x="424643" y="82582"/>
                    </a:cubicBezTo>
                    <a:cubicBezTo>
                      <a:pt x="426760" y="74115"/>
                      <a:pt x="465389" y="162486"/>
                      <a:pt x="472268" y="161957"/>
                    </a:cubicBezTo>
                    <a:cubicBezTo>
                      <a:pt x="479147" y="161428"/>
                      <a:pt x="445281" y="102690"/>
                      <a:pt x="465918" y="79407"/>
                    </a:cubicBezTo>
                    <a:cubicBezTo>
                      <a:pt x="486555" y="56124"/>
                      <a:pt x="562756" y="-1555"/>
                      <a:pt x="567518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81ADAAD5-7601-0A90-11B8-22719B3A218B}"/>
                  </a:ext>
                </a:extLst>
              </p:cNvPr>
              <p:cNvSpPr/>
              <p:nvPr/>
            </p:nvSpPr>
            <p:spPr>
              <a:xfrm>
                <a:off x="2992233" y="4052585"/>
                <a:ext cx="403472" cy="244514"/>
              </a:xfrm>
              <a:custGeom>
                <a:avLst/>
                <a:gdLst>
                  <a:gd name="connsiteX0" fmla="*/ 344692 w 403472"/>
                  <a:gd name="connsiteY0" fmla="*/ 5065 h 244514"/>
                  <a:gd name="connsiteX1" fmla="*/ 179592 w 403472"/>
                  <a:gd name="connsiteY1" fmla="*/ 113015 h 244514"/>
                  <a:gd name="connsiteX2" fmla="*/ 236742 w 403472"/>
                  <a:gd name="connsiteY2" fmla="*/ 81265 h 244514"/>
                  <a:gd name="connsiteX3" fmla="*/ 81167 w 403472"/>
                  <a:gd name="connsiteY3" fmla="*/ 198740 h 244514"/>
                  <a:gd name="connsiteX4" fmla="*/ 1792 w 403472"/>
                  <a:gd name="connsiteY4" fmla="*/ 243190 h 244514"/>
                  <a:gd name="connsiteX5" fmla="*/ 154192 w 403472"/>
                  <a:gd name="connsiteY5" fmla="*/ 154290 h 244514"/>
                  <a:gd name="connsiteX6" fmla="*/ 220867 w 403472"/>
                  <a:gd name="connsiteY6" fmla="*/ 65390 h 244514"/>
                  <a:gd name="connsiteX7" fmla="*/ 395492 w 403472"/>
                  <a:gd name="connsiteY7" fmla="*/ 24115 h 244514"/>
                  <a:gd name="connsiteX8" fmla="*/ 344692 w 403472"/>
                  <a:gd name="connsiteY8" fmla="*/ 5065 h 24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3472" h="244514">
                    <a:moveTo>
                      <a:pt x="344692" y="5065"/>
                    </a:moveTo>
                    <a:cubicBezTo>
                      <a:pt x="308709" y="19882"/>
                      <a:pt x="197584" y="100315"/>
                      <a:pt x="179592" y="113015"/>
                    </a:cubicBezTo>
                    <a:cubicBezTo>
                      <a:pt x="161600" y="125715"/>
                      <a:pt x="253146" y="66977"/>
                      <a:pt x="236742" y="81265"/>
                    </a:cubicBezTo>
                    <a:cubicBezTo>
                      <a:pt x="220338" y="95553"/>
                      <a:pt x="120325" y="171753"/>
                      <a:pt x="81167" y="198740"/>
                    </a:cubicBezTo>
                    <a:cubicBezTo>
                      <a:pt x="42009" y="225728"/>
                      <a:pt x="-10379" y="250598"/>
                      <a:pt x="1792" y="243190"/>
                    </a:cubicBezTo>
                    <a:cubicBezTo>
                      <a:pt x="13963" y="235782"/>
                      <a:pt x="117679" y="183923"/>
                      <a:pt x="154192" y="154290"/>
                    </a:cubicBezTo>
                    <a:cubicBezTo>
                      <a:pt x="190705" y="124657"/>
                      <a:pt x="180651" y="87086"/>
                      <a:pt x="220867" y="65390"/>
                    </a:cubicBezTo>
                    <a:cubicBezTo>
                      <a:pt x="261083" y="43694"/>
                      <a:pt x="370092" y="36815"/>
                      <a:pt x="395492" y="24115"/>
                    </a:cubicBezTo>
                    <a:cubicBezTo>
                      <a:pt x="420892" y="11415"/>
                      <a:pt x="380675" y="-9752"/>
                      <a:pt x="344692" y="50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B3E3BE1B-1EA6-5A5F-A5B2-AD69DFAA799C}"/>
                  </a:ext>
                </a:extLst>
              </p:cNvPr>
              <p:cNvSpPr/>
              <p:nvPr/>
            </p:nvSpPr>
            <p:spPr>
              <a:xfrm>
                <a:off x="3213023" y="4029075"/>
                <a:ext cx="551984" cy="150321"/>
              </a:xfrm>
              <a:custGeom>
                <a:avLst/>
                <a:gdLst>
                  <a:gd name="connsiteX0" fmla="*/ 77 w 551984"/>
                  <a:gd name="connsiteY0" fmla="*/ 123825 h 150321"/>
                  <a:gd name="connsiteX1" fmla="*/ 263602 w 551984"/>
                  <a:gd name="connsiteY1" fmla="*/ 73025 h 150321"/>
                  <a:gd name="connsiteX2" fmla="*/ 235027 w 551984"/>
                  <a:gd name="connsiteY2" fmla="*/ 0 h 150321"/>
                  <a:gd name="connsiteX3" fmla="*/ 320752 w 551984"/>
                  <a:gd name="connsiteY3" fmla="*/ 73025 h 150321"/>
                  <a:gd name="connsiteX4" fmla="*/ 393777 w 551984"/>
                  <a:gd name="connsiteY4" fmla="*/ 92075 h 150321"/>
                  <a:gd name="connsiteX5" fmla="*/ 342977 w 551984"/>
                  <a:gd name="connsiteY5" fmla="*/ 41275 h 150321"/>
                  <a:gd name="connsiteX6" fmla="*/ 438227 w 551984"/>
                  <a:gd name="connsiteY6" fmla="*/ 139700 h 150321"/>
                  <a:gd name="connsiteX7" fmla="*/ 419177 w 551984"/>
                  <a:gd name="connsiteY7" fmla="*/ 95250 h 150321"/>
                  <a:gd name="connsiteX8" fmla="*/ 533477 w 551984"/>
                  <a:gd name="connsiteY8" fmla="*/ 117475 h 150321"/>
                  <a:gd name="connsiteX9" fmla="*/ 514427 w 551984"/>
                  <a:gd name="connsiteY9" fmla="*/ 114300 h 150321"/>
                  <a:gd name="connsiteX10" fmla="*/ 543002 w 551984"/>
                  <a:gd name="connsiteY10" fmla="*/ 149225 h 150321"/>
                  <a:gd name="connsiteX11" fmla="*/ 330277 w 551984"/>
                  <a:gd name="connsiteY11" fmla="*/ 66675 h 150321"/>
                  <a:gd name="connsiteX12" fmla="*/ 215977 w 551984"/>
                  <a:gd name="connsiteY12" fmla="*/ 50800 h 150321"/>
                  <a:gd name="connsiteX13" fmla="*/ 282652 w 551984"/>
                  <a:gd name="connsiteY13" fmla="*/ 50800 h 150321"/>
                  <a:gd name="connsiteX14" fmla="*/ 127077 w 551984"/>
                  <a:gd name="connsiteY14" fmla="*/ 57150 h 150321"/>
                  <a:gd name="connsiteX15" fmla="*/ 235027 w 551984"/>
                  <a:gd name="connsiteY15" fmla="*/ 69850 h 150321"/>
                  <a:gd name="connsiteX16" fmla="*/ 77 w 551984"/>
                  <a:gd name="connsiteY16" fmla="*/ 123825 h 150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51984" h="150321">
                    <a:moveTo>
                      <a:pt x="77" y="123825"/>
                    </a:moveTo>
                    <a:cubicBezTo>
                      <a:pt x="4840" y="124354"/>
                      <a:pt x="224444" y="93662"/>
                      <a:pt x="263602" y="73025"/>
                    </a:cubicBezTo>
                    <a:cubicBezTo>
                      <a:pt x="302760" y="52388"/>
                      <a:pt x="225502" y="0"/>
                      <a:pt x="235027" y="0"/>
                    </a:cubicBezTo>
                    <a:cubicBezTo>
                      <a:pt x="244552" y="0"/>
                      <a:pt x="294294" y="57679"/>
                      <a:pt x="320752" y="73025"/>
                    </a:cubicBezTo>
                    <a:cubicBezTo>
                      <a:pt x="347210" y="88371"/>
                      <a:pt x="390073" y="97367"/>
                      <a:pt x="393777" y="92075"/>
                    </a:cubicBezTo>
                    <a:cubicBezTo>
                      <a:pt x="397481" y="86783"/>
                      <a:pt x="335569" y="33337"/>
                      <a:pt x="342977" y="41275"/>
                    </a:cubicBezTo>
                    <a:cubicBezTo>
                      <a:pt x="350385" y="49212"/>
                      <a:pt x="425527" y="130704"/>
                      <a:pt x="438227" y="139700"/>
                    </a:cubicBezTo>
                    <a:cubicBezTo>
                      <a:pt x="450927" y="148696"/>
                      <a:pt x="403302" y="98954"/>
                      <a:pt x="419177" y="95250"/>
                    </a:cubicBezTo>
                    <a:cubicBezTo>
                      <a:pt x="435052" y="91546"/>
                      <a:pt x="517602" y="114300"/>
                      <a:pt x="533477" y="117475"/>
                    </a:cubicBezTo>
                    <a:cubicBezTo>
                      <a:pt x="549352" y="120650"/>
                      <a:pt x="512840" y="109008"/>
                      <a:pt x="514427" y="114300"/>
                    </a:cubicBezTo>
                    <a:cubicBezTo>
                      <a:pt x="516014" y="119592"/>
                      <a:pt x="573694" y="157162"/>
                      <a:pt x="543002" y="149225"/>
                    </a:cubicBezTo>
                    <a:cubicBezTo>
                      <a:pt x="512310" y="141288"/>
                      <a:pt x="384781" y="83079"/>
                      <a:pt x="330277" y="66675"/>
                    </a:cubicBezTo>
                    <a:cubicBezTo>
                      <a:pt x="275773" y="50271"/>
                      <a:pt x="223914" y="53446"/>
                      <a:pt x="215977" y="50800"/>
                    </a:cubicBezTo>
                    <a:cubicBezTo>
                      <a:pt x="208040" y="48154"/>
                      <a:pt x="297469" y="49742"/>
                      <a:pt x="282652" y="50800"/>
                    </a:cubicBezTo>
                    <a:cubicBezTo>
                      <a:pt x="267835" y="51858"/>
                      <a:pt x="135015" y="53975"/>
                      <a:pt x="127077" y="57150"/>
                    </a:cubicBezTo>
                    <a:cubicBezTo>
                      <a:pt x="119139" y="60325"/>
                      <a:pt x="258310" y="59796"/>
                      <a:pt x="235027" y="69850"/>
                    </a:cubicBezTo>
                    <a:cubicBezTo>
                      <a:pt x="211744" y="79904"/>
                      <a:pt x="-4686" y="123296"/>
                      <a:pt x="77" y="1238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F6FDBD7F-6DB3-6334-8A41-67BE6041CFE0}"/>
                  </a:ext>
                </a:extLst>
              </p:cNvPr>
              <p:cNvSpPr/>
              <p:nvPr/>
            </p:nvSpPr>
            <p:spPr>
              <a:xfrm>
                <a:off x="3017129" y="4127240"/>
                <a:ext cx="561701" cy="149144"/>
              </a:xfrm>
              <a:custGeom>
                <a:avLst/>
                <a:gdLst>
                  <a:gd name="connsiteX0" fmla="*/ 561096 w 561701"/>
                  <a:gd name="connsiteY0" fmla="*/ 260 h 149144"/>
                  <a:gd name="connsiteX1" fmla="*/ 383296 w 561701"/>
                  <a:gd name="connsiteY1" fmla="*/ 22485 h 149144"/>
                  <a:gd name="connsiteX2" fmla="*/ 199146 w 561701"/>
                  <a:gd name="connsiteY2" fmla="*/ 79635 h 149144"/>
                  <a:gd name="connsiteX3" fmla="*/ 259471 w 561701"/>
                  <a:gd name="connsiteY3" fmla="*/ 38360 h 149144"/>
                  <a:gd name="connsiteX4" fmla="*/ 116596 w 561701"/>
                  <a:gd name="connsiteY4" fmla="*/ 117735 h 149144"/>
                  <a:gd name="connsiteX5" fmla="*/ 5471 w 561701"/>
                  <a:gd name="connsiteY5" fmla="*/ 146310 h 149144"/>
                  <a:gd name="connsiteX6" fmla="*/ 294396 w 561701"/>
                  <a:gd name="connsiteY6" fmla="*/ 54235 h 149144"/>
                  <a:gd name="connsiteX7" fmla="*/ 516646 w 561701"/>
                  <a:gd name="connsiteY7" fmla="*/ 47885 h 149144"/>
                  <a:gd name="connsiteX8" fmla="*/ 310271 w 561701"/>
                  <a:gd name="connsiteY8" fmla="*/ 63760 h 149144"/>
                  <a:gd name="connsiteX9" fmla="*/ 437271 w 561701"/>
                  <a:gd name="connsiteY9" fmla="*/ 35185 h 149144"/>
                  <a:gd name="connsiteX10" fmla="*/ 561096 w 561701"/>
                  <a:gd name="connsiteY10" fmla="*/ 260 h 14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1701" h="149144">
                    <a:moveTo>
                      <a:pt x="561096" y="260"/>
                    </a:moveTo>
                    <a:cubicBezTo>
                      <a:pt x="552100" y="-1857"/>
                      <a:pt x="443621" y="9256"/>
                      <a:pt x="383296" y="22485"/>
                    </a:cubicBezTo>
                    <a:cubicBezTo>
                      <a:pt x="322971" y="35714"/>
                      <a:pt x="219783" y="76989"/>
                      <a:pt x="199146" y="79635"/>
                    </a:cubicBezTo>
                    <a:cubicBezTo>
                      <a:pt x="178509" y="82281"/>
                      <a:pt x="273229" y="32010"/>
                      <a:pt x="259471" y="38360"/>
                    </a:cubicBezTo>
                    <a:cubicBezTo>
                      <a:pt x="245713" y="44710"/>
                      <a:pt x="158929" y="99743"/>
                      <a:pt x="116596" y="117735"/>
                    </a:cubicBezTo>
                    <a:cubicBezTo>
                      <a:pt x="74263" y="135727"/>
                      <a:pt x="-24162" y="156893"/>
                      <a:pt x="5471" y="146310"/>
                    </a:cubicBezTo>
                    <a:cubicBezTo>
                      <a:pt x="35104" y="135727"/>
                      <a:pt x="209200" y="70639"/>
                      <a:pt x="294396" y="54235"/>
                    </a:cubicBezTo>
                    <a:cubicBezTo>
                      <a:pt x="379592" y="37831"/>
                      <a:pt x="514000" y="46298"/>
                      <a:pt x="516646" y="47885"/>
                    </a:cubicBezTo>
                    <a:cubicBezTo>
                      <a:pt x="519292" y="49473"/>
                      <a:pt x="323500" y="65877"/>
                      <a:pt x="310271" y="63760"/>
                    </a:cubicBezTo>
                    <a:cubicBezTo>
                      <a:pt x="297042" y="61643"/>
                      <a:pt x="398113" y="45768"/>
                      <a:pt x="437271" y="35185"/>
                    </a:cubicBezTo>
                    <a:cubicBezTo>
                      <a:pt x="476429" y="24602"/>
                      <a:pt x="570092" y="2377"/>
                      <a:pt x="561096" y="2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AC7C1397-63C7-4C00-E1AE-7AB817909942}"/>
                  </a:ext>
                </a:extLst>
              </p:cNvPr>
              <p:cNvSpPr/>
              <p:nvPr/>
            </p:nvSpPr>
            <p:spPr>
              <a:xfrm>
                <a:off x="3111494" y="4210050"/>
                <a:ext cx="667084" cy="226037"/>
              </a:xfrm>
              <a:custGeom>
                <a:avLst/>
                <a:gdLst>
                  <a:gd name="connsiteX0" fmla="*/ 190506 w 667084"/>
                  <a:gd name="connsiteY0" fmla="*/ 0 h 226037"/>
                  <a:gd name="connsiteX1" fmla="*/ 92081 w 667084"/>
                  <a:gd name="connsiteY1" fmla="*/ 127000 h 226037"/>
                  <a:gd name="connsiteX2" fmla="*/ 6 w 667084"/>
                  <a:gd name="connsiteY2" fmla="*/ 174625 h 226037"/>
                  <a:gd name="connsiteX3" fmla="*/ 88906 w 667084"/>
                  <a:gd name="connsiteY3" fmla="*/ 117475 h 226037"/>
                  <a:gd name="connsiteX4" fmla="*/ 349256 w 667084"/>
                  <a:gd name="connsiteY4" fmla="*/ 15875 h 226037"/>
                  <a:gd name="connsiteX5" fmla="*/ 304806 w 667084"/>
                  <a:gd name="connsiteY5" fmla="*/ 44450 h 226037"/>
                  <a:gd name="connsiteX6" fmla="*/ 469906 w 667084"/>
                  <a:gd name="connsiteY6" fmla="*/ 28575 h 226037"/>
                  <a:gd name="connsiteX7" fmla="*/ 527056 w 667084"/>
                  <a:gd name="connsiteY7" fmla="*/ 63500 h 226037"/>
                  <a:gd name="connsiteX8" fmla="*/ 584206 w 667084"/>
                  <a:gd name="connsiteY8" fmla="*/ 111125 h 226037"/>
                  <a:gd name="connsiteX9" fmla="*/ 581031 w 667084"/>
                  <a:gd name="connsiteY9" fmla="*/ 142875 h 226037"/>
                  <a:gd name="connsiteX10" fmla="*/ 666756 w 667084"/>
                  <a:gd name="connsiteY10" fmla="*/ 225425 h 226037"/>
                  <a:gd name="connsiteX11" fmla="*/ 603256 w 667084"/>
                  <a:gd name="connsiteY11" fmla="*/ 95250 h 226037"/>
                  <a:gd name="connsiteX12" fmla="*/ 431806 w 667084"/>
                  <a:gd name="connsiteY12" fmla="*/ 44450 h 226037"/>
                  <a:gd name="connsiteX13" fmla="*/ 358781 w 667084"/>
                  <a:gd name="connsiteY13" fmla="*/ 47625 h 226037"/>
                  <a:gd name="connsiteX14" fmla="*/ 381006 w 667084"/>
                  <a:gd name="connsiteY14" fmla="*/ 28575 h 226037"/>
                  <a:gd name="connsiteX15" fmla="*/ 152406 w 667084"/>
                  <a:gd name="connsiteY15" fmla="*/ 98425 h 226037"/>
                  <a:gd name="connsiteX16" fmla="*/ 38106 w 667084"/>
                  <a:gd name="connsiteY16" fmla="*/ 136525 h 226037"/>
                  <a:gd name="connsiteX17" fmla="*/ 98431 w 667084"/>
                  <a:gd name="connsiteY17" fmla="*/ 88900 h 226037"/>
                  <a:gd name="connsiteX18" fmla="*/ 190506 w 667084"/>
                  <a:gd name="connsiteY18" fmla="*/ 0 h 226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67084" h="226037">
                    <a:moveTo>
                      <a:pt x="190506" y="0"/>
                    </a:moveTo>
                    <a:cubicBezTo>
                      <a:pt x="157168" y="48948"/>
                      <a:pt x="123831" y="97896"/>
                      <a:pt x="92081" y="127000"/>
                    </a:cubicBezTo>
                    <a:cubicBezTo>
                      <a:pt x="60331" y="156104"/>
                      <a:pt x="535" y="176212"/>
                      <a:pt x="6" y="174625"/>
                    </a:cubicBezTo>
                    <a:cubicBezTo>
                      <a:pt x="-523" y="173038"/>
                      <a:pt x="30698" y="143933"/>
                      <a:pt x="88906" y="117475"/>
                    </a:cubicBezTo>
                    <a:cubicBezTo>
                      <a:pt x="147114" y="91017"/>
                      <a:pt x="313273" y="28046"/>
                      <a:pt x="349256" y="15875"/>
                    </a:cubicBezTo>
                    <a:cubicBezTo>
                      <a:pt x="385239" y="3704"/>
                      <a:pt x="284698" y="42333"/>
                      <a:pt x="304806" y="44450"/>
                    </a:cubicBezTo>
                    <a:cubicBezTo>
                      <a:pt x="324914" y="46567"/>
                      <a:pt x="432864" y="25400"/>
                      <a:pt x="469906" y="28575"/>
                    </a:cubicBezTo>
                    <a:cubicBezTo>
                      <a:pt x="506948" y="31750"/>
                      <a:pt x="508006" y="49742"/>
                      <a:pt x="527056" y="63500"/>
                    </a:cubicBezTo>
                    <a:cubicBezTo>
                      <a:pt x="546106" y="77258"/>
                      <a:pt x="575210" y="97896"/>
                      <a:pt x="584206" y="111125"/>
                    </a:cubicBezTo>
                    <a:cubicBezTo>
                      <a:pt x="593202" y="124354"/>
                      <a:pt x="567273" y="123825"/>
                      <a:pt x="581031" y="142875"/>
                    </a:cubicBezTo>
                    <a:cubicBezTo>
                      <a:pt x="594789" y="161925"/>
                      <a:pt x="663052" y="233362"/>
                      <a:pt x="666756" y="225425"/>
                    </a:cubicBezTo>
                    <a:cubicBezTo>
                      <a:pt x="670460" y="217488"/>
                      <a:pt x="642414" y="125412"/>
                      <a:pt x="603256" y="95250"/>
                    </a:cubicBezTo>
                    <a:cubicBezTo>
                      <a:pt x="564098" y="65088"/>
                      <a:pt x="472552" y="52387"/>
                      <a:pt x="431806" y="44450"/>
                    </a:cubicBezTo>
                    <a:cubicBezTo>
                      <a:pt x="391060" y="36513"/>
                      <a:pt x="367248" y="50271"/>
                      <a:pt x="358781" y="47625"/>
                    </a:cubicBezTo>
                    <a:cubicBezTo>
                      <a:pt x="350314" y="44979"/>
                      <a:pt x="415402" y="20108"/>
                      <a:pt x="381006" y="28575"/>
                    </a:cubicBezTo>
                    <a:cubicBezTo>
                      <a:pt x="346610" y="37042"/>
                      <a:pt x="209556" y="80433"/>
                      <a:pt x="152406" y="98425"/>
                    </a:cubicBezTo>
                    <a:cubicBezTo>
                      <a:pt x="95256" y="116417"/>
                      <a:pt x="47102" y="138112"/>
                      <a:pt x="38106" y="136525"/>
                    </a:cubicBezTo>
                    <a:cubicBezTo>
                      <a:pt x="29110" y="134938"/>
                      <a:pt x="98431" y="88900"/>
                      <a:pt x="98431" y="88900"/>
                    </a:cubicBezTo>
                    <a:lnTo>
                      <a:pt x="19050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DF101996-9675-A658-28CE-4A8C7B165419}"/>
                  </a:ext>
                </a:extLst>
              </p:cNvPr>
              <p:cNvSpPr/>
              <p:nvPr/>
            </p:nvSpPr>
            <p:spPr>
              <a:xfrm>
                <a:off x="3403298" y="4252267"/>
                <a:ext cx="356139" cy="192973"/>
              </a:xfrm>
              <a:custGeom>
                <a:avLst/>
                <a:gdLst>
                  <a:gd name="connsiteX0" fmla="*/ 3477 w 356139"/>
                  <a:gd name="connsiteY0" fmla="*/ 2233 h 192973"/>
                  <a:gd name="connsiteX1" fmla="*/ 82852 w 356139"/>
                  <a:gd name="connsiteY1" fmla="*/ 5408 h 192973"/>
                  <a:gd name="connsiteX2" fmla="*/ 165402 w 356139"/>
                  <a:gd name="connsiteY2" fmla="*/ 27633 h 192973"/>
                  <a:gd name="connsiteX3" fmla="*/ 235252 w 356139"/>
                  <a:gd name="connsiteY3" fmla="*/ 72083 h 192973"/>
                  <a:gd name="connsiteX4" fmla="*/ 263827 w 356139"/>
                  <a:gd name="connsiteY4" fmla="*/ 113358 h 192973"/>
                  <a:gd name="connsiteX5" fmla="*/ 238427 w 356139"/>
                  <a:gd name="connsiteY5" fmla="*/ 56208 h 192973"/>
                  <a:gd name="connsiteX6" fmla="*/ 355902 w 356139"/>
                  <a:gd name="connsiteY6" fmla="*/ 192733 h 192973"/>
                  <a:gd name="connsiteX7" fmla="*/ 267002 w 356139"/>
                  <a:gd name="connsiteY7" fmla="*/ 87958 h 192973"/>
                  <a:gd name="connsiteX8" fmla="*/ 203502 w 356139"/>
                  <a:gd name="connsiteY8" fmla="*/ 33983 h 192973"/>
                  <a:gd name="connsiteX9" fmla="*/ 3477 w 356139"/>
                  <a:gd name="connsiteY9" fmla="*/ 2233 h 19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6139" h="192973">
                    <a:moveTo>
                      <a:pt x="3477" y="2233"/>
                    </a:moveTo>
                    <a:cubicBezTo>
                      <a:pt x="-16631" y="-2529"/>
                      <a:pt x="55865" y="1175"/>
                      <a:pt x="82852" y="5408"/>
                    </a:cubicBezTo>
                    <a:cubicBezTo>
                      <a:pt x="109840" y="9641"/>
                      <a:pt x="140002" y="16521"/>
                      <a:pt x="165402" y="27633"/>
                    </a:cubicBezTo>
                    <a:cubicBezTo>
                      <a:pt x="190802" y="38745"/>
                      <a:pt x="218848" y="57795"/>
                      <a:pt x="235252" y="72083"/>
                    </a:cubicBezTo>
                    <a:cubicBezTo>
                      <a:pt x="251656" y="86371"/>
                      <a:pt x="263298" y="116004"/>
                      <a:pt x="263827" y="113358"/>
                    </a:cubicBezTo>
                    <a:cubicBezTo>
                      <a:pt x="264356" y="110712"/>
                      <a:pt x="223081" y="42979"/>
                      <a:pt x="238427" y="56208"/>
                    </a:cubicBezTo>
                    <a:cubicBezTo>
                      <a:pt x="253773" y="69437"/>
                      <a:pt x="351140" y="187441"/>
                      <a:pt x="355902" y="192733"/>
                    </a:cubicBezTo>
                    <a:cubicBezTo>
                      <a:pt x="360665" y="198025"/>
                      <a:pt x="292402" y="114416"/>
                      <a:pt x="267002" y="87958"/>
                    </a:cubicBezTo>
                    <a:cubicBezTo>
                      <a:pt x="241602" y="61500"/>
                      <a:pt x="242131" y="47741"/>
                      <a:pt x="203502" y="33983"/>
                    </a:cubicBezTo>
                    <a:cubicBezTo>
                      <a:pt x="164873" y="20225"/>
                      <a:pt x="23585" y="6995"/>
                      <a:pt x="3477" y="22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82E8B327-E50E-F3DD-2693-E5E7E8E6B9E6}"/>
                  </a:ext>
                </a:extLst>
              </p:cNvPr>
              <p:cNvSpPr/>
              <p:nvPr/>
            </p:nvSpPr>
            <p:spPr>
              <a:xfrm>
                <a:off x="3208276" y="4316533"/>
                <a:ext cx="506660" cy="198416"/>
              </a:xfrm>
              <a:custGeom>
                <a:avLst/>
                <a:gdLst>
                  <a:gd name="connsiteX0" fmla="*/ 1649 w 506660"/>
                  <a:gd name="connsiteY0" fmla="*/ 166567 h 198416"/>
                  <a:gd name="connsiteX1" fmla="*/ 134999 w 506660"/>
                  <a:gd name="connsiteY1" fmla="*/ 55442 h 198416"/>
                  <a:gd name="connsiteX2" fmla="*/ 214374 w 506660"/>
                  <a:gd name="connsiteY2" fmla="*/ 42742 h 198416"/>
                  <a:gd name="connsiteX3" fmla="*/ 160399 w 506660"/>
                  <a:gd name="connsiteY3" fmla="*/ 26867 h 198416"/>
                  <a:gd name="connsiteX4" fmla="*/ 335024 w 506660"/>
                  <a:gd name="connsiteY4" fmla="*/ 36392 h 198416"/>
                  <a:gd name="connsiteX5" fmla="*/ 411224 w 506660"/>
                  <a:gd name="connsiteY5" fmla="*/ 84017 h 198416"/>
                  <a:gd name="connsiteX6" fmla="*/ 455674 w 506660"/>
                  <a:gd name="connsiteY6" fmla="*/ 128467 h 198416"/>
                  <a:gd name="connsiteX7" fmla="*/ 506474 w 506660"/>
                  <a:gd name="connsiteY7" fmla="*/ 125292 h 198416"/>
                  <a:gd name="connsiteX8" fmla="*/ 436624 w 506660"/>
                  <a:gd name="connsiteY8" fmla="*/ 115767 h 198416"/>
                  <a:gd name="connsiteX9" fmla="*/ 468374 w 506660"/>
                  <a:gd name="connsiteY9" fmla="*/ 198317 h 198416"/>
                  <a:gd name="connsiteX10" fmla="*/ 439799 w 506660"/>
                  <a:gd name="connsiteY10" fmla="*/ 96717 h 198416"/>
                  <a:gd name="connsiteX11" fmla="*/ 373124 w 506660"/>
                  <a:gd name="connsiteY11" fmla="*/ 45917 h 198416"/>
                  <a:gd name="connsiteX12" fmla="*/ 293749 w 506660"/>
                  <a:gd name="connsiteY12" fmla="*/ 1467 h 198416"/>
                  <a:gd name="connsiteX13" fmla="*/ 68324 w 506660"/>
                  <a:gd name="connsiteY13" fmla="*/ 10992 h 198416"/>
                  <a:gd name="connsiteX14" fmla="*/ 144524 w 506660"/>
                  <a:gd name="connsiteY14" fmla="*/ 14167 h 198416"/>
                  <a:gd name="connsiteX15" fmla="*/ 96899 w 506660"/>
                  <a:gd name="connsiteY15" fmla="*/ 45917 h 198416"/>
                  <a:gd name="connsiteX16" fmla="*/ 61974 w 506660"/>
                  <a:gd name="connsiteY16" fmla="*/ 52267 h 198416"/>
                  <a:gd name="connsiteX17" fmla="*/ 1649 w 506660"/>
                  <a:gd name="connsiteY17" fmla="*/ 166567 h 198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06660" h="198416">
                    <a:moveTo>
                      <a:pt x="1649" y="166567"/>
                    </a:moveTo>
                    <a:cubicBezTo>
                      <a:pt x="13820" y="167096"/>
                      <a:pt x="99545" y="76080"/>
                      <a:pt x="134999" y="55442"/>
                    </a:cubicBezTo>
                    <a:cubicBezTo>
                      <a:pt x="170453" y="34804"/>
                      <a:pt x="210141" y="47504"/>
                      <a:pt x="214374" y="42742"/>
                    </a:cubicBezTo>
                    <a:cubicBezTo>
                      <a:pt x="218607" y="37980"/>
                      <a:pt x="140291" y="27925"/>
                      <a:pt x="160399" y="26867"/>
                    </a:cubicBezTo>
                    <a:cubicBezTo>
                      <a:pt x="180507" y="25809"/>
                      <a:pt x="293220" y="26867"/>
                      <a:pt x="335024" y="36392"/>
                    </a:cubicBezTo>
                    <a:cubicBezTo>
                      <a:pt x="376828" y="45917"/>
                      <a:pt x="391116" y="68671"/>
                      <a:pt x="411224" y="84017"/>
                    </a:cubicBezTo>
                    <a:cubicBezTo>
                      <a:pt x="431332" y="99363"/>
                      <a:pt x="439799" y="121588"/>
                      <a:pt x="455674" y="128467"/>
                    </a:cubicBezTo>
                    <a:cubicBezTo>
                      <a:pt x="471549" y="135346"/>
                      <a:pt x="509649" y="127409"/>
                      <a:pt x="506474" y="125292"/>
                    </a:cubicBezTo>
                    <a:cubicBezTo>
                      <a:pt x="503299" y="123175"/>
                      <a:pt x="442974" y="103596"/>
                      <a:pt x="436624" y="115767"/>
                    </a:cubicBezTo>
                    <a:cubicBezTo>
                      <a:pt x="430274" y="127938"/>
                      <a:pt x="467845" y="201492"/>
                      <a:pt x="468374" y="198317"/>
                    </a:cubicBezTo>
                    <a:cubicBezTo>
                      <a:pt x="468903" y="195142"/>
                      <a:pt x="455674" y="122117"/>
                      <a:pt x="439799" y="96717"/>
                    </a:cubicBezTo>
                    <a:cubicBezTo>
                      <a:pt x="423924" y="71317"/>
                      <a:pt x="397466" y="61792"/>
                      <a:pt x="373124" y="45917"/>
                    </a:cubicBezTo>
                    <a:cubicBezTo>
                      <a:pt x="348782" y="30042"/>
                      <a:pt x="344549" y="7288"/>
                      <a:pt x="293749" y="1467"/>
                    </a:cubicBezTo>
                    <a:cubicBezTo>
                      <a:pt x="242949" y="-4354"/>
                      <a:pt x="93195" y="8875"/>
                      <a:pt x="68324" y="10992"/>
                    </a:cubicBezTo>
                    <a:cubicBezTo>
                      <a:pt x="43453" y="13109"/>
                      <a:pt x="139762" y="8346"/>
                      <a:pt x="144524" y="14167"/>
                    </a:cubicBezTo>
                    <a:cubicBezTo>
                      <a:pt x="149286" y="19988"/>
                      <a:pt x="110657" y="39567"/>
                      <a:pt x="96899" y="45917"/>
                    </a:cubicBezTo>
                    <a:cubicBezTo>
                      <a:pt x="83141" y="52267"/>
                      <a:pt x="75732" y="37979"/>
                      <a:pt x="61974" y="52267"/>
                    </a:cubicBezTo>
                    <a:cubicBezTo>
                      <a:pt x="48216" y="66555"/>
                      <a:pt x="-10522" y="166038"/>
                      <a:pt x="1649" y="1665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54DB48DC-FF29-ED87-1E89-9B7CBBEF83B7}"/>
                  </a:ext>
                </a:extLst>
              </p:cNvPr>
              <p:cNvSpPr/>
              <p:nvPr/>
            </p:nvSpPr>
            <p:spPr>
              <a:xfrm>
                <a:off x="3345193" y="4321615"/>
                <a:ext cx="253082" cy="191527"/>
              </a:xfrm>
              <a:custGeom>
                <a:avLst/>
                <a:gdLst>
                  <a:gd name="connsiteX0" fmla="*/ 7607 w 253082"/>
                  <a:gd name="connsiteY0" fmla="*/ 9085 h 191527"/>
                  <a:gd name="connsiteX1" fmla="*/ 36182 w 253082"/>
                  <a:gd name="connsiteY1" fmla="*/ 63060 h 191527"/>
                  <a:gd name="connsiteX2" fmla="*/ 45707 w 253082"/>
                  <a:gd name="connsiteY2" fmla="*/ 129735 h 191527"/>
                  <a:gd name="connsiteX3" fmla="*/ 77457 w 253082"/>
                  <a:gd name="connsiteY3" fmla="*/ 183710 h 191527"/>
                  <a:gd name="connsiteX4" fmla="*/ 182232 w 253082"/>
                  <a:gd name="connsiteY4" fmla="*/ 186885 h 191527"/>
                  <a:gd name="connsiteX5" fmla="*/ 213982 w 253082"/>
                  <a:gd name="connsiteY5" fmla="*/ 142435 h 191527"/>
                  <a:gd name="connsiteX6" fmla="*/ 252082 w 253082"/>
                  <a:gd name="connsiteY6" fmla="*/ 158310 h 191527"/>
                  <a:gd name="connsiteX7" fmla="*/ 242557 w 253082"/>
                  <a:gd name="connsiteY7" fmla="*/ 110685 h 191527"/>
                  <a:gd name="connsiteX8" fmla="*/ 248907 w 253082"/>
                  <a:gd name="connsiteY8" fmla="*/ 31310 h 191527"/>
                  <a:gd name="connsiteX9" fmla="*/ 191757 w 253082"/>
                  <a:gd name="connsiteY9" fmla="*/ 2735 h 191527"/>
                  <a:gd name="connsiteX10" fmla="*/ 7607 w 253082"/>
                  <a:gd name="connsiteY10" fmla="*/ 9085 h 191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3082" h="191527">
                    <a:moveTo>
                      <a:pt x="7607" y="9085"/>
                    </a:moveTo>
                    <a:cubicBezTo>
                      <a:pt x="-18322" y="19139"/>
                      <a:pt x="29832" y="42952"/>
                      <a:pt x="36182" y="63060"/>
                    </a:cubicBezTo>
                    <a:cubicBezTo>
                      <a:pt x="42532" y="83168"/>
                      <a:pt x="38828" y="109627"/>
                      <a:pt x="45707" y="129735"/>
                    </a:cubicBezTo>
                    <a:cubicBezTo>
                      <a:pt x="52586" y="149843"/>
                      <a:pt x="54703" y="174185"/>
                      <a:pt x="77457" y="183710"/>
                    </a:cubicBezTo>
                    <a:cubicBezTo>
                      <a:pt x="100211" y="193235"/>
                      <a:pt x="159478" y="193764"/>
                      <a:pt x="182232" y="186885"/>
                    </a:cubicBezTo>
                    <a:cubicBezTo>
                      <a:pt x="204986" y="180006"/>
                      <a:pt x="202340" y="147197"/>
                      <a:pt x="213982" y="142435"/>
                    </a:cubicBezTo>
                    <a:cubicBezTo>
                      <a:pt x="225624" y="137673"/>
                      <a:pt x="247320" y="163602"/>
                      <a:pt x="252082" y="158310"/>
                    </a:cubicBezTo>
                    <a:cubicBezTo>
                      <a:pt x="256845" y="153018"/>
                      <a:pt x="243086" y="131852"/>
                      <a:pt x="242557" y="110685"/>
                    </a:cubicBezTo>
                    <a:cubicBezTo>
                      <a:pt x="242028" y="89518"/>
                      <a:pt x="257374" y="49302"/>
                      <a:pt x="248907" y="31310"/>
                    </a:cubicBezTo>
                    <a:cubicBezTo>
                      <a:pt x="240440" y="13318"/>
                      <a:pt x="229857" y="7497"/>
                      <a:pt x="191757" y="2735"/>
                    </a:cubicBezTo>
                    <a:cubicBezTo>
                      <a:pt x="153657" y="-2028"/>
                      <a:pt x="33536" y="-969"/>
                      <a:pt x="7607" y="908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月 26">
                <a:extLst>
                  <a:ext uri="{FF2B5EF4-FFF2-40B4-BE49-F238E27FC236}">
                    <a16:creationId xmlns:a16="http://schemas.microsoft.com/office/drawing/2014/main" id="{3ECE3679-F0D0-B000-ED3E-860B11FFC4F8}"/>
                  </a:ext>
                </a:extLst>
              </p:cNvPr>
              <p:cNvSpPr/>
              <p:nvPr/>
            </p:nvSpPr>
            <p:spPr>
              <a:xfrm rot="16200000">
                <a:off x="3426495" y="4368163"/>
                <a:ext cx="86957" cy="133350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099589BE-A898-CE2C-ABDF-91B263152821}"/>
                  </a:ext>
                </a:extLst>
              </p:cNvPr>
              <p:cNvSpPr/>
              <p:nvPr/>
            </p:nvSpPr>
            <p:spPr>
              <a:xfrm>
                <a:off x="3287912" y="4425946"/>
                <a:ext cx="471495" cy="88935"/>
              </a:xfrm>
              <a:custGeom>
                <a:avLst/>
                <a:gdLst>
                  <a:gd name="connsiteX0" fmla="*/ 1388 w 471495"/>
                  <a:gd name="connsiteY0" fmla="*/ 4 h 88935"/>
                  <a:gd name="connsiteX1" fmla="*/ 122038 w 471495"/>
                  <a:gd name="connsiteY1" fmla="*/ 53979 h 88935"/>
                  <a:gd name="connsiteX2" fmla="*/ 93463 w 471495"/>
                  <a:gd name="connsiteY2" fmla="*/ 60329 h 88935"/>
                  <a:gd name="connsiteX3" fmla="*/ 271263 w 471495"/>
                  <a:gd name="connsiteY3" fmla="*/ 76204 h 88935"/>
                  <a:gd name="connsiteX4" fmla="*/ 226813 w 471495"/>
                  <a:gd name="connsiteY4" fmla="*/ 76204 h 88935"/>
                  <a:gd name="connsiteX5" fmla="*/ 356988 w 471495"/>
                  <a:gd name="connsiteY5" fmla="*/ 66679 h 88935"/>
                  <a:gd name="connsiteX6" fmla="*/ 471288 w 471495"/>
                  <a:gd name="connsiteY6" fmla="*/ 44454 h 88935"/>
                  <a:gd name="connsiteX7" fmla="*/ 328413 w 471495"/>
                  <a:gd name="connsiteY7" fmla="*/ 66679 h 88935"/>
                  <a:gd name="connsiteX8" fmla="*/ 150613 w 471495"/>
                  <a:gd name="connsiteY8" fmla="*/ 79379 h 88935"/>
                  <a:gd name="connsiteX9" fmla="*/ 49013 w 471495"/>
                  <a:gd name="connsiteY9" fmla="*/ 88904 h 88935"/>
                  <a:gd name="connsiteX10" fmla="*/ 128388 w 471495"/>
                  <a:gd name="connsiteY10" fmla="*/ 76204 h 88935"/>
                  <a:gd name="connsiteX11" fmla="*/ 58538 w 471495"/>
                  <a:gd name="connsiteY11" fmla="*/ 57154 h 88935"/>
                  <a:gd name="connsiteX12" fmla="*/ 1388 w 471495"/>
                  <a:gd name="connsiteY12" fmla="*/ 4 h 88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71495" h="88935">
                    <a:moveTo>
                      <a:pt x="1388" y="4"/>
                    </a:moveTo>
                    <a:cubicBezTo>
                      <a:pt x="11971" y="-525"/>
                      <a:pt x="106692" y="43925"/>
                      <a:pt x="122038" y="53979"/>
                    </a:cubicBezTo>
                    <a:cubicBezTo>
                      <a:pt x="137384" y="64033"/>
                      <a:pt x="68592" y="56625"/>
                      <a:pt x="93463" y="60329"/>
                    </a:cubicBezTo>
                    <a:cubicBezTo>
                      <a:pt x="118334" y="64033"/>
                      <a:pt x="249038" y="73558"/>
                      <a:pt x="271263" y="76204"/>
                    </a:cubicBezTo>
                    <a:cubicBezTo>
                      <a:pt x="293488" y="78850"/>
                      <a:pt x="212526" y="77791"/>
                      <a:pt x="226813" y="76204"/>
                    </a:cubicBezTo>
                    <a:cubicBezTo>
                      <a:pt x="241100" y="74617"/>
                      <a:pt x="316242" y="71971"/>
                      <a:pt x="356988" y="66679"/>
                    </a:cubicBezTo>
                    <a:cubicBezTo>
                      <a:pt x="397734" y="61387"/>
                      <a:pt x="476050" y="44454"/>
                      <a:pt x="471288" y="44454"/>
                    </a:cubicBezTo>
                    <a:cubicBezTo>
                      <a:pt x="466526" y="44454"/>
                      <a:pt x="381859" y="60858"/>
                      <a:pt x="328413" y="66679"/>
                    </a:cubicBezTo>
                    <a:cubicBezTo>
                      <a:pt x="274967" y="72500"/>
                      <a:pt x="197180" y="75675"/>
                      <a:pt x="150613" y="79379"/>
                    </a:cubicBezTo>
                    <a:cubicBezTo>
                      <a:pt x="104046" y="83083"/>
                      <a:pt x="52717" y="89433"/>
                      <a:pt x="49013" y="88904"/>
                    </a:cubicBezTo>
                    <a:cubicBezTo>
                      <a:pt x="45309" y="88375"/>
                      <a:pt x="126801" y="81496"/>
                      <a:pt x="128388" y="76204"/>
                    </a:cubicBezTo>
                    <a:cubicBezTo>
                      <a:pt x="129975" y="70912"/>
                      <a:pt x="73355" y="65092"/>
                      <a:pt x="58538" y="57154"/>
                    </a:cubicBezTo>
                    <a:cubicBezTo>
                      <a:pt x="43721" y="49217"/>
                      <a:pt x="-9195" y="533"/>
                      <a:pt x="1388" y="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9616998E-A156-B0DD-D19B-C7317B6039EF}"/>
                  </a:ext>
                </a:extLst>
              </p:cNvPr>
              <p:cNvSpPr/>
              <p:nvPr/>
            </p:nvSpPr>
            <p:spPr>
              <a:xfrm>
                <a:off x="3181349" y="4479774"/>
                <a:ext cx="584450" cy="78615"/>
              </a:xfrm>
              <a:custGeom>
                <a:avLst/>
                <a:gdLst>
                  <a:gd name="connsiteX0" fmla="*/ 1 w 584450"/>
                  <a:gd name="connsiteY0" fmla="*/ 9676 h 78615"/>
                  <a:gd name="connsiteX1" fmla="*/ 190501 w 584450"/>
                  <a:gd name="connsiteY1" fmla="*/ 76351 h 78615"/>
                  <a:gd name="connsiteX2" fmla="*/ 111126 w 584450"/>
                  <a:gd name="connsiteY2" fmla="*/ 63651 h 78615"/>
                  <a:gd name="connsiteX3" fmla="*/ 301626 w 584450"/>
                  <a:gd name="connsiteY3" fmla="*/ 70001 h 78615"/>
                  <a:gd name="connsiteX4" fmla="*/ 266701 w 584450"/>
                  <a:gd name="connsiteY4" fmla="*/ 70001 h 78615"/>
                  <a:gd name="connsiteX5" fmla="*/ 517526 w 584450"/>
                  <a:gd name="connsiteY5" fmla="*/ 47776 h 78615"/>
                  <a:gd name="connsiteX6" fmla="*/ 371476 w 584450"/>
                  <a:gd name="connsiteY6" fmla="*/ 38251 h 78615"/>
                  <a:gd name="connsiteX7" fmla="*/ 584201 w 584450"/>
                  <a:gd name="connsiteY7" fmla="*/ 151 h 78615"/>
                  <a:gd name="connsiteX8" fmla="*/ 320676 w 584450"/>
                  <a:gd name="connsiteY8" fmla="*/ 54126 h 78615"/>
                  <a:gd name="connsiteX9" fmla="*/ 187326 w 584450"/>
                  <a:gd name="connsiteY9" fmla="*/ 60476 h 78615"/>
                  <a:gd name="connsiteX10" fmla="*/ 1 w 584450"/>
                  <a:gd name="connsiteY10" fmla="*/ 9676 h 7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84450" h="78615">
                    <a:moveTo>
                      <a:pt x="1" y="9676"/>
                    </a:moveTo>
                    <a:cubicBezTo>
                      <a:pt x="530" y="12322"/>
                      <a:pt x="171980" y="67355"/>
                      <a:pt x="190501" y="76351"/>
                    </a:cubicBezTo>
                    <a:cubicBezTo>
                      <a:pt x="209022" y="85347"/>
                      <a:pt x="92605" y="64709"/>
                      <a:pt x="111126" y="63651"/>
                    </a:cubicBezTo>
                    <a:cubicBezTo>
                      <a:pt x="129647" y="62593"/>
                      <a:pt x="275697" y="68943"/>
                      <a:pt x="301626" y="70001"/>
                    </a:cubicBezTo>
                    <a:cubicBezTo>
                      <a:pt x="327555" y="71059"/>
                      <a:pt x="230718" y="73705"/>
                      <a:pt x="266701" y="70001"/>
                    </a:cubicBezTo>
                    <a:cubicBezTo>
                      <a:pt x="302684" y="66297"/>
                      <a:pt x="500064" y="53068"/>
                      <a:pt x="517526" y="47776"/>
                    </a:cubicBezTo>
                    <a:cubicBezTo>
                      <a:pt x="534988" y="42484"/>
                      <a:pt x="360364" y="46189"/>
                      <a:pt x="371476" y="38251"/>
                    </a:cubicBezTo>
                    <a:cubicBezTo>
                      <a:pt x="382589" y="30314"/>
                      <a:pt x="592668" y="-2495"/>
                      <a:pt x="584201" y="151"/>
                    </a:cubicBezTo>
                    <a:cubicBezTo>
                      <a:pt x="575734" y="2797"/>
                      <a:pt x="386822" y="44072"/>
                      <a:pt x="320676" y="54126"/>
                    </a:cubicBezTo>
                    <a:cubicBezTo>
                      <a:pt x="254530" y="64180"/>
                      <a:pt x="241301" y="65239"/>
                      <a:pt x="187326" y="60476"/>
                    </a:cubicBezTo>
                    <a:cubicBezTo>
                      <a:pt x="133351" y="55713"/>
                      <a:pt x="-528" y="7030"/>
                      <a:pt x="1" y="96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7ED37277-55FB-EA85-73C4-444E2EAF5037}"/>
                  </a:ext>
                </a:extLst>
              </p:cNvPr>
              <p:cNvSpPr/>
              <p:nvPr/>
            </p:nvSpPr>
            <p:spPr>
              <a:xfrm>
                <a:off x="3789151" y="4121678"/>
                <a:ext cx="205470" cy="1020432"/>
              </a:xfrm>
              <a:custGeom>
                <a:avLst/>
                <a:gdLst>
                  <a:gd name="connsiteX0" fmla="*/ 204999 w 205470"/>
                  <a:gd name="connsiteY0" fmla="*/ 2647 h 1020432"/>
                  <a:gd name="connsiteX1" fmla="*/ 125624 w 205470"/>
                  <a:gd name="connsiteY1" fmla="*/ 228072 h 1020432"/>
                  <a:gd name="connsiteX2" fmla="*/ 109749 w 205470"/>
                  <a:gd name="connsiteY2" fmla="*/ 440797 h 1020432"/>
                  <a:gd name="connsiteX3" fmla="*/ 122449 w 205470"/>
                  <a:gd name="connsiteY3" fmla="*/ 367772 h 1020432"/>
                  <a:gd name="connsiteX4" fmla="*/ 122449 w 205470"/>
                  <a:gd name="connsiteY4" fmla="*/ 669397 h 1020432"/>
                  <a:gd name="connsiteX5" fmla="*/ 138324 w 205470"/>
                  <a:gd name="connsiteY5" fmla="*/ 901172 h 1020432"/>
                  <a:gd name="connsiteX6" fmla="*/ 119274 w 205470"/>
                  <a:gd name="connsiteY6" fmla="*/ 815447 h 1020432"/>
                  <a:gd name="connsiteX7" fmla="*/ 87524 w 205470"/>
                  <a:gd name="connsiteY7" fmla="*/ 967847 h 1020432"/>
                  <a:gd name="connsiteX8" fmla="*/ 1799 w 205470"/>
                  <a:gd name="connsiteY8" fmla="*/ 932922 h 1020432"/>
                  <a:gd name="connsiteX9" fmla="*/ 176424 w 205470"/>
                  <a:gd name="connsiteY9" fmla="*/ 1015472 h 1020432"/>
                  <a:gd name="connsiteX10" fmla="*/ 170074 w 205470"/>
                  <a:gd name="connsiteY10" fmla="*/ 996422 h 1020432"/>
                  <a:gd name="connsiteX11" fmla="*/ 106574 w 205470"/>
                  <a:gd name="connsiteY11" fmla="*/ 875772 h 1020432"/>
                  <a:gd name="connsiteX12" fmla="*/ 166899 w 205470"/>
                  <a:gd name="connsiteY12" fmla="*/ 624947 h 1020432"/>
                  <a:gd name="connsiteX13" fmla="*/ 160549 w 205470"/>
                  <a:gd name="connsiteY13" fmla="*/ 224897 h 1020432"/>
                  <a:gd name="connsiteX14" fmla="*/ 84349 w 205470"/>
                  <a:gd name="connsiteY14" fmla="*/ 386822 h 1020432"/>
                  <a:gd name="connsiteX15" fmla="*/ 204999 w 205470"/>
                  <a:gd name="connsiteY15" fmla="*/ 2647 h 1020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5470" h="1020432">
                    <a:moveTo>
                      <a:pt x="204999" y="2647"/>
                    </a:moveTo>
                    <a:cubicBezTo>
                      <a:pt x="211878" y="-23811"/>
                      <a:pt x="141499" y="155047"/>
                      <a:pt x="125624" y="228072"/>
                    </a:cubicBezTo>
                    <a:cubicBezTo>
                      <a:pt x="109749" y="301097"/>
                      <a:pt x="110278" y="417514"/>
                      <a:pt x="109749" y="440797"/>
                    </a:cubicBezTo>
                    <a:cubicBezTo>
                      <a:pt x="109220" y="464080"/>
                      <a:pt x="120332" y="329672"/>
                      <a:pt x="122449" y="367772"/>
                    </a:cubicBezTo>
                    <a:cubicBezTo>
                      <a:pt x="124566" y="405872"/>
                      <a:pt x="119803" y="580497"/>
                      <a:pt x="122449" y="669397"/>
                    </a:cubicBezTo>
                    <a:cubicBezTo>
                      <a:pt x="125095" y="758297"/>
                      <a:pt x="138853" y="876830"/>
                      <a:pt x="138324" y="901172"/>
                    </a:cubicBezTo>
                    <a:cubicBezTo>
                      <a:pt x="137795" y="925514"/>
                      <a:pt x="127741" y="804335"/>
                      <a:pt x="119274" y="815447"/>
                    </a:cubicBezTo>
                    <a:cubicBezTo>
                      <a:pt x="110807" y="826559"/>
                      <a:pt x="107103" y="948268"/>
                      <a:pt x="87524" y="967847"/>
                    </a:cubicBezTo>
                    <a:cubicBezTo>
                      <a:pt x="67945" y="987426"/>
                      <a:pt x="-13018" y="924985"/>
                      <a:pt x="1799" y="932922"/>
                    </a:cubicBezTo>
                    <a:cubicBezTo>
                      <a:pt x="16616" y="940860"/>
                      <a:pt x="176424" y="1015472"/>
                      <a:pt x="176424" y="1015472"/>
                    </a:cubicBezTo>
                    <a:cubicBezTo>
                      <a:pt x="204470" y="1026055"/>
                      <a:pt x="181716" y="1019705"/>
                      <a:pt x="170074" y="996422"/>
                    </a:cubicBezTo>
                    <a:cubicBezTo>
                      <a:pt x="158432" y="973139"/>
                      <a:pt x="107103" y="937684"/>
                      <a:pt x="106574" y="875772"/>
                    </a:cubicBezTo>
                    <a:cubicBezTo>
                      <a:pt x="106045" y="813860"/>
                      <a:pt x="157903" y="733426"/>
                      <a:pt x="166899" y="624947"/>
                    </a:cubicBezTo>
                    <a:cubicBezTo>
                      <a:pt x="175895" y="516468"/>
                      <a:pt x="174307" y="264584"/>
                      <a:pt x="160549" y="224897"/>
                    </a:cubicBezTo>
                    <a:cubicBezTo>
                      <a:pt x="146791" y="185210"/>
                      <a:pt x="72178" y="424393"/>
                      <a:pt x="84349" y="386822"/>
                    </a:cubicBezTo>
                    <a:cubicBezTo>
                      <a:pt x="96520" y="349251"/>
                      <a:pt x="198120" y="29105"/>
                      <a:pt x="204999" y="26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088B995F-C4E8-EAA9-E0ED-CEEAD6193E96}"/>
                  </a:ext>
                </a:extLst>
              </p:cNvPr>
              <p:cNvSpPr/>
              <p:nvPr/>
            </p:nvSpPr>
            <p:spPr>
              <a:xfrm>
                <a:off x="3705221" y="4070848"/>
                <a:ext cx="235917" cy="562133"/>
              </a:xfrm>
              <a:custGeom>
                <a:avLst/>
                <a:gdLst>
                  <a:gd name="connsiteX0" fmla="*/ 234954 w 235917"/>
                  <a:gd name="connsiteY0" fmla="*/ 2677 h 562133"/>
                  <a:gd name="connsiteX1" fmla="*/ 50804 w 235917"/>
                  <a:gd name="connsiteY1" fmla="*/ 491627 h 562133"/>
                  <a:gd name="connsiteX2" fmla="*/ 4 w 235917"/>
                  <a:gd name="connsiteY2" fmla="*/ 551952 h 562133"/>
                  <a:gd name="connsiteX3" fmla="*/ 47629 w 235917"/>
                  <a:gd name="connsiteY3" fmla="*/ 421777 h 562133"/>
                  <a:gd name="connsiteX4" fmla="*/ 25404 w 235917"/>
                  <a:gd name="connsiteY4" fmla="*/ 494802 h 562133"/>
                  <a:gd name="connsiteX5" fmla="*/ 133354 w 235917"/>
                  <a:gd name="connsiteY5" fmla="*/ 218577 h 562133"/>
                  <a:gd name="connsiteX6" fmla="*/ 123829 w 235917"/>
                  <a:gd name="connsiteY6" fmla="*/ 291602 h 562133"/>
                  <a:gd name="connsiteX7" fmla="*/ 234954 w 235917"/>
                  <a:gd name="connsiteY7" fmla="*/ 2677 h 562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5917" h="562133">
                    <a:moveTo>
                      <a:pt x="234954" y="2677"/>
                    </a:moveTo>
                    <a:cubicBezTo>
                      <a:pt x="222783" y="36014"/>
                      <a:pt x="89962" y="400081"/>
                      <a:pt x="50804" y="491627"/>
                    </a:cubicBezTo>
                    <a:cubicBezTo>
                      <a:pt x="11646" y="583173"/>
                      <a:pt x="533" y="563594"/>
                      <a:pt x="4" y="551952"/>
                    </a:cubicBezTo>
                    <a:cubicBezTo>
                      <a:pt x="-525" y="540310"/>
                      <a:pt x="43396" y="431302"/>
                      <a:pt x="47629" y="421777"/>
                    </a:cubicBezTo>
                    <a:cubicBezTo>
                      <a:pt x="51862" y="412252"/>
                      <a:pt x="11116" y="528669"/>
                      <a:pt x="25404" y="494802"/>
                    </a:cubicBezTo>
                    <a:cubicBezTo>
                      <a:pt x="39692" y="460935"/>
                      <a:pt x="116950" y="252444"/>
                      <a:pt x="133354" y="218577"/>
                    </a:cubicBezTo>
                    <a:cubicBezTo>
                      <a:pt x="149758" y="184710"/>
                      <a:pt x="107425" y="325469"/>
                      <a:pt x="123829" y="291602"/>
                    </a:cubicBezTo>
                    <a:cubicBezTo>
                      <a:pt x="140233" y="257735"/>
                      <a:pt x="247125" y="-30660"/>
                      <a:pt x="234954" y="26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C39029A2-3254-5C72-7760-2434A6E1A96A}"/>
                  </a:ext>
                </a:extLst>
              </p:cNvPr>
              <p:cNvSpPr/>
              <p:nvPr/>
            </p:nvSpPr>
            <p:spPr>
              <a:xfrm>
                <a:off x="3635725" y="4619597"/>
                <a:ext cx="123475" cy="564733"/>
              </a:xfrm>
              <a:custGeom>
                <a:avLst/>
                <a:gdLst>
                  <a:gd name="connsiteX0" fmla="*/ 123475 w 123475"/>
                  <a:gd name="connsiteY0" fmla="*/ 28 h 564733"/>
                  <a:gd name="connsiteX1" fmla="*/ 44100 w 123475"/>
                  <a:gd name="connsiteY1" fmla="*/ 308003 h 564733"/>
                  <a:gd name="connsiteX2" fmla="*/ 2825 w 123475"/>
                  <a:gd name="connsiteY2" fmla="*/ 466753 h 564733"/>
                  <a:gd name="connsiteX3" fmla="*/ 6000 w 123475"/>
                  <a:gd name="connsiteY3" fmla="*/ 562003 h 564733"/>
                  <a:gd name="connsiteX4" fmla="*/ 25050 w 123475"/>
                  <a:gd name="connsiteY4" fmla="*/ 361978 h 564733"/>
                  <a:gd name="connsiteX5" fmla="*/ 56800 w 123475"/>
                  <a:gd name="connsiteY5" fmla="*/ 196878 h 564733"/>
                  <a:gd name="connsiteX6" fmla="*/ 44100 w 123475"/>
                  <a:gd name="connsiteY6" fmla="*/ 288953 h 564733"/>
                  <a:gd name="connsiteX7" fmla="*/ 123475 w 123475"/>
                  <a:gd name="connsiteY7" fmla="*/ 28 h 56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475" h="564733">
                    <a:moveTo>
                      <a:pt x="123475" y="28"/>
                    </a:moveTo>
                    <a:cubicBezTo>
                      <a:pt x="123475" y="3203"/>
                      <a:pt x="64208" y="230216"/>
                      <a:pt x="44100" y="308003"/>
                    </a:cubicBezTo>
                    <a:cubicBezTo>
                      <a:pt x="23992" y="385791"/>
                      <a:pt x="9175" y="424420"/>
                      <a:pt x="2825" y="466753"/>
                    </a:cubicBezTo>
                    <a:cubicBezTo>
                      <a:pt x="-3525" y="509086"/>
                      <a:pt x="2296" y="579465"/>
                      <a:pt x="6000" y="562003"/>
                    </a:cubicBezTo>
                    <a:cubicBezTo>
                      <a:pt x="9704" y="544541"/>
                      <a:pt x="16583" y="422832"/>
                      <a:pt x="25050" y="361978"/>
                    </a:cubicBezTo>
                    <a:cubicBezTo>
                      <a:pt x="33517" y="301124"/>
                      <a:pt x="53625" y="209049"/>
                      <a:pt x="56800" y="196878"/>
                    </a:cubicBezTo>
                    <a:cubicBezTo>
                      <a:pt x="59975" y="184707"/>
                      <a:pt x="34575" y="321232"/>
                      <a:pt x="44100" y="288953"/>
                    </a:cubicBezTo>
                    <a:cubicBezTo>
                      <a:pt x="53625" y="256674"/>
                      <a:pt x="123475" y="-3147"/>
                      <a:pt x="123475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6F665C77-BB1C-6540-12C5-017085D6CF67}"/>
                  </a:ext>
                </a:extLst>
              </p:cNvPr>
              <p:cNvSpPr/>
              <p:nvPr/>
            </p:nvSpPr>
            <p:spPr>
              <a:xfrm>
                <a:off x="3612892" y="4618438"/>
                <a:ext cx="235256" cy="582987"/>
              </a:xfrm>
              <a:custGeom>
                <a:avLst/>
                <a:gdLst>
                  <a:gd name="connsiteX0" fmla="*/ 235208 w 235256"/>
                  <a:gd name="connsiteY0" fmla="*/ 1187 h 582987"/>
                  <a:gd name="connsiteX1" fmla="*/ 174883 w 235256"/>
                  <a:gd name="connsiteY1" fmla="*/ 277412 h 582987"/>
                  <a:gd name="connsiteX2" fmla="*/ 181233 w 235256"/>
                  <a:gd name="connsiteY2" fmla="*/ 474262 h 582987"/>
                  <a:gd name="connsiteX3" fmla="*/ 152658 w 235256"/>
                  <a:gd name="connsiteY3" fmla="*/ 477437 h 582987"/>
                  <a:gd name="connsiteX4" fmla="*/ 258 w 235256"/>
                  <a:gd name="connsiteY4" fmla="*/ 582212 h 582987"/>
                  <a:gd name="connsiteX5" fmla="*/ 117733 w 235256"/>
                  <a:gd name="connsiteY5" fmla="*/ 521887 h 582987"/>
                  <a:gd name="connsiteX6" fmla="*/ 174883 w 235256"/>
                  <a:gd name="connsiteY6" fmla="*/ 461562 h 582987"/>
                  <a:gd name="connsiteX7" fmla="*/ 149483 w 235256"/>
                  <a:gd name="connsiteY7" fmla="*/ 223437 h 582987"/>
                  <a:gd name="connsiteX8" fmla="*/ 143133 w 235256"/>
                  <a:gd name="connsiteY8" fmla="*/ 280587 h 582987"/>
                  <a:gd name="connsiteX9" fmla="*/ 184408 w 235256"/>
                  <a:gd name="connsiteY9" fmla="*/ 182162 h 582987"/>
                  <a:gd name="connsiteX10" fmla="*/ 235208 w 235256"/>
                  <a:gd name="connsiteY10" fmla="*/ 1187 h 582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5256" h="582987">
                    <a:moveTo>
                      <a:pt x="235208" y="1187"/>
                    </a:moveTo>
                    <a:cubicBezTo>
                      <a:pt x="233620" y="17062"/>
                      <a:pt x="183879" y="198566"/>
                      <a:pt x="174883" y="277412"/>
                    </a:cubicBezTo>
                    <a:cubicBezTo>
                      <a:pt x="165887" y="356258"/>
                      <a:pt x="184937" y="440924"/>
                      <a:pt x="181233" y="474262"/>
                    </a:cubicBezTo>
                    <a:cubicBezTo>
                      <a:pt x="177529" y="507600"/>
                      <a:pt x="182820" y="459445"/>
                      <a:pt x="152658" y="477437"/>
                    </a:cubicBezTo>
                    <a:cubicBezTo>
                      <a:pt x="122496" y="495429"/>
                      <a:pt x="6079" y="574804"/>
                      <a:pt x="258" y="582212"/>
                    </a:cubicBezTo>
                    <a:cubicBezTo>
                      <a:pt x="-5563" y="589620"/>
                      <a:pt x="88629" y="541995"/>
                      <a:pt x="117733" y="521887"/>
                    </a:cubicBezTo>
                    <a:cubicBezTo>
                      <a:pt x="146837" y="501779"/>
                      <a:pt x="169591" y="511304"/>
                      <a:pt x="174883" y="461562"/>
                    </a:cubicBezTo>
                    <a:cubicBezTo>
                      <a:pt x="180175" y="411820"/>
                      <a:pt x="154775" y="253599"/>
                      <a:pt x="149483" y="223437"/>
                    </a:cubicBezTo>
                    <a:cubicBezTo>
                      <a:pt x="144191" y="193275"/>
                      <a:pt x="137312" y="287466"/>
                      <a:pt x="143133" y="280587"/>
                    </a:cubicBezTo>
                    <a:cubicBezTo>
                      <a:pt x="148954" y="273708"/>
                      <a:pt x="170120" y="231375"/>
                      <a:pt x="184408" y="182162"/>
                    </a:cubicBezTo>
                    <a:cubicBezTo>
                      <a:pt x="198695" y="132950"/>
                      <a:pt x="236796" y="-14688"/>
                      <a:pt x="235208" y="11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A2F1F67A-A4DF-9186-8C23-97A6D58C5E2E}"/>
                  </a:ext>
                </a:extLst>
              </p:cNvPr>
              <p:cNvSpPr/>
              <p:nvPr/>
            </p:nvSpPr>
            <p:spPr>
              <a:xfrm>
                <a:off x="3569696" y="4971952"/>
                <a:ext cx="113328" cy="373682"/>
              </a:xfrm>
              <a:custGeom>
                <a:avLst/>
                <a:gdLst>
                  <a:gd name="connsiteX0" fmla="*/ 113304 w 113328"/>
                  <a:gd name="connsiteY0" fmla="*/ 98 h 373682"/>
                  <a:gd name="connsiteX1" fmla="*/ 11704 w 113328"/>
                  <a:gd name="connsiteY1" fmla="*/ 136623 h 373682"/>
                  <a:gd name="connsiteX2" fmla="*/ 27579 w 113328"/>
                  <a:gd name="connsiteY2" fmla="*/ 228698 h 373682"/>
                  <a:gd name="connsiteX3" fmla="*/ 2179 w 113328"/>
                  <a:gd name="connsiteY3" fmla="*/ 222348 h 373682"/>
                  <a:gd name="connsiteX4" fmla="*/ 94254 w 113328"/>
                  <a:gd name="connsiteY4" fmla="*/ 371573 h 373682"/>
                  <a:gd name="connsiteX5" fmla="*/ 27579 w 113328"/>
                  <a:gd name="connsiteY5" fmla="*/ 304898 h 373682"/>
                  <a:gd name="connsiteX6" fmla="*/ 2179 w 113328"/>
                  <a:gd name="connsiteY6" fmla="*/ 231873 h 373682"/>
                  <a:gd name="connsiteX7" fmla="*/ 21229 w 113328"/>
                  <a:gd name="connsiteY7" fmla="*/ 158848 h 373682"/>
                  <a:gd name="connsiteX8" fmla="*/ 113304 w 113328"/>
                  <a:gd name="connsiteY8" fmla="*/ 98 h 373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328" h="373682">
                    <a:moveTo>
                      <a:pt x="113304" y="98"/>
                    </a:moveTo>
                    <a:cubicBezTo>
                      <a:pt x="111717" y="-3606"/>
                      <a:pt x="25991" y="98523"/>
                      <a:pt x="11704" y="136623"/>
                    </a:cubicBezTo>
                    <a:cubicBezTo>
                      <a:pt x="-2583" y="174723"/>
                      <a:pt x="29166" y="214411"/>
                      <a:pt x="27579" y="228698"/>
                    </a:cubicBezTo>
                    <a:cubicBezTo>
                      <a:pt x="25992" y="242985"/>
                      <a:pt x="-8934" y="198536"/>
                      <a:pt x="2179" y="222348"/>
                    </a:cubicBezTo>
                    <a:cubicBezTo>
                      <a:pt x="13291" y="246161"/>
                      <a:pt x="90021" y="357815"/>
                      <a:pt x="94254" y="371573"/>
                    </a:cubicBezTo>
                    <a:cubicBezTo>
                      <a:pt x="98487" y="385331"/>
                      <a:pt x="42925" y="328181"/>
                      <a:pt x="27579" y="304898"/>
                    </a:cubicBezTo>
                    <a:cubicBezTo>
                      <a:pt x="12233" y="281615"/>
                      <a:pt x="3237" y="256215"/>
                      <a:pt x="2179" y="231873"/>
                    </a:cubicBezTo>
                    <a:cubicBezTo>
                      <a:pt x="1121" y="207531"/>
                      <a:pt x="4296" y="195890"/>
                      <a:pt x="21229" y="158848"/>
                    </a:cubicBezTo>
                    <a:cubicBezTo>
                      <a:pt x="38162" y="121806"/>
                      <a:pt x="114891" y="3802"/>
                      <a:pt x="113304" y="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BFC9809F-B4ED-0343-782C-C8FA12C0277D}"/>
                  </a:ext>
                </a:extLst>
              </p:cNvPr>
              <p:cNvSpPr/>
              <p:nvPr/>
            </p:nvSpPr>
            <p:spPr>
              <a:xfrm>
                <a:off x="3933769" y="4958754"/>
                <a:ext cx="289738" cy="299173"/>
              </a:xfrm>
              <a:custGeom>
                <a:avLst/>
                <a:gdLst>
                  <a:gd name="connsiteX0" fmla="*/ 56 w 289738"/>
                  <a:gd name="connsiteY0" fmla="*/ 194271 h 299173"/>
                  <a:gd name="connsiteX1" fmla="*/ 82606 w 289738"/>
                  <a:gd name="connsiteY1" fmla="*/ 118071 h 299173"/>
                  <a:gd name="connsiteX2" fmla="*/ 161981 w 289738"/>
                  <a:gd name="connsiteY2" fmla="*/ 121246 h 299173"/>
                  <a:gd name="connsiteX3" fmla="*/ 168331 w 289738"/>
                  <a:gd name="connsiteY3" fmla="*/ 67271 h 299173"/>
                  <a:gd name="connsiteX4" fmla="*/ 228656 w 289738"/>
                  <a:gd name="connsiteY4" fmla="*/ 152996 h 299173"/>
                  <a:gd name="connsiteX5" fmla="*/ 288981 w 289738"/>
                  <a:gd name="connsiteY5" fmla="*/ 299046 h 299173"/>
                  <a:gd name="connsiteX6" fmla="*/ 254056 w 289738"/>
                  <a:gd name="connsiteY6" fmla="*/ 175221 h 299173"/>
                  <a:gd name="connsiteX7" fmla="*/ 136581 w 289738"/>
                  <a:gd name="connsiteY7" fmla="*/ 596 h 299173"/>
                  <a:gd name="connsiteX8" fmla="*/ 161981 w 289738"/>
                  <a:gd name="connsiteY8" fmla="*/ 118071 h 299173"/>
                  <a:gd name="connsiteX9" fmla="*/ 95306 w 289738"/>
                  <a:gd name="connsiteY9" fmla="*/ 118071 h 299173"/>
                  <a:gd name="connsiteX10" fmla="*/ 56 w 289738"/>
                  <a:gd name="connsiteY10" fmla="*/ 194271 h 299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9738" h="299173">
                    <a:moveTo>
                      <a:pt x="56" y="194271"/>
                    </a:moveTo>
                    <a:cubicBezTo>
                      <a:pt x="-2061" y="194271"/>
                      <a:pt x="55619" y="130242"/>
                      <a:pt x="82606" y="118071"/>
                    </a:cubicBezTo>
                    <a:cubicBezTo>
                      <a:pt x="109594" y="105900"/>
                      <a:pt x="147693" y="129713"/>
                      <a:pt x="161981" y="121246"/>
                    </a:cubicBezTo>
                    <a:cubicBezTo>
                      <a:pt x="176269" y="112779"/>
                      <a:pt x="157219" y="61979"/>
                      <a:pt x="168331" y="67271"/>
                    </a:cubicBezTo>
                    <a:cubicBezTo>
                      <a:pt x="179444" y="72563"/>
                      <a:pt x="208548" y="114367"/>
                      <a:pt x="228656" y="152996"/>
                    </a:cubicBezTo>
                    <a:cubicBezTo>
                      <a:pt x="248764" y="191625"/>
                      <a:pt x="284748" y="295342"/>
                      <a:pt x="288981" y="299046"/>
                    </a:cubicBezTo>
                    <a:cubicBezTo>
                      <a:pt x="293214" y="302750"/>
                      <a:pt x="279456" y="224963"/>
                      <a:pt x="254056" y="175221"/>
                    </a:cubicBezTo>
                    <a:cubicBezTo>
                      <a:pt x="228656" y="125479"/>
                      <a:pt x="151927" y="10121"/>
                      <a:pt x="136581" y="596"/>
                    </a:cubicBezTo>
                    <a:cubicBezTo>
                      <a:pt x="121235" y="-8929"/>
                      <a:pt x="168860" y="98492"/>
                      <a:pt x="161981" y="118071"/>
                    </a:cubicBezTo>
                    <a:cubicBezTo>
                      <a:pt x="155102" y="137650"/>
                      <a:pt x="119648" y="111192"/>
                      <a:pt x="95306" y="118071"/>
                    </a:cubicBezTo>
                    <a:cubicBezTo>
                      <a:pt x="70964" y="124950"/>
                      <a:pt x="2173" y="194271"/>
                      <a:pt x="56" y="194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7DFAFBDD-6681-9F5B-BBB8-3DFE85AD4827}"/>
                  </a:ext>
                </a:extLst>
              </p:cNvPr>
              <p:cNvSpPr/>
              <p:nvPr/>
            </p:nvSpPr>
            <p:spPr>
              <a:xfrm>
                <a:off x="3641287" y="5152870"/>
                <a:ext cx="333892" cy="169095"/>
              </a:xfrm>
              <a:custGeom>
                <a:avLst/>
                <a:gdLst>
                  <a:gd name="connsiteX0" fmla="*/ 333813 w 333892"/>
                  <a:gd name="connsiteY0" fmla="*/ 155 h 169095"/>
                  <a:gd name="connsiteX1" fmla="*/ 209988 w 333892"/>
                  <a:gd name="connsiteY1" fmla="*/ 101755 h 169095"/>
                  <a:gd name="connsiteX2" fmla="*/ 127438 w 333892"/>
                  <a:gd name="connsiteY2" fmla="*/ 168430 h 169095"/>
                  <a:gd name="connsiteX3" fmla="*/ 44888 w 333892"/>
                  <a:gd name="connsiteY3" fmla="*/ 101755 h 169095"/>
                  <a:gd name="connsiteX4" fmla="*/ 38538 w 333892"/>
                  <a:gd name="connsiteY4" fmla="*/ 168430 h 169095"/>
                  <a:gd name="connsiteX5" fmla="*/ 438 w 333892"/>
                  <a:gd name="connsiteY5" fmla="*/ 50955 h 169095"/>
                  <a:gd name="connsiteX6" fmla="*/ 67113 w 333892"/>
                  <a:gd name="connsiteY6" fmla="*/ 155730 h 169095"/>
                  <a:gd name="connsiteX7" fmla="*/ 190938 w 333892"/>
                  <a:gd name="connsiteY7" fmla="*/ 117630 h 169095"/>
                  <a:gd name="connsiteX8" fmla="*/ 187763 w 333892"/>
                  <a:gd name="connsiteY8" fmla="*/ 130330 h 169095"/>
                  <a:gd name="connsiteX9" fmla="*/ 333813 w 333892"/>
                  <a:gd name="connsiteY9" fmla="*/ 155 h 16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3892" h="169095">
                    <a:moveTo>
                      <a:pt x="333813" y="155"/>
                    </a:moveTo>
                    <a:cubicBezTo>
                      <a:pt x="337517" y="-4607"/>
                      <a:pt x="209988" y="101755"/>
                      <a:pt x="209988" y="101755"/>
                    </a:cubicBezTo>
                    <a:cubicBezTo>
                      <a:pt x="175592" y="129801"/>
                      <a:pt x="154955" y="168430"/>
                      <a:pt x="127438" y="168430"/>
                    </a:cubicBezTo>
                    <a:cubicBezTo>
                      <a:pt x="99921" y="168430"/>
                      <a:pt x="59705" y="101755"/>
                      <a:pt x="44888" y="101755"/>
                    </a:cubicBezTo>
                    <a:cubicBezTo>
                      <a:pt x="30071" y="101755"/>
                      <a:pt x="45946" y="176897"/>
                      <a:pt x="38538" y="168430"/>
                    </a:cubicBezTo>
                    <a:cubicBezTo>
                      <a:pt x="31130" y="159963"/>
                      <a:pt x="-4324" y="53072"/>
                      <a:pt x="438" y="50955"/>
                    </a:cubicBezTo>
                    <a:cubicBezTo>
                      <a:pt x="5200" y="48838"/>
                      <a:pt x="35363" y="144618"/>
                      <a:pt x="67113" y="155730"/>
                    </a:cubicBezTo>
                    <a:cubicBezTo>
                      <a:pt x="98863" y="166842"/>
                      <a:pt x="190938" y="117630"/>
                      <a:pt x="190938" y="117630"/>
                    </a:cubicBezTo>
                    <a:cubicBezTo>
                      <a:pt x="211046" y="113397"/>
                      <a:pt x="163951" y="147792"/>
                      <a:pt x="187763" y="130330"/>
                    </a:cubicBezTo>
                    <a:cubicBezTo>
                      <a:pt x="211575" y="112868"/>
                      <a:pt x="330109" y="4917"/>
                      <a:pt x="333813" y="1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24C7A109-2813-4F43-6270-A45D693489BA}"/>
                  </a:ext>
                </a:extLst>
              </p:cNvPr>
              <p:cNvSpPr/>
              <p:nvPr/>
            </p:nvSpPr>
            <p:spPr>
              <a:xfrm>
                <a:off x="3919973" y="5133452"/>
                <a:ext cx="300530" cy="98978"/>
              </a:xfrm>
              <a:custGeom>
                <a:avLst/>
                <a:gdLst>
                  <a:gd name="connsiteX0" fmla="*/ 1152 w 300530"/>
                  <a:gd name="connsiteY0" fmla="*/ 98948 h 98978"/>
                  <a:gd name="connsiteX1" fmla="*/ 112277 w 300530"/>
                  <a:gd name="connsiteY1" fmla="*/ 83073 h 98978"/>
                  <a:gd name="connsiteX2" fmla="*/ 13852 w 300530"/>
                  <a:gd name="connsiteY2" fmla="*/ 523 h 98978"/>
                  <a:gd name="connsiteX3" fmla="*/ 102752 w 300530"/>
                  <a:gd name="connsiteY3" fmla="*/ 48148 h 98978"/>
                  <a:gd name="connsiteX4" fmla="*/ 293252 w 300530"/>
                  <a:gd name="connsiteY4" fmla="*/ 54498 h 98978"/>
                  <a:gd name="connsiteX5" fmla="*/ 248802 w 300530"/>
                  <a:gd name="connsiteY5" fmla="*/ 57673 h 98978"/>
                  <a:gd name="connsiteX6" fmla="*/ 134502 w 300530"/>
                  <a:gd name="connsiteY6" fmla="*/ 60848 h 98978"/>
                  <a:gd name="connsiteX7" fmla="*/ 198002 w 300530"/>
                  <a:gd name="connsiteY7" fmla="*/ 86248 h 98978"/>
                  <a:gd name="connsiteX8" fmla="*/ 1152 w 300530"/>
                  <a:gd name="connsiteY8" fmla="*/ 98948 h 98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0530" h="98978">
                    <a:moveTo>
                      <a:pt x="1152" y="98948"/>
                    </a:moveTo>
                    <a:cubicBezTo>
                      <a:pt x="-13136" y="98419"/>
                      <a:pt x="110160" y="99477"/>
                      <a:pt x="112277" y="83073"/>
                    </a:cubicBezTo>
                    <a:cubicBezTo>
                      <a:pt x="114394" y="66669"/>
                      <a:pt x="15440" y="6344"/>
                      <a:pt x="13852" y="523"/>
                    </a:cubicBezTo>
                    <a:cubicBezTo>
                      <a:pt x="12265" y="-5298"/>
                      <a:pt x="56185" y="39152"/>
                      <a:pt x="102752" y="48148"/>
                    </a:cubicBezTo>
                    <a:cubicBezTo>
                      <a:pt x="149319" y="57144"/>
                      <a:pt x="268910" y="52910"/>
                      <a:pt x="293252" y="54498"/>
                    </a:cubicBezTo>
                    <a:cubicBezTo>
                      <a:pt x="317594" y="56085"/>
                      <a:pt x="275260" y="56615"/>
                      <a:pt x="248802" y="57673"/>
                    </a:cubicBezTo>
                    <a:cubicBezTo>
                      <a:pt x="222344" y="58731"/>
                      <a:pt x="142969" y="56085"/>
                      <a:pt x="134502" y="60848"/>
                    </a:cubicBezTo>
                    <a:cubicBezTo>
                      <a:pt x="126035" y="65611"/>
                      <a:pt x="215994" y="79369"/>
                      <a:pt x="198002" y="86248"/>
                    </a:cubicBezTo>
                    <a:cubicBezTo>
                      <a:pt x="180010" y="93127"/>
                      <a:pt x="15440" y="99477"/>
                      <a:pt x="1152" y="989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27E93FC1-7B86-0354-5945-B50A09E67575}"/>
                  </a:ext>
                </a:extLst>
              </p:cNvPr>
              <p:cNvSpPr/>
              <p:nvPr/>
            </p:nvSpPr>
            <p:spPr>
              <a:xfrm>
                <a:off x="3759088" y="5194285"/>
                <a:ext cx="505398" cy="175044"/>
              </a:xfrm>
              <a:custGeom>
                <a:avLst/>
                <a:gdLst>
                  <a:gd name="connsiteX0" fmla="*/ 112 w 505398"/>
                  <a:gd name="connsiteY0" fmla="*/ 174640 h 175044"/>
                  <a:gd name="connsiteX1" fmla="*/ 196962 w 505398"/>
                  <a:gd name="connsiteY1" fmla="*/ 107965 h 175044"/>
                  <a:gd name="connsiteX2" fmla="*/ 117587 w 505398"/>
                  <a:gd name="connsiteY2" fmla="*/ 92090 h 175044"/>
                  <a:gd name="connsiteX3" fmla="*/ 349362 w 505398"/>
                  <a:gd name="connsiteY3" fmla="*/ 73040 h 175044"/>
                  <a:gd name="connsiteX4" fmla="*/ 374762 w 505398"/>
                  <a:gd name="connsiteY4" fmla="*/ 38115 h 175044"/>
                  <a:gd name="connsiteX5" fmla="*/ 438262 w 505398"/>
                  <a:gd name="connsiteY5" fmla="*/ 82565 h 175044"/>
                  <a:gd name="connsiteX6" fmla="*/ 504937 w 505398"/>
                  <a:gd name="connsiteY6" fmla="*/ 114315 h 175044"/>
                  <a:gd name="connsiteX7" fmla="*/ 403337 w 505398"/>
                  <a:gd name="connsiteY7" fmla="*/ 31765 h 175044"/>
                  <a:gd name="connsiteX8" fmla="*/ 314437 w 505398"/>
                  <a:gd name="connsiteY8" fmla="*/ 15 h 175044"/>
                  <a:gd name="connsiteX9" fmla="*/ 358887 w 505398"/>
                  <a:gd name="connsiteY9" fmla="*/ 34940 h 175044"/>
                  <a:gd name="connsiteX10" fmla="*/ 225537 w 505398"/>
                  <a:gd name="connsiteY10" fmla="*/ 57165 h 175044"/>
                  <a:gd name="connsiteX11" fmla="*/ 323962 w 505398"/>
                  <a:gd name="connsiteY11" fmla="*/ 57165 h 175044"/>
                  <a:gd name="connsiteX12" fmla="*/ 228712 w 505398"/>
                  <a:gd name="connsiteY12" fmla="*/ 73040 h 175044"/>
                  <a:gd name="connsiteX13" fmla="*/ 112 w 505398"/>
                  <a:gd name="connsiteY13" fmla="*/ 174640 h 175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05398" h="175044">
                    <a:moveTo>
                      <a:pt x="112" y="174640"/>
                    </a:moveTo>
                    <a:cubicBezTo>
                      <a:pt x="-5180" y="180461"/>
                      <a:pt x="177383" y="121723"/>
                      <a:pt x="196962" y="107965"/>
                    </a:cubicBezTo>
                    <a:cubicBezTo>
                      <a:pt x="216541" y="94207"/>
                      <a:pt x="92187" y="97911"/>
                      <a:pt x="117587" y="92090"/>
                    </a:cubicBezTo>
                    <a:cubicBezTo>
                      <a:pt x="142987" y="86269"/>
                      <a:pt x="306500" y="82036"/>
                      <a:pt x="349362" y="73040"/>
                    </a:cubicBezTo>
                    <a:cubicBezTo>
                      <a:pt x="392225" y="64044"/>
                      <a:pt x="359945" y="36528"/>
                      <a:pt x="374762" y="38115"/>
                    </a:cubicBezTo>
                    <a:cubicBezTo>
                      <a:pt x="389579" y="39702"/>
                      <a:pt x="416566" y="69865"/>
                      <a:pt x="438262" y="82565"/>
                    </a:cubicBezTo>
                    <a:cubicBezTo>
                      <a:pt x="459958" y="95265"/>
                      <a:pt x="510758" y="122782"/>
                      <a:pt x="504937" y="114315"/>
                    </a:cubicBezTo>
                    <a:cubicBezTo>
                      <a:pt x="499116" y="105848"/>
                      <a:pt x="435087" y="50815"/>
                      <a:pt x="403337" y="31765"/>
                    </a:cubicBezTo>
                    <a:cubicBezTo>
                      <a:pt x="371587" y="12715"/>
                      <a:pt x="321845" y="-514"/>
                      <a:pt x="314437" y="15"/>
                    </a:cubicBezTo>
                    <a:cubicBezTo>
                      <a:pt x="307029" y="544"/>
                      <a:pt x="373704" y="25415"/>
                      <a:pt x="358887" y="34940"/>
                    </a:cubicBezTo>
                    <a:cubicBezTo>
                      <a:pt x="344070" y="44465"/>
                      <a:pt x="231358" y="53461"/>
                      <a:pt x="225537" y="57165"/>
                    </a:cubicBezTo>
                    <a:cubicBezTo>
                      <a:pt x="219716" y="60869"/>
                      <a:pt x="323433" y="54519"/>
                      <a:pt x="323962" y="57165"/>
                    </a:cubicBezTo>
                    <a:cubicBezTo>
                      <a:pt x="324491" y="59811"/>
                      <a:pt x="278454" y="54519"/>
                      <a:pt x="228712" y="73040"/>
                    </a:cubicBezTo>
                    <a:cubicBezTo>
                      <a:pt x="178970" y="91561"/>
                      <a:pt x="5404" y="168819"/>
                      <a:pt x="112" y="1746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FCFFBE5F-8771-4B7B-D1A9-EA7D3CAC960A}"/>
                  </a:ext>
                </a:extLst>
              </p:cNvPr>
              <p:cNvSpPr/>
              <p:nvPr/>
            </p:nvSpPr>
            <p:spPr>
              <a:xfrm>
                <a:off x="3822295" y="5413236"/>
                <a:ext cx="96215" cy="205708"/>
              </a:xfrm>
              <a:custGeom>
                <a:avLst/>
                <a:gdLst>
                  <a:gd name="connsiteX0" fmla="*/ 95655 w 96215"/>
                  <a:gd name="connsiteY0" fmla="*/ 139 h 205708"/>
                  <a:gd name="connsiteX1" fmla="*/ 67080 w 96215"/>
                  <a:gd name="connsiteY1" fmla="*/ 82689 h 205708"/>
                  <a:gd name="connsiteX2" fmla="*/ 57555 w 96215"/>
                  <a:gd name="connsiteY2" fmla="*/ 203339 h 205708"/>
                  <a:gd name="connsiteX3" fmla="*/ 48030 w 96215"/>
                  <a:gd name="connsiteY3" fmla="*/ 155714 h 205708"/>
                  <a:gd name="connsiteX4" fmla="*/ 405 w 96215"/>
                  <a:gd name="connsiteY4" fmla="*/ 69989 h 205708"/>
                  <a:gd name="connsiteX5" fmla="*/ 25805 w 96215"/>
                  <a:gd name="connsiteY5" fmla="*/ 133489 h 205708"/>
                  <a:gd name="connsiteX6" fmla="*/ 38505 w 96215"/>
                  <a:gd name="connsiteY6" fmla="*/ 101739 h 205708"/>
                  <a:gd name="connsiteX7" fmla="*/ 95655 w 96215"/>
                  <a:gd name="connsiteY7" fmla="*/ 139 h 205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6215" h="205708">
                    <a:moveTo>
                      <a:pt x="95655" y="139"/>
                    </a:moveTo>
                    <a:cubicBezTo>
                      <a:pt x="100417" y="-3036"/>
                      <a:pt x="73430" y="48822"/>
                      <a:pt x="67080" y="82689"/>
                    </a:cubicBezTo>
                    <a:cubicBezTo>
                      <a:pt x="60730" y="116556"/>
                      <a:pt x="60730" y="191168"/>
                      <a:pt x="57555" y="203339"/>
                    </a:cubicBezTo>
                    <a:cubicBezTo>
                      <a:pt x="54380" y="215510"/>
                      <a:pt x="57555" y="177939"/>
                      <a:pt x="48030" y="155714"/>
                    </a:cubicBezTo>
                    <a:cubicBezTo>
                      <a:pt x="38505" y="133489"/>
                      <a:pt x="4109" y="73693"/>
                      <a:pt x="405" y="69989"/>
                    </a:cubicBezTo>
                    <a:cubicBezTo>
                      <a:pt x="-3299" y="66285"/>
                      <a:pt x="19455" y="128197"/>
                      <a:pt x="25805" y="133489"/>
                    </a:cubicBezTo>
                    <a:cubicBezTo>
                      <a:pt x="32155" y="138781"/>
                      <a:pt x="27922" y="121318"/>
                      <a:pt x="38505" y="101739"/>
                    </a:cubicBezTo>
                    <a:cubicBezTo>
                      <a:pt x="49088" y="82160"/>
                      <a:pt x="90893" y="3314"/>
                      <a:pt x="95655" y="1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72F29FED-9B69-8128-D7B9-C164CA5764C5}"/>
                  </a:ext>
                </a:extLst>
              </p:cNvPr>
              <p:cNvSpPr/>
              <p:nvPr/>
            </p:nvSpPr>
            <p:spPr>
              <a:xfrm>
                <a:off x="3752676" y="5445093"/>
                <a:ext cx="47880" cy="197066"/>
              </a:xfrm>
              <a:custGeom>
                <a:avLst/>
                <a:gdLst>
                  <a:gd name="connsiteX0" fmla="*/ 38274 w 47880"/>
                  <a:gd name="connsiteY0" fmla="*/ 32 h 197066"/>
                  <a:gd name="connsiteX1" fmla="*/ 25574 w 47880"/>
                  <a:gd name="connsiteY1" fmla="*/ 88932 h 197066"/>
                  <a:gd name="connsiteX2" fmla="*/ 47799 w 47880"/>
                  <a:gd name="connsiteY2" fmla="*/ 196882 h 197066"/>
                  <a:gd name="connsiteX3" fmla="*/ 16049 w 47880"/>
                  <a:gd name="connsiteY3" fmla="*/ 114332 h 197066"/>
                  <a:gd name="connsiteX4" fmla="*/ 174 w 47880"/>
                  <a:gd name="connsiteY4" fmla="*/ 95282 h 197066"/>
                  <a:gd name="connsiteX5" fmla="*/ 25574 w 47880"/>
                  <a:gd name="connsiteY5" fmla="*/ 165132 h 197066"/>
                  <a:gd name="connsiteX6" fmla="*/ 19224 w 47880"/>
                  <a:gd name="connsiteY6" fmla="*/ 98457 h 197066"/>
                  <a:gd name="connsiteX7" fmla="*/ 38274 w 47880"/>
                  <a:gd name="connsiteY7" fmla="*/ 32 h 197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880" h="197066">
                    <a:moveTo>
                      <a:pt x="38274" y="32"/>
                    </a:moveTo>
                    <a:cubicBezTo>
                      <a:pt x="39332" y="-1556"/>
                      <a:pt x="23986" y="56124"/>
                      <a:pt x="25574" y="88932"/>
                    </a:cubicBezTo>
                    <a:cubicBezTo>
                      <a:pt x="27161" y="121740"/>
                      <a:pt x="49386" y="192649"/>
                      <a:pt x="47799" y="196882"/>
                    </a:cubicBezTo>
                    <a:cubicBezTo>
                      <a:pt x="46212" y="201115"/>
                      <a:pt x="23986" y="131265"/>
                      <a:pt x="16049" y="114332"/>
                    </a:cubicBezTo>
                    <a:cubicBezTo>
                      <a:pt x="8112" y="97399"/>
                      <a:pt x="-1413" y="86815"/>
                      <a:pt x="174" y="95282"/>
                    </a:cubicBezTo>
                    <a:cubicBezTo>
                      <a:pt x="1761" y="103749"/>
                      <a:pt x="22399" y="164603"/>
                      <a:pt x="25574" y="165132"/>
                    </a:cubicBezTo>
                    <a:cubicBezTo>
                      <a:pt x="28749" y="165661"/>
                      <a:pt x="19224" y="120153"/>
                      <a:pt x="19224" y="98457"/>
                    </a:cubicBezTo>
                    <a:cubicBezTo>
                      <a:pt x="19224" y="76761"/>
                      <a:pt x="37216" y="1620"/>
                      <a:pt x="38274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59ADAA6A-3FB2-9BEC-FC0A-134CAABDEC4B}"/>
                  </a:ext>
                </a:extLst>
              </p:cNvPr>
              <p:cNvSpPr/>
              <p:nvPr/>
            </p:nvSpPr>
            <p:spPr>
              <a:xfrm>
                <a:off x="3486080" y="5650375"/>
                <a:ext cx="368453" cy="141375"/>
              </a:xfrm>
              <a:custGeom>
                <a:avLst/>
                <a:gdLst>
                  <a:gd name="connsiteX0" fmla="*/ 3245 w 368453"/>
                  <a:gd name="connsiteY0" fmla="*/ 140825 h 141375"/>
                  <a:gd name="connsiteX1" fmla="*/ 247720 w 368453"/>
                  <a:gd name="connsiteY1" fmla="*/ 39225 h 141375"/>
                  <a:gd name="connsiteX2" fmla="*/ 228670 w 368453"/>
                  <a:gd name="connsiteY2" fmla="*/ 13825 h 141375"/>
                  <a:gd name="connsiteX3" fmla="*/ 368370 w 368453"/>
                  <a:gd name="connsiteY3" fmla="*/ 48750 h 141375"/>
                  <a:gd name="connsiteX4" fmla="*/ 250895 w 368453"/>
                  <a:gd name="connsiteY4" fmla="*/ 1125 h 141375"/>
                  <a:gd name="connsiteX5" fmla="*/ 231845 w 368453"/>
                  <a:gd name="connsiteY5" fmla="*/ 20175 h 141375"/>
                  <a:gd name="connsiteX6" fmla="*/ 117545 w 368453"/>
                  <a:gd name="connsiteY6" fmla="*/ 77325 h 141375"/>
                  <a:gd name="connsiteX7" fmla="*/ 3245 w 368453"/>
                  <a:gd name="connsiteY7" fmla="*/ 140825 h 141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453" h="141375">
                    <a:moveTo>
                      <a:pt x="3245" y="140825"/>
                    </a:moveTo>
                    <a:cubicBezTo>
                      <a:pt x="24941" y="134475"/>
                      <a:pt x="210149" y="60392"/>
                      <a:pt x="247720" y="39225"/>
                    </a:cubicBezTo>
                    <a:cubicBezTo>
                      <a:pt x="285291" y="18058"/>
                      <a:pt x="208562" y="12237"/>
                      <a:pt x="228670" y="13825"/>
                    </a:cubicBezTo>
                    <a:cubicBezTo>
                      <a:pt x="248778" y="15412"/>
                      <a:pt x="364666" y="50867"/>
                      <a:pt x="368370" y="48750"/>
                    </a:cubicBezTo>
                    <a:cubicBezTo>
                      <a:pt x="372074" y="46633"/>
                      <a:pt x="250895" y="1125"/>
                      <a:pt x="250895" y="1125"/>
                    </a:cubicBezTo>
                    <a:cubicBezTo>
                      <a:pt x="228141" y="-3638"/>
                      <a:pt x="254070" y="7475"/>
                      <a:pt x="231845" y="20175"/>
                    </a:cubicBezTo>
                    <a:cubicBezTo>
                      <a:pt x="209620" y="32875"/>
                      <a:pt x="160937" y="57746"/>
                      <a:pt x="117545" y="77325"/>
                    </a:cubicBezTo>
                    <a:cubicBezTo>
                      <a:pt x="74153" y="96904"/>
                      <a:pt x="-18451" y="147175"/>
                      <a:pt x="3245" y="1408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4D165A40-373B-5DC1-BC5B-E8779E0ED9AA}"/>
                  </a:ext>
                </a:extLst>
              </p:cNvPr>
              <p:cNvSpPr/>
              <p:nvPr/>
            </p:nvSpPr>
            <p:spPr>
              <a:xfrm>
                <a:off x="3838514" y="5653661"/>
                <a:ext cx="637270" cy="156589"/>
              </a:xfrm>
              <a:custGeom>
                <a:avLst/>
                <a:gdLst>
                  <a:gd name="connsiteX0" fmla="*/ 61 w 637270"/>
                  <a:gd name="connsiteY0" fmla="*/ 48639 h 156589"/>
                  <a:gd name="connsiteX1" fmla="*/ 130236 w 637270"/>
                  <a:gd name="connsiteY1" fmla="*/ 13714 h 156589"/>
                  <a:gd name="connsiteX2" fmla="*/ 69911 w 637270"/>
                  <a:gd name="connsiteY2" fmla="*/ 10539 h 156589"/>
                  <a:gd name="connsiteX3" fmla="*/ 235011 w 637270"/>
                  <a:gd name="connsiteY3" fmla="*/ 42289 h 156589"/>
                  <a:gd name="connsiteX4" fmla="*/ 460436 w 637270"/>
                  <a:gd name="connsiteY4" fmla="*/ 83564 h 156589"/>
                  <a:gd name="connsiteX5" fmla="*/ 342961 w 637270"/>
                  <a:gd name="connsiteY5" fmla="*/ 80389 h 156589"/>
                  <a:gd name="connsiteX6" fmla="*/ 612836 w 637270"/>
                  <a:gd name="connsiteY6" fmla="*/ 108964 h 156589"/>
                  <a:gd name="connsiteX7" fmla="*/ 616011 w 637270"/>
                  <a:gd name="connsiteY7" fmla="*/ 112139 h 156589"/>
                  <a:gd name="connsiteX8" fmla="*/ 536636 w 637270"/>
                  <a:gd name="connsiteY8" fmla="*/ 105789 h 156589"/>
                  <a:gd name="connsiteX9" fmla="*/ 250886 w 637270"/>
                  <a:gd name="connsiteY9" fmla="*/ 112139 h 156589"/>
                  <a:gd name="connsiteX10" fmla="*/ 609661 w 637270"/>
                  <a:gd name="connsiteY10" fmla="*/ 156589 h 156589"/>
                  <a:gd name="connsiteX11" fmla="*/ 450911 w 637270"/>
                  <a:gd name="connsiteY11" fmla="*/ 112139 h 156589"/>
                  <a:gd name="connsiteX12" fmla="*/ 311211 w 637270"/>
                  <a:gd name="connsiteY12" fmla="*/ 48639 h 156589"/>
                  <a:gd name="connsiteX13" fmla="*/ 136586 w 637270"/>
                  <a:gd name="connsiteY13" fmla="*/ 1014 h 156589"/>
                  <a:gd name="connsiteX14" fmla="*/ 149286 w 637270"/>
                  <a:gd name="connsiteY14" fmla="*/ 16889 h 156589"/>
                  <a:gd name="connsiteX15" fmla="*/ 61 w 637270"/>
                  <a:gd name="connsiteY15" fmla="*/ 48639 h 156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37270" h="156589">
                    <a:moveTo>
                      <a:pt x="61" y="48639"/>
                    </a:moveTo>
                    <a:cubicBezTo>
                      <a:pt x="-3114" y="48110"/>
                      <a:pt x="118594" y="20064"/>
                      <a:pt x="130236" y="13714"/>
                    </a:cubicBezTo>
                    <a:cubicBezTo>
                      <a:pt x="141878" y="7364"/>
                      <a:pt x="52448" y="5776"/>
                      <a:pt x="69911" y="10539"/>
                    </a:cubicBezTo>
                    <a:cubicBezTo>
                      <a:pt x="87374" y="15302"/>
                      <a:pt x="235011" y="42289"/>
                      <a:pt x="235011" y="42289"/>
                    </a:cubicBezTo>
                    <a:cubicBezTo>
                      <a:pt x="300098" y="54460"/>
                      <a:pt x="442444" y="77214"/>
                      <a:pt x="460436" y="83564"/>
                    </a:cubicBezTo>
                    <a:cubicBezTo>
                      <a:pt x="478428" y="89914"/>
                      <a:pt x="317561" y="76156"/>
                      <a:pt x="342961" y="80389"/>
                    </a:cubicBezTo>
                    <a:cubicBezTo>
                      <a:pt x="368361" y="84622"/>
                      <a:pt x="567328" y="103672"/>
                      <a:pt x="612836" y="108964"/>
                    </a:cubicBezTo>
                    <a:cubicBezTo>
                      <a:pt x="658344" y="114256"/>
                      <a:pt x="628711" y="112668"/>
                      <a:pt x="616011" y="112139"/>
                    </a:cubicBezTo>
                    <a:cubicBezTo>
                      <a:pt x="603311" y="111610"/>
                      <a:pt x="597490" y="105789"/>
                      <a:pt x="536636" y="105789"/>
                    </a:cubicBezTo>
                    <a:cubicBezTo>
                      <a:pt x="475782" y="105789"/>
                      <a:pt x="238715" y="103672"/>
                      <a:pt x="250886" y="112139"/>
                    </a:cubicBezTo>
                    <a:cubicBezTo>
                      <a:pt x="263057" y="120606"/>
                      <a:pt x="576324" y="156589"/>
                      <a:pt x="609661" y="156589"/>
                    </a:cubicBezTo>
                    <a:cubicBezTo>
                      <a:pt x="642998" y="156589"/>
                      <a:pt x="500653" y="130131"/>
                      <a:pt x="450911" y="112139"/>
                    </a:cubicBezTo>
                    <a:cubicBezTo>
                      <a:pt x="401169" y="94147"/>
                      <a:pt x="363598" y="67160"/>
                      <a:pt x="311211" y="48639"/>
                    </a:cubicBezTo>
                    <a:cubicBezTo>
                      <a:pt x="258824" y="30118"/>
                      <a:pt x="136586" y="1014"/>
                      <a:pt x="136586" y="1014"/>
                    </a:cubicBezTo>
                    <a:cubicBezTo>
                      <a:pt x="109599" y="-4278"/>
                      <a:pt x="169394" y="12656"/>
                      <a:pt x="149286" y="16889"/>
                    </a:cubicBezTo>
                    <a:lnTo>
                      <a:pt x="61" y="4863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EEA3D69B-A4CF-FB65-BC22-DACFF81BFBCA}"/>
                  </a:ext>
                </a:extLst>
              </p:cNvPr>
              <p:cNvSpPr/>
              <p:nvPr/>
            </p:nvSpPr>
            <p:spPr>
              <a:xfrm>
                <a:off x="3574977" y="5784793"/>
                <a:ext cx="387454" cy="120750"/>
              </a:xfrm>
              <a:custGeom>
                <a:avLst/>
                <a:gdLst>
                  <a:gd name="connsiteX0" fmla="*/ 73 w 387454"/>
                  <a:gd name="connsiteY0" fmla="*/ 57 h 120750"/>
                  <a:gd name="connsiteX1" fmla="*/ 238198 w 387454"/>
                  <a:gd name="connsiteY1" fmla="*/ 82607 h 120750"/>
                  <a:gd name="connsiteX2" fmla="*/ 203273 w 387454"/>
                  <a:gd name="connsiteY2" fmla="*/ 73082 h 120750"/>
                  <a:gd name="connsiteX3" fmla="*/ 241373 w 387454"/>
                  <a:gd name="connsiteY3" fmla="*/ 120707 h 120750"/>
                  <a:gd name="connsiteX4" fmla="*/ 387423 w 387454"/>
                  <a:gd name="connsiteY4" fmla="*/ 63557 h 120750"/>
                  <a:gd name="connsiteX5" fmla="*/ 254073 w 387454"/>
                  <a:gd name="connsiteY5" fmla="*/ 92132 h 120750"/>
                  <a:gd name="connsiteX6" fmla="*/ 212798 w 387454"/>
                  <a:gd name="connsiteY6" fmla="*/ 69907 h 120750"/>
                  <a:gd name="connsiteX7" fmla="*/ 73 w 387454"/>
                  <a:gd name="connsiteY7" fmla="*/ 57 h 12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7454" h="120750">
                    <a:moveTo>
                      <a:pt x="73" y="57"/>
                    </a:moveTo>
                    <a:cubicBezTo>
                      <a:pt x="4306" y="2174"/>
                      <a:pt x="204331" y="70436"/>
                      <a:pt x="238198" y="82607"/>
                    </a:cubicBezTo>
                    <a:cubicBezTo>
                      <a:pt x="272065" y="94778"/>
                      <a:pt x="202744" y="66732"/>
                      <a:pt x="203273" y="73082"/>
                    </a:cubicBezTo>
                    <a:cubicBezTo>
                      <a:pt x="203802" y="79432"/>
                      <a:pt x="210681" y="122295"/>
                      <a:pt x="241373" y="120707"/>
                    </a:cubicBezTo>
                    <a:cubicBezTo>
                      <a:pt x="272065" y="119120"/>
                      <a:pt x="385306" y="68319"/>
                      <a:pt x="387423" y="63557"/>
                    </a:cubicBezTo>
                    <a:cubicBezTo>
                      <a:pt x="389540" y="58795"/>
                      <a:pt x="283177" y="91074"/>
                      <a:pt x="254073" y="92132"/>
                    </a:cubicBezTo>
                    <a:cubicBezTo>
                      <a:pt x="224969" y="93190"/>
                      <a:pt x="250369" y="84724"/>
                      <a:pt x="212798" y="69907"/>
                    </a:cubicBezTo>
                    <a:cubicBezTo>
                      <a:pt x="175227" y="55090"/>
                      <a:pt x="-4160" y="-2060"/>
                      <a:pt x="73" y="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F58D8A7C-C217-FD60-9BB0-EF75FD0DF373}"/>
                  </a:ext>
                </a:extLst>
              </p:cNvPr>
              <p:cNvSpPr/>
              <p:nvPr/>
            </p:nvSpPr>
            <p:spPr>
              <a:xfrm>
                <a:off x="3886198" y="5784835"/>
                <a:ext cx="358824" cy="141390"/>
              </a:xfrm>
              <a:custGeom>
                <a:avLst/>
                <a:gdLst>
                  <a:gd name="connsiteX0" fmla="*/ 358777 w 358824"/>
                  <a:gd name="connsiteY0" fmla="*/ 15 h 141390"/>
                  <a:gd name="connsiteX1" fmla="*/ 225427 w 358824"/>
                  <a:gd name="connsiteY1" fmla="*/ 73040 h 141390"/>
                  <a:gd name="connsiteX2" fmla="*/ 196852 w 358824"/>
                  <a:gd name="connsiteY2" fmla="*/ 139715 h 141390"/>
                  <a:gd name="connsiteX3" fmla="*/ 107952 w 358824"/>
                  <a:gd name="connsiteY3" fmla="*/ 111140 h 141390"/>
                  <a:gd name="connsiteX4" fmla="*/ 2 w 358824"/>
                  <a:gd name="connsiteY4" fmla="*/ 3190 h 141390"/>
                  <a:gd name="connsiteX5" fmla="*/ 111127 w 358824"/>
                  <a:gd name="connsiteY5" fmla="*/ 107965 h 141390"/>
                  <a:gd name="connsiteX6" fmla="*/ 152402 w 358824"/>
                  <a:gd name="connsiteY6" fmla="*/ 114315 h 141390"/>
                  <a:gd name="connsiteX7" fmla="*/ 206377 w 358824"/>
                  <a:gd name="connsiteY7" fmla="*/ 88915 h 141390"/>
                  <a:gd name="connsiteX8" fmla="*/ 152402 w 358824"/>
                  <a:gd name="connsiteY8" fmla="*/ 107965 h 141390"/>
                  <a:gd name="connsiteX9" fmla="*/ 244477 w 358824"/>
                  <a:gd name="connsiteY9" fmla="*/ 76215 h 141390"/>
                  <a:gd name="connsiteX10" fmla="*/ 209552 w 358824"/>
                  <a:gd name="connsiteY10" fmla="*/ 66690 h 141390"/>
                  <a:gd name="connsiteX11" fmla="*/ 358777 w 358824"/>
                  <a:gd name="connsiteY11" fmla="*/ 15 h 141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8824" h="141390">
                    <a:moveTo>
                      <a:pt x="358777" y="15"/>
                    </a:moveTo>
                    <a:cubicBezTo>
                      <a:pt x="361423" y="1073"/>
                      <a:pt x="252414" y="49757"/>
                      <a:pt x="225427" y="73040"/>
                    </a:cubicBezTo>
                    <a:cubicBezTo>
                      <a:pt x="198439" y="96323"/>
                      <a:pt x="216431" y="133365"/>
                      <a:pt x="196852" y="139715"/>
                    </a:cubicBezTo>
                    <a:cubicBezTo>
                      <a:pt x="177273" y="146065"/>
                      <a:pt x="140760" y="133894"/>
                      <a:pt x="107952" y="111140"/>
                    </a:cubicBezTo>
                    <a:cubicBezTo>
                      <a:pt x="75144" y="88386"/>
                      <a:pt x="-527" y="3719"/>
                      <a:pt x="2" y="3190"/>
                    </a:cubicBezTo>
                    <a:cubicBezTo>
                      <a:pt x="531" y="2661"/>
                      <a:pt x="85727" y="89444"/>
                      <a:pt x="111127" y="107965"/>
                    </a:cubicBezTo>
                    <a:cubicBezTo>
                      <a:pt x="136527" y="126486"/>
                      <a:pt x="136527" y="117490"/>
                      <a:pt x="152402" y="114315"/>
                    </a:cubicBezTo>
                    <a:cubicBezTo>
                      <a:pt x="168277" y="111140"/>
                      <a:pt x="206377" y="89973"/>
                      <a:pt x="206377" y="88915"/>
                    </a:cubicBezTo>
                    <a:cubicBezTo>
                      <a:pt x="206377" y="87857"/>
                      <a:pt x="146052" y="110082"/>
                      <a:pt x="152402" y="107965"/>
                    </a:cubicBezTo>
                    <a:cubicBezTo>
                      <a:pt x="158752" y="105848"/>
                      <a:pt x="234952" y="83094"/>
                      <a:pt x="244477" y="76215"/>
                    </a:cubicBezTo>
                    <a:cubicBezTo>
                      <a:pt x="254002" y="69336"/>
                      <a:pt x="188385" y="79390"/>
                      <a:pt x="209552" y="66690"/>
                    </a:cubicBezTo>
                    <a:cubicBezTo>
                      <a:pt x="230719" y="53990"/>
                      <a:pt x="356131" y="-1043"/>
                      <a:pt x="358777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4F7F9016-E10D-ABDA-55F1-AE2A0FBDEAB9}"/>
                  </a:ext>
                </a:extLst>
              </p:cNvPr>
              <p:cNvSpPr/>
              <p:nvPr/>
            </p:nvSpPr>
            <p:spPr>
              <a:xfrm>
                <a:off x="3488605" y="5788025"/>
                <a:ext cx="471221" cy="54819"/>
              </a:xfrm>
              <a:custGeom>
                <a:avLst/>
                <a:gdLst>
                  <a:gd name="connsiteX0" fmla="*/ 720 w 471221"/>
                  <a:gd name="connsiteY0" fmla="*/ 15875 h 54819"/>
                  <a:gd name="connsiteX1" fmla="*/ 353145 w 471221"/>
                  <a:gd name="connsiteY1" fmla="*/ 12700 h 54819"/>
                  <a:gd name="connsiteX2" fmla="*/ 311870 w 471221"/>
                  <a:gd name="connsiteY2" fmla="*/ 15875 h 54819"/>
                  <a:gd name="connsiteX3" fmla="*/ 454745 w 471221"/>
                  <a:gd name="connsiteY3" fmla="*/ 44450 h 54819"/>
                  <a:gd name="connsiteX4" fmla="*/ 461095 w 471221"/>
                  <a:gd name="connsiteY4" fmla="*/ 53975 h 54819"/>
                  <a:gd name="connsiteX5" fmla="*/ 391245 w 471221"/>
                  <a:gd name="connsiteY5" fmla="*/ 25400 h 54819"/>
                  <a:gd name="connsiteX6" fmla="*/ 153120 w 471221"/>
                  <a:gd name="connsiteY6" fmla="*/ 0 h 54819"/>
                  <a:gd name="connsiteX7" fmla="*/ 257895 w 471221"/>
                  <a:gd name="connsiteY7" fmla="*/ 25400 h 54819"/>
                  <a:gd name="connsiteX8" fmla="*/ 720 w 471221"/>
                  <a:gd name="connsiteY8" fmla="*/ 15875 h 54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1221" h="54819">
                    <a:moveTo>
                      <a:pt x="720" y="15875"/>
                    </a:moveTo>
                    <a:cubicBezTo>
                      <a:pt x="16595" y="13758"/>
                      <a:pt x="301287" y="12700"/>
                      <a:pt x="353145" y="12700"/>
                    </a:cubicBezTo>
                    <a:cubicBezTo>
                      <a:pt x="405003" y="12700"/>
                      <a:pt x="294937" y="10583"/>
                      <a:pt x="311870" y="15875"/>
                    </a:cubicBezTo>
                    <a:cubicBezTo>
                      <a:pt x="328803" y="21167"/>
                      <a:pt x="454745" y="44450"/>
                      <a:pt x="454745" y="44450"/>
                    </a:cubicBezTo>
                    <a:cubicBezTo>
                      <a:pt x="479616" y="50800"/>
                      <a:pt x="471678" y="57150"/>
                      <a:pt x="461095" y="53975"/>
                    </a:cubicBezTo>
                    <a:cubicBezTo>
                      <a:pt x="450512" y="50800"/>
                      <a:pt x="442574" y="34396"/>
                      <a:pt x="391245" y="25400"/>
                    </a:cubicBezTo>
                    <a:cubicBezTo>
                      <a:pt x="339916" y="16404"/>
                      <a:pt x="175345" y="0"/>
                      <a:pt x="153120" y="0"/>
                    </a:cubicBezTo>
                    <a:cubicBezTo>
                      <a:pt x="130895" y="0"/>
                      <a:pt x="279591" y="21696"/>
                      <a:pt x="257895" y="25400"/>
                    </a:cubicBezTo>
                    <a:cubicBezTo>
                      <a:pt x="236199" y="29104"/>
                      <a:pt x="-15155" y="17992"/>
                      <a:pt x="720" y="158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AFAA37A0-94CA-42AA-2341-810B6F43E505}"/>
                  </a:ext>
                </a:extLst>
              </p:cNvPr>
              <p:cNvSpPr/>
              <p:nvPr/>
            </p:nvSpPr>
            <p:spPr>
              <a:xfrm>
                <a:off x="3870325" y="5781601"/>
                <a:ext cx="620801" cy="38174"/>
              </a:xfrm>
              <a:custGeom>
                <a:avLst/>
                <a:gdLst>
                  <a:gd name="connsiteX0" fmla="*/ 0 w 620801"/>
                  <a:gd name="connsiteY0" fmla="*/ 25474 h 38174"/>
                  <a:gd name="connsiteX1" fmla="*/ 266700 w 620801"/>
                  <a:gd name="connsiteY1" fmla="*/ 28649 h 38174"/>
                  <a:gd name="connsiteX2" fmla="*/ 161925 w 620801"/>
                  <a:gd name="connsiteY2" fmla="*/ 34999 h 38174"/>
                  <a:gd name="connsiteX3" fmla="*/ 561975 w 620801"/>
                  <a:gd name="connsiteY3" fmla="*/ 31824 h 38174"/>
                  <a:gd name="connsiteX4" fmla="*/ 606425 w 620801"/>
                  <a:gd name="connsiteY4" fmla="*/ 31824 h 38174"/>
                  <a:gd name="connsiteX5" fmla="*/ 441325 w 620801"/>
                  <a:gd name="connsiteY5" fmla="*/ 38174 h 38174"/>
                  <a:gd name="connsiteX6" fmla="*/ 219075 w 620801"/>
                  <a:gd name="connsiteY6" fmla="*/ 34999 h 38174"/>
                  <a:gd name="connsiteX7" fmla="*/ 390525 w 620801"/>
                  <a:gd name="connsiteY7" fmla="*/ 34999 h 38174"/>
                  <a:gd name="connsiteX8" fmla="*/ 215900 w 620801"/>
                  <a:gd name="connsiteY8" fmla="*/ 74 h 38174"/>
                  <a:gd name="connsiteX9" fmla="*/ 339725 w 620801"/>
                  <a:gd name="connsiteY9" fmla="*/ 25474 h 38174"/>
                  <a:gd name="connsiteX10" fmla="*/ 0 w 620801"/>
                  <a:gd name="connsiteY10" fmla="*/ 25474 h 3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0801" h="38174">
                    <a:moveTo>
                      <a:pt x="0" y="25474"/>
                    </a:moveTo>
                    <a:lnTo>
                      <a:pt x="266700" y="28649"/>
                    </a:lnTo>
                    <a:lnTo>
                      <a:pt x="161925" y="34999"/>
                    </a:lnTo>
                    <a:lnTo>
                      <a:pt x="561975" y="31824"/>
                    </a:lnTo>
                    <a:cubicBezTo>
                      <a:pt x="636058" y="31295"/>
                      <a:pt x="626533" y="30766"/>
                      <a:pt x="606425" y="31824"/>
                    </a:cubicBezTo>
                    <a:cubicBezTo>
                      <a:pt x="586317" y="32882"/>
                      <a:pt x="441325" y="38174"/>
                      <a:pt x="441325" y="38174"/>
                    </a:cubicBezTo>
                    <a:lnTo>
                      <a:pt x="219075" y="34999"/>
                    </a:lnTo>
                    <a:cubicBezTo>
                      <a:pt x="210608" y="34470"/>
                      <a:pt x="391054" y="40820"/>
                      <a:pt x="390525" y="34999"/>
                    </a:cubicBezTo>
                    <a:cubicBezTo>
                      <a:pt x="389996" y="29178"/>
                      <a:pt x="224367" y="1661"/>
                      <a:pt x="215900" y="74"/>
                    </a:cubicBezTo>
                    <a:cubicBezTo>
                      <a:pt x="207433" y="-1513"/>
                      <a:pt x="371475" y="22828"/>
                      <a:pt x="339725" y="25474"/>
                    </a:cubicBezTo>
                    <a:cubicBezTo>
                      <a:pt x="307975" y="28120"/>
                      <a:pt x="166687" y="22034"/>
                      <a:pt x="0" y="254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616D08CE-1F43-1E28-3430-7C17E46C3F95}"/>
                  </a:ext>
                </a:extLst>
              </p:cNvPr>
              <p:cNvSpPr/>
              <p:nvPr/>
            </p:nvSpPr>
            <p:spPr>
              <a:xfrm>
                <a:off x="3675502" y="5679955"/>
                <a:ext cx="445650" cy="80036"/>
              </a:xfrm>
              <a:custGeom>
                <a:avLst/>
                <a:gdLst>
                  <a:gd name="connsiteX0" fmla="*/ 1148 w 445650"/>
                  <a:gd name="connsiteY0" fmla="*/ 41395 h 80036"/>
                  <a:gd name="connsiteX1" fmla="*/ 213873 w 445650"/>
                  <a:gd name="connsiteY1" fmla="*/ 79495 h 80036"/>
                  <a:gd name="connsiteX2" fmla="*/ 201173 w 445650"/>
                  <a:gd name="connsiteY2" fmla="*/ 63620 h 80036"/>
                  <a:gd name="connsiteX3" fmla="*/ 245623 w 445650"/>
                  <a:gd name="connsiteY3" fmla="*/ 60445 h 80036"/>
                  <a:gd name="connsiteX4" fmla="*/ 286898 w 445650"/>
                  <a:gd name="connsiteY4" fmla="*/ 9645 h 80036"/>
                  <a:gd name="connsiteX5" fmla="*/ 251973 w 445650"/>
                  <a:gd name="connsiteY5" fmla="*/ 63620 h 80036"/>
                  <a:gd name="connsiteX6" fmla="*/ 293248 w 445650"/>
                  <a:gd name="connsiteY6" fmla="*/ 120 h 80036"/>
                  <a:gd name="connsiteX7" fmla="*/ 328173 w 445650"/>
                  <a:gd name="connsiteY7" fmla="*/ 47745 h 80036"/>
                  <a:gd name="connsiteX8" fmla="*/ 445648 w 445650"/>
                  <a:gd name="connsiteY8" fmla="*/ 50920 h 80036"/>
                  <a:gd name="connsiteX9" fmla="*/ 331348 w 445650"/>
                  <a:gd name="connsiteY9" fmla="*/ 35045 h 80036"/>
                  <a:gd name="connsiteX10" fmla="*/ 204348 w 445650"/>
                  <a:gd name="connsiteY10" fmla="*/ 69970 h 80036"/>
                  <a:gd name="connsiteX11" fmla="*/ 166248 w 445650"/>
                  <a:gd name="connsiteY11" fmla="*/ 120 h 80036"/>
                  <a:gd name="connsiteX12" fmla="*/ 194823 w 445650"/>
                  <a:gd name="connsiteY12" fmla="*/ 60445 h 80036"/>
                  <a:gd name="connsiteX13" fmla="*/ 131323 w 445650"/>
                  <a:gd name="connsiteY13" fmla="*/ 63620 h 80036"/>
                  <a:gd name="connsiteX14" fmla="*/ 1148 w 445650"/>
                  <a:gd name="connsiteY14" fmla="*/ 41395 h 80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45650" h="80036">
                    <a:moveTo>
                      <a:pt x="1148" y="41395"/>
                    </a:moveTo>
                    <a:cubicBezTo>
                      <a:pt x="14906" y="44041"/>
                      <a:pt x="180535" y="75791"/>
                      <a:pt x="213873" y="79495"/>
                    </a:cubicBezTo>
                    <a:cubicBezTo>
                      <a:pt x="247211" y="83199"/>
                      <a:pt x="195881" y="66795"/>
                      <a:pt x="201173" y="63620"/>
                    </a:cubicBezTo>
                    <a:cubicBezTo>
                      <a:pt x="206465" y="60445"/>
                      <a:pt x="231336" y="69441"/>
                      <a:pt x="245623" y="60445"/>
                    </a:cubicBezTo>
                    <a:cubicBezTo>
                      <a:pt x="259910" y="51449"/>
                      <a:pt x="285840" y="9116"/>
                      <a:pt x="286898" y="9645"/>
                    </a:cubicBezTo>
                    <a:cubicBezTo>
                      <a:pt x="287956" y="10174"/>
                      <a:pt x="250915" y="65208"/>
                      <a:pt x="251973" y="63620"/>
                    </a:cubicBezTo>
                    <a:cubicBezTo>
                      <a:pt x="253031" y="62032"/>
                      <a:pt x="280548" y="2766"/>
                      <a:pt x="293248" y="120"/>
                    </a:cubicBezTo>
                    <a:cubicBezTo>
                      <a:pt x="305948" y="-2526"/>
                      <a:pt x="302773" y="39278"/>
                      <a:pt x="328173" y="47745"/>
                    </a:cubicBezTo>
                    <a:cubicBezTo>
                      <a:pt x="353573" y="56212"/>
                      <a:pt x="445119" y="53037"/>
                      <a:pt x="445648" y="50920"/>
                    </a:cubicBezTo>
                    <a:cubicBezTo>
                      <a:pt x="446177" y="48803"/>
                      <a:pt x="371565" y="31870"/>
                      <a:pt x="331348" y="35045"/>
                    </a:cubicBezTo>
                    <a:cubicBezTo>
                      <a:pt x="291131" y="38220"/>
                      <a:pt x="231865" y="75791"/>
                      <a:pt x="204348" y="69970"/>
                    </a:cubicBezTo>
                    <a:cubicBezTo>
                      <a:pt x="176831" y="64149"/>
                      <a:pt x="167835" y="1707"/>
                      <a:pt x="166248" y="120"/>
                    </a:cubicBezTo>
                    <a:cubicBezTo>
                      <a:pt x="164661" y="-1467"/>
                      <a:pt x="200644" y="49862"/>
                      <a:pt x="194823" y="60445"/>
                    </a:cubicBezTo>
                    <a:cubicBezTo>
                      <a:pt x="189002" y="71028"/>
                      <a:pt x="161485" y="65207"/>
                      <a:pt x="131323" y="63620"/>
                    </a:cubicBezTo>
                    <a:cubicBezTo>
                      <a:pt x="101161" y="62033"/>
                      <a:pt x="-12610" y="38749"/>
                      <a:pt x="1148" y="413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5E8C7952-A510-18D8-107A-D5684F09DE04}"/>
                  </a:ext>
                </a:extLst>
              </p:cNvPr>
              <p:cNvSpPr/>
              <p:nvPr/>
            </p:nvSpPr>
            <p:spPr>
              <a:xfrm>
                <a:off x="3050451" y="3150842"/>
                <a:ext cx="788381" cy="1183281"/>
              </a:xfrm>
              <a:custGeom>
                <a:avLst/>
                <a:gdLst>
                  <a:gd name="connsiteX0" fmla="*/ 788381 w 788381"/>
                  <a:gd name="connsiteY0" fmla="*/ 131 h 1183281"/>
                  <a:gd name="connsiteX1" fmla="*/ 318825 w 788381"/>
                  <a:gd name="connsiteY1" fmla="*/ 473807 h 1183281"/>
                  <a:gd name="connsiteX2" fmla="*/ 355895 w 788381"/>
                  <a:gd name="connsiteY2" fmla="*/ 457331 h 1183281"/>
                  <a:gd name="connsiteX3" fmla="*/ 55214 w 788381"/>
                  <a:gd name="connsiteY3" fmla="*/ 790963 h 1183281"/>
                  <a:gd name="connsiteX4" fmla="*/ 5787 w 788381"/>
                  <a:gd name="connsiteY4" fmla="*/ 1165785 h 1183281"/>
                  <a:gd name="connsiteX5" fmla="*/ 22263 w 788381"/>
                  <a:gd name="connsiteY5" fmla="*/ 1066931 h 1183281"/>
                  <a:gd name="connsiteX6" fmla="*/ 195257 w 788381"/>
                  <a:gd name="connsiteY6" fmla="*/ 589136 h 1183281"/>
                  <a:gd name="connsiteX7" fmla="*/ 166425 w 788381"/>
                  <a:gd name="connsiteY7" fmla="*/ 642682 h 1183281"/>
                  <a:gd name="connsiteX8" fmla="*/ 413560 w 788381"/>
                  <a:gd name="connsiteY8" fmla="*/ 346120 h 1183281"/>
                  <a:gd name="connsiteX9" fmla="*/ 322944 w 788381"/>
                  <a:gd name="connsiteY9" fmla="*/ 424380 h 1183281"/>
                  <a:gd name="connsiteX10" fmla="*/ 788381 w 788381"/>
                  <a:gd name="connsiteY10" fmla="*/ 131 h 1183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8381" h="1183281">
                    <a:moveTo>
                      <a:pt x="788381" y="131"/>
                    </a:moveTo>
                    <a:cubicBezTo>
                      <a:pt x="787694" y="8369"/>
                      <a:pt x="390906" y="397607"/>
                      <a:pt x="318825" y="473807"/>
                    </a:cubicBezTo>
                    <a:cubicBezTo>
                      <a:pt x="246744" y="550007"/>
                      <a:pt x="399830" y="404472"/>
                      <a:pt x="355895" y="457331"/>
                    </a:cubicBezTo>
                    <a:cubicBezTo>
                      <a:pt x="311960" y="510190"/>
                      <a:pt x="113565" y="672887"/>
                      <a:pt x="55214" y="790963"/>
                    </a:cubicBezTo>
                    <a:cubicBezTo>
                      <a:pt x="-3137" y="909039"/>
                      <a:pt x="11279" y="1119790"/>
                      <a:pt x="5787" y="1165785"/>
                    </a:cubicBezTo>
                    <a:cubicBezTo>
                      <a:pt x="295" y="1211780"/>
                      <a:pt x="-9315" y="1163039"/>
                      <a:pt x="22263" y="1066931"/>
                    </a:cubicBezTo>
                    <a:cubicBezTo>
                      <a:pt x="53841" y="970823"/>
                      <a:pt x="171230" y="659844"/>
                      <a:pt x="195257" y="589136"/>
                    </a:cubicBezTo>
                    <a:cubicBezTo>
                      <a:pt x="219284" y="518428"/>
                      <a:pt x="130041" y="683185"/>
                      <a:pt x="166425" y="642682"/>
                    </a:cubicBezTo>
                    <a:cubicBezTo>
                      <a:pt x="202809" y="602179"/>
                      <a:pt x="387474" y="382504"/>
                      <a:pt x="413560" y="346120"/>
                    </a:cubicBezTo>
                    <a:cubicBezTo>
                      <a:pt x="439646" y="309736"/>
                      <a:pt x="255668" y="476553"/>
                      <a:pt x="322944" y="424380"/>
                    </a:cubicBezTo>
                    <a:cubicBezTo>
                      <a:pt x="390220" y="372207"/>
                      <a:pt x="789068" y="-8107"/>
                      <a:pt x="788381" y="1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61E0EF9B-6D89-A57E-AD85-7C57FC694199}"/>
                  </a:ext>
                </a:extLst>
              </p:cNvPr>
              <p:cNvSpPr/>
              <p:nvPr/>
            </p:nvSpPr>
            <p:spPr>
              <a:xfrm>
                <a:off x="2945918" y="4324768"/>
                <a:ext cx="192397" cy="1459869"/>
              </a:xfrm>
              <a:custGeom>
                <a:avLst/>
                <a:gdLst>
                  <a:gd name="connsiteX0" fmla="*/ 147390 w 192397"/>
                  <a:gd name="connsiteY0" fmla="*/ 97 h 1459869"/>
                  <a:gd name="connsiteX1" fmla="*/ 44417 w 192397"/>
                  <a:gd name="connsiteY1" fmla="*/ 436702 h 1459869"/>
                  <a:gd name="connsiteX2" fmla="*/ 11466 w 192397"/>
                  <a:gd name="connsiteY2" fmla="*/ 836237 h 1459869"/>
                  <a:gd name="connsiteX3" fmla="*/ 15585 w 192397"/>
                  <a:gd name="connsiteY3" fmla="*/ 749740 h 1459869"/>
                  <a:gd name="connsiteX4" fmla="*/ 188579 w 192397"/>
                  <a:gd name="connsiteY4" fmla="*/ 1437600 h 1459869"/>
                  <a:gd name="connsiteX5" fmla="*/ 126796 w 192397"/>
                  <a:gd name="connsiteY5" fmla="*/ 1239891 h 1459869"/>
                  <a:gd name="connsiteX6" fmla="*/ 27941 w 192397"/>
                  <a:gd name="connsiteY6" fmla="*/ 725027 h 1459869"/>
                  <a:gd name="connsiteX7" fmla="*/ 56774 w 192397"/>
                  <a:gd name="connsiteY7" fmla="*/ 399632 h 1459869"/>
                  <a:gd name="connsiteX8" fmla="*/ 147390 w 192397"/>
                  <a:gd name="connsiteY8" fmla="*/ 97 h 1459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2397" h="1459869">
                    <a:moveTo>
                      <a:pt x="147390" y="97"/>
                    </a:moveTo>
                    <a:cubicBezTo>
                      <a:pt x="145331" y="6275"/>
                      <a:pt x="67071" y="297345"/>
                      <a:pt x="44417" y="436702"/>
                    </a:cubicBezTo>
                    <a:cubicBezTo>
                      <a:pt x="21763" y="576059"/>
                      <a:pt x="16271" y="784064"/>
                      <a:pt x="11466" y="836237"/>
                    </a:cubicBezTo>
                    <a:cubicBezTo>
                      <a:pt x="6661" y="888410"/>
                      <a:pt x="-13934" y="649513"/>
                      <a:pt x="15585" y="749740"/>
                    </a:cubicBezTo>
                    <a:cubicBezTo>
                      <a:pt x="45104" y="849967"/>
                      <a:pt x="170044" y="1355908"/>
                      <a:pt x="188579" y="1437600"/>
                    </a:cubicBezTo>
                    <a:cubicBezTo>
                      <a:pt x="207114" y="1519292"/>
                      <a:pt x="153569" y="1358653"/>
                      <a:pt x="126796" y="1239891"/>
                    </a:cubicBezTo>
                    <a:cubicBezTo>
                      <a:pt x="100023" y="1121129"/>
                      <a:pt x="39611" y="865070"/>
                      <a:pt x="27941" y="725027"/>
                    </a:cubicBezTo>
                    <a:cubicBezTo>
                      <a:pt x="16271" y="584984"/>
                      <a:pt x="34806" y="516335"/>
                      <a:pt x="56774" y="399632"/>
                    </a:cubicBezTo>
                    <a:cubicBezTo>
                      <a:pt x="78742" y="282929"/>
                      <a:pt x="149449" y="-6081"/>
                      <a:pt x="147390" y="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D308A005-C424-5D31-A7C3-67A5877A5C31}"/>
                  </a:ext>
                </a:extLst>
              </p:cNvPr>
              <p:cNvSpPr/>
              <p:nvPr/>
            </p:nvSpPr>
            <p:spPr>
              <a:xfrm>
                <a:off x="3216090" y="5820311"/>
                <a:ext cx="467206" cy="725826"/>
              </a:xfrm>
              <a:custGeom>
                <a:avLst/>
                <a:gdLst>
                  <a:gd name="connsiteX0" fmla="*/ 4905 w 467206"/>
                  <a:gd name="connsiteY0" fmla="*/ 3840 h 725826"/>
                  <a:gd name="connsiteX1" fmla="*/ 227326 w 467206"/>
                  <a:gd name="connsiteY1" fmla="*/ 456921 h 725826"/>
                  <a:gd name="connsiteX2" fmla="*/ 453867 w 467206"/>
                  <a:gd name="connsiteY2" fmla="*/ 716413 h 725826"/>
                  <a:gd name="connsiteX3" fmla="*/ 396202 w 467206"/>
                  <a:gd name="connsiteY3" fmla="*/ 629916 h 725826"/>
                  <a:gd name="connsiteX4" fmla="*/ 29618 w 467206"/>
                  <a:gd name="connsiteY4" fmla="*/ 263332 h 725826"/>
                  <a:gd name="connsiteX5" fmla="*/ 136710 w 467206"/>
                  <a:gd name="connsiteY5" fmla="*/ 407494 h 725826"/>
                  <a:gd name="connsiteX6" fmla="*/ 79045 w 467206"/>
                  <a:gd name="connsiteY6" fmla="*/ 246857 h 725826"/>
                  <a:gd name="connsiteX7" fmla="*/ 4905 w 467206"/>
                  <a:gd name="connsiteY7" fmla="*/ 3840 h 725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7206" h="725826">
                    <a:moveTo>
                      <a:pt x="4905" y="3840"/>
                    </a:moveTo>
                    <a:cubicBezTo>
                      <a:pt x="29619" y="38851"/>
                      <a:pt x="152499" y="338159"/>
                      <a:pt x="227326" y="456921"/>
                    </a:cubicBezTo>
                    <a:cubicBezTo>
                      <a:pt x="302153" y="575683"/>
                      <a:pt x="425721" y="687581"/>
                      <a:pt x="453867" y="716413"/>
                    </a:cubicBezTo>
                    <a:cubicBezTo>
                      <a:pt x="482013" y="745245"/>
                      <a:pt x="466910" y="705430"/>
                      <a:pt x="396202" y="629916"/>
                    </a:cubicBezTo>
                    <a:cubicBezTo>
                      <a:pt x="325494" y="554403"/>
                      <a:pt x="72867" y="300402"/>
                      <a:pt x="29618" y="263332"/>
                    </a:cubicBezTo>
                    <a:cubicBezTo>
                      <a:pt x="-13631" y="226262"/>
                      <a:pt x="128472" y="410240"/>
                      <a:pt x="136710" y="407494"/>
                    </a:cubicBezTo>
                    <a:cubicBezTo>
                      <a:pt x="144948" y="404748"/>
                      <a:pt x="102385" y="310700"/>
                      <a:pt x="79045" y="246857"/>
                    </a:cubicBezTo>
                    <a:cubicBezTo>
                      <a:pt x="55705" y="183014"/>
                      <a:pt x="-19809" y="-31171"/>
                      <a:pt x="4905" y="38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F47AA4CE-3F5D-224C-49A1-735E5F2F41E3}"/>
                  </a:ext>
                </a:extLst>
              </p:cNvPr>
              <p:cNvSpPr/>
              <p:nvPr/>
            </p:nvSpPr>
            <p:spPr>
              <a:xfrm>
                <a:off x="3599129" y="6095968"/>
                <a:ext cx="1315191" cy="502390"/>
              </a:xfrm>
              <a:custGeom>
                <a:avLst/>
                <a:gdLst>
                  <a:gd name="connsiteX0" fmla="*/ 1240601 w 1315191"/>
                  <a:gd name="connsiteY0" fmla="*/ 32 h 502390"/>
                  <a:gd name="connsiteX1" fmla="*/ 890493 w 1315191"/>
                  <a:gd name="connsiteY1" fmla="*/ 341902 h 502390"/>
                  <a:gd name="connsiteX2" fmla="*/ 725736 w 1315191"/>
                  <a:gd name="connsiteY2" fmla="*/ 436637 h 502390"/>
                  <a:gd name="connsiteX3" fmla="*/ 276774 w 1315191"/>
                  <a:gd name="connsiteY3" fmla="*/ 378973 h 502390"/>
                  <a:gd name="connsiteX4" fmla="*/ 519790 w 1315191"/>
                  <a:gd name="connsiteY4" fmla="*/ 473708 h 502390"/>
                  <a:gd name="connsiteX5" fmla="*/ 806 w 1315191"/>
                  <a:gd name="connsiteY5" fmla="*/ 358378 h 502390"/>
                  <a:gd name="connsiteX6" fmla="*/ 412698 w 1315191"/>
                  <a:gd name="connsiteY6" fmla="*/ 436637 h 502390"/>
                  <a:gd name="connsiteX7" fmla="*/ 882255 w 1315191"/>
                  <a:gd name="connsiteY7" fmla="*/ 498421 h 502390"/>
                  <a:gd name="connsiteX8" fmla="*/ 688666 w 1315191"/>
                  <a:gd name="connsiteY8" fmla="*/ 486064 h 502390"/>
                  <a:gd name="connsiteX9" fmla="*/ 1314741 w 1315191"/>
                  <a:gd name="connsiteY9" fmla="*/ 403686 h 502390"/>
                  <a:gd name="connsiteX10" fmla="*/ 787520 w 1315191"/>
                  <a:gd name="connsiteY10" fmla="*/ 420162 h 502390"/>
                  <a:gd name="connsiteX11" fmla="*/ 696903 w 1315191"/>
                  <a:gd name="connsiteY11" fmla="*/ 420162 h 502390"/>
                  <a:gd name="connsiteX12" fmla="*/ 902849 w 1315191"/>
                  <a:gd name="connsiteY12" fmla="*/ 362497 h 502390"/>
                  <a:gd name="connsiteX13" fmla="*/ 1240601 w 1315191"/>
                  <a:gd name="connsiteY13" fmla="*/ 32 h 502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15191" h="502390">
                    <a:moveTo>
                      <a:pt x="1240601" y="32"/>
                    </a:moveTo>
                    <a:cubicBezTo>
                      <a:pt x="1238542" y="-3400"/>
                      <a:pt x="976304" y="269135"/>
                      <a:pt x="890493" y="341902"/>
                    </a:cubicBezTo>
                    <a:cubicBezTo>
                      <a:pt x="804682" y="414670"/>
                      <a:pt x="828022" y="430459"/>
                      <a:pt x="725736" y="436637"/>
                    </a:cubicBezTo>
                    <a:cubicBezTo>
                      <a:pt x="623450" y="442815"/>
                      <a:pt x="311098" y="372795"/>
                      <a:pt x="276774" y="378973"/>
                    </a:cubicBezTo>
                    <a:cubicBezTo>
                      <a:pt x="242450" y="385152"/>
                      <a:pt x="565785" y="477141"/>
                      <a:pt x="519790" y="473708"/>
                    </a:cubicBezTo>
                    <a:cubicBezTo>
                      <a:pt x="473795" y="470275"/>
                      <a:pt x="18655" y="364556"/>
                      <a:pt x="806" y="358378"/>
                    </a:cubicBezTo>
                    <a:cubicBezTo>
                      <a:pt x="-17043" y="352200"/>
                      <a:pt x="265790" y="413297"/>
                      <a:pt x="412698" y="436637"/>
                    </a:cubicBezTo>
                    <a:cubicBezTo>
                      <a:pt x="559606" y="459978"/>
                      <a:pt x="836260" y="490183"/>
                      <a:pt x="882255" y="498421"/>
                    </a:cubicBezTo>
                    <a:cubicBezTo>
                      <a:pt x="928250" y="506659"/>
                      <a:pt x="616585" y="501853"/>
                      <a:pt x="688666" y="486064"/>
                    </a:cubicBezTo>
                    <a:cubicBezTo>
                      <a:pt x="760747" y="470275"/>
                      <a:pt x="1298265" y="414670"/>
                      <a:pt x="1314741" y="403686"/>
                    </a:cubicBezTo>
                    <a:cubicBezTo>
                      <a:pt x="1331217" y="392702"/>
                      <a:pt x="890493" y="417416"/>
                      <a:pt x="787520" y="420162"/>
                    </a:cubicBezTo>
                    <a:cubicBezTo>
                      <a:pt x="684547" y="422908"/>
                      <a:pt x="677681" y="429773"/>
                      <a:pt x="696903" y="420162"/>
                    </a:cubicBezTo>
                    <a:cubicBezTo>
                      <a:pt x="716124" y="410551"/>
                      <a:pt x="805368" y="430459"/>
                      <a:pt x="902849" y="362497"/>
                    </a:cubicBezTo>
                    <a:cubicBezTo>
                      <a:pt x="1000330" y="294535"/>
                      <a:pt x="1242660" y="3464"/>
                      <a:pt x="1240601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24A23EAD-C341-A98B-E00E-F3586E750C08}"/>
                  </a:ext>
                </a:extLst>
              </p:cNvPr>
              <p:cNvSpPr/>
              <p:nvPr/>
            </p:nvSpPr>
            <p:spPr>
              <a:xfrm>
                <a:off x="4789529" y="4962608"/>
                <a:ext cx="643799" cy="1172920"/>
              </a:xfrm>
              <a:custGeom>
                <a:avLst/>
                <a:gdLst>
                  <a:gd name="connsiteX0" fmla="*/ 577422 w 643799"/>
                  <a:gd name="connsiteY0" fmla="*/ 689 h 1172920"/>
                  <a:gd name="connsiteX1" fmla="*/ 400309 w 643799"/>
                  <a:gd name="connsiteY1" fmla="*/ 437295 h 1172920"/>
                  <a:gd name="connsiteX2" fmla="*/ 441498 w 643799"/>
                  <a:gd name="connsiteY2" fmla="*/ 544387 h 1172920"/>
                  <a:gd name="connsiteX3" fmla="*/ 116103 w 643799"/>
                  <a:gd name="connsiteY3" fmla="*/ 939803 h 1172920"/>
                  <a:gd name="connsiteX4" fmla="*/ 289098 w 643799"/>
                  <a:gd name="connsiteY4" fmla="*/ 816235 h 1172920"/>
                  <a:gd name="connsiteX5" fmla="*/ 774 w 643799"/>
                  <a:gd name="connsiteY5" fmla="*/ 1170462 h 1172920"/>
                  <a:gd name="connsiteX6" fmla="*/ 210839 w 643799"/>
                  <a:gd name="connsiteY6" fmla="*/ 956278 h 1172920"/>
                  <a:gd name="connsiteX7" fmla="*/ 408547 w 643799"/>
                  <a:gd name="connsiteY7" fmla="*/ 635003 h 1172920"/>
                  <a:gd name="connsiteX8" fmla="*/ 379714 w 643799"/>
                  <a:gd name="connsiteY8" fmla="*/ 672073 h 1172920"/>
                  <a:gd name="connsiteX9" fmla="*/ 643325 w 643799"/>
                  <a:gd name="connsiteY9" fmla="*/ 289014 h 1172920"/>
                  <a:gd name="connsiteX10" fmla="*/ 445617 w 643799"/>
                  <a:gd name="connsiteY10" fmla="*/ 453770 h 1172920"/>
                  <a:gd name="connsiteX11" fmla="*/ 490925 w 643799"/>
                  <a:gd name="connsiteY11" fmla="*/ 338441 h 1172920"/>
                  <a:gd name="connsiteX12" fmla="*/ 577422 w 643799"/>
                  <a:gd name="connsiteY12" fmla="*/ 689 h 1172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43799" h="1172920">
                    <a:moveTo>
                      <a:pt x="577422" y="689"/>
                    </a:moveTo>
                    <a:cubicBezTo>
                      <a:pt x="562319" y="17165"/>
                      <a:pt x="422963" y="346679"/>
                      <a:pt x="400309" y="437295"/>
                    </a:cubicBezTo>
                    <a:cubicBezTo>
                      <a:pt x="377655" y="527911"/>
                      <a:pt x="488866" y="460636"/>
                      <a:pt x="441498" y="544387"/>
                    </a:cubicBezTo>
                    <a:cubicBezTo>
                      <a:pt x="394130" y="628138"/>
                      <a:pt x="141503" y="894495"/>
                      <a:pt x="116103" y="939803"/>
                    </a:cubicBezTo>
                    <a:cubicBezTo>
                      <a:pt x="90703" y="985111"/>
                      <a:pt x="308319" y="777792"/>
                      <a:pt x="289098" y="816235"/>
                    </a:cubicBezTo>
                    <a:cubicBezTo>
                      <a:pt x="269877" y="854678"/>
                      <a:pt x="13817" y="1147122"/>
                      <a:pt x="774" y="1170462"/>
                    </a:cubicBezTo>
                    <a:cubicBezTo>
                      <a:pt x="-12269" y="1193803"/>
                      <a:pt x="142877" y="1045521"/>
                      <a:pt x="210839" y="956278"/>
                    </a:cubicBezTo>
                    <a:cubicBezTo>
                      <a:pt x="278801" y="867035"/>
                      <a:pt x="380401" y="682370"/>
                      <a:pt x="408547" y="635003"/>
                    </a:cubicBezTo>
                    <a:cubicBezTo>
                      <a:pt x="436693" y="587636"/>
                      <a:pt x="340584" y="729738"/>
                      <a:pt x="379714" y="672073"/>
                    </a:cubicBezTo>
                    <a:cubicBezTo>
                      <a:pt x="418844" y="614408"/>
                      <a:pt x="632341" y="325398"/>
                      <a:pt x="643325" y="289014"/>
                    </a:cubicBezTo>
                    <a:cubicBezTo>
                      <a:pt x="654309" y="252630"/>
                      <a:pt x="471017" y="445532"/>
                      <a:pt x="445617" y="453770"/>
                    </a:cubicBezTo>
                    <a:cubicBezTo>
                      <a:pt x="420217" y="462008"/>
                      <a:pt x="466212" y="409149"/>
                      <a:pt x="490925" y="338441"/>
                    </a:cubicBezTo>
                    <a:cubicBezTo>
                      <a:pt x="515638" y="267733"/>
                      <a:pt x="592525" y="-15787"/>
                      <a:pt x="577422" y="6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E1B0A083-FB28-B31F-D9DA-994E9DF60E38}"/>
                  </a:ext>
                </a:extLst>
              </p:cNvPr>
              <p:cNvSpPr/>
              <p:nvPr/>
            </p:nvSpPr>
            <p:spPr>
              <a:xfrm>
                <a:off x="5276179" y="3846803"/>
                <a:ext cx="337928" cy="1215776"/>
              </a:xfrm>
              <a:custGeom>
                <a:avLst/>
                <a:gdLst>
                  <a:gd name="connsiteX0" fmla="*/ 70178 w 337928"/>
                  <a:gd name="connsiteY0" fmla="*/ 267 h 1215776"/>
                  <a:gd name="connsiteX1" fmla="*/ 284362 w 337928"/>
                  <a:gd name="connsiteY1" fmla="*/ 511013 h 1215776"/>
                  <a:gd name="connsiteX2" fmla="*/ 218459 w 337928"/>
                  <a:gd name="connsiteY2" fmla="*/ 622224 h 1215776"/>
                  <a:gd name="connsiteX3" fmla="*/ 272005 w 337928"/>
                  <a:gd name="connsiteY3" fmla="*/ 593392 h 1215776"/>
                  <a:gd name="connsiteX4" fmla="*/ 222578 w 337928"/>
                  <a:gd name="connsiteY4" fmla="*/ 791100 h 1215776"/>
                  <a:gd name="connsiteX5" fmla="*/ 239053 w 337928"/>
                  <a:gd name="connsiteY5" fmla="*/ 848765 h 1215776"/>
                  <a:gd name="connsiteX6" fmla="*/ 156 w 337928"/>
                  <a:gd name="connsiteY6" fmla="*/ 1161802 h 1215776"/>
                  <a:gd name="connsiteX7" fmla="*/ 201983 w 337928"/>
                  <a:gd name="connsiteY7" fmla="*/ 959975 h 1215776"/>
                  <a:gd name="connsiteX8" fmla="*/ 177270 w 337928"/>
                  <a:gd name="connsiteY8" fmla="*/ 1215348 h 1215776"/>
                  <a:gd name="connsiteX9" fmla="*/ 251410 w 337928"/>
                  <a:gd name="connsiteY9" fmla="*/ 885835 h 1215776"/>
                  <a:gd name="connsiteX10" fmla="*/ 337907 w 337928"/>
                  <a:gd name="connsiteY10" fmla="*/ 679889 h 1215776"/>
                  <a:gd name="connsiteX11" fmla="*/ 259648 w 337928"/>
                  <a:gd name="connsiteY11" fmla="*/ 366851 h 1215776"/>
                  <a:gd name="connsiteX12" fmla="*/ 251410 w 337928"/>
                  <a:gd name="connsiteY12" fmla="*/ 585154 h 1215776"/>
                  <a:gd name="connsiteX13" fmla="*/ 70178 w 337928"/>
                  <a:gd name="connsiteY13" fmla="*/ 267 h 1215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7928" h="1215776">
                    <a:moveTo>
                      <a:pt x="70178" y="267"/>
                    </a:moveTo>
                    <a:cubicBezTo>
                      <a:pt x="75670" y="-12090"/>
                      <a:pt x="259649" y="407354"/>
                      <a:pt x="284362" y="511013"/>
                    </a:cubicBezTo>
                    <a:cubicBezTo>
                      <a:pt x="309075" y="614672"/>
                      <a:pt x="220518" y="608494"/>
                      <a:pt x="218459" y="622224"/>
                    </a:cubicBezTo>
                    <a:cubicBezTo>
                      <a:pt x="216400" y="635954"/>
                      <a:pt x="271319" y="565246"/>
                      <a:pt x="272005" y="593392"/>
                    </a:cubicBezTo>
                    <a:cubicBezTo>
                      <a:pt x="272692" y="621538"/>
                      <a:pt x="228070" y="748538"/>
                      <a:pt x="222578" y="791100"/>
                    </a:cubicBezTo>
                    <a:cubicBezTo>
                      <a:pt x="217086" y="833662"/>
                      <a:pt x="276123" y="786981"/>
                      <a:pt x="239053" y="848765"/>
                    </a:cubicBezTo>
                    <a:cubicBezTo>
                      <a:pt x="201983" y="910549"/>
                      <a:pt x="6334" y="1143267"/>
                      <a:pt x="156" y="1161802"/>
                    </a:cubicBezTo>
                    <a:cubicBezTo>
                      <a:pt x="-6022" y="1180337"/>
                      <a:pt x="172464" y="951051"/>
                      <a:pt x="201983" y="959975"/>
                    </a:cubicBezTo>
                    <a:cubicBezTo>
                      <a:pt x="231502" y="968899"/>
                      <a:pt x="169032" y="1227705"/>
                      <a:pt x="177270" y="1215348"/>
                    </a:cubicBezTo>
                    <a:cubicBezTo>
                      <a:pt x="185508" y="1202991"/>
                      <a:pt x="224637" y="975078"/>
                      <a:pt x="251410" y="885835"/>
                    </a:cubicBezTo>
                    <a:cubicBezTo>
                      <a:pt x="278183" y="796592"/>
                      <a:pt x="336534" y="766386"/>
                      <a:pt x="337907" y="679889"/>
                    </a:cubicBezTo>
                    <a:cubicBezTo>
                      <a:pt x="339280" y="593392"/>
                      <a:pt x="274064" y="382640"/>
                      <a:pt x="259648" y="366851"/>
                    </a:cubicBezTo>
                    <a:cubicBezTo>
                      <a:pt x="245232" y="351062"/>
                      <a:pt x="279556" y="647624"/>
                      <a:pt x="251410" y="585154"/>
                    </a:cubicBezTo>
                    <a:cubicBezTo>
                      <a:pt x="223264" y="522684"/>
                      <a:pt x="64686" y="12624"/>
                      <a:pt x="70178" y="2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CA5AA0F2-0F38-F5DE-54B9-89B5EA90E4AB}"/>
                  </a:ext>
                </a:extLst>
              </p:cNvPr>
              <p:cNvSpPr/>
              <p:nvPr/>
            </p:nvSpPr>
            <p:spPr>
              <a:xfrm>
                <a:off x="3893740" y="3229229"/>
                <a:ext cx="1058791" cy="357442"/>
              </a:xfrm>
              <a:custGeom>
                <a:avLst/>
                <a:gdLst>
                  <a:gd name="connsiteX0" fmla="*/ 27471 w 1058791"/>
                  <a:gd name="connsiteY0" fmla="*/ 37074 h 357442"/>
                  <a:gd name="connsiteX1" fmla="*/ 113968 w 1058791"/>
                  <a:gd name="connsiteY1" fmla="*/ 49430 h 357442"/>
                  <a:gd name="connsiteX2" fmla="*/ 740044 w 1058791"/>
                  <a:gd name="connsiteY2" fmla="*/ 210068 h 357442"/>
                  <a:gd name="connsiteX3" fmla="*/ 707092 w 1058791"/>
                  <a:gd name="connsiteY3" fmla="*/ 168879 h 357442"/>
                  <a:gd name="connsiteX4" fmla="*/ 1048963 w 1058791"/>
                  <a:gd name="connsiteY4" fmla="*/ 354230 h 357442"/>
                  <a:gd name="connsiteX5" fmla="*/ 945990 w 1058791"/>
                  <a:gd name="connsiteY5" fmla="*/ 280090 h 357442"/>
                  <a:gd name="connsiteX6" fmla="*/ 735925 w 1058791"/>
                  <a:gd name="connsiteY6" fmla="*/ 197712 h 357442"/>
                  <a:gd name="connsiteX7" fmla="*/ 571168 w 1058791"/>
                  <a:gd name="connsiteY7" fmla="*/ 135928 h 357442"/>
                  <a:gd name="connsiteX8" fmla="*/ 352865 w 1058791"/>
                  <a:gd name="connsiteY8" fmla="*/ 3 h 357442"/>
                  <a:gd name="connsiteX9" fmla="*/ 575287 w 1058791"/>
                  <a:gd name="connsiteY9" fmla="*/ 140047 h 357442"/>
                  <a:gd name="connsiteX10" fmla="*/ 431125 w 1058791"/>
                  <a:gd name="connsiteY10" fmla="*/ 94739 h 357442"/>
                  <a:gd name="connsiteX11" fmla="*/ 27471 w 1058791"/>
                  <a:gd name="connsiteY11" fmla="*/ 37074 h 357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58791" h="357442">
                    <a:moveTo>
                      <a:pt x="27471" y="37074"/>
                    </a:moveTo>
                    <a:cubicBezTo>
                      <a:pt x="-25388" y="29523"/>
                      <a:pt x="-4794" y="20598"/>
                      <a:pt x="113968" y="49430"/>
                    </a:cubicBezTo>
                    <a:cubicBezTo>
                      <a:pt x="232730" y="78262"/>
                      <a:pt x="641190" y="190160"/>
                      <a:pt x="740044" y="210068"/>
                    </a:cubicBezTo>
                    <a:cubicBezTo>
                      <a:pt x="838898" y="229976"/>
                      <a:pt x="655606" y="144852"/>
                      <a:pt x="707092" y="168879"/>
                    </a:cubicBezTo>
                    <a:cubicBezTo>
                      <a:pt x="758578" y="192906"/>
                      <a:pt x="1009147" y="335695"/>
                      <a:pt x="1048963" y="354230"/>
                    </a:cubicBezTo>
                    <a:cubicBezTo>
                      <a:pt x="1088779" y="372765"/>
                      <a:pt x="998163" y="306176"/>
                      <a:pt x="945990" y="280090"/>
                    </a:cubicBezTo>
                    <a:cubicBezTo>
                      <a:pt x="893817" y="254004"/>
                      <a:pt x="735925" y="197712"/>
                      <a:pt x="735925" y="197712"/>
                    </a:cubicBezTo>
                    <a:cubicBezTo>
                      <a:pt x="673455" y="173685"/>
                      <a:pt x="635011" y="168879"/>
                      <a:pt x="571168" y="135928"/>
                    </a:cubicBezTo>
                    <a:cubicBezTo>
                      <a:pt x="507325" y="102977"/>
                      <a:pt x="352179" y="-683"/>
                      <a:pt x="352865" y="3"/>
                    </a:cubicBezTo>
                    <a:cubicBezTo>
                      <a:pt x="353551" y="689"/>
                      <a:pt x="562244" y="124258"/>
                      <a:pt x="575287" y="140047"/>
                    </a:cubicBezTo>
                    <a:cubicBezTo>
                      <a:pt x="588330" y="155836"/>
                      <a:pt x="518309" y="112588"/>
                      <a:pt x="431125" y="94739"/>
                    </a:cubicBezTo>
                    <a:cubicBezTo>
                      <a:pt x="343941" y="76890"/>
                      <a:pt x="80330" y="44625"/>
                      <a:pt x="27471" y="370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6E9A88BA-7B34-8E55-D3D7-8810896604C0}"/>
                  </a:ext>
                </a:extLst>
              </p:cNvPr>
              <p:cNvSpPr/>
              <p:nvPr/>
            </p:nvSpPr>
            <p:spPr>
              <a:xfrm>
                <a:off x="4206969" y="4569492"/>
                <a:ext cx="846743" cy="210511"/>
              </a:xfrm>
              <a:custGeom>
                <a:avLst/>
                <a:gdLst>
                  <a:gd name="connsiteX0" fmla="*/ 4813 w 846743"/>
                  <a:gd name="connsiteY0" fmla="*/ 2508 h 210511"/>
                  <a:gd name="connsiteX1" fmla="*/ 306149 w 846743"/>
                  <a:gd name="connsiteY1" fmla="*/ 165299 h 210511"/>
                  <a:gd name="connsiteX2" fmla="*/ 261122 w 846743"/>
                  <a:gd name="connsiteY2" fmla="*/ 154908 h 210511"/>
                  <a:gd name="connsiteX3" fmla="*/ 586704 w 846743"/>
                  <a:gd name="connsiteY3" fmla="*/ 199935 h 210511"/>
                  <a:gd name="connsiteX4" fmla="*/ 520895 w 846743"/>
                  <a:gd name="connsiteY4" fmla="*/ 203399 h 210511"/>
                  <a:gd name="connsiteX5" fmla="*/ 628267 w 846743"/>
                  <a:gd name="connsiteY5" fmla="*/ 158372 h 210511"/>
                  <a:gd name="connsiteX6" fmla="*/ 707931 w 846743"/>
                  <a:gd name="connsiteY6" fmla="*/ 57926 h 210511"/>
                  <a:gd name="connsiteX7" fmla="*/ 846476 w 846743"/>
                  <a:gd name="connsiteY7" fmla="*/ 5972 h 210511"/>
                  <a:gd name="connsiteX8" fmla="*/ 669831 w 846743"/>
                  <a:gd name="connsiteY8" fmla="*/ 26753 h 210511"/>
                  <a:gd name="connsiteX9" fmla="*/ 818767 w 846743"/>
                  <a:gd name="connsiteY9" fmla="*/ 61390 h 210511"/>
                  <a:gd name="connsiteX10" fmla="*/ 683686 w 846743"/>
                  <a:gd name="connsiteY10" fmla="*/ 120272 h 210511"/>
                  <a:gd name="connsiteX11" fmla="*/ 728713 w 846743"/>
                  <a:gd name="connsiteY11" fmla="*/ 158372 h 210511"/>
                  <a:gd name="connsiteX12" fmla="*/ 451622 w 846743"/>
                  <a:gd name="connsiteY12" fmla="*/ 210326 h 210511"/>
                  <a:gd name="connsiteX13" fmla="*/ 136431 w 846743"/>
                  <a:gd name="connsiteY13" fmla="*/ 175690 h 210511"/>
                  <a:gd name="connsiteX14" fmla="*/ 368495 w 846743"/>
                  <a:gd name="connsiteY14" fmla="*/ 175690 h 210511"/>
                  <a:gd name="connsiteX15" fmla="*/ 216095 w 846743"/>
                  <a:gd name="connsiteY15" fmla="*/ 154908 h 210511"/>
                  <a:gd name="connsiteX16" fmla="*/ 126040 w 846743"/>
                  <a:gd name="connsiteY16" fmla="*/ 71781 h 210511"/>
                  <a:gd name="connsiteX17" fmla="*/ 4813 w 846743"/>
                  <a:gd name="connsiteY17" fmla="*/ 2508 h 21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46743" h="210511">
                    <a:moveTo>
                      <a:pt x="4813" y="2508"/>
                    </a:moveTo>
                    <a:cubicBezTo>
                      <a:pt x="34831" y="18094"/>
                      <a:pt x="263431" y="139899"/>
                      <a:pt x="306149" y="165299"/>
                    </a:cubicBezTo>
                    <a:cubicBezTo>
                      <a:pt x="348867" y="190699"/>
                      <a:pt x="214363" y="149135"/>
                      <a:pt x="261122" y="154908"/>
                    </a:cubicBezTo>
                    <a:cubicBezTo>
                      <a:pt x="307881" y="160681"/>
                      <a:pt x="543409" y="191853"/>
                      <a:pt x="586704" y="199935"/>
                    </a:cubicBezTo>
                    <a:cubicBezTo>
                      <a:pt x="629999" y="208017"/>
                      <a:pt x="513968" y="210326"/>
                      <a:pt x="520895" y="203399"/>
                    </a:cubicBezTo>
                    <a:cubicBezTo>
                      <a:pt x="527822" y="196472"/>
                      <a:pt x="597094" y="182617"/>
                      <a:pt x="628267" y="158372"/>
                    </a:cubicBezTo>
                    <a:cubicBezTo>
                      <a:pt x="659440" y="134127"/>
                      <a:pt x="671563" y="83326"/>
                      <a:pt x="707931" y="57926"/>
                    </a:cubicBezTo>
                    <a:cubicBezTo>
                      <a:pt x="744299" y="32526"/>
                      <a:pt x="852826" y="11168"/>
                      <a:pt x="846476" y="5972"/>
                    </a:cubicBezTo>
                    <a:cubicBezTo>
                      <a:pt x="840126" y="776"/>
                      <a:pt x="674449" y="17517"/>
                      <a:pt x="669831" y="26753"/>
                    </a:cubicBezTo>
                    <a:cubicBezTo>
                      <a:pt x="665213" y="35989"/>
                      <a:pt x="816458" y="45804"/>
                      <a:pt x="818767" y="61390"/>
                    </a:cubicBezTo>
                    <a:cubicBezTo>
                      <a:pt x="821076" y="76976"/>
                      <a:pt x="698695" y="104108"/>
                      <a:pt x="683686" y="120272"/>
                    </a:cubicBezTo>
                    <a:cubicBezTo>
                      <a:pt x="668677" y="136436"/>
                      <a:pt x="767390" y="143363"/>
                      <a:pt x="728713" y="158372"/>
                    </a:cubicBezTo>
                    <a:cubicBezTo>
                      <a:pt x="690036" y="173381"/>
                      <a:pt x="550336" y="207440"/>
                      <a:pt x="451622" y="210326"/>
                    </a:cubicBezTo>
                    <a:cubicBezTo>
                      <a:pt x="352908" y="213212"/>
                      <a:pt x="150285" y="181463"/>
                      <a:pt x="136431" y="175690"/>
                    </a:cubicBezTo>
                    <a:cubicBezTo>
                      <a:pt x="122577" y="169917"/>
                      <a:pt x="355218" y="179154"/>
                      <a:pt x="368495" y="175690"/>
                    </a:cubicBezTo>
                    <a:cubicBezTo>
                      <a:pt x="381772" y="172226"/>
                      <a:pt x="256504" y="172226"/>
                      <a:pt x="216095" y="154908"/>
                    </a:cubicBezTo>
                    <a:cubicBezTo>
                      <a:pt x="175686" y="137590"/>
                      <a:pt x="158367" y="95449"/>
                      <a:pt x="126040" y="71781"/>
                    </a:cubicBezTo>
                    <a:cubicBezTo>
                      <a:pt x="93713" y="48113"/>
                      <a:pt x="-25205" y="-13078"/>
                      <a:pt x="4813" y="25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8723C5C5-E1F7-7903-6472-D5AFB4B7996A}"/>
                  </a:ext>
                </a:extLst>
              </p:cNvPr>
              <p:cNvSpPr/>
              <p:nvPr/>
            </p:nvSpPr>
            <p:spPr>
              <a:xfrm>
                <a:off x="3150884" y="4314196"/>
                <a:ext cx="218640" cy="349124"/>
              </a:xfrm>
              <a:custGeom>
                <a:avLst/>
                <a:gdLst>
                  <a:gd name="connsiteX0" fmla="*/ 132643 w 218640"/>
                  <a:gd name="connsiteY0" fmla="*/ 43059 h 349124"/>
                  <a:gd name="connsiteX1" fmla="*/ 32198 w 218640"/>
                  <a:gd name="connsiteY1" fmla="*/ 146968 h 349124"/>
                  <a:gd name="connsiteX2" fmla="*/ 11416 w 218640"/>
                  <a:gd name="connsiteY2" fmla="*/ 216240 h 349124"/>
                  <a:gd name="connsiteX3" fmla="*/ 35661 w 218640"/>
                  <a:gd name="connsiteY3" fmla="*/ 153895 h 349124"/>
                  <a:gd name="connsiteX4" fmla="*/ 21807 w 218640"/>
                  <a:gd name="connsiteY4" fmla="*/ 347859 h 349124"/>
                  <a:gd name="connsiteX5" fmla="*/ 21807 w 218640"/>
                  <a:gd name="connsiteY5" fmla="*/ 230095 h 349124"/>
                  <a:gd name="connsiteX6" fmla="*/ 14880 w 218640"/>
                  <a:gd name="connsiteY6" fmla="*/ 81159 h 349124"/>
                  <a:gd name="connsiteX7" fmla="*/ 14880 w 218640"/>
                  <a:gd name="connsiteY7" fmla="*/ 226631 h 349124"/>
                  <a:gd name="connsiteX8" fmla="*/ 14880 w 218640"/>
                  <a:gd name="connsiteY8" fmla="*/ 160822 h 349124"/>
                  <a:gd name="connsiteX9" fmla="*/ 215771 w 218640"/>
                  <a:gd name="connsiteY9" fmla="*/ 4959 h 349124"/>
                  <a:gd name="connsiteX10" fmla="*/ 132643 w 218640"/>
                  <a:gd name="connsiteY10" fmla="*/ 43059 h 34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8640" h="349124">
                    <a:moveTo>
                      <a:pt x="132643" y="43059"/>
                    </a:moveTo>
                    <a:cubicBezTo>
                      <a:pt x="102047" y="66727"/>
                      <a:pt x="52402" y="118105"/>
                      <a:pt x="32198" y="146968"/>
                    </a:cubicBezTo>
                    <a:cubicBezTo>
                      <a:pt x="11994" y="175831"/>
                      <a:pt x="10839" y="215086"/>
                      <a:pt x="11416" y="216240"/>
                    </a:cubicBezTo>
                    <a:cubicBezTo>
                      <a:pt x="11993" y="217394"/>
                      <a:pt x="33929" y="131959"/>
                      <a:pt x="35661" y="153895"/>
                    </a:cubicBezTo>
                    <a:cubicBezTo>
                      <a:pt x="37393" y="175831"/>
                      <a:pt x="24116" y="335159"/>
                      <a:pt x="21807" y="347859"/>
                    </a:cubicBezTo>
                    <a:cubicBezTo>
                      <a:pt x="19498" y="360559"/>
                      <a:pt x="22961" y="274545"/>
                      <a:pt x="21807" y="230095"/>
                    </a:cubicBezTo>
                    <a:cubicBezTo>
                      <a:pt x="20652" y="185645"/>
                      <a:pt x="16034" y="81736"/>
                      <a:pt x="14880" y="81159"/>
                    </a:cubicBezTo>
                    <a:cubicBezTo>
                      <a:pt x="13725" y="80582"/>
                      <a:pt x="14880" y="226631"/>
                      <a:pt x="14880" y="226631"/>
                    </a:cubicBezTo>
                    <a:cubicBezTo>
                      <a:pt x="14880" y="239908"/>
                      <a:pt x="-18602" y="197767"/>
                      <a:pt x="14880" y="160822"/>
                    </a:cubicBezTo>
                    <a:cubicBezTo>
                      <a:pt x="48362" y="123877"/>
                      <a:pt x="197876" y="22277"/>
                      <a:pt x="215771" y="4959"/>
                    </a:cubicBezTo>
                    <a:cubicBezTo>
                      <a:pt x="233666" y="-12359"/>
                      <a:pt x="163239" y="19391"/>
                      <a:pt x="132643" y="430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5B409815-2E50-88B8-69D7-270DC1990926}"/>
                  </a:ext>
                </a:extLst>
              </p:cNvPr>
              <p:cNvSpPr/>
              <p:nvPr/>
            </p:nvSpPr>
            <p:spPr>
              <a:xfrm>
                <a:off x="3138035" y="4606627"/>
                <a:ext cx="157690" cy="252947"/>
              </a:xfrm>
              <a:custGeom>
                <a:avLst/>
                <a:gdLst>
                  <a:gd name="connsiteX0" fmla="*/ 27729 w 157690"/>
                  <a:gd name="connsiteY0" fmla="*/ 9 h 252947"/>
                  <a:gd name="connsiteX1" fmla="*/ 148956 w 157690"/>
                  <a:gd name="connsiteY1" fmla="*/ 128164 h 252947"/>
                  <a:gd name="connsiteX2" fmla="*/ 131638 w 157690"/>
                  <a:gd name="connsiteY2" fmla="*/ 169728 h 252947"/>
                  <a:gd name="connsiteX3" fmla="*/ 20 w 157690"/>
                  <a:gd name="connsiteY3" fmla="*/ 252855 h 252947"/>
                  <a:gd name="connsiteX4" fmla="*/ 142029 w 157690"/>
                  <a:gd name="connsiteY4" fmla="*/ 152409 h 252947"/>
                  <a:gd name="connsiteX5" fmla="*/ 45047 w 157690"/>
                  <a:gd name="connsiteY5" fmla="*/ 83137 h 252947"/>
                  <a:gd name="connsiteX6" fmla="*/ 107392 w 157690"/>
                  <a:gd name="connsiteY6" fmla="*/ 135091 h 252947"/>
                  <a:gd name="connsiteX7" fmla="*/ 27729 w 157690"/>
                  <a:gd name="connsiteY7" fmla="*/ 9 h 252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7690" h="252947">
                    <a:moveTo>
                      <a:pt x="27729" y="9"/>
                    </a:moveTo>
                    <a:cubicBezTo>
                      <a:pt x="34656" y="-1145"/>
                      <a:pt x="131638" y="99878"/>
                      <a:pt x="148956" y="128164"/>
                    </a:cubicBezTo>
                    <a:cubicBezTo>
                      <a:pt x="166274" y="156451"/>
                      <a:pt x="156461" y="148946"/>
                      <a:pt x="131638" y="169728"/>
                    </a:cubicBezTo>
                    <a:cubicBezTo>
                      <a:pt x="106815" y="190510"/>
                      <a:pt x="-1712" y="255742"/>
                      <a:pt x="20" y="252855"/>
                    </a:cubicBezTo>
                    <a:cubicBezTo>
                      <a:pt x="1752" y="249969"/>
                      <a:pt x="134525" y="180695"/>
                      <a:pt x="142029" y="152409"/>
                    </a:cubicBezTo>
                    <a:cubicBezTo>
                      <a:pt x="149533" y="124123"/>
                      <a:pt x="50820" y="86023"/>
                      <a:pt x="45047" y="83137"/>
                    </a:cubicBezTo>
                    <a:cubicBezTo>
                      <a:pt x="39274" y="80251"/>
                      <a:pt x="105660" y="152986"/>
                      <a:pt x="107392" y="135091"/>
                    </a:cubicBezTo>
                    <a:cubicBezTo>
                      <a:pt x="109124" y="117196"/>
                      <a:pt x="20802" y="1163"/>
                      <a:pt x="27729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7F2574B3-54A7-C76A-DD97-E2467907D250}"/>
                  </a:ext>
                </a:extLst>
              </p:cNvPr>
              <p:cNvSpPr/>
              <p:nvPr/>
            </p:nvSpPr>
            <p:spPr>
              <a:xfrm>
                <a:off x="3317325" y="4921820"/>
                <a:ext cx="270028" cy="797071"/>
              </a:xfrm>
              <a:custGeom>
                <a:avLst/>
                <a:gdLst>
                  <a:gd name="connsiteX0" fmla="*/ 236366 w 270028"/>
                  <a:gd name="connsiteY0" fmla="*/ 7 h 797071"/>
                  <a:gd name="connsiteX1" fmla="*/ 243293 w 270028"/>
                  <a:gd name="connsiteY1" fmla="*/ 200898 h 797071"/>
                  <a:gd name="connsiteX2" fmla="*/ 160166 w 270028"/>
                  <a:gd name="connsiteY2" fmla="*/ 363689 h 797071"/>
                  <a:gd name="connsiteX3" fmla="*/ 212120 w 270028"/>
                  <a:gd name="connsiteY3" fmla="*/ 297880 h 797071"/>
                  <a:gd name="connsiteX4" fmla="*/ 83966 w 270028"/>
                  <a:gd name="connsiteY4" fmla="*/ 443353 h 797071"/>
                  <a:gd name="connsiteX5" fmla="*/ 219048 w 270028"/>
                  <a:gd name="connsiteY5" fmla="*/ 353298 h 797071"/>
                  <a:gd name="connsiteX6" fmla="*/ 28548 w 270028"/>
                  <a:gd name="connsiteY6" fmla="*/ 651171 h 797071"/>
                  <a:gd name="connsiteX7" fmla="*/ 4302 w 270028"/>
                  <a:gd name="connsiteY7" fmla="*/ 796644 h 797071"/>
                  <a:gd name="connsiteX8" fmla="*/ 63184 w 270028"/>
                  <a:gd name="connsiteY8" fmla="*/ 609607 h 797071"/>
                  <a:gd name="connsiteX9" fmla="*/ 267539 w 270028"/>
                  <a:gd name="connsiteY9" fmla="*/ 273635 h 797071"/>
                  <a:gd name="connsiteX10" fmla="*/ 180948 w 270028"/>
                  <a:gd name="connsiteY10" fmla="*/ 346371 h 797071"/>
                  <a:gd name="connsiteX11" fmla="*/ 246757 w 270028"/>
                  <a:gd name="connsiteY11" fmla="*/ 207825 h 797071"/>
                  <a:gd name="connsiteX12" fmla="*/ 236366 w 270028"/>
                  <a:gd name="connsiteY12" fmla="*/ 7 h 797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0028" h="797071">
                    <a:moveTo>
                      <a:pt x="236366" y="7"/>
                    </a:moveTo>
                    <a:cubicBezTo>
                      <a:pt x="235789" y="-1148"/>
                      <a:pt x="255993" y="140284"/>
                      <a:pt x="243293" y="200898"/>
                    </a:cubicBezTo>
                    <a:cubicBezTo>
                      <a:pt x="230593" y="261512"/>
                      <a:pt x="165361" y="347525"/>
                      <a:pt x="160166" y="363689"/>
                    </a:cubicBezTo>
                    <a:cubicBezTo>
                      <a:pt x="154970" y="379853"/>
                      <a:pt x="224820" y="284603"/>
                      <a:pt x="212120" y="297880"/>
                    </a:cubicBezTo>
                    <a:cubicBezTo>
                      <a:pt x="199420" y="311157"/>
                      <a:pt x="82811" y="434117"/>
                      <a:pt x="83966" y="443353"/>
                    </a:cubicBezTo>
                    <a:cubicBezTo>
                      <a:pt x="85121" y="452589"/>
                      <a:pt x="228284" y="318662"/>
                      <a:pt x="219048" y="353298"/>
                    </a:cubicBezTo>
                    <a:cubicBezTo>
                      <a:pt x="209812" y="387934"/>
                      <a:pt x="64339" y="577280"/>
                      <a:pt x="28548" y="651171"/>
                    </a:cubicBezTo>
                    <a:cubicBezTo>
                      <a:pt x="-7243" y="725062"/>
                      <a:pt x="-1471" y="803571"/>
                      <a:pt x="4302" y="796644"/>
                    </a:cubicBezTo>
                    <a:cubicBezTo>
                      <a:pt x="10075" y="789717"/>
                      <a:pt x="19311" y="696775"/>
                      <a:pt x="63184" y="609607"/>
                    </a:cubicBezTo>
                    <a:cubicBezTo>
                      <a:pt x="107057" y="522439"/>
                      <a:pt x="247912" y="317508"/>
                      <a:pt x="267539" y="273635"/>
                    </a:cubicBezTo>
                    <a:cubicBezTo>
                      <a:pt x="287166" y="229762"/>
                      <a:pt x="184412" y="357339"/>
                      <a:pt x="180948" y="346371"/>
                    </a:cubicBezTo>
                    <a:cubicBezTo>
                      <a:pt x="177484" y="335403"/>
                      <a:pt x="238098" y="260357"/>
                      <a:pt x="246757" y="207825"/>
                    </a:cubicBezTo>
                    <a:cubicBezTo>
                      <a:pt x="255416" y="155293"/>
                      <a:pt x="236943" y="1162"/>
                      <a:pt x="236366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AD5F80DB-6552-A332-5B33-23D31DD21090}"/>
                  </a:ext>
                </a:extLst>
              </p:cNvPr>
              <p:cNvSpPr/>
              <p:nvPr/>
            </p:nvSpPr>
            <p:spPr>
              <a:xfrm>
                <a:off x="4369820" y="5417391"/>
                <a:ext cx="181398" cy="717890"/>
              </a:xfrm>
              <a:custGeom>
                <a:avLst/>
                <a:gdLst>
                  <a:gd name="connsiteX0" fmla="*/ 4753 w 181398"/>
                  <a:gd name="connsiteY0" fmla="*/ 41300 h 717890"/>
                  <a:gd name="connsiteX1" fmla="*/ 167544 w 181398"/>
                  <a:gd name="connsiteY1" fmla="*/ 256045 h 717890"/>
                  <a:gd name="connsiteX2" fmla="*/ 157153 w 181398"/>
                  <a:gd name="connsiteY2" fmla="*/ 533136 h 717890"/>
                  <a:gd name="connsiteX3" fmla="*/ 181398 w 181398"/>
                  <a:gd name="connsiteY3" fmla="*/ 401518 h 717890"/>
                  <a:gd name="connsiteX4" fmla="*/ 157153 w 181398"/>
                  <a:gd name="connsiteY4" fmla="*/ 716709 h 717890"/>
                  <a:gd name="connsiteX5" fmla="*/ 160616 w 181398"/>
                  <a:gd name="connsiteY5" fmla="*/ 501964 h 717890"/>
                  <a:gd name="connsiteX6" fmla="*/ 87880 w 181398"/>
                  <a:gd name="connsiteY6" fmla="*/ 321854 h 717890"/>
                  <a:gd name="connsiteX7" fmla="*/ 139835 w 181398"/>
                  <a:gd name="connsiteY7" fmla="*/ 515818 h 717890"/>
                  <a:gd name="connsiteX8" fmla="*/ 153689 w 181398"/>
                  <a:gd name="connsiteY8" fmla="*/ 321854 h 717890"/>
                  <a:gd name="connsiteX9" fmla="*/ 164080 w 181398"/>
                  <a:gd name="connsiteY9" fmla="*/ 249118 h 717890"/>
                  <a:gd name="connsiteX10" fmla="*/ 53244 w 181398"/>
                  <a:gd name="connsiteY10" fmla="*/ 20518 h 717890"/>
                  <a:gd name="connsiteX11" fmla="*/ 4753 w 181398"/>
                  <a:gd name="connsiteY11" fmla="*/ 41300 h 717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1398" h="717890">
                    <a:moveTo>
                      <a:pt x="4753" y="41300"/>
                    </a:moveTo>
                    <a:cubicBezTo>
                      <a:pt x="23803" y="80555"/>
                      <a:pt x="142144" y="174072"/>
                      <a:pt x="167544" y="256045"/>
                    </a:cubicBezTo>
                    <a:cubicBezTo>
                      <a:pt x="192944" y="338018"/>
                      <a:pt x="154844" y="508891"/>
                      <a:pt x="157153" y="533136"/>
                    </a:cubicBezTo>
                    <a:cubicBezTo>
                      <a:pt x="159462" y="557381"/>
                      <a:pt x="181398" y="370923"/>
                      <a:pt x="181398" y="401518"/>
                    </a:cubicBezTo>
                    <a:cubicBezTo>
                      <a:pt x="181398" y="432113"/>
                      <a:pt x="160617" y="699968"/>
                      <a:pt x="157153" y="716709"/>
                    </a:cubicBezTo>
                    <a:cubicBezTo>
                      <a:pt x="153689" y="733450"/>
                      <a:pt x="172162" y="567773"/>
                      <a:pt x="160616" y="501964"/>
                    </a:cubicBezTo>
                    <a:cubicBezTo>
                      <a:pt x="149071" y="436155"/>
                      <a:pt x="91343" y="319545"/>
                      <a:pt x="87880" y="321854"/>
                    </a:cubicBezTo>
                    <a:cubicBezTo>
                      <a:pt x="84417" y="324163"/>
                      <a:pt x="128867" y="515818"/>
                      <a:pt x="139835" y="515818"/>
                    </a:cubicBezTo>
                    <a:cubicBezTo>
                      <a:pt x="150803" y="515818"/>
                      <a:pt x="149648" y="366304"/>
                      <a:pt x="153689" y="321854"/>
                    </a:cubicBezTo>
                    <a:cubicBezTo>
                      <a:pt x="157730" y="277404"/>
                      <a:pt x="180821" y="299341"/>
                      <a:pt x="164080" y="249118"/>
                    </a:cubicBezTo>
                    <a:cubicBezTo>
                      <a:pt x="147339" y="198895"/>
                      <a:pt x="78067" y="58618"/>
                      <a:pt x="53244" y="20518"/>
                    </a:cubicBezTo>
                    <a:cubicBezTo>
                      <a:pt x="28421" y="-17582"/>
                      <a:pt x="-14297" y="2045"/>
                      <a:pt x="4753" y="413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7B5570B6-099B-36FE-D072-B36DC7F6C9CC}"/>
                  </a:ext>
                </a:extLst>
              </p:cNvPr>
              <p:cNvSpPr/>
              <p:nvPr/>
            </p:nvSpPr>
            <p:spPr>
              <a:xfrm>
                <a:off x="3647615" y="6080917"/>
                <a:ext cx="138862" cy="523891"/>
              </a:xfrm>
              <a:custGeom>
                <a:avLst/>
                <a:gdLst>
                  <a:gd name="connsiteX0" fmla="*/ 65403 w 138862"/>
                  <a:gd name="connsiteY0" fmla="*/ 1228 h 523891"/>
                  <a:gd name="connsiteX1" fmla="*/ 9985 w 138862"/>
                  <a:gd name="connsiteY1" fmla="*/ 167483 h 523891"/>
                  <a:gd name="connsiteX2" fmla="*/ 41158 w 138862"/>
                  <a:gd name="connsiteY2" fmla="*/ 330274 h 523891"/>
                  <a:gd name="connsiteX3" fmla="*/ 3058 w 138862"/>
                  <a:gd name="connsiteY3" fmla="*/ 267928 h 523891"/>
                  <a:gd name="connsiteX4" fmla="*/ 138140 w 138862"/>
                  <a:gd name="connsiteY4" fmla="*/ 520774 h 523891"/>
                  <a:gd name="connsiteX5" fmla="*/ 55012 w 138862"/>
                  <a:gd name="connsiteY5" fmla="*/ 396083 h 523891"/>
                  <a:gd name="connsiteX6" fmla="*/ 16912 w 138862"/>
                  <a:gd name="connsiteY6" fmla="*/ 205583 h 523891"/>
                  <a:gd name="connsiteX7" fmla="*/ 37694 w 138862"/>
                  <a:gd name="connsiteY7" fmla="*/ 257538 h 523891"/>
                  <a:gd name="connsiteX8" fmla="*/ 65403 w 138862"/>
                  <a:gd name="connsiteY8" fmla="*/ 1228 h 523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8862" h="523891">
                    <a:moveTo>
                      <a:pt x="65403" y="1228"/>
                    </a:moveTo>
                    <a:cubicBezTo>
                      <a:pt x="60785" y="-13781"/>
                      <a:pt x="14026" y="112642"/>
                      <a:pt x="9985" y="167483"/>
                    </a:cubicBezTo>
                    <a:cubicBezTo>
                      <a:pt x="5944" y="222324"/>
                      <a:pt x="42312" y="313533"/>
                      <a:pt x="41158" y="330274"/>
                    </a:cubicBezTo>
                    <a:cubicBezTo>
                      <a:pt x="40003" y="347015"/>
                      <a:pt x="-13106" y="236178"/>
                      <a:pt x="3058" y="267928"/>
                    </a:cubicBezTo>
                    <a:cubicBezTo>
                      <a:pt x="19222" y="299678"/>
                      <a:pt x="129481" y="499415"/>
                      <a:pt x="138140" y="520774"/>
                    </a:cubicBezTo>
                    <a:cubicBezTo>
                      <a:pt x="146799" y="542133"/>
                      <a:pt x="75217" y="448615"/>
                      <a:pt x="55012" y="396083"/>
                    </a:cubicBezTo>
                    <a:cubicBezTo>
                      <a:pt x="34807" y="343551"/>
                      <a:pt x="19798" y="228674"/>
                      <a:pt x="16912" y="205583"/>
                    </a:cubicBezTo>
                    <a:cubicBezTo>
                      <a:pt x="14026" y="182492"/>
                      <a:pt x="33653" y="288711"/>
                      <a:pt x="37694" y="257538"/>
                    </a:cubicBezTo>
                    <a:cubicBezTo>
                      <a:pt x="41735" y="226365"/>
                      <a:pt x="70021" y="16237"/>
                      <a:pt x="65403" y="12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8BE3A146-0AFD-961E-46F3-6ED742432809}"/>
                  </a:ext>
                </a:extLst>
              </p:cNvPr>
              <p:cNvSpPr/>
              <p:nvPr/>
            </p:nvSpPr>
            <p:spPr>
              <a:xfrm>
                <a:off x="3746596" y="6080968"/>
                <a:ext cx="791325" cy="133172"/>
              </a:xfrm>
              <a:custGeom>
                <a:avLst/>
                <a:gdLst>
                  <a:gd name="connsiteX0" fmla="*/ 1059 w 791325"/>
                  <a:gd name="connsiteY0" fmla="*/ 112014 h 133172"/>
                  <a:gd name="connsiteX1" fmla="*/ 326640 w 791325"/>
                  <a:gd name="connsiteY1" fmla="*/ 63523 h 133172"/>
                  <a:gd name="connsiteX2" fmla="*/ 288540 w 791325"/>
                  <a:gd name="connsiteY2" fmla="*/ 56596 h 133172"/>
                  <a:gd name="connsiteX3" fmla="*/ 783840 w 791325"/>
                  <a:gd name="connsiteY3" fmla="*/ 132796 h 133172"/>
                  <a:gd name="connsiteX4" fmla="*/ 600268 w 791325"/>
                  <a:gd name="connsiteY4" fmla="*/ 87768 h 133172"/>
                  <a:gd name="connsiteX5" fmla="*/ 205413 w 791325"/>
                  <a:gd name="connsiteY5" fmla="*/ 1177 h 133172"/>
                  <a:gd name="connsiteX6" fmla="*/ 316249 w 791325"/>
                  <a:gd name="connsiteY6" fmla="*/ 39277 h 133172"/>
                  <a:gd name="connsiteX7" fmla="*/ 226195 w 791325"/>
                  <a:gd name="connsiteY7" fmla="*/ 63523 h 133172"/>
                  <a:gd name="connsiteX8" fmla="*/ 1059 w 791325"/>
                  <a:gd name="connsiteY8" fmla="*/ 112014 h 1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1325" h="133172">
                    <a:moveTo>
                      <a:pt x="1059" y="112014"/>
                    </a:moveTo>
                    <a:cubicBezTo>
                      <a:pt x="17800" y="112014"/>
                      <a:pt x="278727" y="72759"/>
                      <a:pt x="326640" y="63523"/>
                    </a:cubicBezTo>
                    <a:cubicBezTo>
                      <a:pt x="374553" y="54287"/>
                      <a:pt x="288540" y="56596"/>
                      <a:pt x="288540" y="56596"/>
                    </a:cubicBezTo>
                    <a:lnTo>
                      <a:pt x="783840" y="132796"/>
                    </a:lnTo>
                    <a:cubicBezTo>
                      <a:pt x="835795" y="137991"/>
                      <a:pt x="600268" y="87768"/>
                      <a:pt x="600268" y="87768"/>
                    </a:cubicBezTo>
                    <a:lnTo>
                      <a:pt x="205413" y="1177"/>
                    </a:lnTo>
                    <a:cubicBezTo>
                      <a:pt x="158077" y="-6905"/>
                      <a:pt x="312785" y="28886"/>
                      <a:pt x="316249" y="39277"/>
                    </a:cubicBezTo>
                    <a:cubicBezTo>
                      <a:pt x="319713" y="49668"/>
                      <a:pt x="281613" y="53709"/>
                      <a:pt x="226195" y="63523"/>
                    </a:cubicBezTo>
                    <a:cubicBezTo>
                      <a:pt x="170777" y="73337"/>
                      <a:pt x="-15682" y="112014"/>
                      <a:pt x="1059" y="1120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72ED63FA-ED61-3D3A-01D4-9363C79503C1}"/>
                  </a:ext>
                </a:extLst>
              </p:cNvPr>
              <p:cNvSpPr/>
              <p:nvPr/>
            </p:nvSpPr>
            <p:spPr>
              <a:xfrm>
                <a:off x="3299163" y="4821726"/>
                <a:ext cx="227356" cy="449493"/>
              </a:xfrm>
              <a:custGeom>
                <a:avLst/>
                <a:gdLst>
                  <a:gd name="connsiteX0" fmla="*/ 91 w 227356"/>
                  <a:gd name="connsiteY0" fmla="*/ 1528 h 449493"/>
                  <a:gd name="connsiteX1" fmla="*/ 193680 w 227356"/>
                  <a:gd name="connsiteY1" fmla="*/ 215712 h 449493"/>
                  <a:gd name="connsiteX2" fmla="*/ 152491 w 227356"/>
                  <a:gd name="connsiteY2" fmla="*/ 446371 h 449493"/>
                  <a:gd name="connsiteX3" fmla="*/ 201918 w 227356"/>
                  <a:gd name="connsiteY3" fmla="*/ 339279 h 449493"/>
                  <a:gd name="connsiteX4" fmla="*/ 222513 w 227356"/>
                  <a:gd name="connsiteY4" fmla="*/ 199236 h 449493"/>
                  <a:gd name="connsiteX5" fmla="*/ 222513 w 227356"/>
                  <a:gd name="connsiteY5" fmla="*/ 236306 h 449493"/>
                  <a:gd name="connsiteX6" fmla="*/ 168967 w 227356"/>
                  <a:gd name="connsiteY6" fmla="*/ 125096 h 449493"/>
                  <a:gd name="connsiteX7" fmla="*/ 91 w 227356"/>
                  <a:gd name="connsiteY7" fmla="*/ 1528 h 449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7356" h="449493">
                    <a:moveTo>
                      <a:pt x="91" y="1528"/>
                    </a:moveTo>
                    <a:cubicBezTo>
                      <a:pt x="4210" y="16631"/>
                      <a:pt x="168280" y="141572"/>
                      <a:pt x="193680" y="215712"/>
                    </a:cubicBezTo>
                    <a:cubicBezTo>
                      <a:pt x="219080" y="289852"/>
                      <a:pt x="151118" y="425777"/>
                      <a:pt x="152491" y="446371"/>
                    </a:cubicBezTo>
                    <a:cubicBezTo>
                      <a:pt x="153864" y="466966"/>
                      <a:pt x="190248" y="380468"/>
                      <a:pt x="201918" y="339279"/>
                    </a:cubicBezTo>
                    <a:cubicBezTo>
                      <a:pt x="213588" y="298090"/>
                      <a:pt x="219081" y="216398"/>
                      <a:pt x="222513" y="199236"/>
                    </a:cubicBezTo>
                    <a:cubicBezTo>
                      <a:pt x="225945" y="182074"/>
                      <a:pt x="231437" y="248663"/>
                      <a:pt x="222513" y="236306"/>
                    </a:cubicBezTo>
                    <a:cubicBezTo>
                      <a:pt x="213589" y="223949"/>
                      <a:pt x="206037" y="162853"/>
                      <a:pt x="168967" y="125096"/>
                    </a:cubicBezTo>
                    <a:cubicBezTo>
                      <a:pt x="131897" y="87339"/>
                      <a:pt x="-4028" y="-13575"/>
                      <a:pt x="91" y="15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フリーフォーム 63">
                <a:extLst>
                  <a:ext uri="{FF2B5EF4-FFF2-40B4-BE49-F238E27FC236}">
                    <a16:creationId xmlns:a16="http://schemas.microsoft.com/office/drawing/2014/main" id="{EEE5BA96-2EAA-3083-A079-03294A7CEE28}"/>
                  </a:ext>
                </a:extLst>
              </p:cNvPr>
              <p:cNvSpPr/>
              <p:nvPr/>
            </p:nvSpPr>
            <p:spPr>
              <a:xfrm>
                <a:off x="4197014" y="4752871"/>
                <a:ext cx="850187" cy="413089"/>
              </a:xfrm>
              <a:custGeom>
                <a:avLst/>
                <a:gdLst>
                  <a:gd name="connsiteX0" fmla="*/ 164 w 850187"/>
                  <a:gd name="connsiteY0" fmla="*/ 361 h 413089"/>
                  <a:gd name="connsiteX1" fmla="*/ 243181 w 850187"/>
                  <a:gd name="connsiteY1" fmla="*/ 305161 h 413089"/>
                  <a:gd name="connsiteX2" fmla="*/ 239062 w 850187"/>
                  <a:gd name="connsiteY2" fmla="*/ 251615 h 413089"/>
                  <a:gd name="connsiteX3" fmla="*/ 342035 w 850187"/>
                  <a:gd name="connsiteY3" fmla="*/ 391659 h 413089"/>
                  <a:gd name="connsiteX4" fmla="*/ 506791 w 850187"/>
                  <a:gd name="connsiteY4" fmla="*/ 284567 h 413089"/>
                  <a:gd name="connsiteX5" fmla="*/ 436770 w 850187"/>
                  <a:gd name="connsiteY5" fmla="*/ 408134 h 413089"/>
                  <a:gd name="connsiteX6" fmla="*/ 848662 w 850187"/>
                  <a:gd name="connsiteY6" fmla="*/ 78621 h 413089"/>
                  <a:gd name="connsiteX7" fmla="*/ 572694 w 850187"/>
                  <a:gd name="connsiteY7" fmla="*/ 333994 h 413089"/>
                  <a:gd name="connsiteX8" fmla="*/ 473840 w 850187"/>
                  <a:gd name="connsiteY8" fmla="*/ 395778 h 413089"/>
                  <a:gd name="connsiteX9" fmla="*/ 263775 w 850187"/>
                  <a:gd name="connsiteY9" fmla="*/ 292805 h 413089"/>
                  <a:gd name="connsiteX10" fmla="*/ 284370 w 850187"/>
                  <a:gd name="connsiteY10" fmla="*/ 375183 h 413089"/>
                  <a:gd name="connsiteX11" fmla="*/ 164 w 850187"/>
                  <a:gd name="connsiteY11" fmla="*/ 361 h 413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50187" h="413089">
                    <a:moveTo>
                      <a:pt x="164" y="361"/>
                    </a:moveTo>
                    <a:cubicBezTo>
                      <a:pt x="-6701" y="-11309"/>
                      <a:pt x="203365" y="263285"/>
                      <a:pt x="243181" y="305161"/>
                    </a:cubicBezTo>
                    <a:cubicBezTo>
                      <a:pt x="282997" y="347037"/>
                      <a:pt x="222587" y="237199"/>
                      <a:pt x="239062" y="251615"/>
                    </a:cubicBezTo>
                    <a:cubicBezTo>
                      <a:pt x="255537" y="266031"/>
                      <a:pt x="297414" y="386167"/>
                      <a:pt x="342035" y="391659"/>
                    </a:cubicBezTo>
                    <a:cubicBezTo>
                      <a:pt x="386656" y="397151"/>
                      <a:pt x="491002" y="281821"/>
                      <a:pt x="506791" y="284567"/>
                    </a:cubicBezTo>
                    <a:cubicBezTo>
                      <a:pt x="522580" y="287313"/>
                      <a:pt x="379792" y="442458"/>
                      <a:pt x="436770" y="408134"/>
                    </a:cubicBezTo>
                    <a:cubicBezTo>
                      <a:pt x="493749" y="373810"/>
                      <a:pt x="826008" y="90978"/>
                      <a:pt x="848662" y="78621"/>
                    </a:cubicBezTo>
                    <a:cubicBezTo>
                      <a:pt x="871316" y="66264"/>
                      <a:pt x="635164" y="281135"/>
                      <a:pt x="572694" y="333994"/>
                    </a:cubicBezTo>
                    <a:cubicBezTo>
                      <a:pt x="510224" y="386854"/>
                      <a:pt x="525326" y="402643"/>
                      <a:pt x="473840" y="395778"/>
                    </a:cubicBezTo>
                    <a:cubicBezTo>
                      <a:pt x="422354" y="388913"/>
                      <a:pt x="295353" y="296237"/>
                      <a:pt x="263775" y="292805"/>
                    </a:cubicBezTo>
                    <a:cubicBezTo>
                      <a:pt x="232197" y="289373"/>
                      <a:pt x="326932" y="421864"/>
                      <a:pt x="284370" y="375183"/>
                    </a:cubicBezTo>
                    <a:cubicBezTo>
                      <a:pt x="241808" y="328502"/>
                      <a:pt x="7029" y="12031"/>
                      <a:pt x="164" y="3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フリーフォーム 64">
                <a:extLst>
                  <a:ext uri="{FF2B5EF4-FFF2-40B4-BE49-F238E27FC236}">
                    <a16:creationId xmlns:a16="http://schemas.microsoft.com/office/drawing/2014/main" id="{17061356-28A7-B2C1-3A05-BDA042AD2A5E}"/>
                  </a:ext>
                </a:extLst>
              </p:cNvPr>
              <p:cNvSpPr/>
              <p:nvPr/>
            </p:nvSpPr>
            <p:spPr>
              <a:xfrm>
                <a:off x="4761141" y="5008207"/>
                <a:ext cx="280416" cy="888551"/>
              </a:xfrm>
              <a:custGeom>
                <a:avLst/>
                <a:gdLst>
                  <a:gd name="connsiteX0" fmla="*/ 280416 w 280416"/>
                  <a:gd name="connsiteY0" fmla="*/ 398 h 888551"/>
                  <a:gd name="connsiteX1" fmla="*/ 37400 w 280416"/>
                  <a:gd name="connsiteY1" fmla="*/ 313436 h 888551"/>
                  <a:gd name="connsiteX2" fmla="*/ 4448 w 280416"/>
                  <a:gd name="connsiteY2" fmla="*/ 877728 h 888551"/>
                  <a:gd name="connsiteX3" fmla="*/ 4448 w 280416"/>
                  <a:gd name="connsiteY3" fmla="*/ 651188 h 888551"/>
                  <a:gd name="connsiteX4" fmla="*/ 329 w 280416"/>
                  <a:gd name="connsiteY4" fmla="*/ 239296 h 888551"/>
                  <a:gd name="connsiteX5" fmla="*/ 4448 w 280416"/>
                  <a:gd name="connsiteY5" fmla="*/ 428766 h 888551"/>
                  <a:gd name="connsiteX6" fmla="*/ 37400 w 280416"/>
                  <a:gd name="connsiteY6" fmla="*/ 251652 h 888551"/>
                  <a:gd name="connsiteX7" fmla="*/ 280416 w 280416"/>
                  <a:gd name="connsiteY7" fmla="*/ 398 h 888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0416" h="888551">
                    <a:moveTo>
                      <a:pt x="280416" y="398"/>
                    </a:moveTo>
                    <a:cubicBezTo>
                      <a:pt x="280416" y="10695"/>
                      <a:pt x="83395" y="167214"/>
                      <a:pt x="37400" y="313436"/>
                    </a:cubicBezTo>
                    <a:cubicBezTo>
                      <a:pt x="-8595" y="459658"/>
                      <a:pt x="9940" y="821436"/>
                      <a:pt x="4448" y="877728"/>
                    </a:cubicBezTo>
                    <a:cubicBezTo>
                      <a:pt x="-1044" y="934020"/>
                      <a:pt x="5134" y="757593"/>
                      <a:pt x="4448" y="651188"/>
                    </a:cubicBezTo>
                    <a:cubicBezTo>
                      <a:pt x="3762" y="544783"/>
                      <a:pt x="329" y="276366"/>
                      <a:pt x="329" y="239296"/>
                    </a:cubicBezTo>
                    <a:cubicBezTo>
                      <a:pt x="329" y="202226"/>
                      <a:pt x="-1730" y="426707"/>
                      <a:pt x="4448" y="428766"/>
                    </a:cubicBezTo>
                    <a:cubicBezTo>
                      <a:pt x="10626" y="430825"/>
                      <a:pt x="-7908" y="320987"/>
                      <a:pt x="37400" y="251652"/>
                    </a:cubicBezTo>
                    <a:cubicBezTo>
                      <a:pt x="82708" y="182317"/>
                      <a:pt x="280416" y="-9899"/>
                      <a:pt x="280416" y="3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フリーフォーム 65">
                <a:extLst>
                  <a:ext uri="{FF2B5EF4-FFF2-40B4-BE49-F238E27FC236}">
                    <a16:creationId xmlns:a16="http://schemas.microsoft.com/office/drawing/2014/main" id="{9AE5BD7D-4B28-14B8-D856-1BBCA160E62C}"/>
                  </a:ext>
                </a:extLst>
              </p:cNvPr>
              <p:cNvSpPr/>
              <p:nvPr/>
            </p:nvSpPr>
            <p:spPr>
              <a:xfrm>
                <a:off x="3163321" y="4839462"/>
                <a:ext cx="176115" cy="603927"/>
              </a:xfrm>
              <a:custGeom>
                <a:avLst/>
                <a:gdLst>
                  <a:gd name="connsiteX0" fmla="*/ 9 w 176115"/>
                  <a:gd name="connsiteY0" fmla="*/ 268 h 603927"/>
                  <a:gd name="connsiteX1" fmla="*/ 156528 w 176115"/>
                  <a:gd name="connsiteY1" fmla="*/ 230927 h 603927"/>
                  <a:gd name="connsiteX2" fmla="*/ 70030 w 176115"/>
                  <a:gd name="connsiteY2" fmla="*/ 597511 h 603927"/>
                  <a:gd name="connsiteX3" fmla="*/ 140052 w 176115"/>
                  <a:gd name="connsiteY3" fmla="*/ 449230 h 603927"/>
                  <a:gd name="connsiteX4" fmla="*/ 164765 w 176115"/>
                  <a:gd name="connsiteY4" fmla="*/ 255641 h 603927"/>
                  <a:gd name="connsiteX5" fmla="*/ 164765 w 176115"/>
                  <a:gd name="connsiteY5" fmla="*/ 185619 h 603927"/>
                  <a:gd name="connsiteX6" fmla="*/ 9 w 176115"/>
                  <a:gd name="connsiteY6" fmla="*/ 268 h 603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6115" h="603927">
                    <a:moveTo>
                      <a:pt x="9" y="268"/>
                    </a:moveTo>
                    <a:cubicBezTo>
                      <a:pt x="-1364" y="7819"/>
                      <a:pt x="144858" y="131387"/>
                      <a:pt x="156528" y="230927"/>
                    </a:cubicBezTo>
                    <a:cubicBezTo>
                      <a:pt x="168198" y="330468"/>
                      <a:pt x="72776" y="561127"/>
                      <a:pt x="70030" y="597511"/>
                    </a:cubicBezTo>
                    <a:cubicBezTo>
                      <a:pt x="67284" y="633895"/>
                      <a:pt x="124263" y="506208"/>
                      <a:pt x="140052" y="449230"/>
                    </a:cubicBezTo>
                    <a:cubicBezTo>
                      <a:pt x="155841" y="392252"/>
                      <a:pt x="160646" y="299576"/>
                      <a:pt x="164765" y="255641"/>
                    </a:cubicBezTo>
                    <a:cubicBezTo>
                      <a:pt x="168884" y="211706"/>
                      <a:pt x="188105" y="224749"/>
                      <a:pt x="164765" y="185619"/>
                    </a:cubicBezTo>
                    <a:cubicBezTo>
                      <a:pt x="141425" y="146489"/>
                      <a:pt x="1382" y="-7283"/>
                      <a:pt x="9" y="2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B9169F00-911D-DEE4-D568-0F46834BA3B1}"/>
                  </a:ext>
                </a:extLst>
              </p:cNvPr>
              <p:cNvSpPr/>
              <p:nvPr/>
            </p:nvSpPr>
            <p:spPr>
              <a:xfrm>
                <a:off x="6149650" y="4855613"/>
                <a:ext cx="98856" cy="379961"/>
              </a:xfrm>
              <a:custGeom>
                <a:avLst/>
                <a:gdLst>
                  <a:gd name="connsiteX0" fmla="*/ 325 w 98856"/>
                  <a:gd name="connsiteY0" fmla="*/ 2137 h 379961"/>
                  <a:gd name="connsiteX1" fmla="*/ 67000 w 98856"/>
                  <a:gd name="connsiteY1" fmla="*/ 94212 h 379961"/>
                  <a:gd name="connsiteX2" fmla="*/ 67000 w 98856"/>
                  <a:gd name="connsiteY2" fmla="*/ 249787 h 379961"/>
                  <a:gd name="connsiteX3" fmla="*/ 38425 w 98856"/>
                  <a:gd name="connsiteY3" fmla="*/ 360912 h 379961"/>
                  <a:gd name="connsiteX4" fmla="*/ 25725 w 98856"/>
                  <a:gd name="connsiteY4" fmla="*/ 376787 h 379961"/>
                  <a:gd name="connsiteX5" fmla="*/ 41600 w 98856"/>
                  <a:gd name="connsiteY5" fmla="*/ 325987 h 379961"/>
                  <a:gd name="connsiteX6" fmla="*/ 98750 w 98856"/>
                  <a:gd name="connsiteY6" fmla="*/ 183112 h 379961"/>
                  <a:gd name="connsiteX7" fmla="*/ 325 w 98856"/>
                  <a:gd name="connsiteY7" fmla="*/ 2137 h 379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856" h="379961">
                    <a:moveTo>
                      <a:pt x="325" y="2137"/>
                    </a:moveTo>
                    <a:cubicBezTo>
                      <a:pt x="-4967" y="-12680"/>
                      <a:pt x="55888" y="52937"/>
                      <a:pt x="67000" y="94212"/>
                    </a:cubicBezTo>
                    <a:cubicBezTo>
                      <a:pt x="78112" y="135487"/>
                      <a:pt x="71763" y="205337"/>
                      <a:pt x="67000" y="249787"/>
                    </a:cubicBezTo>
                    <a:cubicBezTo>
                      <a:pt x="62238" y="294237"/>
                      <a:pt x="38425" y="360912"/>
                      <a:pt x="38425" y="360912"/>
                    </a:cubicBezTo>
                    <a:cubicBezTo>
                      <a:pt x="31546" y="382078"/>
                      <a:pt x="25196" y="382608"/>
                      <a:pt x="25725" y="376787"/>
                    </a:cubicBezTo>
                    <a:cubicBezTo>
                      <a:pt x="26254" y="370966"/>
                      <a:pt x="29429" y="358266"/>
                      <a:pt x="41600" y="325987"/>
                    </a:cubicBezTo>
                    <a:cubicBezTo>
                      <a:pt x="53771" y="293708"/>
                      <a:pt x="101396" y="234441"/>
                      <a:pt x="98750" y="183112"/>
                    </a:cubicBezTo>
                    <a:cubicBezTo>
                      <a:pt x="96104" y="131783"/>
                      <a:pt x="5617" y="16954"/>
                      <a:pt x="325" y="21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558675AB-9DEF-9079-1143-7B3A866CCA40}"/>
                  </a:ext>
                </a:extLst>
              </p:cNvPr>
              <p:cNvSpPr/>
              <p:nvPr/>
            </p:nvSpPr>
            <p:spPr>
              <a:xfrm>
                <a:off x="5984441" y="5158290"/>
                <a:ext cx="169328" cy="248818"/>
              </a:xfrm>
              <a:custGeom>
                <a:avLst/>
                <a:gdLst>
                  <a:gd name="connsiteX0" fmla="*/ 165534 w 169328"/>
                  <a:gd name="connsiteY0" fmla="*/ 1085 h 248818"/>
                  <a:gd name="connsiteX1" fmla="*/ 156009 w 169328"/>
                  <a:gd name="connsiteY1" fmla="*/ 105860 h 248818"/>
                  <a:gd name="connsiteX2" fmla="*/ 108384 w 169328"/>
                  <a:gd name="connsiteY2" fmla="*/ 188410 h 248818"/>
                  <a:gd name="connsiteX3" fmla="*/ 434 w 169328"/>
                  <a:gd name="connsiteY3" fmla="*/ 248735 h 248818"/>
                  <a:gd name="connsiteX4" fmla="*/ 152834 w 169328"/>
                  <a:gd name="connsiteY4" fmla="*/ 175710 h 248818"/>
                  <a:gd name="connsiteX5" fmla="*/ 165534 w 169328"/>
                  <a:gd name="connsiteY5" fmla="*/ 1085 h 248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9328" h="248818">
                    <a:moveTo>
                      <a:pt x="165534" y="1085"/>
                    </a:moveTo>
                    <a:cubicBezTo>
                      <a:pt x="166063" y="-10557"/>
                      <a:pt x="165534" y="74639"/>
                      <a:pt x="156009" y="105860"/>
                    </a:cubicBezTo>
                    <a:cubicBezTo>
                      <a:pt x="146484" y="137081"/>
                      <a:pt x="134313" y="164598"/>
                      <a:pt x="108384" y="188410"/>
                    </a:cubicBezTo>
                    <a:cubicBezTo>
                      <a:pt x="82455" y="212222"/>
                      <a:pt x="-6974" y="250852"/>
                      <a:pt x="434" y="248735"/>
                    </a:cubicBezTo>
                    <a:cubicBezTo>
                      <a:pt x="7842" y="246618"/>
                      <a:pt x="125317" y="211164"/>
                      <a:pt x="152834" y="175710"/>
                    </a:cubicBezTo>
                    <a:cubicBezTo>
                      <a:pt x="180351" y="140256"/>
                      <a:pt x="165005" y="12727"/>
                      <a:pt x="165534" y="10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2D2F1855-1B9E-9623-36A5-DB3C9C7AF802}"/>
                  </a:ext>
                </a:extLst>
              </p:cNvPr>
              <p:cNvSpPr/>
              <p:nvPr/>
            </p:nvSpPr>
            <p:spPr>
              <a:xfrm>
                <a:off x="5828613" y="5244713"/>
                <a:ext cx="168193" cy="151634"/>
              </a:xfrm>
              <a:custGeom>
                <a:avLst/>
                <a:gdLst>
                  <a:gd name="connsiteX0" fmla="*/ 687 w 168193"/>
                  <a:gd name="connsiteY0" fmla="*/ 387 h 151634"/>
                  <a:gd name="connsiteX1" fmla="*/ 54662 w 168193"/>
                  <a:gd name="connsiteY1" fmla="*/ 70237 h 151634"/>
                  <a:gd name="connsiteX2" fmla="*/ 165787 w 168193"/>
                  <a:gd name="connsiteY2" fmla="*/ 149612 h 151634"/>
                  <a:gd name="connsiteX3" fmla="*/ 124512 w 168193"/>
                  <a:gd name="connsiteY3" fmla="*/ 124212 h 151634"/>
                  <a:gd name="connsiteX4" fmla="*/ 48312 w 168193"/>
                  <a:gd name="connsiteY4" fmla="*/ 82937 h 151634"/>
                  <a:gd name="connsiteX5" fmla="*/ 89587 w 168193"/>
                  <a:gd name="connsiteY5" fmla="*/ 101987 h 151634"/>
                  <a:gd name="connsiteX6" fmla="*/ 687 w 168193"/>
                  <a:gd name="connsiteY6" fmla="*/ 387 h 151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193" h="151634">
                    <a:moveTo>
                      <a:pt x="687" y="387"/>
                    </a:moveTo>
                    <a:cubicBezTo>
                      <a:pt x="-5134" y="-4905"/>
                      <a:pt x="27145" y="45366"/>
                      <a:pt x="54662" y="70237"/>
                    </a:cubicBezTo>
                    <a:cubicBezTo>
                      <a:pt x="82179" y="95108"/>
                      <a:pt x="154145" y="140616"/>
                      <a:pt x="165787" y="149612"/>
                    </a:cubicBezTo>
                    <a:cubicBezTo>
                      <a:pt x="177429" y="158608"/>
                      <a:pt x="144091" y="135324"/>
                      <a:pt x="124512" y="124212"/>
                    </a:cubicBezTo>
                    <a:cubicBezTo>
                      <a:pt x="104933" y="113100"/>
                      <a:pt x="54133" y="86641"/>
                      <a:pt x="48312" y="82937"/>
                    </a:cubicBezTo>
                    <a:cubicBezTo>
                      <a:pt x="42491" y="79233"/>
                      <a:pt x="95408" y="110983"/>
                      <a:pt x="89587" y="101987"/>
                    </a:cubicBezTo>
                    <a:cubicBezTo>
                      <a:pt x="83766" y="92991"/>
                      <a:pt x="6508" y="5679"/>
                      <a:pt x="687" y="3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6F043AA5-1393-6349-4DF4-B6D7A82CD464}"/>
                  </a:ext>
                </a:extLst>
              </p:cNvPr>
              <p:cNvSpPr/>
              <p:nvPr/>
            </p:nvSpPr>
            <p:spPr>
              <a:xfrm>
                <a:off x="5981687" y="4873150"/>
                <a:ext cx="67056" cy="254902"/>
              </a:xfrm>
              <a:custGeom>
                <a:avLst/>
                <a:gdLst>
                  <a:gd name="connsiteX0" fmla="*/ 6363 w 67056"/>
                  <a:gd name="connsiteY0" fmla="*/ 475 h 254902"/>
                  <a:gd name="connsiteX1" fmla="*/ 60338 w 67056"/>
                  <a:gd name="connsiteY1" fmla="*/ 105250 h 254902"/>
                  <a:gd name="connsiteX2" fmla="*/ 13 w 67056"/>
                  <a:gd name="connsiteY2" fmla="*/ 254475 h 254902"/>
                  <a:gd name="connsiteX3" fmla="*/ 66688 w 67056"/>
                  <a:gd name="connsiteY3" fmla="*/ 146525 h 254902"/>
                  <a:gd name="connsiteX4" fmla="*/ 6363 w 67056"/>
                  <a:gd name="connsiteY4" fmla="*/ 475 h 2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056" h="254902">
                    <a:moveTo>
                      <a:pt x="6363" y="475"/>
                    </a:moveTo>
                    <a:cubicBezTo>
                      <a:pt x="5305" y="-6404"/>
                      <a:pt x="61396" y="62917"/>
                      <a:pt x="60338" y="105250"/>
                    </a:cubicBezTo>
                    <a:cubicBezTo>
                      <a:pt x="59280" y="147583"/>
                      <a:pt x="-1045" y="247596"/>
                      <a:pt x="13" y="254475"/>
                    </a:cubicBezTo>
                    <a:cubicBezTo>
                      <a:pt x="1071" y="261354"/>
                      <a:pt x="60867" y="183567"/>
                      <a:pt x="66688" y="146525"/>
                    </a:cubicBezTo>
                    <a:cubicBezTo>
                      <a:pt x="72509" y="109483"/>
                      <a:pt x="7421" y="7354"/>
                      <a:pt x="6363" y="4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FA6A5A41-AEB7-ECA4-4348-418341709880}"/>
                  </a:ext>
                </a:extLst>
              </p:cNvPr>
              <p:cNvSpPr/>
              <p:nvPr/>
            </p:nvSpPr>
            <p:spPr>
              <a:xfrm>
                <a:off x="5933476" y="4864098"/>
                <a:ext cx="52344" cy="253715"/>
              </a:xfrm>
              <a:custGeom>
                <a:avLst/>
                <a:gdLst>
                  <a:gd name="connsiteX0" fmla="*/ 3774 w 52344"/>
                  <a:gd name="connsiteY0" fmla="*/ 2 h 253715"/>
                  <a:gd name="connsiteX1" fmla="*/ 3774 w 52344"/>
                  <a:gd name="connsiteY1" fmla="*/ 111127 h 253715"/>
                  <a:gd name="connsiteX2" fmla="*/ 51399 w 52344"/>
                  <a:gd name="connsiteY2" fmla="*/ 250827 h 253715"/>
                  <a:gd name="connsiteX3" fmla="*/ 35524 w 52344"/>
                  <a:gd name="connsiteY3" fmla="*/ 200027 h 253715"/>
                  <a:gd name="connsiteX4" fmla="*/ 35524 w 52344"/>
                  <a:gd name="connsiteY4" fmla="*/ 133352 h 253715"/>
                  <a:gd name="connsiteX5" fmla="*/ 38699 w 52344"/>
                  <a:gd name="connsiteY5" fmla="*/ 184152 h 253715"/>
                  <a:gd name="connsiteX6" fmla="*/ 10124 w 52344"/>
                  <a:gd name="connsiteY6" fmla="*/ 107952 h 253715"/>
                  <a:gd name="connsiteX7" fmla="*/ 3774 w 52344"/>
                  <a:gd name="connsiteY7" fmla="*/ 2 h 253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44" h="253715">
                    <a:moveTo>
                      <a:pt x="3774" y="2"/>
                    </a:moveTo>
                    <a:cubicBezTo>
                      <a:pt x="2716" y="531"/>
                      <a:pt x="-4163" y="69323"/>
                      <a:pt x="3774" y="111127"/>
                    </a:cubicBezTo>
                    <a:cubicBezTo>
                      <a:pt x="11711" y="152931"/>
                      <a:pt x="46107" y="236010"/>
                      <a:pt x="51399" y="250827"/>
                    </a:cubicBezTo>
                    <a:cubicBezTo>
                      <a:pt x="56691" y="265644"/>
                      <a:pt x="38170" y="219606"/>
                      <a:pt x="35524" y="200027"/>
                    </a:cubicBezTo>
                    <a:cubicBezTo>
                      <a:pt x="32878" y="180448"/>
                      <a:pt x="34995" y="135998"/>
                      <a:pt x="35524" y="133352"/>
                    </a:cubicBezTo>
                    <a:cubicBezTo>
                      <a:pt x="36053" y="130706"/>
                      <a:pt x="42932" y="188385"/>
                      <a:pt x="38699" y="184152"/>
                    </a:cubicBezTo>
                    <a:cubicBezTo>
                      <a:pt x="34466" y="179919"/>
                      <a:pt x="19120" y="134410"/>
                      <a:pt x="10124" y="107952"/>
                    </a:cubicBezTo>
                    <a:cubicBezTo>
                      <a:pt x="1128" y="81494"/>
                      <a:pt x="4832" y="-527"/>
                      <a:pt x="3774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1C4C97FE-6046-4D8A-7845-6A8F7287A0FF}"/>
                  </a:ext>
                </a:extLst>
              </p:cNvPr>
              <p:cNvSpPr/>
              <p:nvPr/>
            </p:nvSpPr>
            <p:spPr>
              <a:xfrm>
                <a:off x="2784475" y="3660022"/>
                <a:ext cx="358795" cy="667696"/>
              </a:xfrm>
              <a:custGeom>
                <a:avLst/>
                <a:gdLst>
                  <a:gd name="connsiteX0" fmla="*/ 358775 w 358795"/>
                  <a:gd name="connsiteY0" fmla="*/ 753 h 667696"/>
                  <a:gd name="connsiteX1" fmla="*/ 241300 w 358795"/>
                  <a:gd name="connsiteY1" fmla="*/ 353178 h 667696"/>
                  <a:gd name="connsiteX2" fmla="*/ 257175 w 358795"/>
                  <a:gd name="connsiteY2" fmla="*/ 261103 h 667696"/>
                  <a:gd name="connsiteX3" fmla="*/ 200025 w 358795"/>
                  <a:gd name="connsiteY3" fmla="*/ 413503 h 667696"/>
                  <a:gd name="connsiteX4" fmla="*/ 0 w 358795"/>
                  <a:gd name="connsiteY4" fmla="*/ 667503 h 667696"/>
                  <a:gd name="connsiteX5" fmla="*/ 200025 w 358795"/>
                  <a:gd name="connsiteY5" fmla="*/ 451603 h 667696"/>
                  <a:gd name="connsiteX6" fmla="*/ 228600 w 358795"/>
                  <a:gd name="connsiteY6" fmla="*/ 242053 h 667696"/>
                  <a:gd name="connsiteX7" fmla="*/ 244475 w 358795"/>
                  <a:gd name="connsiteY7" fmla="*/ 359528 h 667696"/>
                  <a:gd name="connsiteX8" fmla="*/ 244475 w 358795"/>
                  <a:gd name="connsiteY8" fmla="*/ 219828 h 667696"/>
                  <a:gd name="connsiteX9" fmla="*/ 250825 w 358795"/>
                  <a:gd name="connsiteY9" fmla="*/ 257928 h 667696"/>
                  <a:gd name="connsiteX10" fmla="*/ 358775 w 358795"/>
                  <a:gd name="connsiteY10" fmla="*/ 753 h 667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8795" h="667696">
                    <a:moveTo>
                      <a:pt x="358775" y="753"/>
                    </a:moveTo>
                    <a:cubicBezTo>
                      <a:pt x="357187" y="16628"/>
                      <a:pt x="258233" y="309786"/>
                      <a:pt x="241300" y="353178"/>
                    </a:cubicBezTo>
                    <a:cubicBezTo>
                      <a:pt x="224367" y="396570"/>
                      <a:pt x="264054" y="251049"/>
                      <a:pt x="257175" y="261103"/>
                    </a:cubicBezTo>
                    <a:cubicBezTo>
                      <a:pt x="250296" y="271157"/>
                      <a:pt x="242887" y="345770"/>
                      <a:pt x="200025" y="413503"/>
                    </a:cubicBezTo>
                    <a:cubicBezTo>
                      <a:pt x="157162" y="481236"/>
                      <a:pt x="0" y="661153"/>
                      <a:pt x="0" y="667503"/>
                    </a:cubicBezTo>
                    <a:cubicBezTo>
                      <a:pt x="0" y="673853"/>
                      <a:pt x="161925" y="522511"/>
                      <a:pt x="200025" y="451603"/>
                    </a:cubicBezTo>
                    <a:cubicBezTo>
                      <a:pt x="238125" y="380695"/>
                      <a:pt x="221192" y="257399"/>
                      <a:pt x="228600" y="242053"/>
                    </a:cubicBezTo>
                    <a:cubicBezTo>
                      <a:pt x="236008" y="226707"/>
                      <a:pt x="241829" y="363232"/>
                      <a:pt x="244475" y="359528"/>
                    </a:cubicBezTo>
                    <a:cubicBezTo>
                      <a:pt x="247121" y="355824"/>
                      <a:pt x="243417" y="236761"/>
                      <a:pt x="244475" y="219828"/>
                    </a:cubicBezTo>
                    <a:cubicBezTo>
                      <a:pt x="245533" y="202895"/>
                      <a:pt x="233363" y="291265"/>
                      <a:pt x="250825" y="257928"/>
                    </a:cubicBezTo>
                    <a:cubicBezTo>
                      <a:pt x="268287" y="224591"/>
                      <a:pt x="360363" y="-15122"/>
                      <a:pt x="358775" y="75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フリーフォーム 67">
                <a:extLst>
                  <a:ext uri="{FF2B5EF4-FFF2-40B4-BE49-F238E27FC236}">
                    <a16:creationId xmlns:a16="http://schemas.microsoft.com/office/drawing/2014/main" id="{8AA94206-0A25-052C-EAFB-100A07678A9D}"/>
                  </a:ext>
                </a:extLst>
              </p:cNvPr>
              <p:cNvSpPr/>
              <p:nvPr/>
            </p:nvSpPr>
            <p:spPr>
              <a:xfrm>
                <a:off x="2863831" y="3641725"/>
                <a:ext cx="266768" cy="590554"/>
              </a:xfrm>
              <a:custGeom>
                <a:avLst/>
                <a:gdLst>
                  <a:gd name="connsiteX0" fmla="*/ 266719 w 266768"/>
                  <a:gd name="connsiteY0" fmla="*/ 0 h 590554"/>
                  <a:gd name="connsiteX1" fmla="*/ 95269 w 266768"/>
                  <a:gd name="connsiteY1" fmla="*/ 247650 h 590554"/>
                  <a:gd name="connsiteX2" fmla="*/ 123844 w 266768"/>
                  <a:gd name="connsiteY2" fmla="*/ 203200 h 590554"/>
                  <a:gd name="connsiteX3" fmla="*/ 41294 w 266768"/>
                  <a:gd name="connsiteY3" fmla="*/ 349250 h 590554"/>
                  <a:gd name="connsiteX4" fmla="*/ 9544 w 266768"/>
                  <a:gd name="connsiteY4" fmla="*/ 501650 h 590554"/>
                  <a:gd name="connsiteX5" fmla="*/ 25419 w 266768"/>
                  <a:gd name="connsiteY5" fmla="*/ 333375 h 590554"/>
                  <a:gd name="connsiteX6" fmla="*/ 19 w 266768"/>
                  <a:gd name="connsiteY6" fmla="*/ 590550 h 590554"/>
                  <a:gd name="connsiteX7" fmla="*/ 22244 w 266768"/>
                  <a:gd name="connsiteY7" fmla="*/ 339725 h 590554"/>
                  <a:gd name="connsiteX8" fmla="*/ 76219 w 266768"/>
                  <a:gd name="connsiteY8" fmla="*/ 247650 h 590554"/>
                  <a:gd name="connsiteX9" fmla="*/ 266719 w 266768"/>
                  <a:gd name="connsiteY9" fmla="*/ 0 h 590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68" h="590554">
                    <a:moveTo>
                      <a:pt x="266719" y="0"/>
                    </a:moveTo>
                    <a:cubicBezTo>
                      <a:pt x="269894" y="0"/>
                      <a:pt x="119081" y="213783"/>
                      <a:pt x="95269" y="247650"/>
                    </a:cubicBezTo>
                    <a:cubicBezTo>
                      <a:pt x="71457" y="281517"/>
                      <a:pt x="132840" y="186267"/>
                      <a:pt x="123844" y="203200"/>
                    </a:cubicBezTo>
                    <a:cubicBezTo>
                      <a:pt x="114848" y="220133"/>
                      <a:pt x="60344" y="299508"/>
                      <a:pt x="41294" y="349250"/>
                    </a:cubicBezTo>
                    <a:cubicBezTo>
                      <a:pt x="22244" y="398992"/>
                      <a:pt x="12190" y="504296"/>
                      <a:pt x="9544" y="501650"/>
                    </a:cubicBezTo>
                    <a:cubicBezTo>
                      <a:pt x="6898" y="499004"/>
                      <a:pt x="27006" y="318558"/>
                      <a:pt x="25419" y="333375"/>
                    </a:cubicBezTo>
                    <a:cubicBezTo>
                      <a:pt x="23832" y="348192"/>
                      <a:pt x="548" y="589492"/>
                      <a:pt x="19" y="590550"/>
                    </a:cubicBezTo>
                    <a:cubicBezTo>
                      <a:pt x="-510" y="591608"/>
                      <a:pt x="9544" y="396875"/>
                      <a:pt x="22244" y="339725"/>
                    </a:cubicBezTo>
                    <a:cubicBezTo>
                      <a:pt x="34944" y="282575"/>
                      <a:pt x="39707" y="299508"/>
                      <a:pt x="76219" y="247650"/>
                    </a:cubicBezTo>
                    <a:cubicBezTo>
                      <a:pt x="112731" y="195792"/>
                      <a:pt x="263544" y="0"/>
                      <a:pt x="266719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 68">
                <a:extLst>
                  <a:ext uri="{FF2B5EF4-FFF2-40B4-BE49-F238E27FC236}">
                    <a16:creationId xmlns:a16="http://schemas.microsoft.com/office/drawing/2014/main" id="{A8A2AEA8-5BA0-F6AA-7542-07275CE9D194}"/>
                  </a:ext>
                </a:extLst>
              </p:cNvPr>
              <p:cNvSpPr/>
              <p:nvPr/>
            </p:nvSpPr>
            <p:spPr>
              <a:xfrm>
                <a:off x="2901948" y="4203520"/>
                <a:ext cx="106885" cy="1114291"/>
              </a:xfrm>
              <a:custGeom>
                <a:avLst/>
                <a:gdLst>
                  <a:gd name="connsiteX0" fmla="*/ 92077 w 106885"/>
                  <a:gd name="connsiteY0" fmla="*/ 180 h 1114291"/>
                  <a:gd name="connsiteX1" fmla="*/ 101602 w 106885"/>
                  <a:gd name="connsiteY1" fmla="*/ 285930 h 1114291"/>
                  <a:gd name="connsiteX2" fmla="*/ 2 w 106885"/>
                  <a:gd name="connsiteY2" fmla="*/ 574855 h 1114291"/>
                  <a:gd name="connsiteX3" fmla="*/ 98427 w 106885"/>
                  <a:gd name="connsiteY3" fmla="*/ 1098730 h 1114291"/>
                  <a:gd name="connsiteX4" fmla="*/ 69852 w 106885"/>
                  <a:gd name="connsiteY4" fmla="*/ 936805 h 1114291"/>
                  <a:gd name="connsiteX5" fmla="*/ 19052 w 106885"/>
                  <a:gd name="connsiteY5" fmla="*/ 533580 h 1114291"/>
                  <a:gd name="connsiteX6" fmla="*/ 15877 w 106885"/>
                  <a:gd name="connsiteY6" fmla="*/ 581205 h 1114291"/>
                  <a:gd name="connsiteX7" fmla="*/ 95252 w 106885"/>
                  <a:gd name="connsiteY7" fmla="*/ 295455 h 1114291"/>
                  <a:gd name="connsiteX8" fmla="*/ 73027 w 106885"/>
                  <a:gd name="connsiteY8" fmla="*/ 387530 h 1114291"/>
                  <a:gd name="connsiteX9" fmla="*/ 88902 w 106885"/>
                  <a:gd name="connsiteY9" fmla="*/ 244655 h 1114291"/>
                  <a:gd name="connsiteX10" fmla="*/ 92077 w 106885"/>
                  <a:gd name="connsiteY10" fmla="*/ 180 h 1114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885" h="1114291">
                    <a:moveTo>
                      <a:pt x="92077" y="180"/>
                    </a:moveTo>
                    <a:cubicBezTo>
                      <a:pt x="94194" y="7059"/>
                      <a:pt x="116948" y="190151"/>
                      <a:pt x="101602" y="285930"/>
                    </a:cubicBezTo>
                    <a:cubicBezTo>
                      <a:pt x="86256" y="381709"/>
                      <a:pt x="531" y="439388"/>
                      <a:pt x="2" y="574855"/>
                    </a:cubicBezTo>
                    <a:cubicBezTo>
                      <a:pt x="-527" y="710322"/>
                      <a:pt x="86785" y="1038405"/>
                      <a:pt x="98427" y="1098730"/>
                    </a:cubicBezTo>
                    <a:cubicBezTo>
                      <a:pt x="110069" y="1159055"/>
                      <a:pt x="83081" y="1030997"/>
                      <a:pt x="69852" y="936805"/>
                    </a:cubicBezTo>
                    <a:cubicBezTo>
                      <a:pt x="56623" y="842613"/>
                      <a:pt x="28048" y="592847"/>
                      <a:pt x="19052" y="533580"/>
                    </a:cubicBezTo>
                    <a:cubicBezTo>
                      <a:pt x="10056" y="474313"/>
                      <a:pt x="3177" y="620893"/>
                      <a:pt x="15877" y="581205"/>
                    </a:cubicBezTo>
                    <a:cubicBezTo>
                      <a:pt x="28577" y="541518"/>
                      <a:pt x="85727" y="327734"/>
                      <a:pt x="95252" y="295455"/>
                    </a:cubicBezTo>
                    <a:cubicBezTo>
                      <a:pt x="104777" y="263176"/>
                      <a:pt x="74085" y="395997"/>
                      <a:pt x="73027" y="387530"/>
                    </a:cubicBezTo>
                    <a:cubicBezTo>
                      <a:pt x="71969" y="379063"/>
                      <a:pt x="86256" y="303922"/>
                      <a:pt x="88902" y="244655"/>
                    </a:cubicBezTo>
                    <a:cubicBezTo>
                      <a:pt x="91548" y="185388"/>
                      <a:pt x="89960" y="-6699"/>
                      <a:pt x="92077" y="18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 69">
                <a:extLst>
                  <a:ext uri="{FF2B5EF4-FFF2-40B4-BE49-F238E27FC236}">
                    <a16:creationId xmlns:a16="http://schemas.microsoft.com/office/drawing/2014/main" id="{D62FE93C-B3AB-9946-4F92-CAA37B6A8A54}"/>
                  </a:ext>
                </a:extLst>
              </p:cNvPr>
              <p:cNvSpPr/>
              <p:nvPr/>
            </p:nvSpPr>
            <p:spPr>
              <a:xfrm>
                <a:off x="2473419" y="4243581"/>
                <a:ext cx="444465" cy="934684"/>
              </a:xfrm>
              <a:custGeom>
                <a:avLst/>
                <a:gdLst>
                  <a:gd name="connsiteX0" fmla="*/ 444406 w 444465"/>
                  <a:gd name="connsiteY0" fmla="*/ 1394 h 934684"/>
                  <a:gd name="connsiteX1" fmla="*/ 272956 w 444465"/>
                  <a:gd name="connsiteY1" fmla="*/ 242694 h 934684"/>
                  <a:gd name="connsiteX2" fmla="*/ 288831 w 444465"/>
                  <a:gd name="connsiteY2" fmla="*/ 185544 h 934684"/>
                  <a:gd name="connsiteX3" fmla="*/ 203106 w 444465"/>
                  <a:gd name="connsiteY3" fmla="*/ 464944 h 934684"/>
                  <a:gd name="connsiteX4" fmla="*/ 234856 w 444465"/>
                  <a:gd name="connsiteY4" fmla="*/ 363344 h 934684"/>
                  <a:gd name="connsiteX5" fmla="*/ 187231 w 444465"/>
                  <a:gd name="connsiteY5" fmla="*/ 630044 h 934684"/>
                  <a:gd name="connsiteX6" fmla="*/ 3081 w 444465"/>
                  <a:gd name="connsiteY6" fmla="*/ 928494 h 934684"/>
                  <a:gd name="connsiteX7" fmla="*/ 82456 w 444465"/>
                  <a:gd name="connsiteY7" fmla="*/ 801494 h 934684"/>
                  <a:gd name="connsiteX8" fmla="*/ 218981 w 444465"/>
                  <a:gd name="connsiteY8" fmla="*/ 445894 h 934684"/>
                  <a:gd name="connsiteX9" fmla="*/ 184056 w 444465"/>
                  <a:gd name="connsiteY9" fmla="*/ 537969 h 934684"/>
                  <a:gd name="connsiteX10" fmla="*/ 238031 w 444465"/>
                  <a:gd name="connsiteY10" fmla="*/ 125219 h 934684"/>
                  <a:gd name="connsiteX11" fmla="*/ 231681 w 444465"/>
                  <a:gd name="connsiteY11" fmla="*/ 331594 h 934684"/>
                  <a:gd name="connsiteX12" fmla="*/ 292006 w 444465"/>
                  <a:gd name="connsiteY12" fmla="*/ 150619 h 934684"/>
                  <a:gd name="connsiteX13" fmla="*/ 444406 w 444465"/>
                  <a:gd name="connsiteY13" fmla="*/ 1394 h 934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4465" h="934684">
                    <a:moveTo>
                      <a:pt x="444406" y="1394"/>
                    </a:moveTo>
                    <a:cubicBezTo>
                      <a:pt x="441231" y="16740"/>
                      <a:pt x="298885" y="212002"/>
                      <a:pt x="272956" y="242694"/>
                    </a:cubicBezTo>
                    <a:cubicBezTo>
                      <a:pt x="247027" y="273386"/>
                      <a:pt x="300473" y="148502"/>
                      <a:pt x="288831" y="185544"/>
                    </a:cubicBezTo>
                    <a:cubicBezTo>
                      <a:pt x="277189" y="222586"/>
                      <a:pt x="212102" y="435311"/>
                      <a:pt x="203106" y="464944"/>
                    </a:cubicBezTo>
                    <a:cubicBezTo>
                      <a:pt x="194110" y="494577"/>
                      <a:pt x="237502" y="335827"/>
                      <a:pt x="234856" y="363344"/>
                    </a:cubicBezTo>
                    <a:cubicBezTo>
                      <a:pt x="232210" y="390861"/>
                      <a:pt x="225860" y="535852"/>
                      <a:pt x="187231" y="630044"/>
                    </a:cubicBezTo>
                    <a:cubicBezTo>
                      <a:pt x="148602" y="724236"/>
                      <a:pt x="20543" y="899919"/>
                      <a:pt x="3081" y="928494"/>
                    </a:cubicBezTo>
                    <a:cubicBezTo>
                      <a:pt x="-14381" y="957069"/>
                      <a:pt x="46473" y="881927"/>
                      <a:pt x="82456" y="801494"/>
                    </a:cubicBezTo>
                    <a:cubicBezTo>
                      <a:pt x="118439" y="721061"/>
                      <a:pt x="202048" y="489815"/>
                      <a:pt x="218981" y="445894"/>
                    </a:cubicBezTo>
                    <a:cubicBezTo>
                      <a:pt x="235914" y="401973"/>
                      <a:pt x="180881" y="591415"/>
                      <a:pt x="184056" y="537969"/>
                    </a:cubicBezTo>
                    <a:cubicBezTo>
                      <a:pt x="187231" y="484523"/>
                      <a:pt x="230094" y="159615"/>
                      <a:pt x="238031" y="125219"/>
                    </a:cubicBezTo>
                    <a:cubicBezTo>
                      <a:pt x="245968" y="90823"/>
                      <a:pt x="222685" y="327361"/>
                      <a:pt x="231681" y="331594"/>
                    </a:cubicBezTo>
                    <a:cubicBezTo>
                      <a:pt x="240677" y="335827"/>
                      <a:pt x="260785" y="199832"/>
                      <a:pt x="292006" y="150619"/>
                    </a:cubicBezTo>
                    <a:cubicBezTo>
                      <a:pt x="323227" y="101407"/>
                      <a:pt x="447581" y="-13952"/>
                      <a:pt x="444406" y="139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 70">
                <a:extLst>
                  <a:ext uri="{FF2B5EF4-FFF2-40B4-BE49-F238E27FC236}">
                    <a16:creationId xmlns:a16="http://schemas.microsoft.com/office/drawing/2014/main" id="{8C9D826B-B97E-DF55-527D-2807036A9BDE}"/>
                  </a:ext>
                </a:extLst>
              </p:cNvPr>
              <p:cNvSpPr/>
              <p:nvPr/>
            </p:nvSpPr>
            <p:spPr>
              <a:xfrm>
                <a:off x="2723393" y="4340158"/>
                <a:ext cx="233021" cy="969627"/>
              </a:xfrm>
              <a:custGeom>
                <a:avLst/>
                <a:gdLst>
                  <a:gd name="connsiteX0" fmla="*/ 232532 w 233021"/>
                  <a:gd name="connsiteY0" fmla="*/ 3242 h 969627"/>
                  <a:gd name="connsiteX1" fmla="*/ 92832 w 233021"/>
                  <a:gd name="connsiteY1" fmla="*/ 390592 h 969627"/>
                  <a:gd name="connsiteX2" fmla="*/ 757 w 233021"/>
                  <a:gd name="connsiteY2" fmla="*/ 765242 h 969627"/>
                  <a:gd name="connsiteX3" fmla="*/ 48382 w 233021"/>
                  <a:gd name="connsiteY3" fmla="*/ 508067 h 969627"/>
                  <a:gd name="connsiteX4" fmla="*/ 35682 w 233021"/>
                  <a:gd name="connsiteY4" fmla="*/ 723967 h 969627"/>
                  <a:gd name="connsiteX5" fmla="*/ 115057 w 233021"/>
                  <a:gd name="connsiteY5" fmla="*/ 968442 h 969627"/>
                  <a:gd name="connsiteX6" fmla="*/ 57907 w 233021"/>
                  <a:gd name="connsiteY6" fmla="*/ 800167 h 969627"/>
                  <a:gd name="connsiteX7" fmla="*/ 61082 w 233021"/>
                  <a:gd name="connsiteY7" fmla="*/ 431867 h 969627"/>
                  <a:gd name="connsiteX8" fmla="*/ 121407 w 233021"/>
                  <a:gd name="connsiteY8" fmla="*/ 235017 h 969627"/>
                  <a:gd name="connsiteX9" fmla="*/ 80132 w 233021"/>
                  <a:gd name="connsiteY9" fmla="*/ 406467 h 969627"/>
                  <a:gd name="connsiteX10" fmla="*/ 137282 w 233021"/>
                  <a:gd name="connsiteY10" fmla="*/ 215967 h 969627"/>
                  <a:gd name="connsiteX11" fmla="*/ 232532 w 233021"/>
                  <a:gd name="connsiteY11" fmla="*/ 3242 h 969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3021" h="969627">
                    <a:moveTo>
                      <a:pt x="232532" y="3242"/>
                    </a:moveTo>
                    <a:cubicBezTo>
                      <a:pt x="225124" y="32346"/>
                      <a:pt x="131461" y="263592"/>
                      <a:pt x="92832" y="390592"/>
                    </a:cubicBezTo>
                    <a:cubicBezTo>
                      <a:pt x="54203" y="517592"/>
                      <a:pt x="8165" y="745663"/>
                      <a:pt x="757" y="765242"/>
                    </a:cubicBezTo>
                    <a:cubicBezTo>
                      <a:pt x="-6651" y="784821"/>
                      <a:pt x="42561" y="514946"/>
                      <a:pt x="48382" y="508067"/>
                    </a:cubicBezTo>
                    <a:cubicBezTo>
                      <a:pt x="54203" y="501188"/>
                      <a:pt x="24569" y="647238"/>
                      <a:pt x="35682" y="723967"/>
                    </a:cubicBezTo>
                    <a:cubicBezTo>
                      <a:pt x="46794" y="800696"/>
                      <a:pt x="111353" y="955742"/>
                      <a:pt x="115057" y="968442"/>
                    </a:cubicBezTo>
                    <a:cubicBezTo>
                      <a:pt x="118761" y="981142"/>
                      <a:pt x="66903" y="889596"/>
                      <a:pt x="57907" y="800167"/>
                    </a:cubicBezTo>
                    <a:cubicBezTo>
                      <a:pt x="48911" y="710738"/>
                      <a:pt x="50499" y="526059"/>
                      <a:pt x="61082" y="431867"/>
                    </a:cubicBezTo>
                    <a:cubicBezTo>
                      <a:pt x="71665" y="337675"/>
                      <a:pt x="118232" y="239250"/>
                      <a:pt x="121407" y="235017"/>
                    </a:cubicBezTo>
                    <a:cubicBezTo>
                      <a:pt x="124582" y="230784"/>
                      <a:pt x="77486" y="409642"/>
                      <a:pt x="80132" y="406467"/>
                    </a:cubicBezTo>
                    <a:cubicBezTo>
                      <a:pt x="82778" y="403292"/>
                      <a:pt x="113469" y="283171"/>
                      <a:pt x="137282" y="215967"/>
                    </a:cubicBezTo>
                    <a:cubicBezTo>
                      <a:pt x="161094" y="148763"/>
                      <a:pt x="239940" y="-25862"/>
                      <a:pt x="232532" y="324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 71">
                <a:extLst>
                  <a:ext uri="{FF2B5EF4-FFF2-40B4-BE49-F238E27FC236}">
                    <a16:creationId xmlns:a16="http://schemas.microsoft.com/office/drawing/2014/main" id="{554859AC-2597-2580-8872-25E5EFC9A9EE}"/>
                  </a:ext>
                </a:extLst>
              </p:cNvPr>
              <p:cNvSpPr/>
              <p:nvPr/>
            </p:nvSpPr>
            <p:spPr>
              <a:xfrm>
                <a:off x="2584450" y="4418750"/>
                <a:ext cx="277084" cy="737454"/>
              </a:xfrm>
              <a:custGeom>
                <a:avLst/>
                <a:gdLst>
                  <a:gd name="connsiteX0" fmla="*/ 276225 w 277084"/>
                  <a:gd name="connsiteY0" fmla="*/ 850 h 737454"/>
                  <a:gd name="connsiteX1" fmla="*/ 142875 w 277084"/>
                  <a:gd name="connsiteY1" fmla="*/ 321525 h 737454"/>
                  <a:gd name="connsiteX2" fmla="*/ 184150 w 277084"/>
                  <a:gd name="connsiteY2" fmla="*/ 270725 h 737454"/>
                  <a:gd name="connsiteX3" fmla="*/ 127000 w 277084"/>
                  <a:gd name="connsiteY3" fmla="*/ 477100 h 737454"/>
                  <a:gd name="connsiteX4" fmla="*/ 0 w 277084"/>
                  <a:gd name="connsiteY4" fmla="*/ 737450 h 737454"/>
                  <a:gd name="connsiteX5" fmla="*/ 127000 w 277084"/>
                  <a:gd name="connsiteY5" fmla="*/ 483450 h 737454"/>
                  <a:gd name="connsiteX6" fmla="*/ 196850 w 277084"/>
                  <a:gd name="connsiteY6" fmla="*/ 235800 h 737454"/>
                  <a:gd name="connsiteX7" fmla="*/ 276225 w 277084"/>
                  <a:gd name="connsiteY7" fmla="*/ 850 h 73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7084" h="737454">
                    <a:moveTo>
                      <a:pt x="276225" y="850"/>
                    </a:moveTo>
                    <a:cubicBezTo>
                      <a:pt x="267229" y="15137"/>
                      <a:pt x="158221" y="276546"/>
                      <a:pt x="142875" y="321525"/>
                    </a:cubicBezTo>
                    <a:cubicBezTo>
                      <a:pt x="127529" y="366504"/>
                      <a:pt x="186796" y="244796"/>
                      <a:pt x="184150" y="270725"/>
                    </a:cubicBezTo>
                    <a:cubicBezTo>
                      <a:pt x="181504" y="296654"/>
                      <a:pt x="157692" y="399313"/>
                      <a:pt x="127000" y="477100"/>
                    </a:cubicBezTo>
                    <a:cubicBezTo>
                      <a:pt x="96308" y="554887"/>
                      <a:pt x="0" y="736392"/>
                      <a:pt x="0" y="737450"/>
                    </a:cubicBezTo>
                    <a:cubicBezTo>
                      <a:pt x="0" y="738508"/>
                      <a:pt x="94192" y="567058"/>
                      <a:pt x="127000" y="483450"/>
                    </a:cubicBezTo>
                    <a:cubicBezTo>
                      <a:pt x="159808" y="399842"/>
                      <a:pt x="172508" y="315704"/>
                      <a:pt x="196850" y="235800"/>
                    </a:cubicBezTo>
                    <a:cubicBezTo>
                      <a:pt x="221192" y="155896"/>
                      <a:pt x="285221" y="-13437"/>
                      <a:pt x="276225" y="85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 72">
                <a:extLst>
                  <a:ext uri="{FF2B5EF4-FFF2-40B4-BE49-F238E27FC236}">
                    <a16:creationId xmlns:a16="http://schemas.microsoft.com/office/drawing/2014/main" id="{931B0A01-741A-1130-85C1-845C535267D3}"/>
                  </a:ext>
                </a:extLst>
              </p:cNvPr>
              <p:cNvSpPr/>
              <p:nvPr/>
            </p:nvSpPr>
            <p:spPr>
              <a:xfrm>
                <a:off x="2831620" y="4517889"/>
                <a:ext cx="127480" cy="812639"/>
              </a:xfrm>
              <a:custGeom>
                <a:avLst/>
                <a:gdLst>
                  <a:gd name="connsiteX0" fmla="*/ 127480 w 127480"/>
                  <a:gd name="connsiteY0" fmla="*/ 136 h 812639"/>
                  <a:gd name="connsiteX1" fmla="*/ 44930 w 127480"/>
                  <a:gd name="connsiteY1" fmla="*/ 285886 h 812639"/>
                  <a:gd name="connsiteX2" fmla="*/ 13180 w 127480"/>
                  <a:gd name="connsiteY2" fmla="*/ 539886 h 812639"/>
                  <a:gd name="connsiteX3" fmla="*/ 124305 w 127480"/>
                  <a:gd name="connsiteY3" fmla="*/ 806586 h 812639"/>
                  <a:gd name="connsiteX4" fmla="*/ 73505 w 127480"/>
                  <a:gd name="connsiteY4" fmla="*/ 704986 h 812639"/>
                  <a:gd name="connsiteX5" fmla="*/ 480 w 127480"/>
                  <a:gd name="connsiteY5" fmla="*/ 463686 h 812639"/>
                  <a:gd name="connsiteX6" fmla="*/ 44930 w 127480"/>
                  <a:gd name="connsiteY6" fmla="*/ 250961 h 812639"/>
                  <a:gd name="connsiteX7" fmla="*/ 127480 w 127480"/>
                  <a:gd name="connsiteY7" fmla="*/ 136 h 81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480" h="812639">
                    <a:moveTo>
                      <a:pt x="127480" y="136"/>
                    </a:moveTo>
                    <a:cubicBezTo>
                      <a:pt x="127480" y="5957"/>
                      <a:pt x="63980" y="195928"/>
                      <a:pt x="44930" y="285886"/>
                    </a:cubicBezTo>
                    <a:cubicBezTo>
                      <a:pt x="25880" y="375844"/>
                      <a:pt x="-49" y="453103"/>
                      <a:pt x="13180" y="539886"/>
                    </a:cubicBezTo>
                    <a:cubicBezTo>
                      <a:pt x="26409" y="626669"/>
                      <a:pt x="114251" y="779069"/>
                      <a:pt x="124305" y="806586"/>
                    </a:cubicBezTo>
                    <a:cubicBezTo>
                      <a:pt x="134359" y="834103"/>
                      <a:pt x="94142" y="762136"/>
                      <a:pt x="73505" y="704986"/>
                    </a:cubicBezTo>
                    <a:cubicBezTo>
                      <a:pt x="52868" y="647836"/>
                      <a:pt x="5242" y="539357"/>
                      <a:pt x="480" y="463686"/>
                    </a:cubicBezTo>
                    <a:cubicBezTo>
                      <a:pt x="-4282" y="388015"/>
                      <a:pt x="27467" y="326103"/>
                      <a:pt x="44930" y="250961"/>
                    </a:cubicBezTo>
                    <a:cubicBezTo>
                      <a:pt x="62392" y="175819"/>
                      <a:pt x="127480" y="-5685"/>
                      <a:pt x="127480" y="13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フリーフォーム 73">
                <a:extLst>
                  <a:ext uri="{FF2B5EF4-FFF2-40B4-BE49-F238E27FC236}">
                    <a16:creationId xmlns:a16="http://schemas.microsoft.com/office/drawing/2014/main" id="{D8E14AA2-EBA7-47B6-41E4-6C176B9E1383}"/>
                  </a:ext>
                </a:extLst>
              </p:cNvPr>
              <p:cNvSpPr/>
              <p:nvPr/>
            </p:nvSpPr>
            <p:spPr>
              <a:xfrm>
                <a:off x="5308221" y="3503292"/>
                <a:ext cx="424373" cy="1290702"/>
              </a:xfrm>
              <a:custGeom>
                <a:avLst/>
                <a:gdLst>
                  <a:gd name="connsiteX0" fmla="*/ 379 w 424373"/>
                  <a:gd name="connsiteY0" fmla="*/ 1908 h 1290702"/>
                  <a:gd name="connsiteX1" fmla="*/ 232154 w 424373"/>
                  <a:gd name="connsiteY1" fmla="*/ 579758 h 1290702"/>
                  <a:gd name="connsiteX2" fmla="*/ 149604 w 424373"/>
                  <a:gd name="connsiteY2" fmla="*/ 405133 h 1290702"/>
                  <a:gd name="connsiteX3" fmla="*/ 197229 w 424373"/>
                  <a:gd name="connsiteY3" fmla="*/ 563883 h 1290702"/>
                  <a:gd name="connsiteX4" fmla="*/ 225804 w 424373"/>
                  <a:gd name="connsiteY4" fmla="*/ 748033 h 1290702"/>
                  <a:gd name="connsiteX5" fmla="*/ 222629 w 424373"/>
                  <a:gd name="connsiteY5" fmla="*/ 662308 h 1290702"/>
                  <a:gd name="connsiteX6" fmla="*/ 330579 w 424373"/>
                  <a:gd name="connsiteY6" fmla="*/ 1056008 h 1290702"/>
                  <a:gd name="connsiteX7" fmla="*/ 305179 w 424373"/>
                  <a:gd name="connsiteY7" fmla="*/ 900433 h 1290702"/>
                  <a:gd name="connsiteX8" fmla="*/ 422654 w 424373"/>
                  <a:gd name="connsiteY8" fmla="*/ 1287783 h 1290702"/>
                  <a:gd name="connsiteX9" fmla="*/ 365504 w 424373"/>
                  <a:gd name="connsiteY9" fmla="*/ 1052833 h 1290702"/>
                  <a:gd name="connsiteX10" fmla="*/ 235329 w 424373"/>
                  <a:gd name="connsiteY10" fmla="*/ 598808 h 1290702"/>
                  <a:gd name="connsiteX11" fmla="*/ 149604 w 424373"/>
                  <a:gd name="connsiteY11" fmla="*/ 436883 h 1290702"/>
                  <a:gd name="connsiteX12" fmla="*/ 228979 w 424373"/>
                  <a:gd name="connsiteY12" fmla="*/ 567058 h 1290702"/>
                  <a:gd name="connsiteX13" fmla="*/ 178179 w 424373"/>
                  <a:gd name="connsiteY13" fmla="*/ 398783 h 1290702"/>
                  <a:gd name="connsiteX14" fmla="*/ 379 w 424373"/>
                  <a:gd name="connsiteY14" fmla="*/ 1908 h 1290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4373" h="1290702">
                    <a:moveTo>
                      <a:pt x="379" y="1908"/>
                    </a:moveTo>
                    <a:cubicBezTo>
                      <a:pt x="9375" y="32071"/>
                      <a:pt x="207283" y="512554"/>
                      <a:pt x="232154" y="579758"/>
                    </a:cubicBezTo>
                    <a:cubicBezTo>
                      <a:pt x="257025" y="646962"/>
                      <a:pt x="155425" y="407779"/>
                      <a:pt x="149604" y="405133"/>
                    </a:cubicBezTo>
                    <a:cubicBezTo>
                      <a:pt x="143783" y="402487"/>
                      <a:pt x="184529" y="506733"/>
                      <a:pt x="197229" y="563883"/>
                    </a:cubicBezTo>
                    <a:cubicBezTo>
                      <a:pt x="209929" y="621033"/>
                      <a:pt x="221571" y="731629"/>
                      <a:pt x="225804" y="748033"/>
                    </a:cubicBezTo>
                    <a:cubicBezTo>
                      <a:pt x="230037" y="764437"/>
                      <a:pt x="205167" y="610979"/>
                      <a:pt x="222629" y="662308"/>
                    </a:cubicBezTo>
                    <a:cubicBezTo>
                      <a:pt x="240091" y="713637"/>
                      <a:pt x="316821" y="1016321"/>
                      <a:pt x="330579" y="1056008"/>
                    </a:cubicBezTo>
                    <a:cubicBezTo>
                      <a:pt x="344337" y="1095695"/>
                      <a:pt x="289833" y="861804"/>
                      <a:pt x="305179" y="900433"/>
                    </a:cubicBezTo>
                    <a:cubicBezTo>
                      <a:pt x="320525" y="939062"/>
                      <a:pt x="412600" y="1262383"/>
                      <a:pt x="422654" y="1287783"/>
                    </a:cubicBezTo>
                    <a:cubicBezTo>
                      <a:pt x="432708" y="1313183"/>
                      <a:pt x="396725" y="1167662"/>
                      <a:pt x="365504" y="1052833"/>
                    </a:cubicBezTo>
                    <a:cubicBezTo>
                      <a:pt x="334283" y="938004"/>
                      <a:pt x="271312" y="701466"/>
                      <a:pt x="235329" y="598808"/>
                    </a:cubicBezTo>
                    <a:cubicBezTo>
                      <a:pt x="199346" y="496150"/>
                      <a:pt x="150662" y="442174"/>
                      <a:pt x="149604" y="436883"/>
                    </a:cubicBezTo>
                    <a:cubicBezTo>
                      <a:pt x="148546" y="431592"/>
                      <a:pt x="224217" y="573408"/>
                      <a:pt x="228979" y="567058"/>
                    </a:cubicBezTo>
                    <a:cubicBezTo>
                      <a:pt x="233741" y="560708"/>
                      <a:pt x="211516" y="489800"/>
                      <a:pt x="178179" y="398783"/>
                    </a:cubicBezTo>
                    <a:cubicBezTo>
                      <a:pt x="144842" y="307766"/>
                      <a:pt x="-8617" y="-28255"/>
                      <a:pt x="379" y="1908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フリーフォーム 74">
                <a:extLst>
                  <a:ext uri="{FF2B5EF4-FFF2-40B4-BE49-F238E27FC236}">
                    <a16:creationId xmlns:a16="http://schemas.microsoft.com/office/drawing/2014/main" id="{52D6121A-18F2-E48B-D05E-4F08D8DDC312}"/>
                  </a:ext>
                </a:extLst>
              </p:cNvPr>
              <p:cNvSpPr/>
              <p:nvPr/>
            </p:nvSpPr>
            <p:spPr>
              <a:xfrm>
                <a:off x="6372896" y="4473533"/>
                <a:ext cx="531776" cy="759956"/>
              </a:xfrm>
              <a:custGeom>
                <a:avLst/>
                <a:gdLst>
                  <a:gd name="connsiteX0" fmla="*/ 2504 w 531776"/>
                  <a:gd name="connsiteY0" fmla="*/ 42 h 759956"/>
                  <a:gd name="connsiteX1" fmla="*/ 69179 w 531776"/>
                  <a:gd name="connsiteY1" fmla="*/ 177842 h 759956"/>
                  <a:gd name="connsiteX2" fmla="*/ 297779 w 531776"/>
                  <a:gd name="connsiteY2" fmla="*/ 403267 h 759956"/>
                  <a:gd name="connsiteX3" fmla="*/ 148554 w 531776"/>
                  <a:gd name="connsiteY3" fmla="*/ 320717 h 759956"/>
                  <a:gd name="connsiteX4" fmla="*/ 389854 w 531776"/>
                  <a:gd name="connsiteY4" fmla="*/ 504867 h 759956"/>
                  <a:gd name="connsiteX5" fmla="*/ 529554 w 531776"/>
                  <a:gd name="connsiteY5" fmla="*/ 758867 h 759956"/>
                  <a:gd name="connsiteX6" fmla="*/ 453354 w 531776"/>
                  <a:gd name="connsiteY6" fmla="*/ 584242 h 759956"/>
                  <a:gd name="connsiteX7" fmla="*/ 173954 w 531776"/>
                  <a:gd name="connsiteY7" fmla="*/ 292142 h 759956"/>
                  <a:gd name="connsiteX8" fmla="*/ 62829 w 531776"/>
                  <a:gd name="connsiteY8" fmla="*/ 193717 h 759956"/>
                  <a:gd name="connsiteX9" fmla="*/ 107279 w 531776"/>
                  <a:gd name="connsiteY9" fmla="*/ 269917 h 759956"/>
                  <a:gd name="connsiteX10" fmla="*/ 21554 w 531776"/>
                  <a:gd name="connsiteY10" fmla="*/ 161967 h 759956"/>
                  <a:gd name="connsiteX11" fmla="*/ 2504 w 531776"/>
                  <a:gd name="connsiteY11" fmla="*/ 42 h 75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31776" h="759956">
                    <a:moveTo>
                      <a:pt x="2504" y="42"/>
                    </a:moveTo>
                    <a:cubicBezTo>
                      <a:pt x="10441" y="2688"/>
                      <a:pt x="19967" y="110638"/>
                      <a:pt x="69179" y="177842"/>
                    </a:cubicBezTo>
                    <a:cubicBezTo>
                      <a:pt x="118392" y="245046"/>
                      <a:pt x="284550" y="379455"/>
                      <a:pt x="297779" y="403267"/>
                    </a:cubicBezTo>
                    <a:cubicBezTo>
                      <a:pt x="311008" y="427079"/>
                      <a:pt x="133208" y="303784"/>
                      <a:pt x="148554" y="320717"/>
                    </a:cubicBezTo>
                    <a:cubicBezTo>
                      <a:pt x="163900" y="337650"/>
                      <a:pt x="326354" y="431842"/>
                      <a:pt x="389854" y="504867"/>
                    </a:cubicBezTo>
                    <a:cubicBezTo>
                      <a:pt x="453354" y="577892"/>
                      <a:pt x="518971" y="745638"/>
                      <a:pt x="529554" y="758867"/>
                    </a:cubicBezTo>
                    <a:cubicBezTo>
                      <a:pt x="540137" y="772096"/>
                      <a:pt x="512621" y="662030"/>
                      <a:pt x="453354" y="584242"/>
                    </a:cubicBezTo>
                    <a:cubicBezTo>
                      <a:pt x="394087" y="506455"/>
                      <a:pt x="239041" y="357229"/>
                      <a:pt x="173954" y="292142"/>
                    </a:cubicBezTo>
                    <a:cubicBezTo>
                      <a:pt x="108867" y="227055"/>
                      <a:pt x="73941" y="197421"/>
                      <a:pt x="62829" y="193717"/>
                    </a:cubicBezTo>
                    <a:cubicBezTo>
                      <a:pt x="51717" y="190013"/>
                      <a:pt x="114158" y="275209"/>
                      <a:pt x="107279" y="269917"/>
                    </a:cubicBezTo>
                    <a:cubicBezTo>
                      <a:pt x="100400" y="264625"/>
                      <a:pt x="36371" y="204300"/>
                      <a:pt x="21554" y="161967"/>
                    </a:cubicBezTo>
                    <a:cubicBezTo>
                      <a:pt x="6737" y="119634"/>
                      <a:pt x="-5433" y="-2604"/>
                      <a:pt x="2504" y="4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フリーフォーム 75">
                <a:extLst>
                  <a:ext uri="{FF2B5EF4-FFF2-40B4-BE49-F238E27FC236}">
                    <a16:creationId xmlns:a16="http://schemas.microsoft.com/office/drawing/2014/main" id="{5085391A-E608-B850-3B61-2C29283ED1FE}"/>
                  </a:ext>
                </a:extLst>
              </p:cNvPr>
              <p:cNvSpPr/>
              <p:nvPr/>
            </p:nvSpPr>
            <p:spPr>
              <a:xfrm>
                <a:off x="6353175" y="5019675"/>
                <a:ext cx="536498" cy="271881"/>
              </a:xfrm>
              <a:custGeom>
                <a:avLst/>
                <a:gdLst>
                  <a:gd name="connsiteX0" fmla="*/ 0 w 536498"/>
                  <a:gd name="connsiteY0" fmla="*/ 0 h 271881"/>
                  <a:gd name="connsiteX1" fmla="*/ 117475 w 536498"/>
                  <a:gd name="connsiteY1" fmla="*/ 196850 h 271881"/>
                  <a:gd name="connsiteX2" fmla="*/ 514350 w 536498"/>
                  <a:gd name="connsiteY2" fmla="*/ 196850 h 271881"/>
                  <a:gd name="connsiteX3" fmla="*/ 457200 w 536498"/>
                  <a:gd name="connsiteY3" fmla="*/ 200025 h 271881"/>
                  <a:gd name="connsiteX4" fmla="*/ 215900 w 536498"/>
                  <a:gd name="connsiteY4" fmla="*/ 269875 h 271881"/>
                  <a:gd name="connsiteX5" fmla="*/ 276225 w 536498"/>
                  <a:gd name="connsiteY5" fmla="*/ 250825 h 271881"/>
                  <a:gd name="connsiteX6" fmla="*/ 139700 w 536498"/>
                  <a:gd name="connsiteY6" fmla="*/ 228600 h 271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498" h="271881">
                    <a:moveTo>
                      <a:pt x="0" y="0"/>
                    </a:moveTo>
                    <a:cubicBezTo>
                      <a:pt x="15875" y="82021"/>
                      <a:pt x="31750" y="164042"/>
                      <a:pt x="117475" y="196850"/>
                    </a:cubicBezTo>
                    <a:cubicBezTo>
                      <a:pt x="203200" y="229658"/>
                      <a:pt x="457729" y="196321"/>
                      <a:pt x="514350" y="196850"/>
                    </a:cubicBezTo>
                    <a:cubicBezTo>
                      <a:pt x="570971" y="197379"/>
                      <a:pt x="506942" y="187854"/>
                      <a:pt x="457200" y="200025"/>
                    </a:cubicBezTo>
                    <a:cubicBezTo>
                      <a:pt x="407458" y="212196"/>
                      <a:pt x="246063" y="261408"/>
                      <a:pt x="215900" y="269875"/>
                    </a:cubicBezTo>
                    <a:cubicBezTo>
                      <a:pt x="185738" y="278342"/>
                      <a:pt x="288925" y="257704"/>
                      <a:pt x="276225" y="250825"/>
                    </a:cubicBezTo>
                    <a:cubicBezTo>
                      <a:pt x="263525" y="243946"/>
                      <a:pt x="201612" y="236273"/>
                      <a:pt x="139700" y="228600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フリーフォーム 76">
                <a:extLst>
                  <a:ext uri="{FF2B5EF4-FFF2-40B4-BE49-F238E27FC236}">
                    <a16:creationId xmlns:a16="http://schemas.microsoft.com/office/drawing/2014/main" id="{6A6FC2BD-B9A0-309D-86AD-57818E09822D}"/>
                  </a:ext>
                </a:extLst>
              </p:cNvPr>
              <p:cNvSpPr/>
              <p:nvPr/>
            </p:nvSpPr>
            <p:spPr>
              <a:xfrm>
                <a:off x="6046039" y="4481638"/>
                <a:ext cx="809064" cy="780292"/>
              </a:xfrm>
              <a:custGeom>
                <a:avLst/>
                <a:gdLst>
                  <a:gd name="connsiteX0" fmla="*/ 2336 w 809064"/>
                  <a:gd name="connsiteY0" fmla="*/ 4637 h 780292"/>
                  <a:gd name="connsiteX1" fmla="*/ 224586 w 809064"/>
                  <a:gd name="connsiteY1" fmla="*/ 484062 h 780292"/>
                  <a:gd name="connsiteX2" fmla="*/ 589711 w 809064"/>
                  <a:gd name="connsiteY2" fmla="*/ 734887 h 780292"/>
                  <a:gd name="connsiteX3" fmla="*/ 462711 w 809064"/>
                  <a:gd name="connsiteY3" fmla="*/ 725362 h 780292"/>
                  <a:gd name="connsiteX4" fmla="*/ 805611 w 809064"/>
                  <a:gd name="connsiteY4" fmla="*/ 779337 h 780292"/>
                  <a:gd name="connsiteX5" fmla="*/ 621461 w 809064"/>
                  <a:gd name="connsiteY5" fmla="*/ 747587 h 780292"/>
                  <a:gd name="connsiteX6" fmla="*/ 332536 w 809064"/>
                  <a:gd name="connsiteY6" fmla="*/ 604712 h 780292"/>
                  <a:gd name="connsiteX7" fmla="*/ 418261 w 809064"/>
                  <a:gd name="connsiteY7" fmla="*/ 668212 h 780292"/>
                  <a:gd name="connsiteX8" fmla="*/ 215061 w 809064"/>
                  <a:gd name="connsiteY8" fmla="*/ 376112 h 780292"/>
                  <a:gd name="connsiteX9" fmla="*/ 269036 w 809064"/>
                  <a:gd name="connsiteY9" fmla="*/ 480887 h 780292"/>
                  <a:gd name="connsiteX10" fmla="*/ 116636 w 809064"/>
                  <a:gd name="connsiteY10" fmla="*/ 252287 h 780292"/>
                  <a:gd name="connsiteX11" fmla="*/ 2336 w 809064"/>
                  <a:gd name="connsiteY11" fmla="*/ 4637 h 780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09064" h="780292">
                    <a:moveTo>
                      <a:pt x="2336" y="4637"/>
                    </a:moveTo>
                    <a:cubicBezTo>
                      <a:pt x="20328" y="43266"/>
                      <a:pt x="126690" y="362354"/>
                      <a:pt x="224586" y="484062"/>
                    </a:cubicBezTo>
                    <a:cubicBezTo>
                      <a:pt x="322482" y="605770"/>
                      <a:pt x="550024" y="694670"/>
                      <a:pt x="589711" y="734887"/>
                    </a:cubicBezTo>
                    <a:cubicBezTo>
                      <a:pt x="629398" y="775104"/>
                      <a:pt x="426728" y="717954"/>
                      <a:pt x="462711" y="725362"/>
                    </a:cubicBezTo>
                    <a:cubicBezTo>
                      <a:pt x="498694" y="732770"/>
                      <a:pt x="779153" y="775633"/>
                      <a:pt x="805611" y="779337"/>
                    </a:cubicBezTo>
                    <a:cubicBezTo>
                      <a:pt x="832069" y="783041"/>
                      <a:pt x="700307" y="776691"/>
                      <a:pt x="621461" y="747587"/>
                    </a:cubicBezTo>
                    <a:cubicBezTo>
                      <a:pt x="542615" y="718483"/>
                      <a:pt x="366403" y="617941"/>
                      <a:pt x="332536" y="604712"/>
                    </a:cubicBezTo>
                    <a:cubicBezTo>
                      <a:pt x="298669" y="591483"/>
                      <a:pt x="437840" y="706312"/>
                      <a:pt x="418261" y="668212"/>
                    </a:cubicBezTo>
                    <a:cubicBezTo>
                      <a:pt x="398682" y="630112"/>
                      <a:pt x="239932" y="407333"/>
                      <a:pt x="215061" y="376112"/>
                    </a:cubicBezTo>
                    <a:cubicBezTo>
                      <a:pt x="190190" y="344891"/>
                      <a:pt x="285440" y="501524"/>
                      <a:pt x="269036" y="480887"/>
                    </a:cubicBezTo>
                    <a:cubicBezTo>
                      <a:pt x="252632" y="460250"/>
                      <a:pt x="158440" y="325312"/>
                      <a:pt x="116636" y="252287"/>
                    </a:cubicBezTo>
                    <a:cubicBezTo>
                      <a:pt x="74832" y="179262"/>
                      <a:pt x="-15656" y="-33992"/>
                      <a:pt x="2336" y="463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フリーフォーム 77">
                <a:extLst>
                  <a:ext uri="{FF2B5EF4-FFF2-40B4-BE49-F238E27FC236}">
                    <a16:creationId xmlns:a16="http://schemas.microsoft.com/office/drawing/2014/main" id="{A279A42F-CCFF-1A06-8BC1-B68DB3D33120}"/>
                  </a:ext>
                </a:extLst>
              </p:cNvPr>
              <p:cNvSpPr/>
              <p:nvPr/>
            </p:nvSpPr>
            <p:spPr>
              <a:xfrm>
                <a:off x="6154787" y="5291641"/>
                <a:ext cx="587833" cy="513878"/>
              </a:xfrm>
              <a:custGeom>
                <a:avLst/>
                <a:gdLst>
                  <a:gd name="connsiteX0" fmla="*/ 4713 w 587833"/>
                  <a:gd name="connsiteY0" fmla="*/ 1084 h 513878"/>
                  <a:gd name="connsiteX1" fmla="*/ 26938 w 587833"/>
                  <a:gd name="connsiteY1" fmla="*/ 163009 h 513878"/>
                  <a:gd name="connsiteX2" fmla="*/ 239663 w 587833"/>
                  <a:gd name="connsiteY2" fmla="*/ 439234 h 513878"/>
                  <a:gd name="connsiteX3" fmla="*/ 90438 w 587833"/>
                  <a:gd name="connsiteY3" fmla="*/ 293184 h 513878"/>
                  <a:gd name="connsiteX4" fmla="*/ 363488 w 587833"/>
                  <a:gd name="connsiteY4" fmla="*/ 451934 h 513878"/>
                  <a:gd name="connsiteX5" fmla="*/ 585738 w 587833"/>
                  <a:gd name="connsiteY5" fmla="*/ 340809 h 513878"/>
                  <a:gd name="connsiteX6" fmla="*/ 468263 w 587833"/>
                  <a:gd name="connsiteY6" fmla="*/ 413834 h 513878"/>
                  <a:gd name="connsiteX7" fmla="*/ 353963 w 587833"/>
                  <a:gd name="connsiteY7" fmla="*/ 512259 h 513878"/>
                  <a:gd name="connsiteX8" fmla="*/ 141238 w 587833"/>
                  <a:gd name="connsiteY8" fmla="*/ 328109 h 513878"/>
                  <a:gd name="connsiteX9" fmla="*/ 87263 w 587833"/>
                  <a:gd name="connsiteY9" fmla="*/ 229684 h 513878"/>
                  <a:gd name="connsiteX10" fmla="*/ 179338 w 587833"/>
                  <a:gd name="connsiteY10" fmla="*/ 382084 h 513878"/>
                  <a:gd name="connsiteX11" fmla="*/ 42813 w 587833"/>
                  <a:gd name="connsiteY11" fmla="*/ 239209 h 513878"/>
                  <a:gd name="connsiteX12" fmla="*/ 4713 w 587833"/>
                  <a:gd name="connsiteY12" fmla="*/ 1084 h 513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7833" h="513878">
                    <a:moveTo>
                      <a:pt x="4713" y="1084"/>
                    </a:moveTo>
                    <a:cubicBezTo>
                      <a:pt x="2067" y="-11616"/>
                      <a:pt x="-12220" y="89984"/>
                      <a:pt x="26938" y="163009"/>
                    </a:cubicBezTo>
                    <a:cubicBezTo>
                      <a:pt x="66096" y="236034"/>
                      <a:pt x="229080" y="417538"/>
                      <a:pt x="239663" y="439234"/>
                    </a:cubicBezTo>
                    <a:cubicBezTo>
                      <a:pt x="250246" y="460930"/>
                      <a:pt x="69801" y="291067"/>
                      <a:pt x="90438" y="293184"/>
                    </a:cubicBezTo>
                    <a:cubicBezTo>
                      <a:pt x="111075" y="295301"/>
                      <a:pt x="280938" y="443997"/>
                      <a:pt x="363488" y="451934"/>
                    </a:cubicBezTo>
                    <a:cubicBezTo>
                      <a:pt x="446038" y="459872"/>
                      <a:pt x="568276" y="347159"/>
                      <a:pt x="585738" y="340809"/>
                    </a:cubicBezTo>
                    <a:cubicBezTo>
                      <a:pt x="603200" y="334459"/>
                      <a:pt x="506892" y="385259"/>
                      <a:pt x="468263" y="413834"/>
                    </a:cubicBezTo>
                    <a:cubicBezTo>
                      <a:pt x="429634" y="442409"/>
                      <a:pt x="408467" y="526546"/>
                      <a:pt x="353963" y="512259"/>
                    </a:cubicBezTo>
                    <a:cubicBezTo>
                      <a:pt x="299459" y="497972"/>
                      <a:pt x="185688" y="375205"/>
                      <a:pt x="141238" y="328109"/>
                    </a:cubicBezTo>
                    <a:cubicBezTo>
                      <a:pt x="96788" y="281013"/>
                      <a:pt x="80913" y="220688"/>
                      <a:pt x="87263" y="229684"/>
                    </a:cubicBezTo>
                    <a:cubicBezTo>
                      <a:pt x="93613" y="238680"/>
                      <a:pt x="186746" y="380497"/>
                      <a:pt x="179338" y="382084"/>
                    </a:cubicBezTo>
                    <a:cubicBezTo>
                      <a:pt x="171930" y="383671"/>
                      <a:pt x="69800" y="298476"/>
                      <a:pt x="42813" y="239209"/>
                    </a:cubicBezTo>
                    <a:cubicBezTo>
                      <a:pt x="15826" y="179942"/>
                      <a:pt x="7359" y="13784"/>
                      <a:pt x="4713" y="108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フリーフォーム 78">
                <a:extLst>
                  <a:ext uri="{FF2B5EF4-FFF2-40B4-BE49-F238E27FC236}">
                    <a16:creationId xmlns:a16="http://schemas.microsoft.com/office/drawing/2014/main" id="{2096A54B-B30B-5D66-EFE9-71942C09CABF}"/>
                  </a:ext>
                </a:extLst>
              </p:cNvPr>
              <p:cNvSpPr/>
              <p:nvPr/>
            </p:nvSpPr>
            <p:spPr>
              <a:xfrm>
                <a:off x="5775292" y="3857561"/>
                <a:ext cx="452605" cy="927509"/>
              </a:xfrm>
              <a:custGeom>
                <a:avLst/>
                <a:gdLst>
                  <a:gd name="connsiteX0" fmla="*/ 33 w 452605"/>
                  <a:gd name="connsiteY0" fmla="*/ 64 h 927509"/>
                  <a:gd name="connsiteX1" fmla="*/ 209583 w 452605"/>
                  <a:gd name="connsiteY1" fmla="*/ 304864 h 927509"/>
                  <a:gd name="connsiteX2" fmla="*/ 438183 w 452605"/>
                  <a:gd name="connsiteY2" fmla="*/ 911289 h 927509"/>
                  <a:gd name="connsiteX3" fmla="*/ 406433 w 452605"/>
                  <a:gd name="connsiteY3" fmla="*/ 727139 h 927509"/>
                  <a:gd name="connsiteX4" fmla="*/ 222283 w 452605"/>
                  <a:gd name="connsiteY4" fmla="*/ 444564 h 927509"/>
                  <a:gd name="connsiteX5" fmla="*/ 301658 w 452605"/>
                  <a:gd name="connsiteY5" fmla="*/ 666814 h 927509"/>
                  <a:gd name="connsiteX6" fmla="*/ 292133 w 452605"/>
                  <a:gd name="connsiteY6" fmla="*/ 390589 h 927509"/>
                  <a:gd name="connsiteX7" fmla="*/ 266733 w 452605"/>
                  <a:gd name="connsiteY7" fmla="*/ 476314 h 927509"/>
                  <a:gd name="connsiteX8" fmla="*/ 193708 w 452605"/>
                  <a:gd name="connsiteY8" fmla="*/ 279464 h 927509"/>
                  <a:gd name="connsiteX9" fmla="*/ 33 w 452605"/>
                  <a:gd name="connsiteY9" fmla="*/ 64 h 9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2605" h="927509">
                    <a:moveTo>
                      <a:pt x="33" y="64"/>
                    </a:moveTo>
                    <a:cubicBezTo>
                      <a:pt x="2679" y="4297"/>
                      <a:pt x="136558" y="152993"/>
                      <a:pt x="209583" y="304864"/>
                    </a:cubicBezTo>
                    <a:cubicBezTo>
                      <a:pt x="282608" y="456735"/>
                      <a:pt x="405375" y="840910"/>
                      <a:pt x="438183" y="911289"/>
                    </a:cubicBezTo>
                    <a:cubicBezTo>
                      <a:pt x="470991" y="981668"/>
                      <a:pt x="442416" y="804927"/>
                      <a:pt x="406433" y="727139"/>
                    </a:cubicBezTo>
                    <a:cubicBezTo>
                      <a:pt x="370450" y="649351"/>
                      <a:pt x="239745" y="454618"/>
                      <a:pt x="222283" y="444564"/>
                    </a:cubicBezTo>
                    <a:cubicBezTo>
                      <a:pt x="204821" y="434510"/>
                      <a:pt x="290016" y="675810"/>
                      <a:pt x="301658" y="666814"/>
                    </a:cubicBezTo>
                    <a:cubicBezTo>
                      <a:pt x="313300" y="657818"/>
                      <a:pt x="297954" y="422339"/>
                      <a:pt x="292133" y="390589"/>
                    </a:cubicBezTo>
                    <a:cubicBezTo>
                      <a:pt x="286312" y="358839"/>
                      <a:pt x="283137" y="494835"/>
                      <a:pt x="266733" y="476314"/>
                    </a:cubicBezTo>
                    <a:cubicBezTo>
                      <a:pt x="250329" y="457793"/>
                      <a:pt x="232866" y="357251"/>
                      <a:pt x="193708" y="279464"/>
                    </a:cubicBezTo>
                    <a:cubicBezTo>
                      <a:pt x="154550" y="201677"/>
                      <a:pt x="-2613" y="-4169"/>
                      <a:pt x="33" y="6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フリーフォーム 79">
                <a:extLst>
                  <a:ext uri="{FF2B5EF4-FFF2-40B4-BE49-F238E27FC236}">
                    <a16:creationId xmlns:a16="http://schemas.microsoft.com/office/drawing/2014/main" id="{FA1BFC53-FFFB-9512-10B6-AE83DEC04FBB}"/>
                  </a:ext>
                </a:extLst>
              </p:cNvPr>
              <p:cNvSpPr/>
              <p:nvPr/>
            </p:nvSpPr>
            <p:spPr>
              <a:xfrm>
                <a:off x="5724487" y="4117938"/>
                <a:ext cx="126263" cy="701274"/>
              </a:xfrm>
              <a:custGeom>
                <a:avLst/>
                <a:gdLst>
                  <a:gd name="connsiteX0" fmla="*/ 38 w 126263"/>
                  <a:gd name="connsiteY0" fmla="*/ 37 h 701274"/>
                  <a:gd name="connsiteX1" fmla="*/ 95288 w 126263"/>
                  <a:gd name="connsiteY1" fmla="*/ 355637 h 701274"/>
                  <a:gd name="connsiteX2" fmla="*/ 69888 w 126263"/>
                  <a:gd name="connsiteY2" fmla="*/ 698537 h 701274"/>
                  <a:gd name="connsiteX3" fmla="*/ 123863 w 126263"/>
                  <a:gd name="connsiteY3" fmla="*/ 508037 h 701274"/>
                  <a:gd name="connsiteX4" fmla="*/ 117513 w 126263"/>
                  <a:gd name="connsiteY4" fmla="*/ 352462 h 701274"/>
                  <a:gd name="connsiteX5" fmla="*/ 123863 w 126263"/>
                  <a:gd name="connsiteY5" fmla="*/ 444537 h 701274"/>
                  <a:gd name="connsiteX6" fmla="*/ 107988 w 126263"/>
                  <a:gd name="connsiteY6" fmla="*/ 333412 h 701274"/>
                  <a:gd name="connsiteX7" fmla="*/ 38 w 126263"/>
                  <a:gd name="connsiteY7" fmla="*/ 37 h 701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6263" h="701274">
                    <a:moveTo>
                      <a:pt x="38" y="37"/>
                    </a:moveTo>
                    <a:cubicBezTo>
                      <a:pt x="-2079" y="3741"/>
                      <a:pt x="83646" y="239220"/>
                      <a:pt x="95288" y="355637"/>
                    </a:cubicBezTo>
                    <a:cubicBezTo>
                      <a:pt x="106930" y="472054"/>
                      <a:pt x="65126" y="673137"/>
                      <a:pt x="69888" y="698537"/>
                    </a:cubicBezTo>
                    <a:cubicBezTo>
                      <a:pt x="74650" y="723937"/>
                      <a:pt x="115926" y="565716"/>
                      <a:pt x="123863" y="508037"/>
                    </a:cubicBezTo>
                    <a:cubicBezTo>
                      <a:pt x="131801" y="450358"/>
                      <a:pt x="117513" y="363045"/>
                      <a:pt x="117513" y="352462"/>
                    </a:cubicBezTo>
                    <a:cubicBezTo>
                      <a:pt x="117513" y="341879"/>
                      <a:pt x="125450" y="447712"/>
                      <a:pt x="123863" y="444537"/>
                    </a:cubicBezTo>
                    <a:cubicBezTo>
                      <a:pt x="122276" y="441362"/>
                      <a:pt x="125980" y="402204"/>
                      <a:pt x="107988" y="333412"/>
                    </a:cubicBezTo>
                    <a:cubicBezTo>
                      <a:pt x="89996" y="264620"/>
                      <a:pt x="2155" y="-3667"/>
                      <a:pt x="38" y="3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フリーフォーム 80">
                <a:extLst>
                  <a:ext uri="{FF2B5EF4-FFF2-40B4-BE49-F238E27FC236}">
                    <a16:creationId xmlns:a16="http://schemas.microsoft.com/office/drawing/2014/main" id="{23409FBE-9A99-26FC-2685-A529AD91A5C5}"/>
                  </a:ext>
                </a:extLst>
              </p:cNvPr>
              <p:cNvSpPr/>
              <p:nvPr/>
            </p:nvSpPr>
            <p:spPr>
              <a:xfrm>
                <a:off x="5872448" y="4200400"/>
                <a:ext cx="341850" cy="777915"/>
              </a:xfrm>
              <a:custGeom>
                <a:avLst/>
                <a:gdLst>
                  <a:gd name="connsiteX0" fmla="*/ 1302 w 341850"/>
                  <a:gd name="connsiteY0" fmla="*/ 125 h 777915"/>
                  <a:gd name="connsiteX1" fmla="*/ 29877 w 341850"/>
                  <a:gd name="connsiteY1" fmla="*/ 298575 h 777915"/>
                  <a:gd name="connsiteX2" fmla="*/ 223552 w 341850"/>
                  <a:gd name="connsiteY2" fmla="*/ 654175 h 777915"/>
                  <a:gd name="connsiteX3" fmla="*/ 341027 w 341850"/>
                  <a:gd name="connsiteY3" fmla="*/ 774825 h 777915"/>
                  <a:gd name="connsiteX4" fmla="*/ 166402 w 341850"/>
                  <a:gd name="connsiteY4" fmla="*/ 549400 h 777915"/>
                  <a:gd name="connsiteX5" fmla="*/ 217202 w 341850"/>
                  <a:gd name="connsiteY5" fmla="*/ 739900 h 777915"/>
                  <a:gd name="connsiteX6" fmla="*/ 102902 w 341850"/>
                  <a:gd name="connsiteY6" fmla="*/ 574800 h 777915"/>
                  <a:gd name="connsiteX7" fmla="*/ 7652 w 341850"/>
                  <a:gd name="connsiteY7" fmla="*/ 657350 h 777915"/>
                  <a:gd name="connsiteX8" fmla="*/ 106077 w 341850"/>
                  <a:gd name="connsiteY8" fmla="*/ 536700 h 777915"/>
                  <a:gd name="connsiteX9" fmla="*/ 80677 w 341850"/>
                  <a:gd name="connsiteY9" fmla="*/ 460500 h 777915"/>
                  <a:gd name="connsiteX10" fmla="*/ 36227 w 341850"/>
                  <a:gd name="connsiteY10" fmla="*/ 263650 h 777915"/>
                  <a:gd name="connsiteX11" fmla="*/ 1302 w 341850"/>
                  <a:gd name="connsiteY11" fmla="*/ 125 h 777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1850" h="777915">
                    <a:moveTo>
                      <a:pt x="1302" y="125"/>
                    </a:moveTo>
                    <a:cubicBezTo>
                      <a:pt x="244" y="5946"/>
                      <a:pt x="-7165" y="189567"/>
                      <a:pt x="29877" y="298575"/>
                    </a:cubicBezTo>
                    <a:cubicBezTo>
                      <a:pt x="66919" y="407583"/>
                      <a:pt x="171694" y="574800"/>
                      <a:pt x="223552" y="654175"/>
                    </a:cubicBezTo>
                    <a:cubicBezTo>
                      <a:pt x="275410" y="733550"/>
                      <a:pt x="350552" y="792288"/>
                      <a:pt x="341027" y="774825"/>
                    </a:cubicBezTo>
                    <a:cubicBezTo>
                      <a:pt x="331502" y="757363"/>
                      <a:pt x="187039" y="555221"/>
                      <a:pt x="166402" y="549400"/>
                    </a:cubicBezTo>
                    <a:cubicBezTo>
                      <a:pt x="145765" y="543579"/>
                      <a:pt x="227785" y="735667"/>
                      <a:pt x="217202" y="739900"/>
                    </a:cubicBezTo>
                    <a:cubicBezTo>
                      <a:pt x="206619" y="744133"/>
                      <a:pt x="137827" y="588558"/>
                      <a:pt x="102902" y="574800"/>
                    </a:cubicBezTo>
                    <a:cubicBezTo>
                      <a:pt x="67977" y="561042"/>
                      <a:pt x="7123" y="663700"/>
                      <a:pt x="7652" y="657350"/>
                    </a:cubicBezTo>
                    <a:cubicBezTo>
                      <a:pt x="8181" y="651000"/>
                      <a:pt x="93906" y="569508"/>
                      <a:pt x="106077" y="536700"/>
                    </a:cubicBezTo>
                    <a:cubicBezTo>
                      <a:pt x="118248" y="503892"/>
                      <a:pt x="92319" y="506008"/>
                      <a:pt x="80677" y="460500"/>
                    </a:cubicBezTo>
                    <a:cubicBezTo>
                      <a:pt x="69035" y="414992"/>
                      <a:pt x="48398" y="335087"/>
                      <a:pt x="36227" y="263650"/>
                    </a:cubicBezTo>
                    <a:cubicBezTo>
                      <a:pt x="24056" y="192213"/>
                      <a:pt x="2360" y="-5696"/>
                      <a:pt x="1302" y="125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リーフォーム 81">
                <a:extLst>
                  <a:ext uri="{FF2B5EF4-FFF2-40B4-BE49-F238E27FC236}">
                    <a16:creationId xmlns:a16="http://schemas.microsoft.com/office/drawing/2014/main" id="{E67DEFD2-90FB-3C35-D1BB-D18910685AE2}"/>
                  </a:ext>
                </a:extLst>
              </p:cNvPr>
              <p:cNvSpPr/>
              <p:nvPr/>
            </p:nvSpPr>
            <p:spPr>
              <a:xfrm>
                <a:off x="6310800" y="5165588"/>
                <a:ext cx="600902" cy="492538"/>
              </a:xfrm>
              <a:custGeom>
                <a:avLst/>
                <a:gdLst>
                  <a:gd name="connsiteX0" fmla="*/ 1100 w 600902"/>
                  <a:gd name="connsiteY0" fmla="*/ 137 h 492538"/>
                  <a:gd name="connsiteX1" fmla="*/ 140800 w 600902"/>
                  <a:gd name="connsiteY1" fmla="*/ 238262 h 492538"/>
                  <a:gd name="connsiteX2" fmla="*/ 394800 w 600902"/>
                  <a:gd name="connsiteY2" fmla="*/ 317637 h 492538"/>
                  <a:gd name="connsiteX3" fmla="*/ 591650 w 600902"/>
                  <a:gd name="connsiteY3" fmla="*/ 171587 h 492538"/>
                  <a:gd name="connsiteX4" fmla="*/ 550375 w 600902"/>
                  <a:gd name="connsiteY4" fmla="*/ 216037 h 492538"/>
                  <a:gd name="connsiteX5" fmla="*/ 388450 w 600902"/>
                  <a:gd name="connsiteY5" fmla="*/ 409712 h 492538"/>
                  <a:gd name="connsiteX6" fmla="*/ 515450 w 600902"/>
                  <a:gd name="connsiteY6" fmla="*/ 279537 h 492538"/>
                  <a:gd name="connsiteX7" fmla="*/ 331300 w 600902"/>
                  <a:gd name="connsiteY7" fmla="*/ 492262 h 492538"/>
                  <a:gd name="connsiteX8" fmla="*/ 423375 w 600902"/>
                  <a:gd name="connsiteY8" fmla="*/ 323987 h 492538"/>
                  <a:gd name="connsiteX9" fmla="*/ 226525 w 600902"/>
                  <a:gd name="connsiteY9" fmla="*/ 298587 h 492538"/>
                  <a:gd name="connsiteX10" fmla="*/ 248750 w 600902"/>
                  <a:gd name="connsiteY10" fmla="*/ 377962 h 492538"/>
                  <a:gd name="connsiteX11" fmla="*/ 7450 w 600902"/>
                  <a:gd name="connsiteY11" fmla="*/ 143012 h 492538"/>
                  <a:gd name="connsiteX12" fmla="*/ 70950 w 600902"/>
                  <a:gd name="connsiteY12" fmla="*/ 203337 h 492538"/>
                  <a:gd name="connsiteX13" fmla="*/ 1100 w 600902"/>
                  <a:gd name="connsiteY13" fmla="*/ 137 h 49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00902" h="492538">
                    <a:moveTo>
                      <a:pt x="1100" y="137"/>
                    </a:moveTo>
                    <a:cubicBezTo>
                      <a:pt x="12742" y="5958"/>
                      <a:pt x="75183" y="185345"/>
                      <a:pt x="140800" y="238262"/>
                    </a:cubicBezTo>
                    <a:cubicBezTo>
                      <a:pt x="206417" y="291179"/>
                      <a:pt x="319658" y="328750"/>
                      <a:pt x="394800" y="317637"/>
                    </a:cubicBezTo>
                    <a:cubicBezTo>
                      <a:pt x="469942" y="306525"/>
                      <a:pt x="565721" y="188520"/>
                      <a:pt x="591650" y="171587"/>
                    </a:cubicBezTo>
                    <a:cubicBezTo>
                      <a:pt x="617579" y="154654"/>
                      <a:pt x="584242" y="176350"/>
                      <a:pt x="550375" y="216037"/>
                    </a:cubicBezTo>
                    <a:cubicBezTo>
                      <a:pt x="516508" y="255725"/>
                      <a:pt x="394271" y="399129"/>
                      <a:pt x="388450" y="409712"/>
                    </a:cubicBezTo>
                    <a:cubicBezTo>
                      <a:pt x="382629" y="420295"/>
                      <a:pt x="524975" y="265779"/>
                      <a:pt x="515450" y="279537"/>
                    </a:cubicBezTo>
                    <a:cubicBezTo>
                      <a:pt x="505925" y="293295"/>
                      <a:pt x="346646" y="484854"/>
                      <a:pt x="331300" y="492262"/>
                    </a:cubicBezTo>
                    <a:cubicBezTo>
                      <a:pt x="315954" y="499670"/>
                      <a:pt x="440837" y="356266"/>
                      <a:pt x="423375" y="323987"/>
                    </a:cubicBezTo>
                    <a:cubicBezTo>
                      <a:pt x="405913" y="291708"/>
                      <a:pt x="255629" y="289591"/>
                      <a:pt x="226525" y="298587"/>
                    </a:cubicBezTo>
                    <a:cubicBezTo>
                      <a:pt x="197421" y="307583"/>
                      <a:pt x="285263" y="403891"/>
                      <a:pt x="248750" y="377962"/>
                    </a:cubicBezTo>
                    <a:cubicBezTo>
                      <a:pt x="212237" y="352033"/>
                      <a:pt x="37083" y="172116"/>
                      <a:pt x="7450" y="143012"/>
                    </a:cubicBezTo>
                    <a:cubicBezTo>
                      <a:pt x="-22183" y="113908"/>
                      <a:pt x="67775" y="231383"/>
                      <a:pt x="70950" y="203337"/>
                    </a:cubicBezTo>
                    <a:cubicBezTo>
                      <a:pt x="74125" y="175291"/>
                      <a:pt x="-10542" y="-5684"/>
                      <a:pt x="1100" y="13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フリーフォーム 82">
                <a:extLst>
                  <a:ext uri="{FF2B5EF4-FFF2-40B4-BE49-F238E27FC236}">
                    <a16:creationId xmlns:a16="http://schemas.microsoft.com/office/drawing/2014/main" id="{D318F172-21B6-B424-4302-AD23EBC26447}"/>
                  </a:ext>
                </a:extLst>
              </p:cNvPr>
              <p:cNvSpPr/>
              <p:nvPr/>
            </p:nvSpPr>
            <p:spPr>
              <a:xfrm>
                <a:off x="5983247" y="5438762"/>
                <a:ext cx="107976" cy="552208"/>
              </a:xfrm>
              <a:custGeom>
                <a:avLst/>
                <a:gdLst>
                  <a:gd name="connsiteX0" fmla="*/ 65128 w 107976"/>
                  <a:gd name="connsiteY0" fmla="*/ 13 h 552208"/>
                  <a:gd name="connsiteX1" fmla="*/ 106403 w 107976"/>
                  <a:gd name="connsiteY1" fmla="*/ 152413 h 552208"/>
                  <a:gd name="connsiteX2" fmla="*/ 1628 w 107976"/>
                  <a:gd name="connsiteY2" fmla="*/ 549288 h 552208"/>
                  <a:gd name="connsiteX3" fmla="*/ 46078 w 107976"/>
                  <a:gd name="connsiteY3" fmla="*/ 323863 h 552208"/>
                  <a:gd name="connsiteX4" fmla="*/ 93703 w 107976"/>
                  <a:gd name="connsiteY4" fmla="*/ 158763 h 552208"/>
                  <a:gd name="connsiteX5" fmla="*/ 61953 w 107976"/>
                  <a:gd name="connsiteY5" fmla="*/ 311163 h 552208"/>
                  <a:gd name="connsiteX6" fmla="*/ 71478 w 107976"/>
                  <a:gd name="connsiteY6" fmla="*/ 158763 h 552208"/>
                  <a:gd name="connsiteX7" fmla="*/ 65128 w 107976"/>
                  <a:gd name="connsiteY7" fmla="*/ 13 h 55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976" h="552208">
                    <a:moveTo>
                      <a:pt x="65128" y="13"/>
                    </a:moveTo>
                    <a:cubicBezTo>
                      <a:pt x="70949" y="-1045"/>
                      <a:pt x="116986" y="60867"/>
                      <a:pt x="106403" y="152413"/>
                    </a:cubicBezTo>
                    <a:cubicBezTo>
                      <a:pt x="95820" y="243959"/>
                      <a:pt x="11682" y="520713"/>
                      <a:pt x="1628" y="549288"/>
                    </a:cubicBezTo>
                    <a:cubicBezTo>
                      <a:pt x="-8426" y="577863"/>
                      <a:pt x="30732" y="388951"/>
                      <a:pt x="46078" y="323863"/>
                    </a:cubicBezTo>
                    <a:cubicBezTo>
                      <a:pt x="61424" y="258776"/>
                      <a:pt x="91057" y="160880"/>
                      <a:pt x="93703" y="158763"/>
                    </a:cubicBezTo>
                    <a:cubicBezTo>
                      <a:pt x="96349" y="156646"/>
                      <a:pt x="65657" y="311163"/>
                      <a:pt x="61953" y="311163"/>
                    </a:cubicBezTo>
                    <a:cubicBezTo>
                      <a:pt x="58249" y="311163"/>
                      <a:pt x="66716" y="207976"/>
                      <a:pt x="71478" y="158763"/>
                    </a:cubicBezTo>
                    <a:cubicBezTo>
                      <a:pt x="76241" y="109551"/>
                      <a:pt x="59307" y="1071"/>
                      <a:pt x="65128" y="1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リーフォーム 83">
                <a:extLst>
                  <a:ext uri="{FF2B5EF4-FFF2-40B4-BE49-F238E27FC236}">
                    <a16:creationId xmlns:a16="http://schemas.microsoft.com/office/drawing/2014/main" id="{0AF58E71-FEDE-91FD-A14C-8C6CB2982054}"/>
                  </a:ext>
                </a:extLst>
              </p:cNvPr>
              <p:cNvSpPr/>
              <p:nvPr/>
            </p:nvSpPr>
            <p:spPr>
              <a:xfrm>
                <a:off x="6083248" y="5660731"/>
                <a:ext cx="226047" cy="824769"/>
              </a:xfrm>
              <a:custGeom>
                <a:avLst/>
                <a:gdLst>
                  <a:gd name="connsiteX0" fmla="*/ 181027 w 226047"/>
                  <a:gd name="connsiteY0" fmla="*/ 294 h 824769"/>
                  <a:gd name="connsiteX1" fmla="*/ 219127 w 226047"/>
                  <a:gd name="connsiteY1" fmla="*/ 152694 h 824769"/>
                  <a:gd name="connsiteX2" fmla="*/ 127052 w 226047"/>
                  <a:gd name="connsiteY2" fmla="*/ 365419 h 824769"/>
                  <a:gd name="connsiteX3" fmla="*/ 22277 w 226047"/>
                  <a:gd name="connsiteY3" fmla="*/ 467019 h 824769"/>
                  <a:gd name="connsiteX4" fmla="*/ 92127 w 226047"/>
                  <a:gd name="connsiteY4" fmla="*/ 813094 h 824769"/>
                  <a:gd name="connsiteX5" fmla="*/ 76252 w 226047"/>
                  <a:gd name="connsiteY5" fmla="*/ 749594 h 824769"/>
                  <a:gd name="connsiteX6" fmla="*/ 52 w 226047"/>
                  <a:gd name="connsiteY6" fmla="*/ 441619 h 824769"/>
                  <a:gd name="connsiteX7" fmla="*/ 88952 w 226047"/>
                  <a:gd name="connsiteY7" fmla="*/ 393994 h 824769"/>
                  <a:gd name="connsiteX8" fmla="*/ 222302 w 226047"/>
                  <a:gd name="connsiteY8" fmla="*/ 190794 h 824769"/>
                  <a:gd name="connsiteX9" fmla="*/ 181027 w 226047"/>
                  <a:gd name="connsiteY9" fmla="*/ 294 h 824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6047" h="824769">
                    <a:moveTo>
                      <a:pt x="181027" y="294"/>
                    </a:moveTo>
                    <a:cubicBezTo>
                      <a:pt x="180498" y="-6056"/>
                      <a:pt x="228123" y="91840"/>
                      <a:pt x="219127" y="152694"/>
                    </a:cubicBezTo>
                    <a:cubicBezTo>
                      <a:pt x="210131" y="213548"/>
                      <a:pt x="159860" y="313032"/>
                      <a:pt x="127052" y="365419"/>
                    </a:cubicBezTo>
                    <a:cubicBezTo>
                      <a:pt x="94244" y="417807"/>
                      <a:pt x="28098" y="392407"/>
                      <a:pt x="22277" y="467019"/>
                    </a:cubicBezTo>
                    <a:cubicBezTo>
                      <a:pt x="16456" y="541632"/>
                      <a:pt x="83131" y="765998"/>
                      <a:pt x="92127" y="813094"/>
                    </a:cubicBezTo>
                    <a:cubicBezTo>
                      <a:pt x="101123" y="860190"/>
                      <a:pt x="76252" y="749594"/>
                      <a:pt x="76252" y="749594"/>
                    </a:cubicBezTo>
                    <a:cubicBezTo>
                      <a:pt x="60906" y="687682"/>
                      <a:pt x="-2065" y="500886"/>
                      <a:pt x="52" y="441619"/>
                    </a:cubicBezTo>
                    <a:cubicBezTo>
                      <a:pt x="2169" y="382352"/>
                      <a:pt x="51910" y="435798"/>
                      <a:pt x="88952" y="393994"/>
                    </a:cubicBezTo>
                    <a:cubicBezTo>
                      <a:pt x="125994" y="352190"/>
                      <a:pt x="203252" y="250061"/>
                      <a:pt x="222302" y="190794"/>
                    </a:cubicBezTo>
                    <a:cubicBezTo>
                      <a:pt x="241352" y="131527"/>
                      <a:pt x="181556" y="6644"/>
                      <a:pt x="181027" y="29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フリーフォーム 85">
                <a:extLst>
                  <a:ext uri="{FF2B5EF4-FFF2-40B4-BE49-F238E27FC236}">
                    <a16:creationId xmlns:a16="http://schemas.microsoft.com/office/drawing/2014/main" id="{DC6E24E9-5F48-49AF-CDE8-59CE29A361A2}"/>
                  </a:ext>
                </a:extLst>
              </p:cNvPr>
              <p:cNvSpPr/>
              <p:nvPr/>
            </p:nvSpPr>
            <p:spPr>
              <a:xfrm>
                <a:off x="5896197" y="5654168"/>
                <a:ext cx="301769" cy="893926"/>
              </a:xfrm>
              <a:custGeom>
                <a:avLst/>
                <a:gdLst>
                  <a:gd name="connsiteX0" fmla="*/ 279178 w 301769"/>
                  <a:gd name="connsiteY0" fmla="*/ 507 h 893926"/>
                  <a:gd name="connsiteX1" fmla="*/ 269653 w 301769"/>
                  <a:gd name="connsiteY1" fmla="*/ 203707 h 893926"/>
                  <a:gd name="connsiteX2" fmla="*/ 110903 w 301769"/>
                  <a:gd name="connsiteY2" fmla="*/ 429132 h 893926"/>
                  <a:gd name="connsiteX3" fmla="*/ 2953 w 301769"/>
                  <a:gd name="connsiteY3" fmla="*/ 495807 h 893926"/>
                  <a:gd name="connsiteX4" fmla="*/ 41053 w 301769"/>
                  <a:gd name="connsiteY4" fmla="*/ 495807 h 893926"/>
                  <a:gd name="connsiteX5" fmla="*/ 152178 w 301769"/>
                  <a:gd name="connsiteY5" fmla="*/ 635507 h 893926"/>
                  <a:gd name="connsiteX6" fmla="*/ 91853 w 301769"/>
                  <a:gd name="connsiteY6" fmla="*/ 632332 h 893926"/>
                  <a:gd name="connsiteX7" fmla="*/ 295053 w 301769"/>
                  <a:gd name="connsiteY7" fmla="*/ 889507 h 893926"/>
                  <a:gd name="connsiteX8" fmla="*/ 237903 w 301769"/>
                  <a:gd name="connsiteY8" fmla="*/ 787907 h 893926"/>
                  <a:gd name="connsiteX9" fmla="*/ 88678 w 301769"/>
                  <a:gd name="connsiteY9" fmla="*/ 695832 h 893926"/>
                  <a:gd name="connsiteX10" fmla="*/ 91853 w 301769"/>
                  <a:gd name="connsiteY10" fmla="*/ 441832 h 893926"/>
                  <a:gd name="connsiteX11" fmla="*/ 222028 w 301769"/>
                  <a:gd name="connsiteY11" fmla="*/ 264032 h 893926"/>
                  <a:gd name="connsiteX12" fmla="*/ 279178 w 301769"/>
                  <a:gd name="connsiteY12" fmla="*/ 507 h 893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1769" h="893926">
                    <a:moveTo>
                      <a:pt x="279178" y="507"/>
                    </a:moveTo>
                    <a:cubicBezTo>
                      <a:pt x="287115" y="-9547"/>
                      <a:pt x="297699" y="132270"/>
                      <a:pt x="269653" y="203707"/>
                    </a:cubicBezTo>
                    <a:cubicBezTo>
                      <a:pt x="241607" y="275144"/>
                      <a:pt x="155353" y="380449"/>
                      <a:pt x="110903" y="429132"/>
                    </a:cubicBezTo>
                    <a:cubicBezTo>
                      <a:pt x="66453" y="477815"/>
                      <a:pt x="14595" y="484695"/>
                      <a:pt x="2953" y="495807"/>
                    </a:cubicBezTo>
                    <a:cubicBezTo>
                      <a:pt x="-8689" y="506920"/>
                      <a:pt x="16182" y="472524"/>
                      <a:pt x="41053" y="495807"/>
                    </a:cubicBezTo>
                    <a:cubicBezTo>
                      <a:pt x="65924" y="519090"/>
                      <a:pt x="143711" y="612753"/>
                      <a:pt x="152178" y="635507"/>
                    </a:cubicBezTo>
                    <a:cubicBezTo>
                      <a:pt x="160645" y="658261"/>
                      <a:pt x="68040" y="589999"/>
                      <a:pt x="91853" y="632332"/>
                    </a:cubicBezTo>
                    <a:cubicBezTo>
                      <a:pt x="115666" y="674665"/>
                      <a:pt x="270711" y="863578"/>
                      <a:pt x="295053" y="889507"/>
                    </a:cubicBezTo>
                    <a:cubicBezTo>
                      <a:pt x="319395" y="915436"/>
                      <a:pt x="272299" y="820186"/>
                      <a:pt x="237903" y="787907"/>
                    </a:cubicBezTo>
                    <a:cubicBezTo>
                      <a:pt x="203507" y="755628"/>
                      <a:pt x="113020" y="753511"/>
                      <a:pt x="88678" y="695832"/>
                    </a:cubicBezTo>
                    <a:cubicBezTo>
                      <a:pt x="64336" y="638153"/>
                      <a:pt x="69628" y="513799"/>
                      <a:pt x="91853" y="441832"/>
                    </a:cubicBezTo>
                    <a:cubicBezTo>
                      <a:pt x="114078" y="369865"/>
                      <a:pt x="190278" y="332824"/>
                      <a:pt x="222028" y="264032"/>
                    </a:cubicBezTo>
                    <a:cubicBezTo>
                      <a:pt x="253778" y="195240"/>
                      <a:pt x="271241" y="10561"/>
                      <a:pt x="279178" y="50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フリーフォーム 86">
                <a:extLst>
                  <a:ext uri="{FF2B5EF4-FFF2-40B4-BE49-F238E27FC236}">
                    <a16:creationId xmlns:a16="http://schemas.microsoft.com/office/drawing/2014/main" id="{6D46AFD5-67A9-D1FF-45FF-F9BBD8C61E07}"/>
                  </a:ext>
                </a:extLst>
              </p:cNvPr>
              <p:cNvSpPr/>
              <p:nvPr/>
            </p:nvSpPr>
            <p:spPr>
              <a:xfrm>
                <a:off x="6118110" y="6115037"/>
                <a:ext cx="127661" cy="414432"/>
              </a:xfrm>
              <a:custGeom>
                <a:avLst/>
                <a:gdLst>
                  <a:gd name="connsiteX0" fmla="*/ 115 w 127661"/>
                  <a:gd name="connsiteY0" fmla="*/ 13 h 414432"/>
                  <a:gd name="connsiteX1" fmla="*/ 98540 w 127661"/>
                  <a:gd name="connsiteY1" fmla="*/ 193688 h 414432"/>
                  <a:gd name="connsiteX2" fmla="*/ 95365 w 127661"/>
                  <a:gd name="connsiteY2" fmla="*/ 412763 h 414432"/>
                  <a:gd name="connsiteX3" fmla="*/ 114415 w 127661"/>
                  <a:gd name="connsiteY3" fmla="*/ 288938 h 414432"/>
                  <a:gd name="connsiteX4" fmla="*/ 120765 w 127661"/>
                  <a:gd name="connsiteY4" fmla="*/ 184163 h 414432"/>
                  <a:gd name="connsiteX5" fmla="*/ 115 w 127661"/>
                  <a:gd name="connsiteY5" fmla="*/ 13 h 414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661" h="414432">
                    <a:moveTo>
                      <a:pt x="115" y="13"/>
                    </a:moveTo>
                    <a:cubicBezTo>
                      <a:pt x="-3589" y="1600"/>
                      <a:pt x="82665" y="124896"/>
                      <a:pt x="98540" y="193688"/>
                    </a:cubicBezTo>
                    <a:cubicBezTo>
                      <a:pt x="114415" y="262480"/>
                      <a:pt x="92719" y="396888"/>
                      <a:pt x="95365" y="412763"/>
                    </a:cubicBezTo>
                    <a:cubicBezTo>
                      <a:pt x="98011" y="428638"/>
                      <a:pt x="110182" y="327038"/>
                      <a:pt x="114415" y="288938"/>
                    </a:cubicBezTo>
                    <a:cubicBezTo>
                      <a:pt x="118648" y="250838"/>
                      <a:pt x="137698" y="230200"/>
                      <a:pt x="120765" y="184163"/>
                    </a:cubicBezTo>
                    <a:cubicBezTo>
                      <a:pt x="103832" y="138126"/>
                      <a:pt x="3819" y="-1574"/>
                      <a:pt x="115" y="1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フリーフォーム 87">
                <a:extLst>
                  <a:ext uri="{FF2B5EF4-FFF2-40B4-BE49-F238E27FC236}">
                    <a16:creationId xmlns:a16="http://schemas.microsoft.com/office/drawing/2014/main" id="{66A038A4-A20F-9F35-2EE5-307D5261D0DE}"/>
                  </a:ext>
                </a:extLst>
              </p:cNvPr>
              <p:cNvSpPr/>
              <p:nvPr/>
            </p:nvSpPr>
            <p:spPr>
              <a:xfrm>
                <a:off x="5757559" y="4839923"/>
                <a:ext cx="88612" cy="981075"/>
              </a:xfrm>
              <a:custGeom>
                <a:avLst/>
                <a:gdLst>
                  <a:gd name="connsiteX0" fmla="*/ 79624 w 88612"/>
                  <a:gd name="connsiteY0" fmla="*/ 91 h 981075"/>
                  <a:gd name="connsiteX1" fmla="*/ 48093 w 88612"/>
                  <a:gd name="connsiteY1" fmla="*/ 201101 h 981075"/>
                  <a:gd name="connsiteX2" fmla="*/ 55975 w 88612"/>
                  <a:gd name="connsiteY2" fmla="*/ 484880 h 981075"/>
                  <a:gd name="connsiteX3" fmla="*/ 55975 w 88612"/>
                  <a:gd name="connsiteY3" fmla="*/ 425760 h 981075"/>
                  <a:gd name="connsiteX4" fmla="*/ 28386 w 88612"/>
                  <a:gd name="connsiteY4" fmla="*/ 583415 h 981075"/>
                  <a:gd name="connsiteX5" fmla="*/ 24444 w 88612"/>
                  <a:gd name="connsiteY5" fmla="*/ 800191 h 981075"/>
                  <a:gd name="connsiteX6" fmla="*/ 87507 w 88612"/>
                  <a:gd name="connsiteY6" fmla="*/ 977553 h 981075"/>
                  <a:gd name="connsiteX7" fmla="*/ 59917 w 88612"/>
                  <a:gd name="connsiteY7" fmla="*/ 906608 h 981075"/>
                  <a:gd name="connsiteX8" fmla="*/ 796 w 88612"/>
                  <a:gd name="connsiteY8" fmla="*/ 764718 h 981075"/>
                  <a:gd name="connsiteX9" fmla="*/ 24444 w 88612"/>
                  <a:gd name="connsiteY9" fmla="*/ 406053 h 981075"/>
                  <a:gd name="connsiteX10" fmla="*/ 4738 w 88612"/>
                  <a:gd name="connsiteY10" fmla="*/ 224749 h 981075"/>
                  <a:gd name="connsiteX11" fmla="*/ 79624 w 88612"/>
                  <a:gd name="connsiteY11" fmla="*/ 91 h 981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8612" h="981075">
                    <a:moveTo>
                      <a:pt x="79624" y="91"/>
                    </a:moveTo>
                    <a:cubicBezTo>
                      <a:pt x="86850" y="-3850"/>
                      <a:pt x="52034" y="120303"/>
                      <a:pt x="48093" y="201101"/>
                    </a:cubicBezTo>
                    <a:cubicBezTo>
                      <a:pt x="44151" y="281899"/>
                      <a:pt x="54661" y="447437"/>
                      <a:pt x="55975" y="484880"/>
                    </a:cubicBezTo>
                    <a:cubicBezTo>
                      <a:pt x="57289" y="522323"/>
                      <a:pt x="60573" y="409338"/>
                      <a:pt x="55975" y="425760"/>
                    </a:cubicBezTo>
                    <a:cubicBezTo>
                      <a:pt x="51377" y="442183"/>
                      <a:pt x="33641" y="521010"/>
                      <a:pt x="28386" y="583415"/>
                    </a:cubicBezTo>
                    <a:cubicBezTo>
                      <a:pt x="23131" y="645820"/>
                      <a:pt x="14590" y="734501"/>
                      <a:pt x="24444" y="800191"/>
                    </a:cubicBezTo>
                    <a:cubicBezTo>
                      <a:pt x="34297" y="865881"/>
                      <a:pt x="81595" y="959817"/>
                      <a:pt x="87507" y="977553"/>
                    </a:cubicBezTo>
                    <a:cubicBezTo>
                      <a:pt x="93419" y="995289"/>
                      <a:pt x="74369" y="942081"/>
                      <a:pt x="59917" y="906608"/>
                    </a:cubicBezTo>
                    <a:cubicBezTo>
                      <a:pt x="45465" y="871136"/>
                      <a:pt x="6708" y="848144"/>
                      <a:pt x="796" y="764718"/>
                    </a:cubicBezTo>
                    <a:cubicBezTo>
                      <a:pt x="-5116" y="681292"/>
                      <a:pt x="23787" y="496048"/>
                      <a:pt x="24444" y="406053"/>
                    </a:cubicBezTo>
                    <a:cubicBezTo>
                      <a:pt x="25101" y="316058"/>
                      <a:pt x="-1174" y="287811"/>
                      <a:pt x="4738" y="224749"/>
                    </a:cubicBezTo>
                    <a:cubicBezTo>
                      <a:pt x="10650" y="161687"/>
                      <a:pt x="72398" y="4032"/>
                      <a:pt x="79624" y="9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フリーフォーム 88">
                <a:extLst>
                  <a:ext uri="{FF2B5EF4-FFF2-40B4-BE49-F238E27FC236}">
                    <a16:creationId xmlns:a16="http://schemas.microsoft.com/office/drawing/2014/main" id="{B57F9C96-F5F9-0A27-7559-3C3438695D27}"/>
                  </a:ext>
                </a:extLst>
              </p:cNvPr>
              <p:cNvSpPr/>
              <p:nvPr/>
            </p:nvSpPr>
            <p:spPr>
              <a:xfrm>
                <a:off x="5596859" y="4788366"/>
                <a:ext cx="128776" cy="598197"/>
              </a:xfrm>
              <a:custGeom>
                <a:avLst/>
                <a:gdLst>
                  <a:gd name="connsiteX0" fmla="*/ 128080 w 128776"/>
                  <a:gd name="connsiteY0" fmla="*/ 86 h 598197"/>
                  <a:gd name="connsiteX1" fmla="*/ 52984 w 128776"/>
                  <a:gd name="connsiteY1" fmla="*/ 167947 h 598197"/>
                  <a:gd name="connsiteX2" fmla="*/ 17645 w 128776"/>
                  <a:gd name="connsiteY2" fmla="*/ 587599 h 598197"/>
                  <a:gd name="connsiteX3" fmla="*/ 26480 w 128776"/>
                  <a:gd name="connsiteY3" fmla="*/ 455077 h 598197"/>
                  <a:gd name="connsiteX4" fmla="*/ 17645 w 128776"/>
                  <a:gd name="connsiteY4" fmla="*/ 265130 h 598197"/>
                  <a:gd name="connsiteX5" fmla="*/ 4393 w 128776"/>
                  <a:gd name="connsiteY5" fmla="*/ 185617 h 598197"/>
                  <a:gd name="connsiteX6" fmla="*/ 128080 w 128776"/>
                  <a:gd name="connsiteY6" fmla="*/ 86 h 59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776" h="598197">
                    <a:moveTo>
                      <a:pt x="128080" y="86"/>
                    </a:moveTo>
                    <a:cubicBezTo>
                      <a:pt x="136178" y="-2859"/>
                      <a:pt x="71390" y="70028"/>
                      <a:pt x="52984" y="167947"/>
                    </a:cubicBezTo>
                    <a:cubicBezTo>
                      <a:pt x="34578" y="265866"/>
                      <a:pt x="22062" y="539744"/>
                      <a:pt x="17645" y="587599"/>
                    </a:cubicBezTo>
                    <a:cubicBezTo>
                      <a:pt x="13228" y="635454"/>
                      <a:pt x="26480" y="508822"/>
                      <a:pt x="26480" y="455077"/>
                    </a:cubicBezTo>
                    <a:cubicBezTo>
                      <a:pt x="26480" y="401332"/>
                      <a:pt x="21326" y="310040"/>
                      <a:pt x="17645" y="265130"/>
                    </a:cubicBezTo>
                    <a:cubicBezTo>
                      <a:pt x="13964" y="220220"/>
                      <a:pt x="-9595" y="228318"/>
                      <a:pt x="4393" y="185617"/>
                    </a:cubicBezTo>
                    <a:cubicBezTo>
                      <a:pt x="18381" y="142916"/>
                      <a:pt x="119982" y="3031"/>
                      <a:pt x="128080" y="8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フリーフォーム 89">
                <a:extLst>
                  <a:ext uri="{FF2B5EF4-FFF2-40B4-BE49-F238E27FC236}">
                    <a16:creationId xmlns:a16="http://schemas.microsoft.com/office/drawing/2014/main" id="{9AA5C302-239C-DB36-DE31-E901F3007A69}"/>
                  </a:ext>
                </a:extLst>
              </p:cNvPr>
              <p:cNvSpPr/>
              <p:nvPr/>
            </p:nvSpPr>
            <p:spPr>
              <a:xfrm>
                <a:off x="5375237" y="5337783"/>
                <a:ext cx="176383" cy="734419"/>
              </a:xfrm>
              <a:custGeom>
                <a:avLst/>
                <a:gdLst>
                  <a:gd name="connsiteX0" fmla="*/ 155337 w 176383"/>
                  <a:gd name="connsiteY0" fmla="*/ 2843 h 734419"/>
                  <a:gd name="connsiteX1" fmla="*/ 155337 w 176383"/>
                  <a:gd name="connsiteY1" fmla="*/ 281139 h 734419"/>
                  <a:gd name="connsiteX2" fmla="*/ 31650 w 176383"/>
                  <a:gd name="connsiteY2" fmla="*/ 577104 h 734419"/>
                  <a:gd name="connsiteX3" fmla="*/ 97911 w 176383"/>
                  <a:gd name="connsiteY3" fmla="*/ 493174 h 734419"/>
                  <a:gd name="connsiteX4" fmla="*/ 728 w 176383"/>
                  <a:gd name="connsiteY4" fmla="*/ 731713 h 734419"/>
                  <a:gd name="connsiteX5" fmla="*/ 159754 w 176383"/>
                  <a:gd name="connsiteY5" fmla="*/ 307643 h 734419"/>
                  <a:gd name="connsiteX6" fmla="*/ 173006 w 176383"/>
                  <a:gd name="connsiteY6" fmla="*/ 144200 h 734419"/>
                  <a:gd name="connsiteX7" fmla="*/ 155337 w 176383"/>
                  <a:gd name="connsiteY7" fmla="*/ 2843 h 734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383" h="734419">
                    <a:moveTo>
                      <a:pt x="155337" y="2843"/>
                    </a:moveTo>
                    <a:cubicBezTo>
                      <a:pt x="152392" y="25666"/>
                      <a:pt x="175952" y="185429"/>
                      <a:pt x="155337" y="281139"/>
                    </a:cubicBezTo>
                    <a:cubicBezTo>
                      <a:pt x="134722" y="376849"/>
                      <a:pt x="41221" y="541765"/>
                      <a:pt x="31650" y="577104"/>
                    </a:cubicBezTo>
                    <a:cubicBezTo>
                      <a:pt x="22079" y="612443"/>
                      <a:pt x="103065" y="467406"/>
                      <a:pt x="97911" y="493174"/>
                    </a:cubicBezTo>
                    <a:cubicBezTo>
                      <a:pt x="92757" y="518942"/>
                      <a:pt x="-9579" y="762635"/>
                      <a:pt x="728" y="731713"/>
                    </a:cubicBezTo>
                    <a:cubicBezTo>
                      <a:pt x="11035" y="700791"/>
                      <a:pt x="131041" y="405562"/>
                      <a:pt x="159754" y="307643"/>
                    </a:cubicBezTo>
                    <a:cubicBezTo>
                      <a:pt x="188467" y="209724"/>
                      <a:pt x="170797" y="187637"/>
                      <a:pt x="173006" y="144200"/>
                    </a:cubicBezTo>
                    <a:cubicBezTo>
                      <a:pt x="175215" y="100763"/>
                      <a:pt x="158282" y="-19980"/>
                      <a:pt x="155337" y="284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フリーフォーム 90">
                <a:extLst>
                  <a:ext uri="{FF2B5EF4-FFF2-40B4-BE49-F238E27FC236}">
                    <a16:creationId xmlns:a16="http://schemas.microsoft.com/office/drawing/2014/main" id="{1AE441AA-BFD5-B902-2DDD-2F67512574C3}"/>
                  </a:ext>
                </a:extLst>
              </p:cNvPr>
              <p:cNvSpPr/>
              <p:nvPr/>
            </p:nvSpPr>
            <p:spPr>
              <a:xfrm>
                <a:off x="4853846" y="6024771"/>
                <a:ext cx="466656" cy="283493"/>
              </a:xfrm>
              <a:custGeom>
                <a:avLst/>
                <a:gdLst>
                  <a:gd name="connsiteX0" fmla="*/ 867 w 466656"/>
                  <a:gd name="connsiteY0" fmla="*/ 283264 h 283493"/>
                  <a:gd name="connsiteX1" fmla="*/ 151058 w 466656"/>
                  <a:gd name="connsiteY1" fmla="*/ 252342 h 283493"/>
                  <a:gd name="connsiteX2" fmla="*/ 305667 w 466656"/>
                  <a:gd name="connsiteY2" fmla="*/ 168412 h 283493"/>
                  <a:gd name="connsiteX3" fmla="*/ 460276 w 466656"/>
                  <a:gd name="connsiteY3" fmla="*/ 4968 h 283493"/>
                  <a:gd name="connsiteX4" fmla="*/ 433771 w 466656"/>
                  <a:gd name="connsiteY4" fmla="*/ 49142 h 283493"/>
                  <a:gd name="connsiteX5" fmla="*/ 402850 w 466656"/>
                  <a:gd name="connsiteY5" fmla="*/ 119820 h 283493"/>
                  <a:gd name="connsiteX6" fmla="*/ 221737 w 466656"/>
                  <a:gd name="connsiteY6" fmla="*/ 239090 h 283493"/>
                  <a:gd name="connsiteX7" fmla="*/ 867 w 466656"/>
                  <a:gd name="connsiteY7" fmla="*/ 283264 h 283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6656" h="283493">
                    <a:moveTo>
                      <a:pt x="867" y="283264"/>
                    </a:moveTo>
                    <a:cubicBezTo>
                      <a:pt x="-10913" y="285473"/>
                      <a:pt x="100258" y="271484"/>
                      <a:pt x="151058" y="252342"/>
                    </a:cubicBezTo>
                    <a:cubicBezTo>
                      <a:pt x="201858" y="233200"/>
                      <a:pt x="254131" y="209641"/>
                      <a:pt x="305667" y="168412"/>
                    </a:cubicBezTo>
                    <a:cubicBezTo>
                      <a:pt x="357203" y="127183"/>
                      <a:pt x="438925" y="24846"/>
                      <a:pt x="460276" y="4968"/>
                    </a:cubicBezTo>
                    <a:cubicBezTo>
                      <a:pt x="481627" y="-14910"/>
                      <a:pt x="443342" y="30000"/>
                      <a:pt x="433771" y="49142"/>
                    </a:cubicBezTo>
                    <a:cubicBezTo>
                      <a:pt x="424200" y="68284"/>
                      <a:pt x="438189" y="88162"/>
                      <a:pt x="402850" y="119820"/>
                    </a:cubicBezTo>
                    <a:cubicBezTo>
                      <a:pt x="367511" y="151478"/>
                      <a:pt x="281372" y="211113"/>
                      <a:pt x="221737" y="239090"/>
                    </a:cubicBezTo>
                    <a:cubicBezTo>
                      <a:pt x="162102" y="267067"/>
                      <a:pt x="12647" y="281055"/>
                      <a:pt x="867" y="28326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フリーフォーム 91">
                <a:extLst>
                  <a:ext uri="{FF2B5EF4-FFF2-40B4-BE49-F238E27FC236}">
                    <a16:creationId xmlns:a16="http://schemas.microsoft.com/office/drawing/2014/main" id="{3D96E98C-6D81-802E-9613-074A66B9506E}"/>
                  </a:ext>
                </a:extLst>
              </p:cNvPr>
              <p:cNvSpPr/>
              <p:nvPr/>
            </p:nvSpPr>
            <p:spPr>
              <a:xfrm>
                <a:off x="4620509" y="6182235"/>
                <a:ext cx="311644" cy="302589"/>
              </a:xfrm>
              <a:custGeom>
                <a:avLst/>
                <a:gdLst>
                  <a:gd name="connsiteX0" fmla="*/ 309300 w 311644"/>
                  <a:gd name="connsiteY0" fmla="*/ 2113 h 302589"/>
                  <a:gd name="connsiteX1" fmla="*/ 256291 w 311644"/>
                  <a:gd name="connsiteY1" fmla="*/ 116965 h 302589"/>
                  <a:gd name="connsiteX2" fmla="*/ 159108 w 311644"/>
                  <a:gd name="connsiteY2" fmla="*/ 209730 h 302589"/>
                  <a:gd name="connsiteX3" fmla="*/ 82 w 311644"/>
                  <a:gd name="connsiteY3" fmla="*/ 302495 h 302589"/>
                  <a:gd name="connsiteX4" fmla="*/ 181195 w 311644"/>
                  <a:gd name="connsiteY4" fmla="*/ 222982 h 302589"/>
                  <a:gd name="connsiteX5" fmla="*/ 309300 w 311644"/>
                  <a:gd name="connsiteY5" fmla="*/ 2113 h 302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1644" h="302589">
                    <a:moveTo>
                      <a:pt x="309300" y="2113"/>
                    </a:moveTo>
                    <a:cubicBezTo>
                      <a:pt x="321816" y="-15557"/>
                      <a:pt x="281323" y="82362"/>
                      <a:pt x="256291" y="116965"/>
                    </a:cubicBezTo>
                    <a:cubicBezTo>
                      <a:pt x="231259" y="151568"/>
                      <a:pt x="201809" y="178808"/>
                      <a:pt x="159108" y="209730"/>
                    </a:cubicBezTo>
                    <a:cubicBezTo>
                      <a:pt x="116406" y="240652"/>
                      <a:pt x="-3599" y="300286"/>
                      <a:pt x="82" y="302495"/>
                    </a:cubicBezTo>
                    <a:cubicBezTo>
                      <a:pt x="3763" y="304704"/>
                      <a:pt x="131131" y="267892"/>
                      <a:pt x="181195" y="222982"/>
                    </a:cubicBezTo>
                    <a:cubicBezTo>
                      <a:pt x="231259" y="178072"/>
                      <a:pt x="296784" y="19783"/>
                      <a:pt x="309300" y="211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フリーフォーム 92">
                <a:extLst>
                  <a:ext uri="{FF2B5EF4-FFF2-40B4-BE49-F238E27FC236}">
                    <a16:creationId xmlns:a16="http://schemas.microsoft.com/office/drawing/2014/main" id="{79C6A753-9948-48C5-5CEC-D9294BD7F5FF}"/>
                  </a:ext>
                </a:extLst>
              </p:cNvPr>
              <p:cNvSpPr/>
              <p:nvPr/>
            </p:nvSpPr>
            <p:spPr>
              <a:xfrm>
                <a:off x="5877039" y="5428390"/>
                <a:ext cx="150612" cy="1208711"/>
              </a:xfrm>
              <a:custGeom>
                <a:avLst/>
                <a:gdLst>
                  <a:gd name="connsiteX0" fmla="*/ 57852 w 150612"/>
                  <a:gd name="connsiteY0" fmla="*/ 1404 h 1208711"/>
                  <a:gd name="connsiteX1" fmla="*/ 23018 w 150612"/>
                  <a:gd name="connsiteY1" fmla="*/ 280079 h 1208711"/>
                  <a:gd name="connsiteX2" fmla="*/ 27372 w 150612"/>
                  <a:gd name="connsiteY2" fmla="*/ 563107 h 1208711"/>
                  <a:gd name="connsiteX3" fmla="*/ 1247 w 150612"/>
                  <a:gd name="connsiteY3" fmla="*/ 388936 h 1208711"/>
                  <a:gd name="connsiteX4" fmla="*/ 53498 w 150612"/>
                  <a:gd name="connsiteY4" fmla="*/ 863553 h 1208711"/>
                  <a:gd name="connsiteX5" fmla="*/ 44790 w 150612"/>
                  <a:gd name="connsiteY5" fmla="*/ 759050 h 1208711"/>
                  <a:gd name="connsiteX6" fmla="*/ 149292 w 150612"/>
                  <a:gd name="connsiteY6" fmla="*/ 1194479 h 1208711"/>
                  <a:gd name="connsiteX7" fmla="*/ 97041 w 150612"/>
                  <a:gd name="connsiteY7" fmla="*/ 1037724 h 1208711"/>
                  <a:gd name="connsiteX8" fmla="*/ 1247 w 150612"/>
                  <a:gd name="connsiteY8" fmla="*/ 401999 h 1208711"/>
                  <a:gd name="connsiteX9" fmla="*/ 57852 w 150612"/>
                  <a:gd name="connsiteY9" fmla="*/ 1404 h 1208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0612" h="1208711">
                    <a:moveTo>
                      <a:pt x="57852" y="1404"/>
                    </a:moveTo>
                    <a:cubicBezTo>
                      <a:pt x="61481" y="-18916"/>
                      <a:pt x="28098" y="186462"/>
                      <a:pt x="23018" y="280079"/>
                    </a:cubicBezTo>
                    <a:cubicBezTo>
                      <a:pt x="17938" y="373696"/>
                      <a:pt x="31000" y="544964"/>
                      <a:pt x="27372" y="563107"/>
                    </a:cubicBezTo>
                    <a:cubicBezTo>
                      <a:pt x="23744" y="581250"/>
                      <a:pt x="-3107" y="338862"/>
                      <a:pt x="1247" y="388936"/>
                    </a:cubicBezTo>
                    <a:cubicBezTo>
                      <a:pt x="5601" y="439010"/>
                      <a:pt x="46241" y="801867"/>
                      <a:pt x="53498" y="863553"/>
                    </a:cubicBezTo>
                    <a:cubicBezTo>
                      <a:pt x="60755" y="925239"/>
                      <a:pt x="28824" y="703896"/>
                      <a:pt x="44790" y="759050"/>
                    </a:cubicBezTo>
                    <a:cubicBezTo>
                      <a:pt x="60756" y="814204"/>
                      <a:pt x="140584" y="1148033"/>
                      <a:pt x="149292" y="1194479"/>
                    </a:cubicBezTo>
                    <a:cubicBezTo>
                      <a:pt x="158001" y="1240925"/>
                      <a:pt x="121715" y="1169804"/>
                      <a:pt x="97041" y="1037724"/>
                    </a:cubicBezTo>
                    <a:cubicBezTo>
                      <a:pt x="72367" y="905644"/>
                      <a:pt x="12133" y="569639"/>
                      <a:pt x="1247" y="401999"/>
                    </a:cubicBezTo>
                    <a:cubicBezTo>
                      <a:pt x="-9639" y="234359"/>
                      <a:pt x="54223" y="21724"/>
                      <a:pt x="57852" y="140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フリーフォーム 93">
                <a:extLst>
                  <a:ext uri="{FF2B5EF4-FFF2-40B4-BE49-F238E27FC236}">
                    <a16:creationId xmlns:a16="http://schemas.microsoft.com/office/drawing/2014/main" id="{BAD302BC-8AE6-E359-CD70-D3399A733BB7}"/>
                  </a:ext>
                </a:extLst>
              </p:cNvPr>
              <p:cNvSpPr/>
              <p:nvPr/>
            </p:nvSpPr>
            <p:spPr>
              <a:xfrm>
                <a:off x="3765236" y="6571579"/>
                <a:ext cx="146341" cy="293702"/>
              </a:xfrm>
              <a:custGeom>
                <a:avLst/>
                <a:gdLst>
                  <a:gd name="connsiteX0" fmla="*/ 314 w 146341"/>
                  <a:gd name="connsiteY0" fmla="*/ 671 h 293702"/>
                  <a:gd name="connsiteX1" fmla="*/ 105089 w 146341"/>
                  <a:gd name="connsiteY1" fmla="*/ 134021 h 293702"/>
                  <a:gd name="connsiteX2" fmla="*/ 117789 w 146341"/>
                  <a:gd name="connsiteY2" fmla="*/ 292771 h 293702"/>
                  <a:gd name="connsiteX3" fmla="*/ 143189 w 146341"/>
                  <a:gd name="connsiteY3" fmla="*/ 191171 h 293702"/>
                  <a:gd name="connsiteX4" fmla="*/ 314 w 146341"/>
                  <a:gd name="connsiteY4" fmla="*/ 671 h 293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341" h="293702">
                    <a:moveTo>
                      <a:pt x="314" y="671"/>
                    </a:moveTo>
                    <a:cubicBezTo>
                      <a:pt x="-6036" y="-8854"/>
                      <a:pt x="85510" y="85338"/>
                      <a:pt x="105089" y="134021"/>
                    </a:cubicBezTo>
                    <a:cubicBezTo>
                      <a:pt x="124668" y="182704"/>
                      <a:pt x="111439" y="283246"/>
                      <a:pt x="117789" y="292771"/>
                    </a:cubicBezTo>
                    <a:cubicBezTo>
                      <a:pt x="124139" y="302296"/>
                      <a:pt x="156418" y="236679"/>
                      <a:pt x="143189" y="191171"/>
                    </a:cubicBezTo>
                    <a:cubicBezTo>
                      <a:pt x="129960" y="145663"/>
                      <a:pt x="6664" y="10196"/>
                      <a:pt x="314" y="67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フリーフォーム 94">
                <a:extLst>
                  <a:ext uri="{FF2B5EF4-FFF2-40B4-BE49-F238E27FC236}">
                    <a16:creationId xmlns:a16="http://schemas.microsoft.com/office/drawing/2014/main" id="{F2A05043-BC1B-9789-71D2-BF8EF593CE1A}"/>
                  </a:ext>
                </a:extLst>
              </p:cNvPr>
              <p:cNvSpPr/>
              <p:nvPr/>
            </p:nvSpPr>
            <p:spPr>
              <a:xfrm>
                <a:off x="4578350" y="6616685"/>
                <a:ext cx="1464255" cy="574690"/>
              </a:xfrm>
              <a:custGeom>
                <a:avLst/>
                <a:gdLst>
                  <a:gd name="connsiteX0" fmla="*/ 1463675 w 1464255"/>
                  <a:gd name="connsiteY0" fmla="*/ 15 h 574690"/>
                  <a:gd name="connsiteX1" fmla="*/ 1031875 w 1464255"/>
                  <a:gd name="connsiteY1" fmla="*/ 304815 h 574690"/>
                  <a:gd name="connsiteX2" fmla="*/ 1098550 w 1464255"/>
                  <a:gd name="connsiteY2" fmla="*/ 266715 h 574690"/>
                  <a:gd name="connsiteX3" fmla="*/ 771525 w 1464255"/>
                  <a:gd name="connsiteY3" fmla="*/ 447690 h 574690"/>
                  <a:gd name="connsiteX4" fmla="*/ 825500 w 1464255"/>
                  <a:gd name="connsiteY4" fmla="*/ 412765 h 574690"/>
                  <a:gd name="connsiteX5" fmla="*/ 355600 w 1464255"/>
                  <a:gd name="connsiteY5" fmla="*/ 530240 h 574690"/>
                  <a:gd name="connsiteX6" fmla="*/ 454025 w 1464255"/>
                  <a:gd name="connsiteY6" fmla="*/ 517540 h 574690"/>
                  <a:gd name="connsiteX7" fmla="*/ 0 w 1464255"/>
                  <a:gd name="connsiteY7" fmla="*/ 574690 h 574690"/>
                  <a:gd name="connsiteX8" fmla="*/ 552450 w 1464255"/>
                  <a:gd name="connsiteY8" fmla="*/ 508015 h 574690"/>
                  <a:gd name="connsiteX9" fmla="*/ 1111250 w 1464255"/>
                  <a:gd name="connsiteY9" fmla="*/ 292115 h 574690"/>
                  <a:gd name="connsiteX10" fmla="*/ 1463675 w 1464255"/>
                  <a:gd name="connsiteY10" fmla="*/ 15 h 5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64255" h="574690">
                    <a:moveTo>
                      <a:pt x="1463675" y="15"/>
                    </a:moveTo>
                    <a:cubicBezTo>
                      <a:pt x="1450446" y="2132"/>
                      <a:pt x="1092729" y="260365"/>
                      <a:pt x="1031875" y="304815"/>
                    </a:cubicBezTo>
                    <a:cubicBezTo>
                      <a:pt x="971021" y="349265"/>
                      <a:pt x="1098550" y="266715"/>
                      <a:pt x="1098550" y="266715"/>
                    </a:cubicBezTo>
                    <a:lnTo>
                      <a:pt x="771525" y="447690"/>
                    </a:lnTo>
                    <a:cubicBezTo>
                      <a:pt x="726017" y="472032"/>
                      <a:pt x="894821" y="399007"/>
                      <a:pt x="825500" y="412765"/>
                    </a:cubicBezTo>
                    <a:cubicBezTo>
                      <a:pt x="756179" y="426523"/>
                      <a:pt x="417512" y="512778"/>
                      <a:pt x="355600" y="530240"/>
                    </a:cubicBezTo>
                    <a:cubicBezTo>
                      <a:pt x="293688" y="547702"/>
                      <a:pt x="454025" y="517540"/>
                      <a:pt x="454025" y="517540"/>
                    </a:cubicBezTo>
                    <a:lnTo>
                      <a:pt x="0" y="574690"/>
                    </a:lnTo>
                    <a:cubicBezTo>
                      <a:pt x="16404" y="573103"/>
                      <a:pt x="367242" y="555111"/>
                      <a:pt x="552450" y="508015"/>
                    </a:cubicBezTo>
                    <a:cubicBezTo>
                      <a:pt x="737658" y="460919"/>
                      <a:pt x="961496" y="369373"/>
                      <a:pt x="1111250" y="292115"/>
                    </a:cubicBezTo>
                    <a:cubicBezTo>
                      <a:pt x="1261004" y="214857"/>
                      <a:pt x="1476904" y="-2102"/>
                      <a:pt x="1463675" y="1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フリーフォーム 95">
                <a:extLst>
                  <a:ext uri="{FF2B5EF4-FFF2-40B4-BE49-F238E27FC236}">
                    <a16:creationId xmlns:a16="http://schemas.microsoft.com/office/drawing/2014/main" id="{E70AEE56-6DB0-E700-E261-F98DBD0BF513}"/>
                  </a:ext>
                </a:extLst>
              </p:cNvPr>
              <p:cNvSpPr/>
              <p:nvPr/>
            </p:nvSpPr>
            <p:spPr>
              <a:xfrm>
                <a:off x="3851275" y="6829425"/>
                <a:ext cx="670611" cy="380226"/>
              </a:xfrm>
              <a:custGeom>
                <a:avLst/>
                <a:gdLst>
                  <a:gd name="connsiteX0" fmla="*/ 0 w 670611"/>
                  <a:gd name="connsiteY0" fmla="*/ 0 h 380226"/>
                  <a:gd name="connsiteX1" fmla="*/ 76200 w 670611"/>
                  <a:gd name="connsiteY1" fmla="*/ 155575 h 380226"/>
                  <a:gd name="connsiteX2" fmla="*/ 73025 w 670611"/>
                  <a:gd name="connsiteY2" fmla="*/ 136525 h 380226"/>
                  <a:gd name="connsiteX3" fmla="*/ 257175 w 670611"/>
                  <a:gd name="connsiteY3" fmla="*/ 257175 h 380226"/>
                  <a:gd name="connsiteX4" fmla="*/ 669925 w 670611"/>
                  <a:gd name="connsiteY4" fmla="*/ 377825 h 380226"/>
                  <a:gd name="connsiteX5" fmla="*/ 355600 w 670611"/>
                  <a:gd name="connsiteY5" fmla="*/ 339725 h 380226"/>
                  <a:gd name="connsiteX6" fmla="*/ 381000 w 670611"/>
                  <a:gd name="connsiteY6" fmla="*/ 365125 h 380226"/>
                  <a:gd name="connsiteX7" fmla="*/ 327025 w 670611"/>
                  <a:gd name="connsiteY7" fmla="*/ 298450 h 380226"/>
                  <a:gd name="connsiteX8" fmla="*/ 244475 w 670611"/>
                  <a:gd name="connsiteY8" fmla="*/ 231775 h 380226"/>
                  <a:gd name="connsiteX9" fmla="*/ 161925 w 670611"/>
                  <a:gd name="connsiteY9" fmla="*/ 222250 h 380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0611" h="380226">
                    <a:moveTo>
                      <a:pt x="0" y="0"/>
                    </a:moveTo>
                    <a:lnTo>
                      <a:pt x="76200" y="155575"/>
                    </a:lnTo>
                    <a:cubicBezTo>
                      <a:pt x="88371" y="178329"/>
                      <a:pt x="42863" y="119592"/>
                      <a:pt x="73025" y="136525"/>
                    </a:cubicBezTo>
                    <a:cubicBezTo>
                      <a:pt x="103187" y="153458"/>
                      <a:pt x="157692" y="216958"/>
                      <a:pt x="257175" y="257175"/>
                    </a:cubicBezTo>
                    <a:cubicBezTo>
                      <a:pt x="356658" y="297392"/>
                      <a:pt x="653521" y="364067"/>
                      <a:pt x="669925" y="377825"/>
                    </a:cubicBezTo>
                    <a:cubicBezTo>
                      <a:pt x="686329" y="391583"/>
                      <a:pt x="403754" y="341842"/>
                      <a:pt x="355600" y="339725"/>
                    </a:cubicBezTo>
                    <a:cubicBezTo>
                      <a:pt x="307446" y="337608"/>
                      <a:pt x="385762" y="372004"/>
                      <a:pt x="381000" y="365125"/>
                    </a:cubicBezTo>
                    <a:cubicBezTo>
                      <a:pt x="376238" y="358246"/>
                      <a:pt x="349779" y="320675"/>
                      <a:pt x="327025" y="298450"/>
                    </a:cubicBezTo>
                    <a:cubicBezTo>
                      <a:pt x="304271" y="276225"/>
                      <a:pt x="271992" y="244475"/>
                      <a:pt x="244475" y="231775"/>
                    </a:cubicBezTo>
                    <a:cubicBezTo>
                      <a:pt x="216958" y="219075"/>
                      <a:pt x="189441" y="220662"/>
                      <a:pt x="161925" y="222250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フリーフォーム 96">
                <a:extLst>
                  <a:ext uri="{FF2B5EF4-FFF2-40B4-BE49-F238E27FC236}">
                    <a16:creationId xmlns:a16="http://schemas.microsoft.com/office/drawing/2014/main" id="{20ADA0D8-5DE2-9145-F33A-F9254CEBB91E}"/>
                  </a:ext>
                </a:extLst>
              </p:cNvPr>
              <p:cNvSpPr/>
              <p:nvPr/>
            </p:nvSpPr>
            <p:spPr>
              <a:xfrm>
                <a:off x="3844538" y="6847140"/>
                <a:ext cx="731979" cy="349061"/>
              </a:xfrm>
              <a:custGeom>
                <a:avLst/>
                <a:gdLst>
                  <a:gd name="connsiteX0" fmla="*/ 6737 w 731979"/>
                  <a:gd name="connsiteY0" fmla="*/ 1335 h 349061"/>
                  <a:gd name="connsiteX1" fmla="*/ 190887 w 731979"/>
                  <a:gd name="connsiteY1" fmla="*/ 245810 h 349061"/>
                  <a:gd name="connsiteX2" fmla="*/ 140087 w 731979"/>
                  <a:gd name="connsiteY2" fmla="*/ 175960 h 349061"/>
                  <a:gd name="connsiteX3" fmla="*/ 330587 w 731979"/>
                  <a:gd name="connsiteY3" fmla="*/ 283910 h 349061"/>
                  <a:gd name="connsiteX4" fmla="*/ 730637 w 731979"/>
                  <a:gd name="connsiteY4" fmla="*/ 347410 h 349061"/>
                  <a:gd name="connsiteX5" fmla="*/ 451237 w 731979"/>
                  <a:gd name="connsiteY5" fmla="*/ 322010 h 349061"/>
                  <a:gd name="connsiteX6" fmla="*/ 200412 w 731979"/>
                  <a:gd name="connsiteY6" fmla="*/ 233110 h 349061"/>
                  <a:gd name="connsiteX7" fmla="*/ 54362 w 731979"/>
                  <a:gd name="connsiteY7" fmla="*/ 150560 h 349061"/>
                  <a:gd name="connsiteX8" fmla="*/ 6737 w 731979"/>
                  <a:gd name="connsiteY8" fmla="*/ 1335 h 349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1979" h="349061">
                    <a:moveTo>
                      <a:pt x="6737" y="1335"/>
                    </a:moveTo>
                    <a:cubicBezTo>
                      <a:pt x="29491" y="17210"/>
                      <a:pt x="168662" y="216706"/>
                      <a:pt x="190887" y="245810"/>
                    </a:cubicBezTo>
                    <a:cubicBezTo>
                      <a:pt x="213112" y="274914"/>
                      <a:pt x="116804" y="169610"/>
                      <a:pt x="140087" y="175960"/>
                    </a:cubicBezTo>
                    <a:cubicBezTo>
                      <a:pt x="163370" y="182310"/>
                      <a:pt x="232162" y="255335"/>
                      <a:pt x="330587" y="283910"/>
                    </a:cubicBezTo>
                    <a:cubicBezTo>
                      <a:pt x="429012" y="312485"/>
                      <a:pt x="710529" y="341060"/>
                      <a:pt x="730637" y="347410"/>
                    </a:cubicBezTo>
                    <a:cubicBezTo>
                      <a:pt x="750745" y="353760"/>
                      <a:pt x="539608" y="341060"/>
                      <a:pt x="451237" y="322010"/>
                    </a:cubicBezTo>
                    <a:cubicBezTo>
                      <a:pt x="362866" y="302960"/>
                      <a:pt x="266558" y="261685"/>
                      <a:pt x="200412" y="233110"/>
                    </a:cubicBezTo>
                    <a:cubicBezTo>
                      <a:pt x="134266" y="204535"/>
                      <a:pt x="85054" y="185485"/>
                      <a:pt x="54362" y="150560"/>
                    </a:cubicBezTo>
                    <a:cubicBezTo>
                      <a:pt x="23670" y="115635"/>
                      <a:pt x="-16017" y="-14540"/>
                      <a:pt x="6737" y="133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フリーフォーム 97">
                <a:extLst>
                  <a:ext uri="{FF2B5EF4-FFF2-40B4-BE49-F238E27FC236}">
                    <a16:creationId xmlns:a16="http://schemas.microsoft.com/office/drawing/2014/main" id="{3C82449C-151A-CAA1-E741-8DC15316DEF9}"/>
                  </a:ext>
                </a:extLst>
              </p:cNvPr>
              <p:cNvSpPr/>
              <p:nvPr/>
            </p:nvSpPr>
            <p:spPr>
              <a:xfrm>
                <a:off x="4537075" y="6850775"/>
                <a:ext cx="1463518" cy="429500"/>
              </a:xfrm>
              <a:custGeom>
                <a:avLst/>
                <a:gdLst>
                  <a:gd name="connsiteX0" fmla="*/ 1460500 w 1463518"/>
                  <a:gd name="connsiteY0" fmla="*/ 875 h 429500"/>
                  <a:gd name="connsiteX1" fmla="*/ 844550 w 1463518"/>
                  <a:gd name="connsiteY1" fmla="*/ 292975 h 429500"/>
                  <a:gd name="connsiteX2" fmla="*/ 923925 w 1463518"/>
                  <a:gd name="connsiteY2" fmla="*/ 277100 h 429500"/>
                  <a:gd name="connsiteX3" fmla="*/ 511175 w 1463518"/>
                  <a:gd name="connsiteY3" fmla="*/ 372350 h 429500"/>
                  <a:gd name="connsiteX4" fmla="*/ 600075 w 1463518"/>
                  <a:gd name="connsiteY4" fmla="*/ 346950 h 429500"/>
                  <a:gd name="connsiteX5" fmla="*/ 222250 w 1463518"/>
                  <a:gd name="connsiteY5" fmla="*/ 413625 h 429500"/>
                  <a:gd name="connsiteX6" fmla="*/ 403225 w 1463518"/>
                  <a:gd name="connsiteY6" fmla="*/ 397750 h 429500"/>
                  <a:gd name="connsiteX7" fmla="*/ 0 w 1463518"/>
                  <a:gd name="connsiteY7" fmla="*/ 429500 h 429500"/>
                  <a:gd name="connsiteX8" fmla="*/ 663575 w 1463518"/>
                  <a:gd name="connsiteY8" fmla="*/ 359650 h 429500"/>
                  <a:gd name="connsiteX9" fmla="*/ 1063625 w 1463518"/>
                  <a:gd name="connsiteY9" fmla="*/ 207250 h 429500"/>
                  <a:gd name="connsiteX10" fmla="*/ 1460500 w 1463518"/>
                  <a:gd name="connsiteY10" fmla="*/ 875 h 429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63518" h="429500">
                    <a:moveTo>
                      <a:pt x="1460500" y="875"/>
                    </a:moveTo>
                    <a:cubicBezTo>
                      <a:pt x="1423988" y="15162"/>
                      <a:pt x="933979" y="246938"/>
                      <a:pt x="844550" y="292975"/>
                    </a:cubicBezTo>
                    <a:cubicBezTo>
                      <a:pt x="755121" y="339012"/>
                      <a:pt x="923925" y="277100"/>
                      <a:pt x="923925" y="277100"/>
                    </a:cubicBezTo>
                    <a:lnTo>
                      <a:pt x="511175" y="372350"/>
                    </a:lnTo>
                    <a:cubicBezTo>
                      <a:pt x="457200" y="383992"/>
                      <a:pt x="648229" y="340071"/>
                      <a:pt x="600075" y="346950"/>
                    </a:cubicBezTo>
                    <a:cubicBezTo>
                      <a:pt x="551921" y="353829"/>
                      <a:pt x="255058" y="405158"/>
                      <a:pt x="222250" y="413625"/>
                    </a:cubicBezTo>
                    <a:cubicBezTo>
                      <a:pt x="189442" y="422092"/>
                      <a:pt x="403225" y="397750"/>
                      <a:pt x="403225" y="397750"/>
                    </a:cubicBezTo>
                    <a:lnTo>
                      <a:pt x="0" y="429500"/>
                    </a:lnTo>
                    <a:cubicBezTo>
                      <a:pt x="43392" y="423150"/>
                      <a:pt x="486304" y="396692"/>
                      <a:pt x="663575" y="359650"/>
                    </a:cubicBezTo>
                    <a:cubicBezTo>
                      <a:pt x="840846" y="322608"/>
                      <a:pt x="934508" y="263342"/>
                      <a:pt x="1063625" y="207250"/>
                    </a:cubicBezTo>
                    <a:cubicBezTo>
                      <a:pt x="1192742" y="151158"/>
                      <a:pt x="1497012" y="-13412"/>
                      <a:pt x="1460500" y="87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フリーフォーム 98">
                <a:extLst>
                  <a:ext uri="{FF2B5EF4-FFF2-40B4-BE49-F238E27FC236}">
                    <a16:creationId xmlns:a16="http://schemas.microsoft.com/office/drawing/2014/main" id="{749AA0CF-DE20-35D5-32DF-D18E014D41B3}"/>
                  </a:ext>
                </a:extLst>
              </p:cNvPr>
              <p:cNvSpPr/>
              <p:nvPr/>
            </p:nvSpPr>
            <p:spPr>
              <a:xfrm>
                <a:off x="3815915" y="6883106"/>
                <a:ext cx="1022716" cy="397169"/>
              </a:xfrm>
              <a:custGeom>
                <a:avLst/>
                <a:gdLst>
                  <a:gd name="connsiteX0" fmla="*/ 435 w 1022716"/>
                  <a:gd name="connsiteY0" fmla="*/ 294 h 397169"/>
                  <a:gd name="connsiteX1" fmla="*/ 108385 w 1022716"/>
                  <a:gd name="connsiteY1" fmla="*/ 235244 h 397169"/>
                  <a:gd name="connsiteX2" fmla="*/ 82985 w 1022716"/>
                  <a:gd name="connsiteY2" fmla="*/ 216194 h 397169"/>
                  <a:gd name="connsiteX3" fmla="*/ 248085 w 1022716"/>
                  <a:gd name="connsiteY3" fmla="*/ 320969 h 397169"/>
                  <a:gd name="connsiteX4" fmla="*/ 781485 w 1022716"/>
                  <a:gd name="connsiteY4" fmla="*/ 390819 h 397169"/>
                  <a:gd name="connsiteX5" fmla="*/ 1019610 w 1022716"/>
                  <a:gd name="connsiteY5" fmla="*/ 371769 h 397169"/>
                  <a:gd name="connsiteX6" fmla="*/ 629085 w 1022716"/>
                  <a:gd name="connsiteY6" fmla="*/ 397169 h 397169"/>
                  <a:gd name="connsiteX7" fmla="*/ 467160 w 1022716"/>
                  <a:gd name="connsiteY7" fmla="*/ 371769 h 397169"/>
                  <a:gd name="connsiteX8" fmla="*/ 175060 w 1022716"/>
                  <a:gd name="connsiteY8" fmla="*/ 266994 h 397169"/>
                  <a:gd name="connsiteX9" fmla="*/ 73460 w 1022716"/>
                  <a:gd name="connsiteY9" fmla="*/ 187619 h 397169"/>
                  <a:gd name="connsiteX10" fmla="*/ 435 w 1022716"/>
                  <a:gd name="connsiteY10" fmla="*/ 294 h 397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22716" h="397169">
                    <a:moveTo>
                      <a:pt x="435" y="294"/>
                    </a:moveTo>
                    <a:cubicBezTo>
                      <a:pt x="6256" y="8231"/>
                      <a:pt x="94627" y="199261"/>
                      <a:pt x="108385" y="235244"/>
                    </a:cubicBezTo>
                    <a:cubicBezTo>
                      <a:pt x="122143" y="271227"/>
                      <a:pt x="59702" y="201907"/>
                      <a:pt x="82985" y="216194"/>
                    </a:cubicBezTo>
                    <a:cubicBezTo>
                      <a:pt x="106268" y="230481"/>
                      <a:pt x="131668" y="291865"/>
                      <a:pt x="248085" y="320969"/>
                    </a:cubicBezTo>
                    <a:cubicBezTo>
                      <a:pt x="364502" y="350073"/>
                      <a:pt x="652897" y="382352"/>
                      <a:pt x="781485" y="390819"/>
                    </a:cubicBezTo>
                    <a:cubicBezTo>
                      <a:pt x="910073" y="399286"/>
                      <a:pt x="1045010" y="370711"/>
                      <a:pt x="1019610" y="371769"/>
                    </a:cubicBezTo>
                    <a:cubicBezTo>
                      <a:pt x="994210" y="372827"/>
                      <a:pt x="721160" y="397169"/>
                      <a:pt x="629085" y="397169"/>
                    </a:cubicBezTo>
                    <a:cubicBezTo>
                      <a:pt x="537010" y="397169"/>
                      <a:pt x="542831" y="393465"/>
                      <a:pt x="467160" y="371769"/>
                    </a:cubicBezTo>
                    <a:cubicBezTo>
                      <a:pt x="391489" y="350073"/>
                      <a:pt x="240677" y="297686"/>
                      <a:pt x="175060" y="266994"/>
                    </a:cubicBezTo>
                    <a:cubicBezTo>
                      <a:pt x="109443" y="236302"/>
                      <a:pt x="98331" y="227836"/>
                      <a:pt x="73460" y="187619"/>
                    </a:cubicBezTo>
                    <a:cubicBezTo>
                      <a:pt x="48589" y="147402"/>
                      <a:pt x="-5386" y="-7643"/>
                      <a:pt x="435" y="29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フリーフォーム 99">
                <a:extLst>
                  <a:ext uri="{FF2B5EF4-FFF2-40B4-BE49-F238E27FC236}">
                    <a16:creationId xmlns:a16="http://schemas.microsoft.com/office/drawing/2014/main" id="{12AB9DFC-7A64-69F3-B4D0-0750516D5018}"/>
                  </a:ext>
                </a:extLst>
              </p:cNvPr>
              <p:cNvSpPr/>
              <p:nvPr/>
            </p:nvSpPr>
            <p:spPr>
              <a:xfrm>
                <a:off x="5909267" y="6472370"/>
                <a:ext cx="363850" cy="259335"/>
              </a:xfrm>
              <a:custGeom>
                <a:avLst/>
                <a:gdLst>
                  <a:gd name="connsiteX0" fmla="*/ 358183 w 363850"/>
                  <a:gd name="connsiteY0" fmla="*/ 7805 h 259335"/>
                  <a:gd name="connsiteX1" fmla="*/ 2583 w 363850"/>
                  <a:gd name="connsiteY1" fmla="*/ 258630 h 259335"/>
                  <a:gd name="connsiteX2" fmla="*/ 205783 w 363850"/>
                  <a:gd name="connsiteY2" fmla="*/ 80830 h 259335"/>
                  <a:gd name="connsiteX3" fmla="*/ 358183 w 363850"/>
                  <a:gd name="connsiteY3" fmla="*/ 7805 h 25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850" h="259335">
                    <a:moveTo>
                      <a:pt x="358183" y="7805"/>
                    </a:moveTo>
                    <a:cubicBezTo>
                      <a:pt x="324316" y="37438"/>
                      <a:pt x="27983" y="246459"/>
                      <a:pt x="2583" y="258630"/>
                    </a:cubicBezTo>
                    <a:cubicBezTo>
                      <a:pt x="-22817" y="270801"/>
                      <a:pt x="145987" y="122105"/>
                      <a:pt x="205783" y="80830"/>
                    </a:cubicBezTo>
                    <a:cubicBezTo>
                      <a:pt x="265579" y="39555"/>
                      <a:pt x="392050" y="-21828"/>
                      <a:pt x="358183" y="780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フリーフォーム 100">
                <a:extLst>
                  <a:ext uri="{FF2B5EF4-FFF2-40B4-BE49-F238E27FC236}">
                    <a16:creationId xmlns:a16="http://schemas.microsoft.com/office/drawing/2014/main" id="{0AB045E1-5BFF-9A64-CC2F-FDF3791475C6}"/>
                  </a:ext>
                </a:extLst>
              </p:cNvPr>
              <p:cNvSpPr/>
              <p:nvPr/>
            </p:nvSpPr>
            <p:spPr>
              <a:xfrm>
                <a:off x="5819735" y="6584950"/>
                <a:ext cx="539790" cy="358798"/>
              </a:xfrm>
              <a:custGeom>
                <a:avLst/>
                <a:gdLst>
                  <a:gd name="connsiteX0" fmla="*/ 539790 w 539790"/>
                  <a:gd name="connsiteY0" fmla="*/ 0 h 358798"/>
                  <a:gd name="connsiteX1" fmla="*/ 349290 w 539790"/>
                  <a:gd name="connsiteY1" fmla="*/ 161925 h 358798"/>
                  <a:gd name="connsiteX2" fmla="*/ 40 w 539790"/>
                  <a:gd name="connsiteY2" fmla="*/ 358775 h 358798"/>
                  <a:gd name="connsiteX3" fmla="*/ 323890 w 539790"/>
                  <a:gd name="connsiteY3" fmla="*/ 149225 h 358798"/>
                  <a:gd name="connsiteX4" fmla="*/ 539790 w 539790"/>
                  <a:gd name="connsiteY4" fmla="*/ 0 h 358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790" h="358798">
                    <a:moveTo>
                      <a:pt x="539790" y="0"/>
                    </a:moveTo>
                    <a:cubicBezTo>
                      <a:pt x="489519" y="51064"/>
                      <a:pt x="439248" y="102129"/>
                      <a:pt x="349290" y="161925"/>
                    </a:cubicBezTo>
                    <a:cubicBezTo>
                      <a:pt x="259332" y="221721"/>
                      <a:pt x="4273" y="360892"/>
                      <a:pt x="40" y="358775"/>
                    </a:cubicBezTo>
                    <a:cubicBezTo>
                      <a:pt x="-4193" y="356658"/>
                      <a:pt x="323890" y="149225"/>
                      <a:pt x="323890" y="149225"/>
                    </a:cubicBezTo>
                    <a:lnTo>
                      <a:pt x="53979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フリーフォーム 101">
                <a:extLst>
                  <a:ext uri="{FF2B5EF4-FFF2-40B4-BE49-F238E27FC236}">
                    <a16:creationId xmlns:a16="http://schemas.microsoft.com/office/drawing/2014/main" id="{A7EE429A-42C8-F9EB-37DB-17D7275CC688}"/>
                  </a:ext>
                </a:extLst>
              </p:cNvPr>
              <p:cNvSpPr/>
              <p:nvPr/>
            </p:nvSpPr>
            <p:spPr>
              <a:xfrm>
                <a:off x="6127712" y="6416664"/>
                <a:ext cx="233174" cy="189869"/>
              </a:xfrm>
              <a:custGeom>
                <a:avLst/>
                <a:gdLst>
                  <a:gd name="connsiteX0" fmla="*/ 38 w 233174"/>
                  <a:gd name="connsiteY0" fmla="*/ 11 h 189869"/>
                  <a:gd name="connsiteX1" fmla="*/ 120688 w 233174"/>
                  <a:gd name="connsiteY1" fmla="*/ 101611 h 189869"/>
                  <a:gd name="connsiteX2" fmla="*/ 231813 w 233174"/>
                  <a:gd name="connsiteY2" fmla="*/ 187336 h 189869"/>
                  <a:gd name="connsiteX3" fmla="*/ 177838 w 233174"/>
                  <a:gd name="connsiteY3" fmla="*/ 161936 h 189869"/>
                  <a:gd name="connsiteX4" fmla="*/ 107988 w 233174"/>
                  <a:gd name="connsiteY4" fmla="*/ 107961 h 189869"/>
                  <a:gd name="connsiteX5" fmla="*/ 38 w 233174"/>
                  <a:gd name="connsiteY5" fmla="*/ 11 h 189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3174" h="189869">
                    <a:moveTo>
                      <a:pt x="38" y="11"/>
                    </a:moveTo>
                    <a:cubicBezTo>
                      <a:pt x="2155" y="-1047"/>
                      <a:pt x="82059" y="70390"/>
                      <a:pt x="120688" y="101611"/>
                    </a:cubicBezTo>
                    <a:cubicBezTo>
                      <a:pt x="159317" y="132832"/>
                      <a:pt x="222288" y="177282"/>
                      <a:pt x="231813" y="187336"/>
                    </a:cubicBezTo>
                    <a:cubicBezTo>
                      <a:pt x="241338" y="197390"/>
                      <a:pt x="198476" y="175165"/>
                      <a:pt x="177838" y="161936"/>
                    </a:cubicBezTo>
                    <a:cubicBezTo>
                      <a:pt x="157200" y="148707"/>
                      <a:pt x="132859" y="132303"/>
                      <a:pt x="107988" y="107961"/>
                    </a:cubicBezTo>
                    <a:cubicBezTo>
                      <a:pt x="83117" y="83619"/>
                      <a:pt x="-2079" y="1069"/>
                      <a:pt x="38" y="1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フリーフォーム 102">
                <a:extLst>
                  <a:ext uri="{FF2B5EF4-FFF2-40B4-BE49-F238E27FC236}">
                    <a16:creationId xmlns:a16="http://schemas.microsoft.com/office/drawing/2014/main" id="{7B7FB618-CBF5-4515-986C-348D56A68105}"/>
                  </a:ext>
                </a:extLst>
              </p:cNvPr>
              <p:cNvSpPr/>
              <p:nvPr/>
            </p:nvSpPr>
            <p:spPr>
              <a:xfrm>
                <a:off x="3105150" y="2992610"/>
                <a:ext cx="876110" cy="645940"/>
              </a:xfrm>
              <a:custGeom>
                <a:avLst/>
                <a:gdLst>
                  <a:gd name="connsiteX0" fmla="*/ 0 w 876110"/>
                  <a:gd name="connsiteY0" fmla="*/ 645940 h 645940"/>
                  <a:gd name="connsiteX1" fmla="*/ 358775 w 876110"/>
                  <a:gd name="connsiteY1" fmla="*/ 315740 h 645940"/>
                  <a:gd name="connsiteX2" fmla="*/ 285750 w 876110"/>
                  <a:gd name="connsiteY2" fmla="*/ 363365 h 645940"/>
                  <a:gd name="connsiteX3" fmla="*/ 577850 w 876110"/>
                  <a:gd name="connsiteY3" fmla="*/ 141115 h 645940"/>
                  <a:gd name="connsiteX4" fmla="*/ 873125 w 876110"/>
                  <a:gd name="connsiteY4" fmla="*/ 1415 h 645940"/>
                  <a:gd name="connsiteX5" fmla="*/ 720725 w 876110"/>
                  <a:gd name="connsiteY5" fmla="*/ 74440 h 645940"/>
                  <a:gd name="connsiteX6" fmla="*/ 565150 w 876110"/>
                  <a:gd name="connsiteY6" fmla="*/ 163340 h 645940"/>
                  <a:gd name="connsiteX7" fmla="*/ 311150 w 876110"/>
                  <a:gd name="connsiteY7" fmla="*/ 325265 h 645940"/>
                  <a:gd name="connsiteX8" fmla="*/ 206375 w 876110"/>
                  <a:gd name="connsiteY8" fmla="*/ 423690 h 645940"/>
                  <a:gd name="connsiteX9" fmla="*/ 0 w 876110"/>
                  <a:gd name="connsiteY9" fmla="*/ 645940 h 645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76110" h="645940">
                    <a:moveTo>
                      <a:pt x="0" y="645940"/>
                    </a:moveTo>
                    <a:cubicBezTo>
                      <a:pt x="155575" y="504388"/>
                      <a:pt x="311150" y="362836"/>
                      <a:pt x="358775" y="315740"/>
                    </a:cubicBezTo>
                    <a:cubicBezTo>
                      <a:pt x="406400" y="268644"/>
                      <a:pt x="249238" y="392469"/>
                      <a:pt x="285750" y="363365"/>
                    </a:cubicBezTo>
                    <a:cubicBezTo>
                      <a:pt x="322262" y="334261"/>
                      <a:pt x="479954" y="201440"/>
                      <a:pt x="577850" y="141115"/>
                    </a:cubicBezTo>
                    <a:cubicBezTo>
                      <a:pt x="675746" y="80790"/>
                      <a:pt x="849313" y="12527"/>
                      <a:pt x="873125" y="1415"/>
                    </a:cubicBezTo>
                    <a:cubicBezTo>
                      <a:pt x="896938" y="-9698"/>
                      <a:pt x="772054" y="47452"/>
                      <a:pt x="720725" y="74440"/>
                    </a:cubicBezTo>
                    <a:cubicBezTo>
                      <a:pt x="669396" y="101427"/>
                      <a:pt x="633412" y="121536"/>
                      <a:pt x="565150" y="163340"/>
                    </a:cubicBezTo>
                    <a:cubicBezTo>
                      <a:pt x="496888" y="205144"/>
                      <a:pt x="370946" y="281873"/>
                      <a:pt x="311150" y="325265"/>
                    </a:cubicBezTo>
                    <a:cubicBezTo>
                      <a:pt x="251354" y="368657"/>
                      <a:pt x="206375" y="423690"/>
                      <a:pt x="206375" y="423690"/>
                    </a:cubicBezTo>
                    <a:lnTo>
                      <a:pt x="0" y="64594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フリーフォーム 103">
                <a:extLst>
                  <a:ext uri="{FF2B5EF4-FFF2-40B4-BE49-F238E27FC236}">
                    <a16:creationId xmlns:a16="http://schemas.microsoft.com/office/drawing/2014/main" id="{FFB6210F-6EF5-B360-BC6E-6341E636296D}"/>
                  </a:ext>
                </a:extLst>
              </p:cNvPr>
              <p:cNvSpPr/>
              <p:nvPr/>
            </p:nvSpPr>
            <p:spPr>
              <a:xfrm>
                <a:off x="3973257" y="2987109"/>
                <a:ext cx="1363588" cy="509720"/>
              </a:xfrm>
              <a:custGeom>
                <a:avLst/>
                <a:gdLst>
                  <a:gd name="connsiteX0" fmla="*/ 1843 w 1363588"/>
                  <a:gd name="connsiteY0" fmla="*/ 13266 h 509720"/>
                  <a:gd name="connsiteX1" fmla="*/ 271718 w 1363588"/>
                  <a:gd name="connsiteY1" fmla="*/ 16441 h 509720"/>
                  <a:gd name="connsiteX2" fmla="*/ 805118 w 1363588"/>
                  <a:gd name="connsiteY2" fmla="*/ 159316 h 509720"/>
                  <a:gd name="connsiteX3" fmla="*/ 1354393 w 1363588"/>
                  <a:gd name="connsiteY3" fmla="*/ 505391 h 509720"/>
                  <a:gd name="connsiteX4" fmla="*/ 1125793 w 1363588"/>
                  <a:gd name="connsiteY4" fmla="*/ 343466 h 509720"/>
                  <a:gd name="connsiteX5" fmla="*/ 820993 w 1363588"/>
                  <a:gd name="connsiteY5" fmla="*/ 194241 h 509720"/>
                  <a:gd name="connsiteX6" fmla="*/ 640018 w 1363588"/>
                  <a:gd name="connsiteY6" fmla="*/ 79941 h 509720"/>
                  <a:gd name="connsiteX7" fmla="*/ 395543 w 1363588"/>
                  <a:gd name="connsiteY7" fmla="*/ 3741 h 509720"/>
                  <a:gd name="connsiteX8" fmla="*/ 1843 w 1363588"/>
                  <a:gd name="connsiteY8" fmla="*/ 13266 h 509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3588" h="509720">
                    <a:moveTo>
                      <a:pt x="1843" y="13266"/>
                    </a:moveTo>
                    <a:cubicBezTo>
                      <a:pt x="-18794" y="15383"/>
                      <a:pt x="137839" y="-7901"/>
                      <a:pt x="271718" y="16441"/>
                    </a:cubicBezTo>
                    <a:cubicBezTo>
                      <a:pt x="405597" y="40783"/>
                      <a:pt x="624672" y="77824"/>
                      <a:pt x="805118" y="159316"/>
                    </a:cubicBezTo>
                    <a:cubicBezTo>
                      <a:pt x="985564" y="240808"/>
                      <a:pt x="1300947" y="474699"/>
                      <a:pt x="1354393" y="505391"/>
                    </a:cubicBezTo>
                    <a:cubicBezTo>
                      <a:pt x="1407839" y="536083"/>
                      <a:pt x="1214693" y="395324"/>
                      <a:pt x="1125793" y="343466"/>
                    </a:cubicBezTo>
                    <a:cubicBezTo>
                      <a:pt x="1036893" y="291608"/>
                      <a:pt x="901955" y="238162"/>
                      <a:pt x="820993" y="194241"/>
                    </a:cubicBezTo>
                    <a:cubicBezTo>
                      <a:pt x="740031" y="150320"/>
                      <a:pt x="710926" y="111691"/>
                      <a:pt x="640018" y="79941"/>
                    </a:cubicBezTo>
                    <a:cubicBezTo>
                      <a:pt x="569110" y="48191"/>
                      <a:pt x="496085" y="15383"/>
                      <a:pt x="395543" y="3741"/>
                    </a:cubicBezTo>
                    <a:cubicBezTo>
                      <a:pt x="295001" y="-7901"/>
                      <a:pt x="22480" y="11149"/>
                      <a:pt x="1843" y="1326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フリーフォーム 104">
                <a:extLst>
                  <a:ext uri="{FF2B5EF4-FFF2-40B4-BE49-F238E27FC236}">
                    <a16:creationId xmlns:a16="http://schemas.microsoft.com/office/drawing/2014/main" id="{5EC063AF-9E32-ACEA-9769-12880FF4144D}"/>
                  </a:ext>
                </a:extLst>
              </p:cNvPr>
              <p:cNvSpPr/>
              <p:nvPr/>
            </p:nvSpPr>
            <p:spPr>
              <a:xfrm>
                <a:off x="5341497" y="3492184"/>
                <a:ext cx="1189231" cy="1232422"/>
              </a:xfrm>
              <a:custGeom>
                <a:avLst/>
                <a:gdLst>
                  <a:gd name="connsiteX0" fmla="*/ 5203 w 1189231"/>
                  <a:gd name="connsiteY0" fmla="*/ 6666 h 1232422"/>
                  <a:gd name="connsiteX1" fmla="*/ 522728 w 1189231"/>
                  <a:gd name="connsiteY1" fmla="*/ 371791 h 1232422"/>
                  <a:gd name="connsiteX2" fmla="*/ 792603 w 1189231"/>
                  <a:gd name="connsiteY2" fmla="*/ 695641 h 1232422"/>
                  <a:gd name="connsiteX3" fmla="*/ 738628 w 1189231"/>
                  <a:gd name="connsiteY3" fmla="*/ 600391 h 1232422"/>
                  <a:gd name="connsiteX4" fmla="*/ 973578 w 1189231"/>
                  <a:gd name="connsiteY4" fmla="*/ 857566 h 1232422"/>
                  <a:gd name="connsiteX5" fmla="*/ 1103753 w 1189231"/>
                  <a:gd name="connsiteY5" fmla="*/ 1013141 h 1232422"/>
                  <a:gd name="connsiteX6" fmla="*/ 1164078 w 1189231"/>
                  <a:gd name="connsiteY6" fmla="*/ 1102041 h 1232422"/>
                  <a:gd name="connsiteX7" fmla="*/ 1170428 w 1189231"/>
                  <a:gd name="connsiteY7" fmla="*/ 1152841 h 1232422"/>
                  <a:gd name="connsiteX8" fmla="*/ 1138678 w 1189231"/>
                  <a:gd name="connsiteY8" fmla="*/ 1232216 h 1232422"/>
                  <a:gd name="connsiteX9" fmla="*/ 1186303 w 1189231"/>
                  <a:gd name="connsiteY9" fmla="*/ 1127441 h 1232422"/>
                  <a:gd name="connsiteX10" fmla="*/ 1037078 w 1189231"/>
                  <a:gd name="connsiteY10" fmla="*/ 905191 h 1232422"/>
                  <a:gd name="connsiteX11" fmla="*/ 824353 w 1189231"/>
                  <a:gd name="connsiteY11" fmla="*/ 736916 h 1232422"/>
                  <a:gd name="connsiteX12" fmla="*/ 891028 w 1189231"/>
                  <a:gd name="connsiteY12" fmla="*/ 794066 h 1232422"/>
                  <a:gd name="connsiteX13" fmla="*/ 624328 w 1189231"/>
                  <a:gd name="connsiteY13" fmla="*/ 486091 h 1232422"/>
                  <a:gd name="connsiteX14" fmla="*/ 500503 w 1189231"/>
                  <a:gd name="connsiteY14" fmla="*/ 400366 h 1232422"/>
                  <a:gd name="connsiteX15" fmla="*/ 541778 w 1189231"/>
                  <a:gd name="connsiteY15" fmla="*/ 444816 h 1232422"/>
                  <a:gd name="connsiteX16" fmla="*/ 506853 w 1189231"/>
                  <a:gd name="connsiteY16" fmla="*/ 330516 h 1232422"/>
                  <a:gd name="connsiteX17" fmla="*/ 268728 w 1189231"/>
                  <a:gd name="connsiteY17" fmla="*/ 149541 h 1232422"/>
                  <a:gd name="connsiteX18" fmla="*/ 5203 w 1189231"/>
                  <a:gd name="connsiteY18" fmla="*/ 6666 h 1232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89231" h="1232422">
                    <a:moveTo>
                      <a:pt x="5203" y="6666"/>
                    </a:moveTo>
                    <a:cubicBezTo>
                      <a:pt x="47536" y="43708"/>
                      <a:pt x="391495" y="256962"/>
                      <a:pt x="522728" y="371791"/>
                    </a:cubicBezTo>
                    <a:cubicBezTo>
                      <a:pt x="653961" y="486620"/>
                      <a:pt x="756620" y="657541"/>
                      <a:pt x="792603" y="695641"/>
                    </a:cubicBezTo>
                    <a:cubicBezTo>
                      <a:pt x="828586" y="733741"/>
                      <a:pt x="708466" y="573404"/>
                      <a:pt x="738628" y="600391"/>
                    </a:cubicBezTo>
                    <a:cubicBezTo>
                      <a:pt x="768791" y="627379"/>
                      <a:pt x="912724" y="788774"/>
                      <a:pt x="973578" y="857566"/>
                    </a:cubicBezTo>
                    <a:cubicBezTo>
                      <a:pt x="1034432" y="926358"/>
                      <a:pt x="1072003" y="972395"/>
                      <a:pt x="1103753" y="1013141"/>
                    </a:cubicBezTo>
                    <a:cubicBezTo>
                      <a:pt x="1135503" y="1053887"/>
                      <a:pt x="1152966" y="1078758"/>
                      <a:pt x="1164078" y="1102041"/>
                    </a:cubicBezTo>
                    <a:cubicBezTo>
                      <a:pt x="1175190" y="1125324"/>
                      <a:pt x="1174661" y="1131145"/>
                      <a:pt x="1170428" y="1152841"/>
                    </a:cubicBezTo>
                    <a:cubicBezTo>
                      <a:pt x="1166195" y="1174537"/>
                      <a:pt x="1136032" y="1236449"/>
                      <a:pt x="1138678" y="1232216"/>
                    </a:cubicBezTo>
                    <a:cubicBezTo>
                      <a:pt x="1141324" y="1227983"/>
                      <a:pt x="1203236" y="1181945"/>
                      <a:pt x="1186303" y="1127441"/>
                    </a:cubicBezTo>
                    <a:cubicBezTo>
                      <a:pt x="1169370" y="1072937"/>
                      <a:pt x="1097403" y="970278"/>
                      <a:pt x="1037078" y="905191"/>
                    </a:cubicBezTo>
                    <a:cubicBezTo>
                      <a:pt x="976753" y="840104"/>
                      <a:pt x="848695" y="755437"/>
                      <a:pt x="824353" y="736916"/>
                    </a:cubicBezTo>
                    <a:cubicBezTo>
                      <a:pt x="800011" y="718395"/>
                      <a:pt x="924365" y="835870"/>
                      <a:pt x="891028" y="794066"/>
                    </a:cubicBezTo>
                    <a:cubicBezTo>
                      <a:pt x="857691" y="752262"/>
                      <a:pt x="689416" y="551708"/>
                      <a:pt x="624328" y="486091"/>
                    </a:cubicBezTo>
                    <a:cubicBezTo>
                      <a:pt x="559241" y="420474"/>
                      <a:pt x="514261" y="407245"/>
                      <a:pt x="500503" y="400366"/>
                    </a:cubicBezTo>
                    <a:cubicBezTo>
                      <a:pt x="486745" y="393487"/>
                      <a:pt x="540720" y="456458"/>
                      <a:pt x="541778" y="444816"/>
                    </a:cubicBezTo>
                    <a:cubicBezTo>
                      <a:pt x="542836" y="433174"/>
                      <a:pt x="552361" y="379728"/>
                      <a:pt x="506853" y="330516"/>
                    </a:cubicBezTo>
                    <a:cubicBezTo>
                      <a:pt x="461345" y="281304"/>
                      <a:pt x="347045" y="202458"/>
                      <a:pt x="268728" y="149541"/>
                    </a:cubicBezTo>
                    <a:cubicBezTo>
                      <a:pt x="190411" y="96624"/>
                      <a:pt x="-37130" y="-30376"/>
                      <a:pt x="5203" y="666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フリーフォーム 105">
                <a:extLst>
                  <a:ext uri="{FF2B5EF4-FFF2-40B4-BE49-F238E27FC236}">
                    <a16:creationId xmlns:a16="http://schemas.microsoft.com/office/drawing/2014/main" id="{210D7675-23C5-B5B3-A639-EE10E5E0E87E}"/>
                  </a:ext>
                </a:extLst>
              </p:cNvPr>
              <p:cNvSpPr/>
              <p:nvPr/>
            </p:nvSpPr>
            <p:spPr>
              <a:xfrm>
                <a:off x="6500947" y="3433972"/>
                <a:ext cx="501491" cy="1341563"/>
              </a:xfrm>
              <a:custGeom>
                <a:avLst/>
                <a:gdLst>
                  <a:gd name="connsiteX0" fmla="*/ 477703 w 501491"/>
                  <a:gd name="connsiteY0" fmla="*/ 1378 h 1341563"/>
                  <a:gd name="connsiteX1" fmla="*/ 458653 w 501491"/>
                  <a:gd name="connsiteY1" fmla="*/ 271253 h 1341563"/>
                  <a:gd name="connsiteX2" fmla="*/ 303078 w 501491"/>
                  <a:gd name="connsiteY2" fmla="*/ 636378 h 1341563"/>
                  <a:gd name="connsiteX3" fmla="*/ 344353 w 501491"/>
                  <a:gd name="connsiteY3" fmla="*/ 572878 h 1341563"/>
                  <a:gd name="connsiteX4" fmla="*/ 198303 w 501491"/>
                  <a:gd name="connsiteY4" fmla="*/ 874503 h 1341563"/>
                  <a:gd name="connsiteX5" fmla="*/ 141153 w 501491"/>
                  <a:gd name="connsiteY5" fmla="*/ 988803 h 1341563"/>
                  <a:gd name="connsiteX6" fmla="*/ 36378 w 501491"/>
                  <a:gd name="connsiteY6" fmla="*/ 1258678 h 1341563"/>
                  <a:gd name="connsiteX7" fmla="*/ 1453 w 501491"/>
                  <a:gd name="connsiteY7" fmla="*/ 1338053 h 1341563"/>
                  <a:gd name="connsiteX8" fmla="*/ 77653 w 501491"/>
                  <a:gd name="connsiteY8" fmla="*/ 1166603 h 1341563"/>
                  <a:gd name="connsiteX9" fmla="*/ 144328 w 501491"/>
                  <a:gd name="connsiteY9" fmla="*/ 909428 h 1341563"/>
                  <a:gd name="connsiteX10" fmla="*/ 318953 w 501491"/>
                  <a:gd name="connsiteY10" fmla="*/ 591928 h 1341563"/>
                  <a:gd name="connsiteX11" fmla="*/ 391978 w 501491"/>
                  <a:gd name="connsiteY11" fmla="*/ 347453 h 1341563"/>
                  <a:gd name="connsiteX12" fmla="*/ 496753 w 501491"/>
                  <a:gd name="connsiteY12" fmla="*/ 172828 h 1341563"/>
                  <a:gd name="connsiteX13" fmla="*/ 477703 w 501491"/>
                  <a:gd name="connsiteY13" fmla="*/ 1378 h 1341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01491" h="1341563">
                    <a:moveTo>
                      <a:pt x="477703" y="1378"/>
                    </a:moveTo>
                    <a:cubicBezTo>
                      <a:pt x="471353" y="17782"/>
                      <a:pt x="487757" y="165420"/>
                      <a:pt x="458653" y="271253"/>
                    </a:cubicBezTo>
                    <a:cubicBezTo>
                      <a:pt x="429549" y="377086"/>
                      <a:pt x="322128" y="586107"/>
                      <a:pt x="303078" y="636378"/>
                    </a:cubicBezTo>
                    <a:cubicBezTo>
                      <a:pt x="284028" y="686649"/>
                      <a:pt x="361815" y="533191"/>
                      <a:pt x="344353" y="572878"/>
                    </a:cubicBezTo>
                    <a:cubicBezTo>
                      <a:pt x="326890" y="612566"/>
                      <a:pt x="232170" y="805182"/>
                      <a:pt x="198303" y="874503"/>
                    </a:cubicBezTo>
                    <a:cubicBezTo>
                      <a:pt x="164436" y="943824"/>
                      <a:pt x="168141" y="924774"/>
                      <a:pt x="141153" y="988803"/>
                    </a:cubicBezTo>
                    <a:cubicBezTo>
                      <a:pt x="114165" y="1052832"/>
                      <a:pt x="59661" y="1200470"/>
                      <a:pt x="36378" y="1258678"/>
                    </a:cubicBezTo>
                    <a:cubicBezTo>
                      <a:pt x="13095" y="1316886"/>
                      <a:pt x="-5426" y="1353399"/>
                      <a:pt x="1453" y="1338053"/>
                    </a:cubicBezTo>
                    <a:cubicBezTo>
                      <a:pt x="8332" y="1322707"/>
                      <a:pt x="53841" y="1238040"/>
                      <a:pt x="77653" y="1166603"/>
                    </a:cubicBezTo>
                    <a:cubicBezTo>
                      <a:pt x="101465" y="1095166"/>
                      <a:pt x="104111" y="1005207"/>
                      <a:pt x="144328" y="909428"/>
                    </a:cubicBezTo>
                    <a:cubicBezTo>
                      <a:pt x="184545" y="813649"/>
                      <a:pt x="277678" y="685590"/>
                      <a:pt x="318953" y="591928"/>
                    </a:cubicBezTo>
                    <a:cubicBezTo>
                      <a:pt x="360228" y="498266"/>
                      <a:pt x="362345" y="417303"/>
                      <a:pt x="391978" y="347453"/>
                    </a:cubicBezTo>
                    <a:cubicBezTo>
                      <a:pt x="421611" y="277603"/>
                      <a:pt x="480878" y="226274"/>
                      <a:pt x="496753" y="172828"/>
                    </a:cubicBezTo>
                    <a:cubicBezTo>
                      <a:pt x="512628" y="119382"/>
                      <a:pt x="484053" y="-15026"/>
                      <a:pt x="477703" y="137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フリーフォーム 106">
                <a:extLst>
                  <a:ext uri="{FF2B5EF4-FFF2-40B4-BE49-F238E27FC236}">
                    <a16:creationId xmlns:a16="http://schemas.microsoft.com/office/drawing/2014/main" id="{ED6087B0-BF6C-A012-5A8E-6171DA6C2F3B}"/>
                  </a:ext>
                </a:extLst>
              </p:cNvPr>
              <p:cNvSpPr/>
              <p:nvPr/>
            </p:nvSpPr>
            <p:spPr>
              <a:xfrm>
                <a:off x="6602408" y="2856366"/>
                <a:ext cx="380404" cy="603403"/>
              </a:xfrm>
              <a:custGeom>
                <a:avLst/>
                <a:gdLst>
                  <a:gd name="connsiteX0" fmla="*/ 1592 w 380404"/>
                  <a:gd name="connsiteY0" fmla="*/ 1134 h 603403"/>
                  <a:gd name="connsiteX1" fmla="*/ 176217 w 380404"/>
                  <a:gd name="connsiteY1" fmla="*/ 191634 h 603403"/>
                  <a:gd name="connsiteX2" fmla="*/ 277817 w 380404"/>
                  <a:gd name="connsiteY2" fmla="*/ 302759 h 603403"/>
                  <a:gd name="connsiteX3" fmla="*/ 373067 w 380404"/>
                  <a:gd name="connsiteY3" fmla="*/ 601209 h 603403"/>
                  <a:gd name="connsiteX4" fmla="*/ 360367 w 380404"/>
                  <a:gd name="connsiteY4" fmla="*/ 429759 h 603403"/>
                  <a:gd name="connsiteX5" fmla="*/ 252417 w 380404"/>
                  <a:gd name="connsiteY5" fmla="*/ 271009 h 603403"/>
                  <a:gd name="connsiteX6" fmla="*/ 96842 w 380404"/>
                  <a:gd name="connsiteY6" fmla="*/ 118609 h 603403"/>
                  <a:gd name="connsiteX7" fmla="*/ 1592 w 380404"/>
                  <a:gd name="connsiteY7" fmla="*/ 1134 h 603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0404" h="603403">
                    <a:moveTo>
                      <a:pt x="1592" y="1134"/>
                    </a:moveTo>
                    <a:cubicBezTo>
                      <a:pt x="14821" y="13305"/>
                      <a:pt x="176217" y="191634"/>
                      <a:pt x="176217" y="191634"/>
                    </a:cubicBezTo>
                    <a:cubicBezTo>
                      <a:pt x="222254" y="241905"/>
                      <a:pt x="245009" y="234497"/>
                      <a:pt x="277817" y="302759"/>
                    </a:cubicBezTo>
                    <a:cubicBezTo>
                      <a:pt x="310625" y="371021"/>
                      <a:pt x="359309" y="580042"/>
                      <a:pt x="373067" y="601209"/>
                    </a:cubicBezTo>
                    <a:cubicBezTo>
                      <a:pt x="386825" y="622376"/>
                      <a:pt x="380475" y="484792"/>
                      <a:pt x="360367" y="429759"/>
                    </a:cubicBezTo>
                    <a:cubicBezTo>
                      <a:pt x="340259" y="374726"/>
                      <a:pt x="296338" y="322867"/>
                      <a:pt x="252417" y="271009"/>
                    </a:cubicBezTo>
                    <a:cubicBezTo>
                      <a:pt x="208496" y="219151"/>
                      <a:pt x="132825" y="159355"/>
                      <a:pt x="96842" y="118609"/>
                    </a:cubicBezTo>
                    <a:cubicBezTo>
                      <a:pt x="60859" y="77863"/>
                      <a:pt x="-11637" y="-11037"/>
                      <a:pt x="1592" y="113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フリーフォーム 107">
                <a:extLst>
                  <a:ext uri="{FF2B5EF4-FFF2-40B4-BE49-F238E27FC236}">
                    <a16:creationId xmlns:a16="http://schemas.microsoft.com/office/drawing/2014/main" id="{AB0C10B3-461F-7AAA-BD0D-67C379B1BF7B}"/>
                  </a:ext>
                </a:extLst>
              </p:cNvPr>
              <p:cNvSpPr/>
              <p:nvPr/>
            </p:nvSpPr>
            <p:spPr>
              <a:xfrm>
                <a:off x="6393564" y="2727343"/>
                <a:ext cx="431113" cy="446327"/>
              </a:xfrm>
              <a:custGeom>
                <a:avLst/>
                <a:gdLst>
                  <a:gd name="connsiteX0" fmla="*/ 4061 w 431113"/>
                  <a:gd name="connsiteY0" fmla="*/ 3157 h 446327"/>
                  <a:gd name="connsiteX1" fmla="*/ 283461 w 431113"/>
                  <a:gd name="connsiteY1" fmla="*/ 260332 h 446327"/>
                  <a:gd name="connsiteX2" fmla="*/ 429511 w 431113"/>
                  <a:gd name="connsiteY2" fmla="*/ 444482 h 446327"/>
                  <a:gd name="connsiteX3" fmla="*/ 353311 w 431113"/>
                  <a:gd name="connsiteY3" fmla="*/ 349232 h 446327"/>
                  <a:gd name="connsiteX4" fmla="*/ 229486 w 431113"/>
                  <a:gd name="connsiteY4" fmla="*/ 253982 h 446327"/>
                  <a:gd name="connsiteX5" fmla="*/ 305686 w 431113"/>
                  <a:gd name="connsiteY5" fmla="*/ 282557 h 446327"/>
                  <a:gd name="connsiteX6" fmla="*/ 254886 w 431113"/>
                  <a:gd name="connsiteY6" fmla="*/ 184132 h 446327"/>
                  <a:gd name="connsiteX7" fmla="*/ 124711 w 431113"/>
                  <a:gd name="connsiteY7" fmla="*/ 120632 h 446327"/>
                  <a:gd name="connsiteX8" fmla="*/ 4061 w 431113"/>
                  <a:gd name="connsiteY8" fmla="*/ 3157 h 446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1113" h="446327">
                    <a:moveTo>
                      <a:pt x="4061" y="3157"/>
                    </a:moveTo>
                    <a:cubicBezTo>
                      <a:pt x="30519" y="26440"/>
                      <a:pt x="212553" y="186778"/>
                      <a:pt x="283461" y="260332"/>
                    </a:cubicBezTo>
                    <a:cubicBezTo>
                      <a:pt x="354369" y="333886"/>
                      <a:pt x="417869" y="429666"/>
                      <a:pt x="429511" y="444482"/>
                    </a:cubicBezTo>
                    <a:cubicBezTo>
                      <a:pt x="441153" y="459298"/>
                      <a:pt x="386648" y="380982"/>
                      <a:pt x="353311" y="349232"/>
                    </a:cubicBezTo>
                    <a:cubicBezTo>
                      <a:pt x="319974" y="317482"/>
                      <a:pt x="237424" y="265095"/>
                      <a:pt x="229486" y="253982"/>
                    </a:cubicBezTo>
                    <a:cubicBezTo>
                      <a:pt x="221549" y="242870"/>
                      <a:pt x="301453" y="294199"/>
                      <a:pt x="305686" y="282557"/>
                    </a:cubicBezTo>
                    <a:cubicBezTo>
                      <a:pt x="309919" y="270915"/>
                      <a:pt x="285049" y="211120"/>
                      <a:pt x="254886" y="184132"/>
                    </a:cubicBezTo>
                    <a:cubicBezTo>
                      <a:pt x="224724" y="157145"/>
                      <a:pt x="161753" y="149207"/>
                      <a:pt x="124711" y="120632"/>
                    </a:cubicBezTo>
                    <a:cubicBezTo>
                      <a:pt x="87669" y="92057"/>
                      <a:pt x="-22397" y="-20126"/>
                      <a:pt x="4061" y="315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フリーフォーム 108">
                <a:extLst>
                  <a:ext uri="{FF2B5EF4-FFF2-40B4-BE49-F238E27FC236}">
                    <a16:creationId xmlns:a16="http://schemas.microsoft.com/office/drawing/2014/main" id="{F458744F-9A1B-3A1F-AFEA-B21B90EBD6E1}"/>
                  </a:ext>
                </a:extLst>
              </p:cNvPr>
              <p:cNvSpPr/>
              <p:nvPr/>
            </p:nvSpPr>
            <p:spPr>
              <a:xfrm>
                <a:off x="5384168" y="2084720"/>
                <a:ext cx="1042180" cy="679239"/>
              </a:xfrm>
              <a:custGeom>
                <a:avLst/>
                <a:gdLst>
                  <a:gd name="connsiteX0" fmla="*/ 632 w 1042180"/>
                  <a:gd name="connsiteY0" fmla="*/ 1255 h 679239"/>
                  <a:gd name="connsiteX1" fmla="*/ 295907 w 1042180"/>
                  <a:gd name="connsiteY1" fmla="*/ 77455 h 679239"/>
                  <a:gd name="connsiteX2" fmla="*/ 556257 w 1042180"/>
                  <a:gd name="connsiteY2" fmla="*/ 204455 h 679239"/>
                  <a:gd name="connsiteX3" fmla="*/ 511807 w 1042180"/>
                  <a:gd name="connsiteY3" fmla="*/ 163180 h 679239"/>
                  <a:gd name="connsiteX4" fmla="*/ 746757 w 1042180"/>
                  <a:gd name="connsiteY4" fmla="*/ 337805 h 679239"/>
                  <a:gd name="connsiteX5" fmla="*/ 975357 w 1042180"/>
                  <a:gd name="connsiteY5" fmla="*/ 553705 h 679239"/>
                  <a:gd name="connsiteX6" fmla="*/ 1042032 w 1042180"/>
                  <a:gd name="connsiteY6" fmla="*/ 677530 h 679239"/>
                  <a:gd name="connsiteX7" fmla="*/ 988057 w 1042180"/>
                  <a:gd name="connsiteY7" fmla="*/ 614030 h 679239"/>
                  <a:gd name="connsiteX8" fmla="*/ 829307 w 1042180"/>
                  <a:gd name="connsiteY8" fmla="*/ 452105 h 679239"/>
                  <a:gd name="connsiteX9" fmla="*/ 546732 w 1042180"/>
                  <a:gd name="connsiteY9" fmla="*/ 163180 h 679239"/>
                  <a:gd name="connsiteX10" fmla="*/ 467357 w 1042180"/>
                  <a:gd name="connsiteY10" fmla="*/ 125080 h 679239"/>
                  <a:gd name="connsiteX11" fmla="*/ 226057 w 1042180"/>
                  <a:gd name="connsiteY11" fmla="*/ 36180 h 679239"/>
                  <a:gd name="connsiteX12" fmla="*/ 632 w 1042180"/>
                  <a:gd name="connsiteY12" fmla="*/ 1255 h 679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42180" h="679239">
                    <a:moveTo>
                      <a:pt x="632" y="1255"/>
                    </a:moveTo>
                    <a:cubicBezTo>
                      <a:pt x="12274" y="8134"/>
                      <a:pt x="203303" y="43588"/>
                      <a:pt x="295907" y="77455"/>
                    </a:cubicBezTo>
                    <a:cubicBezTo>
                      <a:pt x="388511" y="111322"/>
                      <a:pt x="520274" y="190168"/>
                      <a:pt x="556257" y="204455"/>
                    </a:cubicBezTo>
                    <a:cubicBezTo>
                      <a:pt x="592240" y="218742"/>
                      <a:pt x="480057" y="140955"/>
                      <a:pt x="511807" y="163180"/>
                    </a:cubicBezTo>
                    <a:cubicBezTo>
                      <a:pt x="543557" y="185405"/>
                      <a:pt x="669499" y="272718"/>
                      <a:pt x="746757" y="337805"/>
                    </a:cubicBezTo>
                    <a:cubicBezTo>
                      <a:pt x="824015" y="402892"/>
                      <a:pt x="926144" y="497084"/>
                      <a:pt x="975357" y="553705"/>
                    </a:cubicBezTo>
                    <a:cubicBezTo>
                      <a:pt x="1024570" y="610326"/>
                      <a:pt x="1039915" y="667476"/>
                      <a:pt x="1042032" y="677530"/>
                    </a:cubicBezTo>
                    <a:cubicBezTo>
                      <a:pt x="1044149" y="687584"/>
                      <a:pt x="1023511" y="651601"/>
                      <a:pt x="988057" y="614030"/>
                    </a:cubicBezTo>
                    <a:cubicBezTo>
                      <a:pt x="952603" y="576459"/>
                      <a:pt x="829307" y="452105"/>
                      <a:pt x="829307" y="452105"/>
                    </a:cubicBezTo>
                    <a:cubicBezTo>
                      <a:pt x="755753" y="376963"/>
                      <a:pt x="607057" y="217684"/>
                      <a:pt x="546732" y="163180"/>
                    </a:cubicBezTo>
                    <a:cubicBezTo>
                      <a:pt x="486407" y="108676"/>
                      <a:pt x="520803" y="146247"/>
                      <a:pt x="467357" y="125080"/>
                    </a:cubicBezTo>
                    <a:cubicBezTo>
                      <a:pt x="413911" y="103913"/>
                      <a:pt x="311253" y="55230"/>
                      <a:pt x="226057" y="36180"/>
                    </a:cubicBezTo>
                    <a:cubicBezTo>
                      <a:pt x="140861" y="17130"/>
                      <a:pt x="-11010" y="-5624"/>
                      <a:pt x="632" y="125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フリーフォーム 109">
                <a:extLst>
                  <a:ext uri="{FF2B5EF4-FFF2-40B4-BE49-F238E27FC236}">
                    <a16:creationId xmlns:a16="http://schemas.microsoft.com/office/drawing/2014/main" id="{2C7BDB52-F7EC-4F3B-36FF-D51EFC085EC6}"/>
                  </a:ext>
                </a:extLst>
              </p:cNvPr>
              <p:cNvSpPr/>
              <p:nvPr/>
            </p:nvSpPr>
            <p:spPr>
              <a:xfrm>
                <a:off x="3987800" y="1676044"/>
                <a:ext cx="1448473" cy="459590"/>
              </a:xfrm>
              <a:custGeom>
                <a:avLst/>
                <a:gdLst>
                  <a:gd name="connsiteX0" fmla="*/ 0 w 1448473"/>
                  <a:gd name="connsiteY0" fmla="*/ 155931 h 459590"/>
                  <a:gd name="connsiteX1" fmla="*/ 403225 w 1448473"/>
                  <a:gd name="connsiteY1" fmla="*/ 9881 h 459590"/>
                  <a:gd name="connsiteX2" fmla="*/ 704850 w 1448473"/>
                  <a:gd name="connsiteY2" fmla="*/ 41631 h 459590"/>
                  <a:gd name="connsiteX3" fmla="*/ 685800 w 1448473"/>
                  <a:gd name="connsiteY3" fmla="*/ 356 h 459590"/>
                  <a:gd name="connsiteX4" fmla="*/ 1031875 w 1448473"/>
                  <a:gd name="connsiteY4" fmla="*/ 70206 h 459590"/>
                  <a:gd name="connsiteX5" fmla="*/ 1209675 w 1448473"/>
                  <a:gd name="connsiteY5" fmla="*/ 209906 h 459590"/>
                  <a:gd name="connsiteX6" fmla="*/ 1435100 w 1448473"/>
                  <a:gd name="connsiteY6" fmla="*/ 451206 h 459590"/>
                  <a:gd name="connsiteX7" fmla="*/ 1384300 w 1448473"/>
                  <a:gd name="connsiteY7" fmla="*/ 381356 h 459590"/>
                  <a:gd name="connsiteX8" fmla="*/ 1069975 w 1448473"/>
                  <a:gd name="connsiteY8" fmla="*/ 159106 h 459590"/>
                  <a:gd name="connsiteX9" fmla="*/ 1165225 w 1448473"/>
                  <a:gd name="connsiteY9" fmla="*/ 190856 h 459590"/>
                  <a:gd name="connsiteX10" fmla="*/ 1038225 w 1448473"/>
                  <a:gd name="connsiteY10" fmla="*/ 108306 h 459590"/>
                  <a:gd name="connsiteX11" fmla="*/ 758825 w 1448473"/>
                  <a:gd name="connsiteY11" fmla="*/ 70206 h 459590"/>
                  <a:gd name="connsiteX12" fmla="*/ 533400 w 1448473"/>
                  <a:gd name="connsiteY12" fmla="*/ 57506 h 459590"/>
                  <a:gd name="connsiteX13" fmla="*/ 361950 w 1448473"/>
                  <a:gd name="connsiteY13" fmla="*/ 41631 h 459590"/>
                  <a:gd name="connsiteX14" fmla="*/ 546100 w 1448473"/>
                  <a:gd name="connsiteY14" fmla="*/ 38456 h 459590"/>
                  <a:gd name="connsiteX15" fmla="*/ 342900 w 1448473"/>
                  <a:gd name="connsiteY15" fmla="*/ 63856 h 459590"/>
                  <a:gd name="connsiteX16" fmla="*/ 263525 w 1448473"/>
                  <a:gd name="connsiteY16" fmla="*/ 3531 h 459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48473" h="459590">
                    <a:moveTo>
                      <a:pt x="0" y="155931"/>
                    </a:moveTo>
                    <a:cubicBezTo>
                      <a:pt x="142875" y="92431"/>
                      <a:pt x="285750" y="28931"/>
                      <a:pt x="403225" y="9881"/>
                    </a:cubicBezTo>
                    <a:cubicBezTo>
                      <a:pt x="520700" y="-9169"/>
                      <a:pt x="657754" y="43218"/>
                      <a:pt x="704850" y="41631"/>
                    </a:cubicBezTo>
                    <a:cubicBezTo>
                      <a:pt x="751946" y="40044"/>
                      <a:pt x="631296" y="-4406"/>
                      <a:pt x="685800" y="356"/>
                    </a:cubicBezTo>
                    <a:cubicBezTo>
                      <a:pt x="740304" y="5118"/>
                      <a:pt x="944563" y="35281"/>
                      <a:pt x="1031875" y="70206"/>
                    </a:cubicBezTo>
                    <a:cubicBezTo>
                      <a:pt x="1119187" y="105131"/>
                      <a:pt x="1142471" y="146406"/>
                      <a:pt x="1209675" y="209906"/>
                    </a:cubicBezTo>
                    <a:cubicBezTo>
                      <a:pt x="1276879" y="273406"/>
                      <a:pt x="1405996" y="422631"/>
                      <a:pt x="1435100" y="451206"/>
                    </a:cubicBezTo>
                    <a:cubicBezTo>
                      <a:pt x="1464204" y="479781"/>
                      <a:pt x="1445154" y="430039"/>
                      <a:pt x="1384300" y="381356"/>
                    </a:cubicBezTo>
                    <a:cubicBezTo>
                      <a:pt x="1323446" y="332673"/>
                      <a:pt x="1106487" y="190856"/>
                      <a:pt x="1069975" y="159106"/>
                    </a:cubicBezTo>
                    <a:cubicBezTo>
                      <a:pt x="1033463" y="127356"/>
                      <a:pt x="1170517" y="199323"/>
                      <a:pt x="1165225" y="190856"/>
                    </a:cubicBezTo>
                    <a:cubicBezTo>
                      <a:pt x="1159933" y="182389"/>
                      <a:pt x="1105958" y="128414"/>
                      <a:pt x="1038225" y="108306"/>
                    </a:cubicBezTo>
                    <a:cubicBezTo>
                      <a:pt x="970492" y="88198"/>
                      <a:pt x="842962" y="78673"/>
                      <a:pt x="758825" y="70206"/>
                    </a:cubicBezTo>
                    <a:cubicBezTo>
                      <a:pt x="674688" y="61739"/>
                      <a:pt x="599546" y="62268"/>
                      <a:pt x="533400" y="57506"/>
                    </a:cubicBezTo>
                    <a:cubicBezTo>
                      <a:pt x="467254" y="52743"/>
                      <a:pt x="359833" y="44806"/>
                      <a:pt x="361950" y="41631"/>
                    </a:cubicBezTo>
                    <a:cubicBezTo>
                      <a:pt x="364067" y="38456"/>
                      <a:pt x="549275" y="34752"/>
                      <a:pt x="546100" y="38456"/>
                    </a:cubicBezTo>
                    <a:cubicBezTo>
                      <a:pt x="542925" y="42160"/>
                      <a:pt x="389996" y="69677"/>
                      <a:pt x="342900" y="63856"/>
                    </a:cubicBezTo>
                    <a:cubicBezTo>
                      <a:pt x="295804" y="58035"/>
                      <a:pt x="279664" y="30783"/>
                      <a:pt x="263525" y="3531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フリーフォーム 110">
                <a:extLst>
                  <a:ext uri="{FF2B5EF4-FFF2-40B4-BE49-F238E27FC236}">
                    <a16:creationId xmlns:a16="http://schemas.microsoft.com/office/drawing/2014/main" id="{C55A72FE-E9C7-0FFE-F7C2-257FA2779D9F}"/>
                  </a:ext>
                </a:extLst>
              </p:cNvPr>
              <p:cNvSpPr/>
              <p:nvPr/>
            </p:nvSpPr>
            <p:spPr>
              <a:xfrm>
                <a:off x="3996437" y="1672684"/>
                <a:ext cx="1453054" cy="446364"/>
              </a:xfrm>
              <a:custGeom>
                <a:avLst/>
                <a:gdLst>
                  <a:gd name="connsiteX0" fmla="*/ 888 w 1453054"/>
                  <a:gd name="connsiteY0" fmla="*/ 168816 h 446364"/>
                  <a:gd name="connsiteX1" fmla="*/ 270763 w 1453054"/>
                  <a:gd name="connsiteY1" fmla="*/ 32291 h 446364"/>
                  <a:gd name="connsiteX2" fmla="*/ 588263 w 1453054"/>
                  <a:gd name="connsiteY2" fmla="*/ 29116 h 446364"/>
                  <a:gd name="connsiteX3" fmla="*/ 556513 w 1453054"/>
                  <a:gd name="connsiteY3" fmla="*/ 541 h 446364"/>
                  <a:gd name="connsiteX4" fmla="*/ 934338 w 1453054"/>
                  <a:gd name="connsiteY4" fmla="*/ 57691 h 446364"/>
                  <a:gd name="connsiteX5" fmla="*/ 1096263 w 1453054"/>
                  <a:gd name="connsiteY5" fmla="*/ 152941 h 446364"/>
                  <a:gd name="connsiteX6" fmla="*/ 1093088 w 1453054"/>
                  <a:gd name="connsiteY6" fmla="*/ 124366 h 446364"/>
                  <a:gd name="connsiteX7" fmla="*/ 1451863 w 1453054"/>
                  <a:gd name="connsiteY7" fmla="*/ 445041 h 446364"/>
                  <a:gd name="connsiteX8" fmla="*/ 1201038 w 1453054"/>
                  <a:gd name="connsiteY8" fmla="*/ 232316 h 446364"/>
                  <a:gd name="connsiteX9" fmla="*/ 981963 w 1453054"/>
                  <a:gd name="connsiteY9" fmla="*/ 83091 h 446364"/>
                  <a:gd name="connsiteX10" fmla="*/ 651763 w 1453054"/>
                  <a:gd name="connsiteY10" fmla="*/ 54516 h 446364"/>
                  <a:gd name="connsiteX11" fmla="*/ 473963 w 1453054"/>
                  <a:gd name="connsiteY11" fmla="*/ 64041 h 446364"/>
                  <a:gd name="connsiteX12" fmla="*/ 527938 w 1453054"/>
                  <a:gd name="connsiteY12" fmla="*/ 48166 h 446364"/>
                  <a:gd name="connsiteX13" fmla="*/ 286638 w 1453054"/>
                  <a:gd name="connsiteY13" fmla="*/ 108491 h 446364"/>
                  <a:gd name="connsiteX14" fmla="*/ 150113 w 1453054"/>
                  <a:gd name="connsiteY14" fmla="*/ 181516 h 446364"/>
                  <a:gd name="connsiteX15" fmla="*/ 496188 w 1453054"/>
                  <a:gd name="connsiteY15" fmla="*/ 35466 h 446364"/>
                  <a:gd name="connsiteX16" fmla="*/ 362838 w 1453054"/>
                  <a:gd name="connsiteY16" fmla="*/ 29116 h 446364"/>
                  <a:gd name="connsiteX17" fmla="*/ 888 w 1453054"/>
                  <a:gd name="connsiteY17" fmla="*/ 168816 h 44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453054" h="446364">
                    <a:moveTo>
                      <a:pt x="888" y="168816"/>
                    </a:moveTo>
                    <a:cubicBezTo>
                      <a:pt x="-14458" y="169345"/>
                      <a:pt x="172867" y="55574"/>
                      <a:pt x="270763" y="32291"/>
                    </a:cubicBezTo>
                    <a:cubicBezTo>
                      <a:pt x="368659" y="9008"/>
                      <a:pt x="540638" y="34408"/>
                      <a:pt x="588263" y="29116"/>
                    </a:cubicBezTo>
                    <a:cubicBezTo>
                      <a:pt x="635888" y="23824"/>
                      <a:pt x="498834" y="-4221"/>
                      <a:pt x="556513" y="541"/>
                    </a:cubicBezTo>
                    <a:cubicBezTo>
                      <a:pt x="614192" y="5303"/>
                      <a:pt x="844380" y="32291"/>
                      <a:pt x="934338" y="57691"/>
                    </a:cubicBezTo>
                    <a:cubicBezTo>
                      <a:pt x="1024296" y="83091"/>
                      <a:pt x="1069805" y="141828"/>
                      <a:pt x="1096263" y="152941"/>
                    </a:cubicBezTo>
                    <a:cubicBezTo>
                      <a:pt x="1122721" y="164053"/>
                      <a:pt x="1033821" y="75683"/>
                      <a:pt x="1093088" y="124366"/>
                    </a:cubicBezTo>
                    <a:cubicBezTo>
                      <a:pt x="1152355" y="173049"/>
                      <a:pt x="1433871" y="427049"/>
                      <a:pt x="1451863" y="445041"/>
                    </a:cubicBezTo>
                    <a:cubicBezTo>
                      <a:pt x="1469855" y="463033"/>
                      <a:pt x="1279355" y="292641"/>
                      <a:pt x="1201038" y="232316"/>
                    </a:cubicBezTo>
                    <a:cubicBezTo>
                      <a:pt x="1122721" y="171991"/>
                      <a:pt x="1073509" y="112724"/>
                      <a:pt x="981963" y="83091"/>
                    </a:cubicBezTo>
                    <a:cubicBezTo>
                      <a:pt x="890417" y="53458"/>
                      <a:pt x="736430" y="57691"/>
                      <a:pt x="651763" y="54516"/>
                    </a:cubicBezTo>
                    <a:cubicBezTo>
                      <a:pt x="567096" y="51341"/>
                      <a:pt x="494600" y="65099"/>
                      <a:pt x="473963" y="64041"/>
                    </a:cubicBezTo>
                    <a:cubicBezTo>
                      <a:pt x="453326" y="62983"/>
                      <a:pt x="559159" y="40758"/>
                      <a:pt x="527938" y="48166"/>
                    </a:cubicBezTo>
                    <a:cubicBezTo>
                      <a:pt x="496717" y="55574"/>
                      <a:pt x="349609" y="86266"/>
                      <a:pt x="286638" y="108491"/>
                    </a:cubicBezTo>
                    <a:cubicBezTo>
                      <a:pt x="223667" y="130716"/>
                      <a:pt x="115188" y="193687"/>
                      <a:pt x="150113" y="181516"/>
                    </a:cubicBezTo>
                    <a:cubicBezTo>
                      <a:pt x="185038" y="169345"/>
                      <a:pt x="460734" y="60866"/>
                      <a:pt x="496188" y="35466"/>
                    </a:cubicBezTo>
                    <a:cubicBezTo>
                      <a:pt x="531642" y="10066"/>
                      <a:pt x="442213" y="8479"/>
                      <a:pt x="362838" y="29116"/>
                    </a:cubicBezTo>
                    <a:cubicBezTo>
                      <a:pt x="283463" y="49753"/>
                      <a:pt x="16234" y="168287"/>
                      <a:pt x="888" y="16881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フリーフォーム 111">
                <a:extLst>
                  <a:ext uri="{FF2B5EF4-FFF2-40B4-BE49-F238E27FC236}">
                    <a16:creationId xmlns:a16="http://schemas.microsoft.com/office/drawing/2014/main" id="{6A0E2234-3C6C-3194-6279-ED47EEDEFA4D}"/>
                  </a:ext>
                </a:extLst>
              </p:cNvPr>
              <p:cNvSpPr/>
              <p:nvPr/>
            </p:nvSpPr>
            <p:spPr>
              <a:xfrm>
                <a:off x="3978158" y="1805894"/>
                <a:ext cx="318987" cy="1108791"/>
              </a:xfrm>
              <a:custGeom>
                <a:avLst/>
                <a:gdLst>
                  <a:gd name="connsiteX0" fmla="*/ 184267 w 318987"/>
                  <a:gd name="connsiteY0" fmla="*/ 681 h 1108791"/>
                  <a:gd name="connsiteX1" fmla="*/ 50917 w 318987"/>
                  <a:gd name="connsiteY1" fmla="*/ 114981 h 1108791"/>
                  <a:gd name="connsiteX2" fmla="*/ 28692 w 318987"/>
                  <a:gd name="connsiteY2" fmla="*/ 407081 h 1108791"/>
                  <a:gd name="connsiteX3" fmla="*/ 31867 w 318987"/>
                  <a:gd name="connsiteY3" fmla="*/ 327706 h 1108791"/>
                  <a:gd name="connsiteX4" fmla="*/ 41392 w 318987"/>
                  <a:gd name="connsiteY4" fmla="*/ 588056 h 1108791"/>
                  <a:gd name="connsiteX5" fmla="*/ 196967 w 318987"/>
                  <a:gd name="connsiteY5" fmla="*/ 867456 h 1108791"/>
                  <a:gd name="connsiteX6" fmla="*/ 114417 w 318987"/>
                  <a:gd name="connsiteY6" fmla="*/ 791256 h 1108791"/>
                  <a:gd name="connsiteX7" fmla="*/ 314442 w 318987"/>
                  <a:gd name="connsiteY7" fmla="*/ 953181 h 1108791"/>
                  <a:gd name="connsiteX8" fmla="*/ 244592 w 318987"/>
                  <a:gd name="connsiteY8" fmla="*/ 991281 h 1108791"/>
                  <a:gd name="connsiteX9" fmla="*/ 133467 w 318987"/>
                  <a:gd name="connsiteY9" fmla="*/ 1108756 h 1108791"/>
                  <a:gd name="connsiteX10" fmla="*/ 225542 w 318987"/>
                  <a:gd name="connsiteY10" fmla="*/ 978581 h 1108791"/>
                  <a:gd name="connsiteX11" fmla="*/ 254117 w 318987"/>
                  <a:gd name="connsiteY11" fmla="*/ 953181 h 1108791"/>
                  <a:gd name="connsiteX12" fmla="*/ 196967 w 318987"/>
                  <a:gd name="connsiteY12" fmla="*/ 845231 h 1108791"/>
                  <a:gd name="connsiteX13" fmla="*/ 95367 w 318987"/>
                  <a:gd name="connsiteY13" fmla="*/ 737281 h 1108791"/>
                  <a:gd name="connsiteX14" fmla="*/ 60442 w 318987"/>
                  <a:gd name="connsiteY14" fmla="*/ 597581 h 1108791"/>
                  <a:gd name="connsiteX15" fmla="*/ 117 w 318987"/>
                  <a:gd name="connsiteY15" fmla="*/ 391206 h 1108791"/>
                  <a:gd name="connsiteX16" fmla="*/ 44567 w 318987"/>
                  <a:gd name="connsiteY16" fmla="*/ 261031 h 1108791"/>
                  <a:gd name="connsiteX17" fmla="*/ 25517 w 318987"/>
                  <a:gd name="connsiteY17" fmla="*/ 159431 h 1108791"/>
                  <a:gd name="connsiteX18" fmla="*/ 184267 w 318987"/>
                  <a:gd name="connsiteY18" fmla="*/ 681 h 1108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18987" h="1108791">
                    <a:moveTo>
                      <a:pt x="184267" y="681"/>
                    </a:moveTo>
                    <a:cubicBezTo>
                      <a:pt x="188500" y="-6727"/>
                      <a:pt x="76846" y="47248"/>
                      <a:pt x="50917" y="114981"/>
                    </a:cubicBezTo>
                    <a:cubicBezTo>
                      <a:pt x="24988" y="182714"/>
                      <a:pt x="31867" y="371627"/>
                      <a:pt x="28692" y="407081"/>
                    </a:cubicBezTo>
                    <a:cubicBezTo>
                      <a:pt x="25517" y="442535"/>
                      <a:pt x="29750" y="297544"/>
                      <a:pt x="31867" y="327706"/>
                    </a:cubicBezTo>
                    <a:cubicBezTo>
                      <a:pt x="33984" y="357868"/>
                      <a:pt x="13875" y="498098"/>
                      <a:pt x="41392" y="588056"/>
                    </a:cubicBezTo>
                    <a:cubicBezTo>
                      <a:pt x="68909" y="678014"/>
                      <a:pt x="184796" y="833589"/>
                      <a:pt x="196967" y="867456"/>
                    </a:cubicBezTo>
                    <a:cubicBezTo>
                      <a:pt x="209138" y="901323"/>
                      <a:pt x="94838" y="776969"/>
                      <a:pt x="114417" y="791256"/>
                    </a:cubicBezTo>
                    <a:cubicBezTo>
                      <a:pt x="133996" y="805543"/>
                      <a:pt x="292746" y="919844"/>
                      <a:pt x="314442" y="953181"/>
                    </a:cubicBezTo>
                    <a:cubicBezTo>
                      <a:pt x="336138" y="986519"/>
                      <a:pt x="274754" y="965352"/>
                      <a:pt x="244592" y="991281"/>
                    </a:cubicBezTo>
                    <a:cubicBezTo>
                      <a:pt x="214430" y="1017210"/>
                      <a:pt x="136642" y="1110873"/>
                      <a:pt x="133467" y="1108756"/>
                    </a:cubicBezTo>
                    <a:cubicBezTo>
                      <a:pt x="130292" y="1106639"/>
                      <a:pt x="205434" y="1004510"/>
                      <a:pt x="225542" y="978581"/>
                    </a:cubicBezTo>
                    <a:cubicBezTo>
                      <a:pt x="245650" y="952652"/>
                      <a:pt x="258880" y="975406"/>
                      <a:pt x="254117" y="953181"/>
                    </a:cubicBezTo>
                    <a:cubicBezTo>
                      <a:pt x="249355" y="930956"/>
                      <a:pt x="223425" y="881214"/>
                      <a:pt x="196967" y="845231"/>
                    </a:cubicBezTo>
                    <a:cubicBezTo>
                      <a:pt x="170509" y="809248"/>
                      <a:pt x="118121" y="778556"/>
                      <a:pt x="95367" y="737281"/>
                    </a:cubicBezTo>
                    <a:cubicBezTo>
                      <a:pt x="72613" y="696006"/>
                      <a:pt x="76317" y="655260"/>
                      <a:pt x="60442" y="597581"/>
                    </a:cubicBezTo>
                    <a:cubicBezTo>
                      <a:pt x="44567" y="539902"/>
                      <a:pt x="2763" y="447298"/>
                      <a:pt x="117" y="391206"/>
                    </a:cubicBezTo>
                    <a:cubicBezTo>
                      <a:pt x="-2529" y="335114"/>
                      <a:pt x="40334" y="299660"/>
                      <a:pt x="44567" y="261031"/>
                    </a:cubicBezTo>
                    <a:cubicBezTo>
                      <a:pt x="48800" y="222402"/>
                      <a:pt x="1175" y="202823"/>
                      <a:pt x="25517" y="159431"/>
                    </a:cubicBezTo>
                    <a:cubicBezTo>
                      <a:pt x="49859" y="116039"/>
                      <a:pt x="180034" y="8089"/>
                      <a:pt x="184267" y="68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フリーフォーム 112">
                <a:extLst>
                  <a:ext uri="{FF2B5EF4-FFF2-40B4-BE49-F238E27FC236}">
                    <a16:creationId xmlns:a16="http://schemas.microsoft.com/office/drawing/2014/main" id="{1DF2A298-8DB6-9386-05ED-543C7653D498}"/>
                  </a:ext>
                </a:extLst>
              </p:cNvPr>
              <p:cNvSpPr/>
              <p:nvPr/>
            </p:nvSpPr>
            <p:spPr>
              <a:xfrm>
                <a:off x="4181058" y="1817017"/>
                <a:ext cx="245479" cy="551736"/>
              </a:xfrm>
              <a:custGeom>
                <a:avLst/>
                <a:gdLst>
                  <a:gd name="connsiteX0" fmla="*/ 244892 w 245479"/>
                  <a:gd name="connsiteY0" fmla="*/ 2258 h 551736"/>
                  <a:gd name="connsiteX1" fmla="*/ 108367 w 245479"/>
                  <a:gd name="connsiteY1" fmla="*/ 87983 h 551736"/>
                  <a:gd name="connsiteX2" fmla="*/ 22642 w 245479"/>
                  <a:gd name="connsiteY2" fmla="*/ 180058 h 551736"/>
                  <a:gd name="connsiteX3" fmla="*/ 51217 w 245479"/>
                  <a:gd name="connsiteY3" fmla="*/ 357858 h 551736"/>
                  <a:gd name="connsiteX4" fmla="*/ 168692 w 245479"/>
                  <a:gd name="connsiteY4" fmla="*/ 545183 h 551736"/>
                  <a:gd name="connsiteX5" fmla="*/ 117892 w 245479"/>
                  <a:gd name="connsiteY5" fmla="*/ 494383 h 551736"/>
                  <a:gd name="connsiteX6" fmla="*/ 32167 w 245479"/>
                  <a:gd name="connsiteY6" fmla="*/ 351508 h 551736"/>
                  <a:gd name="connsiteX7" fmla="*/ 417 w 245479"/>
                  <a:gd name="connsiteY7" fmla="*/ 300708 h 551736"/>
                  <a:gd name="connsiteX8" fmla="*/ 51217 w 245479"/>
                  <a:gd name="connsiteY8" fmla="*/ 183233 h 551736"/>
                  <a:gd name="connsiteX9" fmla="*/ 244892 w 245479"/>
                  <a:gd name="connsiteY9" fmla="*/ 2258 h 5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5479" h="551736">
                    <a:moveTo>
                      <a:pt x="244892" y="2258"/>
                    </a:moveTo>
                    <a:cubicBezTo>
                      <a:pt x="254417" y="-13617"/>
                      <a:pt x="145409" y="58350"/>
                      <a:pt x="108367" y="87983"/>
                    </a:cubicBezTo>
                    <a:cubicBezTo>
                      <a:pt x="71325" y="117616"/>
                      <a:pt x="32167" y="135079"/>
                      <a:pt x="22642" y="180058"/>
                    </a:cubicBezTo>
                    <a:cubicBezTo>
                      <a:pt x="13117" y="225037"/>
                      <a:pt x="26875" y="297004"/>
                      <a:pt x="51217" y="357858"/>
                    </a:cubicBezTo>
                    <a:cubicBezTo>
                      <a:pt x="75559" y="418712"/>
                      <a:pt x="157580" y="522429"/>
                      <a:pt x="168692" y="545183"/>
                    </a:cubicBezTo>
                    <a:cubicBezTo>
                      <a:pt x="179804" y="567937"/>
                      <a:pt x="140646" y="526662"/>
                      <a:pt x="117892" y="494383"/>
                    </a:cubicBezTo>
                    <a:cubicBezTo>
                      <a:pt x="95138" y="462104"/>
                      <a:pt x="51746" y="383787"/>
                      <a:pt x="32167" y="351508"/>
                    </a:cubicBezTo>
                    <a:cubicBezTo>
                      <a:pt x="12588" y="319229"/>
                      <a:pt x="-2758" y="328754"/>
                      <a:pt x="417" y="300708"/>
                    </a:cubicBezTo>
                    <a:cubicBezTo>
                      <a:pt x="3592" y="272662"/>
                      <a:pt x="12059" y="229271"/>
                      <a:pt x="51217" y="183233"/>
                    </a:cubicBezTo>
                    <a:cubicBezTo>
                      <a:pt x="90375" y="137196"/>
                      <a:pt x="235367" y="18133"/>
                      <a:pt x="244892" y="225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フリーフォーム 113">
                <a:extLst>
                  <a:ext uri="{FF2B5EF4-FFF2-40B4-BE49-F238E27FC236}">
                    <a16:creationId xmlns:a16="http://schemas.microsoft.com/office/drawing/2014/main" id="{C59D45E1-E0A0-0BA5-62F2-49AC39596EC0}"/>
                  </a:ext>
                </a:extLst>
              </p:cNvPr>
              <p:cNvSpPr/>
              <p:nvPr/>
            </p:nvSpPr>
            <p:spPr>
              <a:xfrm>
                <a:off x="3450414" y="1825522"/>
                <a:ext cx="620288" cy="830737"/>
              </a:xfrm>
              <a:custGeom>
                <a:avLst/>
                <a:gdLst>
                  <a:gd name="connsiteX0" fmla="*/ 613586 w 620288"/>
                  <a:gd name="connsiteY0" fmla="*/ 9628 h 830737"/>
                  <a:gd name="connsiteX1" fmla="*/ 375461 w 620288"/>
                  <a:gd name="connsiteY1" fmla="*/ 330303 h 830737"/>
                  <a:gd name="connsiteX2" fmla="*/ 16686 w 620288"/>
                  <a:gd name="connsiteY2" fmla="*/ 676378 h 830737"/>
                  <a:gd name="connsiteX3" fmla="*/ 57961 w 620288"/>
                  <a:gd name="connsiteY3" fmla="*/ 828778 h 830737"/>
                  <a:gd name="connsiteX4" fmla="*/ 45261 w 620288"/>
                  <a:gd name="connsiteY4" fmla="*/ 758928 h 830737"/>
                  <a:gd name="connsiteX5" fmla="*/ 38911 w 620288"/>
                  <a:gd name="connsiteY5" fmla="*/ 701778 h 830737"/>
                  <a:gd name="connsiteX6" fmla="*/ 331011 w 620288"/>
                  <a:gd name="connsiteY6" fmla="*/ 377928 h 830737"/>
                  <a:gd name="connsiteX7" fmla="*/ 534211 w 620288"/>
                  <a:gd name="connsiteY7" fmla="*/ 108053 h 830737"/>
                  <a:gd name="connsiteX8" fmla="*/ 613586 w 620288"/>
                  <a:gd name="connsiteY8" fmla="*/ 9628 h 830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0288" h="830737">
                    <a:moveTo>
                      <a:pt x="613586" y="9628"/>
                    </a:moveTo>
                    <a:cubicBezTo>
                      <a:pt x="587128" y="46670"/>
                      <a:pt x="474944" y="219178"/>
                      <a:pt x="375461" y="330303"/>
                    </a:cubicBezTo>
                    <a:cubicBezTo>
                      <a:pt x="275978" y="441428"/>
                      <a:pt x="69603" y="593299"/>
                      <a:pt x="16686" y="676378"/>
                    </a:cubicBezTo>
                    <a:cubicBezTo>
                      <a:pt x="-36231" y="759457"/>
                      <a:pt x="53199" y="815020"/>
                      <a:pt x="57961" y="828778"/>
                    </a:cubicBezTo>
                    <a:cubicBezTo>
                      <a:pt x="62723" y="842536"/>
                      <a:pt x="48436" y="780095"/>
                      <a:pt x="45261" y="758928"/>
                    </a:cubicBezTo>
                    <a:cubicBezTo>
                      <a:pt x="42086" y="737761"/>
                      <a:pt x="-8714" y="765278"/>
                      <a:pt x="38911" y="701778"/>
                    </a:cubicBezTo>
                    <a:cubicBezTo>
                      <a:pt x="86536" y="638278"/>
                      <a:pt x="248461" y="476882"/>
                      <a:pt x="331011" y="377928"/>
                    </a:cubicBezTo>
                    <a:cubicBezTo>
                      <a:pt x="413561" y="278974"/>
                      <a:pt x="485528" y="165732"/>
                      <a:pt x="534211" y="108053"/>
                    </a:cubicBezTo>
                    <a:cubicBezTo>
                      <a:pt x="582894" y="50374"/>
                      <a:pt x="640044" y="-27414"/>
                      <a:pt x="613586" y="962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フリーフォーム 114">
                <a:extLst>
                  <a:ext uri="{FF2B5EF4-FFF2-40B4-BE49-F238E27FC236}">
                    <a16:creationId xmlns:a16="http://schemas.microsoft.com/office/drawing/2014/main" id="{21FACE8C-89F2-F9A2-5111-2F1CCA2D5EFE}"/>
                  </a:ext>
                </a:extLst>
              </p:cNvPr>
              <p:cNvSpPr/>
              <p:nvPr/>
            </p:nvSpPr>
            <p:spPr>
              <a:xfrm>
                <a:off x="2933452" y="1882598"/>
                <a:ext cx="1020374" cy="1197653"/>
              </a:xfrm>
              <a:custGeom>
                <a:avLst/>
                <a:gdLst>
                  <a:gd name="connsiteX0" fmla="*/ 1019423 w 1020374"/>
                  <a:gd name="connsiteY0" fmla="*/ 177 h 1197653"/>
                  <a:gd name="connsiteX1" fmla="*/ 847973 w 1020374"/>
                  <a:gd name="connsiteY1" fmla="*/ 263702 h 1197653"/>
                  <a:gd name="connsiteX2" fmla="*/ 505073 w 1020374"/>
                  <a:gd name="connsiteY2" fmla="*/ 625652 h 1197653"/>
                  <a:gd name="connsiteX3" fmla="*/ 285998 w 1020374"/>
                  <a:gd name="connsiteY3" fmla="*/ 882827 h 1197653"/>
                  <a:gd name="connsiteX4" fmla="*/ 248 w 1020374"/>
                  <a:gd name="connsiteY4" fmla="*/ 1197152 h 1197653"/>
                  <a:gd name="connsiteX5" fmla="*/ 336798 w 1020374"/>
                  <a:gd name="connsiteY5" fmla="*/ 806627 h 1197653"/>
                  <a:gd name="connsiteX6" fmla="*/ 762248 w 1020374"/>
                  <a:gd name="connsiteY6" fmla="*/ 362127 h 1197653"/>
                  <a:gd name="connsiteX7" fmla="*/ 778123 w 1020374"/>
                  <a:gd name="connsiteY7" fmla="*/ 301802 h 1197653"/>
                  <a:gd name="connsiteX8" fmla="*/ 1019423 w 1020374"/>
                  <a:gd name="connsiteY8" fmla="*/ 177 h 1197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0374" h="1197653">
                    <a:moveTo>
                      <a:pt x="1019423" y="177"/>
                    </a:moveTo>
                    <a:cubicBezTo>
                      <a:pt x="1031065" y="-6173"/>
                      <a:pt x="933698" y="159456"/>
                      <a:pt x="847973" y="263702"/>
                    </a:cubicBezTo>
                    <a:cubicBezTo>
                      <a:pt x="762248" y="367948"/>
                      <a:pt x="598735" y="522465"/>
                      <a:pt x="505073" y="625652"/>
                    </a:cubicBezTo>
                    <a:cubicBezTo>
                      <a:pt x="411410" y="728840"/>
                      <a:pt x="370135" y="787577"/>
                      <a:pt x="285998" y="882827"/>
                    </a:cubicBezTo>
                    <a:cubicBezTo>
                      <a:pt x="201860" y="978077"/>
                      <a:pt x="-8219" y="1209852"/>
                      <a:pt x="248" y="1197152"/>
                    </a:cubicBezTo>
                    <a:cubicBezTo>
                      <a:pt x="8715" y="1184452"/>
                      <a:pt x="209798" y="945798"/>
                      <a:pt x="336798" y="806627"/>
                    </a:cubicBezTo>
                    <a:cubicBezTo>
                      <a:pt x="463798" y="667456"/>
                      <a:pt x="688694" y="446264"/>
                      <a:pt x="762248" y="362127"/>
                    </a:cubicBezTo>
                    <a:cubicBezTo>
                      <a:pt x="835802" y="277990"/>
                      <a:pt x="737377" y="355777"/>
                      <a:pt x="778123" y="301802"/>
                    </a:cubicBezTo>
                    <a:cubicBezTo>
                      <a:pt x="818869" y="247827"/>
                      <a:pt x="1007781" y="6527"/>
                      <a:pt x="1019423" y="17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フリーフォーム 115">
                <a:extLst>
                  <a:ext uri="{FF2B5EF4-FFF2-40B4-BE49-F238E27FC236}">
                    <a16:creationId xmlns:a16="http://schemas.microsoft.com/office/drawing/2014/main" id="{63447DA3-5283-B6D2-DC43-FD2757A0A72E}"/>
                  </a:ext>
                </a:extLst>
              </p:cNvPr>
              <p:cNvSpPr/>
              <p:nvPr/>
            </p:nvSpPr>
            <p:spPr>
              <a:xfrm>
                <a:off x="2546043" y="3064070"/>
                <a:ext cx="406861" cy="669950"/>
              </a:xfrm>
              <a:custGeom>
                <a:avLst/>
                <a:gdLst>
                  <a:gd name="connsiteX0" fmla="*/ 400357 w 406861"/>
                  <a:gd name="connsiteY0" fmla="*/ 6155 h 669950"/>
                  <a:gd name="connsiteX1" fmla="*/ 193982 w 406861"/>
                  <a:gd name="connsiteY1" fmla="*/ 269680 h 669950"/>
                  <a:gd name="connsiteX2" fmla="*/ 51107 w 406861"/>
                  <a:gd name="connsiteY2" fmla="*/ 498280 h 669950"/>
                  <a:gd name="connsiteX3" fmla="*/ 307 w 406861"/>
                  <a:gd name="connsiteY3" fmla="*/ 669730 h 669950"/>
                  <a:gd name="connsiteX4" fmla="*/ 70157 w 406861"/>
                  <a:gd name="connsiteY4" fmla="*/ 463355 h 669950"/>
                  <a:gd name="connsiteX5" fmla="*/ 330507 w 406861"/>
                  <a:gd name="connsiteY5" fmla="*/ 114105 h 669950"/>
                  <a:gd name="connsiteX6" fmla="*/ 400357 w 406861"/>
                  <a:gd name="connsiteY6" fmla="*/ 6155 h 669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6861" h="669950">
                    <a:moveTo>
                      <a:pt x="400357" y="6155"/>
                    </a:moveTo>
                    <a:cubicBezTo>
                      <a:pt x="377603" y="32084"/>
                      <a:pt x="252190" y="187659"/>
                      <a:pt x="193982" y="269680"/>
                    </a:cubicBezTo>
                    <a:cubicBezTo>
                      <a:pt x="135774" y="351701"/>
                      <a:pt x="83386" y="431605"/>
                      <a:pt x="51107" y="498280"/>
                    </a:cubicBezTo>
                    <a:cubicBezTo>
                      <a:pt x="18828" y="564955"/>
                      <a:pt x="-2868" y="675551"/>
                      <a:pt x="307" y="669730"/>
                    </a:cubicBezTo>
                    <a:cubicBezTo>
                      <a:pt x="3482" y="663909"/>
                      <a:pt x="15124" y="555959"/>
                      <a:pt x="70157" y="463355"/>
                    </a:cubicBezTo>
                    <a:cubicBezTo>
                      <a:pt x="125190" y="370751"/>
                      <a:pt x="278120" y="188188"/>
                      <a:pt x="330507" y="114105"/>
                    </a:cubicBezTo>
                    <a:cubicBezTo>
                      <a:pt x="382894" y="40022"/>
                      <a:pt x="423111" y="-19774"/>
                      <a:pt x="400357" y="615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フリーフォーム 116">
                <a:extLst>
                  <a:ext uri="{FF2B5EF4-FFF2-40B4-BE49-F238E27FC236}">
                    <a16:creationId xmlns:a16="http://schemas.microsoft.com/office/drawing/2014/main" id="{DDF285C1-E66B-C869-A296-70814A59377C}"/>
                  </a:ext>
                </a:extLst>
              </p:cNvPr>
              <p:cNvSpPr/>
              <p:nvPr/>
            </p:nvSpPr>
            <p:spPr>
              <a:xfrm>
                <a:off x="2561649" y="3505143"/>
                <a:ext cx="318141" cy="706749"/>
              </a:xfrm>
              <a:custGeom>
                <a:avLst/>
                <a:gdLst>
                  <a:gd name="connsiteX0" fmla="*/ 45026 w 318141"/>
                  <a:gd name="connsiteY0" fmla="*/ 57 h 706749"/>
                  <a:gd name="connsiteX1" fmla="*/ 16451 w 318141"/>
                  <a:gd name="connsiteY1" fmla="*/ 139757 h 706749"/>
                  <a:gd name="connsiteX2" fmla="*/ 19626 w 318141"/>
                  <a:gd name="connsiteY2" fmla="*/ 314382 h 706749"/>
                  <a:gd name="connsiteX3" fmla="*/ 6926 w 318141"/>
                  <a:gd name="connsiteY3" fmla="*/ 244532 h 706749"/>
                  <a:gd name="connsiteX4" fmla="*/ 79951 w 318141"/>
                  <a:gd name="connsiteY4" fmla="*/ 473132 h 706749"/>
                  <a:gd name="connsiteX5" fmla="*/ 79951 w 318141"/>
                  <a:gd name="connsiteY5" fmla="*/ 415982 h 706749"/>
                  <a:gd name="connsiteX6" fmla="*/ 213301 w 318141"/>
                  <a:gd name="connsiteY6" fmla="*/ 616007 h 706749"/>
                  <a:gd name="connsiteX7" fmla="*/ 314901 w 318141"/>
                  <a:gd name="connsiteY7" fmla="*/ 704907 h 706749"/>
                  <a:gd name="connsiteX8" fmla="*/ 273626 w 318141"/>
                  <a:gd name="connsiteY8" fmla="*/ 654107 h 706749"/>
                  <a:gd name="connsiteX9" fmla="*/ 86301 w 318141"/>
                  <a:gd name="connsiteY9" fmla="*/ 412807 h 706749"/>
                  <a:gd name="connsiteX10" fmla="*/ 60901 w 318141"/>
                  <a:gd name="connsiteY10" fmla="*/ 346132 h 706749"/>
                  <a:gd name="connsiteX11" fmla="*/ 576 w 318141"/>
                  <a:gd name="connsiteY11" fmla="*/ 155632 h 706749"/>
                  <a:gd name="connsiteX12" fmla="*/ 45026 w 318141"/>
                  <a:gd name="connsiteY12" fmla="*/ 57 h 70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8141" h="706749">
                    <a:moveTo>
                      <a:pt x="45026" y="57"/>
                    </a:moveTo>
                    <a:cubicBezTo>
                      <a:pt x="47672" y="-2589"/>
                      <a:pt x="20684" y="87370"/>
                      <a:pt x="16451" y="139757"/>
                    </a:cubicBezTo>
                    <a:cubicBezTo>
                      <a:pt x="12218" y="192144"/>
                      <a:pt x="21213" y="296920"/>
                      <a:pt x="19626" y="314382"/>
                    </a:cubicBezTo>
                    <a:cubicBezTo>
                      <a:pt x="18039" y="331844"/>
                      <a:pt x="-3128" y="218074"/>
                      <a:pt x="6926" y="244532"/>
                    </a:cubicBezTo>
                    <a:cubicBezTo>
                      <a:pt x="16980" y="270990"/>
                      <a:pt x="67780" y="444557"/>
                      <a:pt x="79951" y="473132"/>
                    </a:cubicBezTo>
                    <a:cubicBezTo>
                      <a:pt x="92122" y="501707"/>
                      <a:pt x="57726" y="392170"/>
                      <a:pt x="79951" y="415982"/>
                    </a:cubicBezTo>
                    <a:cubicBezTo>
                      <a:pt x="102176" y="439794"/>
                      <a:pt x="174143" y="567853"/>
                      <a:pt x="213301" y="616007"/>
                    </a:cubicBezTo>
                    <a:cubicBezTo>
                      <a:pt x="252459" y="664161"/>
                      <a:pt x="304847" y="698557"/>
                      <a:pt x="314901" y="704907"/>
                    </a:cubicBezTo>
                    <a:cubicBezTo>
                      <a:pt x="324955" y="711257"/>
                      <a:pt x="311726" y="702790"/>
                      <a:pt x="273626" y="654107"/>
                    </a:cubicBezTo>
                    <a:cubicBezTo>
                      <a:pt x="235526" y="605424"/>
                      <a:pt x="121755" y="464136"/>
                      <a:pt x="86301" y="412807"/>
                    </a:cubicBezTo>
                    <a:cubicBezTo>
                      <a:pt x="50847" y="361478"/>
                      <a:pt x="75188" y="388994"/>
                      <a:pt x="60901" y="346132"/>
                    </a:cubicBezTo>
                    <a:cubicBezTo>
                      <a:pt x="46614" y="303270"/>
                      <a:pt x="6926" y="215428"/>
                      <a:pt x="576" y="155632"/>
                    </a:cubicBezTo>
                    <a:cubicBezTo>
                      <a:pt x="-5774" y="95836"/>
                      <a:pt x="42380" y="2703"/>
                      <a:pt x="45026" y="5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フリーフォーム 117">
                <a:extLst>
                  <a:ext uri="{FF2B5EF4-FFF2-40B4-BE49-F238E27FC236}">
                    <a16:creationId xmlns:a16="http://schemas.microsoft.com/office/drawing/2014/main" id="{02B18CC2-CADF-7296-39AB-D9054E6F315D}"/>
                  </a:ext>
                </a:extLst>
              </p:cNvPr>
              <p:cNvSpPr/>
              <p:nvPr/>
            </p:nvSpPr>
            <p:spPr>
              <a:xfrm>
                <a:off x="3497854" y="2860646"/>
                <a:ext cx="514623" cy="349092"/>
              </a:xfrm>
              <a:custGeom>
                <a:avLst/>
                <a:gdLst>
                  <a:gd name="connsiteX0" fmla="*/ 512171 w 514623"/>
                  <a:gd name="connsiteY0" fmla="*/ 60354 h 349092"/>
                  <a:gd name="connsiteX1" fmla="*/ 204196 w 514623"/>
                  <a:gd name="connsiteY1" fmla="*/ 168304 h 349092"/>
                  <a:gd name="connsiteX2" fmla="*/ 996 w 514623"/>
                  <a:gd name="connsiteY2" fmla="*/ 346104 h 349092"/>
                  <a:gd name="connsiteX3" fmla="*/ 286746 w 514623"/>
                  <a:gd name="connsiteY3" fmla="*/ 9554 h 349092"/>
                  <a:gd name="connsiteX4" fmla="*/ 223246 w 514623"/>
                  <a:gd name="connsiteY4" fmla="*/ 98454 h 349092"/>
                  <a:gd name="connsiteX5" fmla="*/ 159746 w 514623"/>
                  <a:gd name="connsiteY5" fmla="*/ 165129 h 349092"/>
                  <a:gd name="connsiteX6" fmla="*/ 274046 w 514623"/>
                  <a:gd name="connsiteY6" fmla="*/ 133379 h 349092"/>
                  <a:gd name="connsiteX7" fmla="*/ 347071 w 514623"/>
                  <a:gd name="connsiteY7" fmla="*/ 82579 h 349092"/>
                  <a:gd name="connsiteX8" fmla="*/ 512171 w 514623"/>
                  <a:gd name="connsiteY8" fmla="*/ 60354 h 349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4623" h="349092">
                    <a:moveTo>
                      <a:pt x="512171" y="60354"/>
                    </a:moveTo>
                    <a:cubicBezTo>
                      <a:pt x="488359" y="74641"/>
                      <a:pt x="289392" y="120679"/>
                      <a:pt x="204196" y="168304"/>
                    </a:cubicBezTo>
                    <a:cubicBezTo>
                      <a:pt x="119000" y="215929"/>
                      <a:pt x="-12762" y="372562"/>
                      <a:pt x="996" y="346104"/>
                    </a:cubicBezTo>
                    <a:cubicBezTo>
                      <a:pt x="14754" y="319646"/>
                      <a:pt x="249704" y="50829"/>
                      <a:pt x="286746" y="9554"/>
                    </a:cubicBezTo>
                    <a:cubicBezTo>
                      <a:pt x="323788" y="-31721"/>
                      <a:pt x="244413" y="72525"/>
                      <a:pt x="223246" y="98454"/>
                    </a:cubicBezTo>
                    <a:cubicBezTo>
                      <a:pt x="202079" y="124383"/>
                      <a:pt x="151279" y="159308"/>
                      <a:pt x="159746" y="165129"/>
                    </a:cubicBezTo>
                    <a:cubicBezTo>
                      <a:pt x="168213" y="170950"/>
                      <a:pt x="242825" y="147137"/>
                      <a:pt x="274046" y="133379"/>
                    </a:cubicBezTo>
                    <a:cubicBezTo>
                      <a:pt x="305267" y="119621"/>
                      <a:pt x="314792" y="91046"/>
                      <a:pt x="347071" y="82579"/>
                    </a:cubicBezTo>
                    <a:cubicBezTo>
                      <a:pt x="379350" y="74112"/>
                      <a:pt x="535983" y="46067"/>
                      <a:pt x="512171" y="6035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フリーフォーム 119">
                <a:extLst>
                  <a:ext uri="{FF2B5EF4-FFF2-40B4-BE49-F238E27FC236}">
                    <a16:creationId xmlns:a16="http://schemas.microsoft.com/office/drawing/2014/main" id="{8F054264-DFB5-1060-4250-B36D12F2BF77}"/>
                  </a:ext>
                </a:extLst>
              </p:cNvPr>
              <p:cNvSpPr/>
              <p:nvPr/>
            </p:nvSpPr>
            <p:spPr>
              <a:xfrm>
                <a:off x="2914145" y="3378012"/>
                <a:ext cx="203706" cy="461104"/>
              </a:xfrm>
              <a:custGeom>
                <a:avLst/>
                <a:gdLst>
                  <a:gd name="connsiteX0" fmla="*/ 203705 w 203706"/>
                  <a:gd name="connsiteY0" fmla="*/ 188 h 461104"/>
                  <a:gd name="connsiteX1" fmla="*/ 13205 w 203706"/>
                  <a:gd name="connsiteY1" fmla="*/ 282763 h 461104"/>
                  <a:gd name="connsiteX2" fmla="*/ 16380 w 203706"/>
                  <a:gd name="connsiteY2" fmla="*/ 460563 h 461104"/>
                  <a:gd name="connsiteX3" fmla="*/ 16380 w 203706"/>
                  <a:gd name="connsiteY3" fmla="*/ 327213 h 461104"/>
                  <a:gd name="connsiteX4" fmla="*/ 203705 w 203706"/>
                  <a:gd name="connsiteY4" fmla="*/ 188 h 461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706" h="461104">
                    <a:moveTo>
                      <a:pt x="203705" y="188"/>
                    </a:moveTo>
                    <a:cubicBezTo>
                      <a:pt x="203176" y="-7220"/>
                      <a:pt x="44426" y="206034"/>
                      <a:pt x="13205" y="282763"/>
                    </a:cubicBezTo>
                    <a:cubicBezTo>
                      <a:pt x="-18016" y="359492"/>
                      <a:pt x="15851" y="453155"/>
                      <a:pt x="16380" y="460563"/>
                    </a:cubicBezTo>
                    <a:cubicBezTo>
                      <a:pt x="16909" y="467971"/>
                      <a:pt x="-10607" y="398121"/>
                      <a:pt x="16380" y="327213"/>
                    </a:cubicBezTo>
                    <a:cubicBezTo>
                      <a:pt x="43367" y="256305"/>
                      <a:pt x="204234" y="7596"/>
                      <a:pt x="203705" y="18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フリーフォーム 120">
                <a:extLst>
                  <a:ext uri="{FF2B5EF4-FFF2-40B4-BE49-F238E27FC236}">
                    <a16:creationId xmlns:a16="http://schemas.microsoft.com/office/drawing/2014/main" id="{63FCB68D-843C-DB5F-E617-87AD4BD2334E}"/>
                  </a:ext>
                </a:extLst>
              </p:cNvPr>
              <p:cNvSpPr/>
              <p:nvPr/>
            </p:nvSpPr>
            <p:spPr>
              <a:xfrm>
                <a:off x="6276695" y="6560887"/>
                <a:ext cx="651590" cy="219846"/>
              </a:xfrm>
              <a:custGeom>
                <a:avLst/>
                <a:gdLst>
                  <a:gd name="connsiteX0" fmla="*/ 280 w 651590"/>
                  <a:gd name="connsiteY0" fmla="*/ 14538 h 219846"/>
                  <a:gd name="connsiteX1" fmla="*/ 130455 w 651590"/>
                  <a:gd name="connsiteY1" fmla="*/ 36763 h 219846"/>
                  <a:gd name="connsiteX2" fmla="*/ 200305 w 651590"/>
                  <a:gd name="connsiteY2" fmla="*/ 1838 h 219846"/>
                  <a:gd name="connsiteX3" fmla="*/ 428905 w 651590"/>
                  <a:gd name="connsiteY3" fmla="*/ 71688 h 219846"/>
                  <a:gd name="connsiteX4" fmla="*/ 381280 w 651590"/>
                  <a:gd name="connsiteY4" fmla="*/ 58988 h 219846"/>
                  <a:gd name="connsiteX5" fmla="*/ 635280 w 651590"/>
                  <a:gd name="connsiteY5" fmla="*/ 211388 h 219846"/>
                  <a:gd name="connsiteX6" fmla="*/ 606705 w 651590"/>
                  <a:gd name="connsiteY6" fmla="*/ 192338 h 219846"/>
                  <a:gd name="connsiteX7" fmla="*/ 447955 w 651590"/>
                  <a:gd name="connsiteY7" fmla="*/ 125663 h 219846"/>
                  <a:gd name="connsiteX8" fmla="*/ 266980 w 651590"/>
                  <a:gd name="connsiteY8" fmla="*/ 1838 h 219846"/>
                  <a:gd name="connsiteX9" fmla="*/ 168555 w 651590"/>
                  <a:gd name="connsiteY9" fmla="*/ 49463 h 219846"/>
                  <a:gd name="connsiteX10" fmla="*/ 280 w 651590"/>
                  <a:gd name="connsiteY10" fmla="*/ 14538 h 21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1590" h="219846">
                    <a:moveTo>
                      <a:pt x="280" y="14538"/>
                    </a:moveTo>
                    <a:cubicBezTo>
                      <a:pt x="-6070" y="12421"/>
                      <a:pt x="97118" y="38880"/>
                      <a:pt x="130455" y="36763"/>
                    </a:cubicBezTo>
                    <a:cubicBezTo>
                      <a:pt x="163792" y="34646"/>
                      <a:pt x="150563" y="-3983"/>
                      <a:pt x="200305" y="1838"/>
                    </a:cubicBezTo>
                    <a:cubicBezTo>
                      <a:pt x="250047" y="7659"/>
                      <a:pt x="398743" y="62163"/>
                      <a:pt x="428905" y="71688"/>
                    </a:cubicBezTo>
                    <a:cubicBezTo>
                      <a:pt x="459067" y="81213"/>
                      <a:pt x="346884" y="35705"/>
                      <a:pt x="381280" y="58988"/>
                    </a:cubicBezTo>
                    <a:cubicBezTo>
                      <a:pt x="415676" y="82271"/>
                      <a:pt x="597709" y="189163"/>
                      <a:pt x="635280" y="211388"/>
                    </a:cubicBezTo>
                    <a:cubicBezTo>
                      <a:pt x="672851" y="233613"/>
                      <a:pt x="637926" y="206626"/>
                      <a:pt x="606705" y="192338"/>
                    </a:cubicBezTo>
                    <a:cubicBezTo>
                      <a:pt x="575484" y="178051"/>
                      <a:pt x="504576" y="157413"/>
                      <a:pt x="447955" y="125663"/>
                    </a:cubicBezTo>
                    <a:cubicBezTo>
                      <a:pt x="391334" y="93913"/>
                      <a:pt x="313547" y="14538"/>
                      <a:pt x="266980" y="1838"/>
                    </a:cubicBezTo>
                    <a:cubicBezTo>
                      <a:pt x="220413" y="-10862"/>
                      <a:pt x="206655" y="46288"/>
                      <a:pt x="168555" y="49463"/>
                    </a:cubicBezTo>
                    <a:cubicBezTo>
                      <a:pt x="130455" y="52638"/>
                      <a:pt x="6630" y="16655"/>
                      <a:pt x="280" y="1453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フリーフォーム 121">
                <a:extLst>
                  <a:ext uri="{FF2B5EF4-FFF2-40B4-BE49-F238E27FC236}">
                    <a16:creationId xmlns:a16="http://schemas.microsoft.com/office/drawing/2014/main" id="{8CA66AC6-45A5-19CC-8E78-FD7F586B6CB6}"/>
                  </a:ext>
                </a:extLst>
              </p:cNvPr>
              <p:cNvSpPr/>
              <p:nvPr/>
            </p:nvSpPr>
            <p:spPr>
              <a:xfrm>
                <a:off x="6066885" y="6763795"/>
                <a:ext cx="872554" cy="291140"/>
              </a:xfrm>
              <a:custGeom>
                <a:avLst/>
                <a:gdLst>
                  <a:gd name="connsiteX0" fmla="*/ 540 w 872554"/>
                  <a:gd name="connsiteY0" fmla="*/ 291055 h 291140"/>
                  <a:gd name="connsiteX1" fmla="*/ 254540 w 872554"/>
                  <a:gd name="connsiteY1" fmla="*/ 230730 h 291140"/>
                  <a:gd name="connsiteX2" fmla="*/ 216440 w 872554"/>
                  <a:gd name="connsiteY2" fmla="*/ 233905 h 291140"/>
                  <a:gd name="connsiteX3" fmla="*/ 514890 w 872554"/>
                  <a:gd name="connsiteY3" fmla="*/ 87855 h 291140"/>
                  <a:gd name="connsiteX4" fmla="*/ 410115 w 872554"/>
                  <a:gd name="connsiteY4" fmla="*/ 145005 h 291140"/>
                  <a:gd name="connsiteX5" fmla="*/ 606965 w 872554"/>
                  <a:gd name="connsiteY5" fmla="*/ 94205 h 291140"/>
                  <a:gd name="connsiteX6" fmla="*/ 867315 w 872554"/>
                  <a:gd name="connsiteY6" fmla="*/ 2130 h 291140"/>
                  <a:gd name="connsiteX7" fmla="*/ 759365 w 872554"/>
                  <a:gd name="connsiteY7" fmla="*/ 33880 h 291140"/>
                  <a:gd name="connsiteX8" fmla="*/ 499015 w 872554"/>
                  <a:gd name="connsiteY8" fmla="*/ 84680 h 291140"/>
                  <a:gd name="connsiteX9" fmla="*/ 540290 w 872554"/>
                  <a:gd name="connsiteY9" fmla="*/ 78330 h 291140"/>
                  <a:gd name="connsiteX10" fmla="*/ 378365 w 872554"/>
                  <a:gd name="connsiteY10" fmla="*/ 154530 h 291140"/>
                  <a:gd name="connsiteX11" fmla="*/ 337090 w 872554"/>
                  <a:gd name="connsiteY11" fmla="*/ 224380 h 291140"/>
                  <a:gd name="connsiteX12" fmla="*/ 191040 w 872554"/>
                  <a:gd name="connsiteY12" fmla="*/ 243430 h 291140"/>
                  <a:gd name="connsiteX13" fmla="*/ 540 w 872554"/>
                  <a:gd name="connsiteY13" fmla="*/ 291055 h 291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72554" h="291140">
                    <a:moveTo>
                      <a:pt x="540" y="291055"/>
                    </a:moveTo>
                    <a:cubicBezTo>
                      <a:pt x="11123" y="288938"/>
                      <a:pt x="218557" y="240255"/>
                      <a:pt x="254540" y="230730"/>
                    </a:cubicBezTo>
                    <a:cubicBezTo>
                      <a:pt x="290523" y="221205"/>
                      <a:pt x="173048" y="257718"/>
                      <a:pt x="216440" y="233905"/>
                    </a:cubicBezTo>
                    <a:cubicBezTo>
                      <a:pt x="259832" y="210092"/>
                      <a:pt x="482611" y="102672"/>
                      <a:pt x="514890" y="87855"/>
                    </a:cubicBezTo>
                    <a:cubicBezTo>
                      <a:pt x="547169" y="73038"/>
                      <a:pt x="394769" y="143947"/>
                      <a:pt x="410115" y="145005"/>
                    </a:cubicBezTo>
                    <a:cubicBezTo>
                      <a:pt x="425461" y="146063"/>
                      <a:pt x="530765" y="118017"/>
                      <a:pt x="606965" y="94205"/>
                    </a:cubicBezTo>
                    <a:cubicBezTo>
                      <a:pt x="683165" y="70393"/>
                      <a:pt x="841915" y="12184"/>
                      <a:pt x="867315" y="2130"/>
                    </a:cubicBezTo>
                    <a:cubicBezTo>
                      <a:pt x="892715" y="-7924"/>
                      <a:pt x="820748" y="20122"/>
                      <a:pt x="759365" y="33880"/>
                    </a:cubicBezTo>
                    <a:cubicBezTo>
                      <a:pt x="697982" y="47638"/>
                      <a:pt x="535527" y="77272"/>
                      <a:pt x="499015" y="84680"/>
                    </a:cubicBezTo>
                    <a:cubicBezTo>
                      <a:pt x="462503" y="92088"/>
                      <a:pt x="560398" y="66688"/>
                      <a:pt x="540290" y="78330"/>
                    </a:cubicBezTo>
                    <a:cubicBezTo>
                      <a:pt x="520182" y="89972"/>
                      <a:pt x="412232" y="130188"/>
                      <a:pt x="378365" y="154530"/>
                    </a:cubicBezTo>
                    <a:cubicBezTo>
                      <a:pt x="344498" y="178872"/>
                      <a:pt x="368311" y="209563"/>
                      <a:pt x="337090" y="224380"/>
                    </a:cubicBezTo>
                    <a:cubicBezTo>
                      <a:pt x="305869" y="239197"/>
                      <a:pt x="244486" y="231259"/>
                      <a:pt x="191040" y="243430"/>
                    </a:cubicBezTo>
                    <a:cubicBezTo>
                      <a:pt x="137594" y="255601"/>
                      <a:pt x="-10043" y="293172"/>
                      <a:pt x="540" y="29105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フリーフォーム 122">
                <a:extLst>
                  <a:ext uri="{FF2B5EF4-FFF2-40B4-BE49-F238E27FC236}">
                    <a16:creationId xmlns:a16="http://schemas.microsoft.com/office/drawing/2014/main" id="{B0550585-6CD5-12FA-5A48-7CCA204DE4BC}"/>
                  </a:ext>
                </a:extLst>
              </p:cNvPr>
              <p:cNvSpPr/>
              <p:nvPr/>
            </p:nvSpPr>
            <p:spPr>
              <a:xfrm>
                <a:off x="4410075" y="7264071"/>
                <a:ext cx="1354816" cy="295604"/>
              </a:xfrm>
              <a:custGeom>
                <a:avLst/>
                <a:gdLst>
                  <a:gd name="connsiteX0" fmla="*/ 0 w 1354816"/>
                  <a:gd name="connsiteY0" fmla="*/ 263854 h 295604"/>
                  <a:gd name="connsiteX1" fmla="*/ 682625 w 1354816"/>
                  <a:gd name="connsiteY1" fmla="*/ 260679 h 295604"/>
                  <a:gd name="connsiteX2" fmla="*/ 577850 w 1354816"/>
                  <a:gd name="connsiteY2" fmla="*/ 295604 h 295604"/>
                  <a:gd name="connsiteX3" fmla="*/ 1352550 w 1354816"/>
                  <a:gd name="connsiteY3" fmla="*/ 329 h 295604"/>
                  <a:gd name="connsiteX4" fmla="*/ 806450 w 1354816"/>
                  <a:gd name="connsiteY4" fmla="*/ 238454 h 295604"/>
                  <a:gd name="connsiteX5" fmla="*/ 565150 w 1354816"/>
                  <a:gd name="connsiteY5" fmla="*/ 286079 h 295604"/>
                  <a:gd name="connsiteX6" fmla="*/ 0 w 1354816"/>
                  <a:gd name="connsiteY6" fmla="*/ 263854 h 295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4816" h="295604">
                    <a:moveTo>
                      <a:pt x="0" y="263854"/>
                    </a:moveTo>
                    <a:cubicBezTo>
                      <a:pt x="19579" y="259621"/>
                      <a:pt x="586317" y="255387"/>
                      <a:pt x="682625" y="260679"/>
                    </a:cubicBezTo>
                    <a:cubicBezTo>
                      <a:pt x="778933" y="265971"/>
                      <a:pt x="577850" y="295604"/>
                      <a:pt x="577850" y="295604"/>
                    </a:cubicBezTo>
                    <a:lnTo>
                      <a:pt x="1352550" y="329"/>
                    </a:lnTo>
                    <a:cubicBezTo>
                      <a:pt x="1390650" y="-9196"/>
                      <a:pt x="937683" y="190829"/>
                      <a:pt x="806450" y="238454"/>
                    </a:cubicBezTo>
                    <a:cubicBezTo>
                      <a:pt x="675217" y="286079"/>
                      <a:pt x="693208" y="281846"/>
                      <a:pt x="565150" y="286079"/>
                    </a:cubicBezTo>
                    <a:lnTo>
                      <a:pt x="0" y="263854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フリーフォーム 123">
                <a:extLst>
                  <a:ext uri="{FF2B5EF4-FFF2-40B4-BE49-F238E27FC236}">
                    <a16:creationId xmlns:a16="http://schemas.microsoft.com/office/drawing/2014/main" id="{647500CD-44D6-BD0C-F97B-5E50F87A7553}"/>
                  </a:ext>
                </a:extLst>
              </p:cNvPr>
              <p:cNvSpPr/>
              <p:nvPr/>
            </p:nvSpPr>
            <p:spPr>
              <a:xfrm>
                <a:off x="3632200" y="6927722"/>
                <a:ext cx="203200" cy="257525"/>
              </a:xfrm>
              <a:custGeom>
                <a:avLst/>
                <a:gdLst>
                  <a:gd name="connsiteX0" fmla="*/ 203200 w 203200"/>
                  <a:gd name="connsiteY0" fmla="*/ 128 h 257525"/>
                  <a:gd name="connsiteX1" fmla="*/ 120650 w 203200"/>
                  <a:gd name="connsiteY1" fmla="*/ 139828 h 257525"/>
                  <a:gd name="connsiteX2" fmla="*/ 0 w 203200"/>
                  <a:gd name="connsiteY2" fmla="*/ 257303 h 257525"/>
                  <a:gd name="connsiteX3" fmla="*/ 120650 w 203200"/>
                  <a:gd name="connsiteY3" fmla="*/ 165228 h 257525"/>
                  <a:gd name="connsiteX4" fmla="*/ 203200 w 203200"/>
                  <a:gd name="connsiteY4" fmla="*/ 128 h 2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200" h="257525">
                    <a:moveTo>
                      <a:pt x="203200" y="128"/>
                    </a:moveTo>
                    <a:cubicBezTo>
                      <a:pt x="203200" y="-4105"/>
                      <a:pt x="154517" y="96965"/>
                      <a:pt x="120650" y="139828"/>
                    </a:cubicBezTo>
                    <a:cubicBezTo>
                      <a:pt x="86783" y="182691"/>
                      <a:pt x="0" y="253070"/>
                      <a:pt x="0" y="257303"/>
                    </a:cubicBezTo>
                    <a:cubicBezTo>
                      <a:pt x="0" y="261536"/>
                      <a:pt x="86783" y="204386"/>
                      <a:pt x="120650" y="165228"/>
                    </a:cubicBezTo>
                    <a:cubicBezTo>
                      <a:pt x="154517" y="126070"/>
                      <a:pt x="203200" y="4361"/>
                      <a:pt x="203200" y="12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フリーフォーム 124">
                <a:extLst>
                  <a:ext uri="{FF2B5EF4-FFF2-40B4-BE49-F238E27FC236}">
                    <a16:creationId xmlns:a16="http://schemas.microsoft.com/office/drawing/2014/main" id="{C9CFE9D0-C3D2-C2D5-728C-663717E002CF}"/>
                  </a:ext>
                </a:extLst>
              </p:cNvPr>
              <p:cNvSpPr/>
              <p:nvPr/>
            </p:nvSpPr>
            <p:spPr>
              <a:xfrm>
                <a:off x="2349724" y="7172717"/>
                <a:ext cx="1285657" cy="588786"/>
              </a:xfrm>
              <a:custGeom>
                <a:avLst/>
                <a:gdLst>
                  <a:gd name="connsiteX0" fmla="*/ 1282476 w 1285657"/>
                  <a:gd name="connsiteY0" fmla="*/ 2783 h 588786"/>
                  <a:gd name="connsiteX1" fmla="*/ 453801 w 1285657"/>
                  <a:gd name="connsiteY1" fmla="*/ 383783 h 588786"/>
                  <a:gd name="connsiteX2" fmla="*/ 911001 w 1285657"/>
                  <a:gd name="connsiteY2" fmla="*/ 139308 h 588786"/>
                  <a:gd name="connsiteX3" fmla="*/ 317276 w 1285657"/>
                  <a:gd name="connsiteY3" fmla="*/ 453633 h 588786"/>
                  <a:gd name="connsiteX4" fmla="*/ 2951 w 1285657"/>
                  <a:gd name="connsiteY4" fmla="*/ 586983 h 588786"/>
                  <a:gd name="connsiteX5" fmla="*/ 491901 w 1285657"/>
                  <a:gd name="connsiteY5" fmla="*/ 367908 h 588786"/>
                  <a:gd name="connsiteX6" fmla="*/ 730026 w 1285657"/>
                  <a:gd name="connsiteY6" fmla="*/ 218683 h 588786"/>
                  <a:gd name="connsiteX7" fmla="*/ 1282476 w 1285657"/>
                  <a:gd name="connsiteY7" fmla="*/ 2783 h 588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85657" h="588786">
                    <a:moveTo>
                      <a:pt x="1282476" y="2783"/>
                    </a:moveTo>
                    <a:cubicBezTo>
                      <a:pt x="1236438" y="30300"/>
                      <a:pt x="515713" y="361029"/>
                      <a:pt x="453801" y="383783"/>
                    </a:cubicBezTo>
                    <a:cubicBezTo>
                      <a:pt x="391888" y="406537"/>
                      <a:pt x="933755" y="127666"/>
                      <a:pt x="911001" y="139308"/>
                    </a:cubicBezTo>
                    <a:cubicBezTo>
                      <a:pt x="888247" y="150950"/>
                      <a:pt x="468618" y="379021"/>
                      <a:pt x="317276" y="453633"/>
                    </a:cubicBezTo>
                    <a:cubicBezTo>
                      <a:pt x="165934" y="528245"/>
                      <a:pt x="-26153" y="601270"/>
                      <a:pt x="2951" y="586983"/>
                    </a:cubicBezTo>
                    <a:cubicBezTo>
                      <a:pt x="32055" y="572696"/>
                      <a:pt x="370722" y="429291"/>
                      <a:pt x="491901" y="367908"/>
                    </a:cubicBezTo>
                    <a:cubicBezTo>
                      <a:pt x="613080" y="306525"/>
                      <a:pt x="598264" y="277950"/>
                      <a:pt x="730026" y="218683"/>
                    </a:cubicBezTo>
                    <a:cubicBezTo>
                      <a:pt x="861788" y="159416"/>
                      <a:pt x="1328514" y="-24734"/>
                      <a:pt x="1282476" y="278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フリーフォーム 125">
                <a:extLst>
                  <a:ext uri="{FF2B5EF4-FFF2-40B4-BE49-F238E27FC236}">
                    <a16:creationId xmlns:a16="http://schemas.microsoft.com/office/drawing/2014/main" id="{9F480BEB-F47D-830D-91F0-9E70E97300DE}"/>
                  </a:ext>
                </a:extLst>
              </p:cNvPr>
              <p:cNvSpPr/>
              <p:nvPr/>
            </p:nvSpPr>
            <p:spPr>
              <a:xfrm>
                <a:off x="1301691" y="7737634"/>
                <a:ext cx="1122044" cy="1092044"/>
              </a:xfrm>
              <a:custGeom>
                <a:avLst/>
                <a:gdLst>
                  <a:gd name="connsiteX0" fmla="*/ 1120834 w 1122044"/>
                  <a:gd name="connsiteY0" fmla="*/ 3016 h 1092044"/>
                  <a:gd name="connsiteX1" fmla="*/ 663634 w 1122044"/>
                  <a:gd name="connsiteY1" fmla="*/ 317341 h 1092044"/>
                  <a:gd name="connsiteX2" fmla="*/ 266759 w 1122044"/>
                  <a:gd name="connsiteY2" fmla="*/ 771366 h 1092044"/>
                  <a:gd name="connsiteX3" fmla="*/ 508059 w 1122044"/>
                  <a:gd name="connsiteY3" fmla="*/ 476091 h 1092044"/>
                  <a:gd name="connsiteX4" fmla="*/ 59 w 1122044"/>
                  <a:gd name="connsiteY4" fmla="*/ 1092041 h 1092044"/>
                  <a:gd name="connsiteX5" fmla="*/ 476309 w 1122044"/>
                  <a:gd name="connsiteY5" fmla="*/ 466566 h 1092044"/>
                  <a:gd name="connsiteX6" fmla="*/ 787459 w 1122044"/>
                  <a:gd name="connsiteY6" fmla="*/ 174466 h 1092044"/>
                  <a:gd name="connsiteX7" fmla="*/ 1120834 w 1122044"/>
                  <a:gd name="connsiteY7" fmla="*/ 3016 h 1092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2044" h="1092044">
                    <a:moveTo>
                      <a:pt x="1120834" y="3016"/>
                    </a:moveTo>
                    <a:cubicBezTo>
                      <a:pt x="1100197" y="26828"/>
                      <a:pt x="805980" y="189283"/>
                      <a:pt x="663634" y="317341"/>
                    </a:cubicBezTo>
                    <a:cubicBezTo>
                      <a:pt x="521288" y="445399"/>
                      <a:pt x="292688" y="744908"/>
                      <a:pt x="266759" y="771366"/>
                    </a:cubicBezTo>
                    <a:cubicBezTo>
                      <a:pt x="240830" y="797824"/>
                      <a:pt x="552509" y="422645"/>
                      <a:pt x="508059" y="476091"/>
                    </a:cubicBezTo>
                    <a:cubicBezTo>
                      <a:pt x="463609" y="529537"/>
                      <a:pt x="5351" y="1093628"/>
                      <a:pt x="59" y="1092041"/>
                    </a:cubicBezTo>
                    <a:cubicBezTo>
                      <a:pt x="-5233" y="1090454"/>
                      <a:pt x="345076" y="619495"/>
                      <a:pt x="476309" y="466566"/>
                    </a:cubicBezTo>
                    <a:cubicBezTo>
                      <a:pt x="607542" y="313637"/>
                      <a:pt x="682155" y="246962"/>
                      <a:pt x="787459" y="174466"/>
                    </a:cubicBezTo>
                    <a:cubicBezTo>
                      <a:pt x="892763" y="101970"/>
                      <a:pt x="1141471" y="-20796"/>
                      <a:pt x="1120834" y="301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フリーフォーム 126">
                <a:extLst>
                  <a:ext uri="{FF2B5EF4-FFF2-40B4-BE49-F238E27FC236}">
                    <a16:creationId xmlns:a16="http://schemas.microsoft.com/office/drawing/2014/main" id="{FFAC5E94-F4E1-8362-3C45-917CAD2BDB2B}"/>
                  </a:ext>
                </a:extLst>
              </p:cNvPr>
              <p:cNvSpPr/>
              <p:nvPr/>
            </p:nvSpPr>
            <p:spPr>
              <a:xfrm>
                <a:off x="377156" y="8749328"/>
                <a:ext cx="964569" cy="1302975"/>
              </a:xfrm>
              <a:custGeom>
                <a:avLst/>
                <a:gdLst>
                  <a:gd name="connsiteX0" fmla="*/ 962694 w 964569"/>
                  <a:gd name="connsiteY0" fmla="*/ 972 h 1302975"/>
                  <a:gd name="connsiteX1" fmla="*/ 638844 w 964569"/>
                  <a:gd name="connsiteY1" fmla="*/ 454997 h 1302975"/>
                  <a:gd name="connsiteX2" fmla="*/ 368969 w 964569"/>
                  <a:gd name="connsiteY2" fmla="*/ 759797 h 1302975"/>
                  <a:gd name="connsiteX3" fmla="*/ 489619 w 964569"/>
                  <a:gd name="connsiteY3" fmla="*/ 661372 h 1302975"/>
                  <a:gd name="connsiteX4" fmla="*/ 213394 w 964569"/>
                  <a:gd name="connsiteY4" fmla="*/ 972522 h 1302975"/>
                  <a:gd name="connsiteX5" fmla="*/ 669 w 964569"/>
                  <a:gd name="connsiteY5" fmla="*/ 1302722 h 1302975"/>
                  <a:gd name="connsiteX6" fmla="*/ 283244 w 964569"/>
                  <a:gd name="connsiteY6" fmla="*/ 918547 h 1302975"/>
                  <a:gd name="connsiteX7" fmla="*/ 645194 w 964569"/>
                  <a:gd name="connsiteY7" fmla="*/ 496272 h 1302975"/>
                  <a:gd name="connsiteX8" fmla="*/ 578519 w 964569"/>
                  <a:gd name="connsiteY8" fmla="*/ 566122 h 1302975"/>
                  <a:gd name="connsiteX9" fmla="*/ 762669 w 964569"/>
                  <a:gd name="connsiteY9" fmla="*/ 340697 h 1302975"/>
                  <a:gd name="connsiteX10" fmla="*/ 962694 w 964569"/>
                  <a:gd name="connsiteY10" fmla="*/ 972 h 1302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64569" h="1302975">
                    <a:moveTo>
                      <a:pt x="962694" y="972"/>
                    </a:moveTo>
                    <a:cubicBezTo>
                      <a:pt x="942057" y="20022"/>
                      <a:pt x="737798" y="328526"/>
                      <a:pt x="638844" y="454997"/>
                    </a:cubicBezTo>
                    <a:cubicBezTo>
                      <a:pt x="539890" y="581468"/>
                      <a:pt x="393840" y="725401"/>
                      <a:pt x="368969" y="759797"/>
                    </a:cubicBezTo>
                    <a:cubicBezTo>
                      <a:pt x="344098" y="794193"/>
                      <a:pt x="515548" y="625918"/>
                      <a:pt x="489619" y="661372"/>
                    </a:cubicBezTo>
                    <a:cubicBezTo>
                      <a:pt x="463690" y="696826"/>
                      <a:pt x="294886" y="865630"/>
                      <a:pt x="213394" y="972522"/>
                    </a:cubicBezTo>
                    <a:cubicBezTo>
                      <a:pt x="131902" y="1079414"/>
                      <a:pt x="-10973" y="1311718"/>
                      <a:pt x="669" y="1302722"/>
                    </a:cubicBezTo>
                    <a:cubicBezTo>
                      <a:pt x="12311" y="1293726"/>
                      <a:pt x="175823" y="1052955"/>
                      <a:pt x="283244" y="918547"/>
                    </a:cubicBezTo>
                    <a:cubicBezTo>
                      <a:pt x="390665" y="784139"/>
                      <a:pt x="595981" y="555010"/>
                      <a:pt x="645194" y="496272"/>
                    </a:cubicBezTo>
                    <a:cubicBezTo>
                      <a:pt x="694406" y="437535"/>
                      <a:pt x="558940" y="592051"/>
                      <a:pt x="578519" y="566122"/>
                    </a:cubicBezTo>
                    <a:cubicBezTo>
                      <a:pt x="598098" y="540193"/>
                      <a:pt x="697052" y="433301"/>
                      <a:pt x="762669" y="340697"/>
                    </a:cubicBezTo>
                    <a:cubicBezTo>
                      <a:pt x="828286" y="248093"/>
                      <a:pt x="983331" y="-18078"/>
                      <a:pt x="962694" y="97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 127">
                <a:extLst>
                  <a:ext uri="{FF2B5EF4-FFF2-40B4-BE49-F238E27FC236}">
                    <a16:creationId xmlns:a16="http://schemas.microsoft.com/office/drawing/2014/main" id="{9B6505AE-1EA2-1CD0-A1DE-30C107BC4186}"/>
                  </a:ext>
                </a:extLst>
              </p:cNvPr>
              <p:cNvSpPr/>
              <p:nvPr/>
            </p:nvSpPr>
            <p:spPr>
              <a:xfrm>
                <a:off x="6901965" y="6740399"/>
                <a:ext cx="1335166" cy="592581"/>
              </a:xfrm>
              <a:custGeom>
                <a:avLst/>
                <a:gdLst>
                  <a:gd name="connsiteX0" fmla="*/ 485 w 1335166"/>
                  <a:gd name="connsiteY0" fmla="*/ 41401 h 592581"/>
                  <a:gd name="connsiteX1" fmla="*/ 311635 w 1335166"/>
                  <a:gd name="connsiteY1" fmla="*/ 63626 h 592581"/>
                  <a:gd name="connsiteX2" fmla="*/ 752960 w 1335166"/>
                  <a:gd name="connsiteY2" fmla="*/ 308101 h 592581"/>
                  <a:gd name="connsiteX3" fmla="*/ 743435 w 1335166"/>
                  <a:gd name="connsiteY3" fmla="*/ 257301 h 592581"/>
                  <a:gd name="connsiteX4" fmla="*/ 1321285 w 1335166"/>
                  <a:gd name="connsiteY4" fmla="*/ 587501 h 592581"/>
                  <a:gd name="connsiteX5" fmla="*/ 1105385 w 1335166"/>
                  <a:gd name="connsiteY5" fmla="*/ 438276 h 592581"/>
                  <a:gd name="connsiteX6" fmla="*/ 552935 w 1335166"/>
                  <a:gd name="connsiteY6" fmla="*/ 177926 h 592581"/>
                  <a:gd name="connsiteX7" fmla="*/ 683110 w 1335166"/>
                  <a:gd name="connsiteY7" fmla="*/ 244601 h 592581"/>
                  <a:gd name="connsiteX8" fmla="*/ 514835 w 1335166"/>
                  <a:gd name="connsiteY8" fmla="*/ 98551 h 592581"/>
                  <a:gd name="connsiteX9" fmla="*/ 371960 w 1335166"/>
                  <a:gd name="connsiteY9" fmla="*/ 54101 h 592581"/>
                  <a:gd name="connsiteX10" fmla="*/ 257660 w 1335166"/>
                  <a:gd name="connsiteY10" fmla="*/ 126 h 592581"/>
                  <a:gd name="connsiteX11" fmla="*/ 330685 w 1335166"/>
                  <a:gd name="connsiteY11" fmla="*/ 38226 h 592581"/>
                  <a:gd name="connsiteX12" fmla="*/ 241785 w 1335166"/>
                  <a:gd name="connsiteY12" fmla="*/ 6476 h 592581"/>
                  <a:gd name="connsiteX13" fmla="*/ 485 w 1335166"/>
                  <a:gd name="connsiteY13" fmla="*/ 41401 h 592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35166" h="592581">
                    <a:moveTo>
                      <a:pt x="485" y="41401"/>
                    </a:moveTo>
                    <a:cubicBezTo>
                      <a:pt x="12127" y="50926"/>
                      <a:pt x="186223" y="19176"/>
                      <a:pt x="311635" y="63626"/>
                    </a:cubicBezTo>
                    <a:cubicBezTo>
                      <a:pt x="437047" y="108076"/>
                      <a:pt x="680993" y="275822"/>
                      <a:pt x="752960" y="308101"/>
                    </a:cubicBezTo>
                    <a:cubicBezTo>
                      <a:pt x="824927" y="340380"/>
                      <a:pt x="648714" y="210734"/>
                      <a:pt x="743435" y="257301"/>
                    </a:cubicBezTo>
                    <a:cubicBezTo>
                      <a:pt x="838156" y="303868"/>
                      <a:pt x="1260960" y="557339"/>
                      <a:pt x="1321285" y="587501"/>
                    </a:cubicBezTo>
                    <a:cubicBezTo>
                      <a:pt x="1381610" y="617663"/>
                      <a:pt x="1233443" y="506538"/>
                      <a:pt x="1105385" y="438276"/>
                    </a:cubicBezTo>
                    <a:cubicBezTo>
                      <a:pt x="977327" y="370014"/>
                      <a:pt x="623314" y="210205"/>
                      <a:pt x="552935" y="177926"/>
                    </a:cubicBezTo>
                    <a:cubicBezTo>
                      <a:pt x="482556" y="145647"/>
                      <a:pt x="689460" y="257830"/>
                      <a:pt x="683110" y="244601"/>
                    </a:cubicBezTo>
                    <a:cubicBezTo>
                      <a:pt x="676760" y="231372"/>
                      <a:pt x="566693" y="130301"/>
                      <a:pt x="514835" y="98551"/>
                    </a:cubicBezTo>
                    <a:cubicBezTo>
                      <a:pt x="462977" y="66801"/>
                      <a:pt x="414823" y="70505"/>
                      <a:pt x="371960" y="54101"/>
                    </a:cubicBezTo>
                    <a:cubicBezTo>
                      <a:pt x="329098" y="37697"/>
                      <a:pt x="264539" y="2772"/>
                      <a:pt x="257660" y="126"/>
                    </a:cubicBezTo>
                    <a:cubicBezTo>
                      <a:pt x="250781" y="-2520"/>
                      <a:pt x="333331" y="37168"/>
                      <a:pt x="330685" y="38226"/>
                    </a:cubicBezTo>
                    <a:cubicBezTo>
                      <a:pt x="328039" y="39284"/>
                      <a:pt x="293643" y="5418"/>
                      <a:pt x="241785" y="6476"/>
                    </a:cubicBezTo>
                    <a:cubicBezTo>
                      <a:pt x="189927" y="7534"/>
                      <a:pt x="-11157" y="31876"/>
                      <a:pt x="485" y="4140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 128">
                <a:extLst>
                  <a:ext uri="{FF2B5EF4-FFF2-40B4-BE49-F238E27FC236}">
                    <a16:creationId xmlns:a16="http://schemas.microsoft.com/office/drawing/2014/main" id="{03D521A5-B9E9-F669-7BD6-A1F5D0DEFC0C}"/>
                  </a:ext>
                </a:extLst>
              </p:cNvPr>
              <p:cNvSpPr/>
              <p:nvPr/>
            </p:nvSpPr>
            <p:spPr>
              <a:xfrm>
                <a:off x="7885190" y="7175430"/>
                <a:ext cx="1358969" cy="770817"/>
              </a:xfrm>
              <a:custGeom>
                <a:avLst/>
                <a:gdLst>
                  <a:gd name="connsiteX0" fmla="*/ 7860 w 1358969"/>
                  <a:gd name="connsiteY0" fmla="*/ 50870 h 770817"/>
                  <a:gd name="connsiteX1" fmla="*/ 433310 w 1358969"/>
                  <a:gd name="connsiteY1" fmla="*/ 146120 h 770817"/>
                  <a:gd name="connsiteX2" fmla="*/ 750810 w 1358969"/>
                  <a:gd name="connsiteY2" fmla="*/ 311220 h 770817"/>
                  <a:gd name="connsiteX3" fmla="*/ 700010 w 1358969"/>
                  <a:gd name="connsiteY3" fmla="*/ 247720 h 770817"/>
                  <a:gd name="connsiteX4" fmla="*/ 909560 w 1358969"/>
                  <a:gd name="connsiteY4" fmla="*/ 336620 h 770817"/>
                  <a:gd name="connsiteX5" fmla="*/ 1150860 w 1358969"/>
                  <a:gd name="connsiteY5" fmla="*/ 511245 h 770817"/>
                  <a:gd name="connsiteX6" fmla="*/ 1354060 w 1358969"/>
                  <a:gd name="connsiteY6" fmla="*/ 762070 h 770817"/>
                  <a:gd name="connsiteX7" fmla="*/ 1271510 w 1358969"/>
                  <a:gd name="connsiteY7" fmla="*/ 685870 h 770817"/>
                  <a:gd name="connsiteX8" fmla="*/ 1004810 w 1358969"/>
                  <a:gd name="connsiteY8" fmla="*/ 419170 h 770817"/>
                  <a:gd name="connsiteX9" fmla="*/ 623810 w 1358969"/>
                  <a:gd name="connsiteY9" fmla="*/ 193745 h 770817"/>
                  <a:gd name="connsiteX10" fmla="*/ 430135 w 1358969"/>
                  <a:gd name="connsiteY10" fmla="*/ 133420 h 770817"/>
                  <a:gd name="connsiteX11" fmla="*/ 188835 w 1358969"/>
                  <a:gd name="connsiteY11" fmla="*/ 70 h 770817"/>
                  <a:gd name="connsiteX12" fmla="*/ 382510 w 1358969"/>
                  <a:gd name="connsiteY12" fmla="*/ 152470 h 770817"/>
                  <a:gd name="connsiteX13" fmla="*/ 411085 w 1358969"/>
                  <a:gd name="connsiteY13" fmla="*/ 177870 h 770817"/>
                  <a:gd name="connsiteX14" fmla="*/ 172960 w 1358969"/>
                  <a:gd name="connsiteY14" fmla="*/ 95320 h 770817"/>
                  <a:gd name="connsiteX15" fmla="*/ 7860 w 1358969"/>
                  <a:gd name="connsiteY15" fmla="*/ 50870 h 770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58969" h="770817">
                    <a:moveTo>
                      <a:pt x="7860" y="50870"/>
                    </a:moveTo>
                    <a:cubicBezTo>
                      <a:pt x="51252" y="59337"/>
                      <a:pt x="309485" y="102728"/>
                      <a:pt x="433310" y="146120"/>
                    </a:cubicBezTo>
                    <a:cubicBezTo>
                      <a:pt x="557135" y="189512"/>
                      <a:pt x="706360" y="294287"/>
                      <a:pt x="750810" y="311220"/>
                    </a:cubicBezTo>
                    <a:cubicBezTo>
                      <a:pt x="795260" y="328153"/>
                      <a:pt x="673552" y="243487"/>
                      <a:pt x="700010" y="247720"/>
                    </a:cubicBezTo>
                    <a:cubicBezTo>
                      <a:pt x="726468" y="251953"/>
                      <a:pt x="834418" y="292699"/>
                      <a:pt x="909560" y="336620"/>
                    </a:cubicBezTo>
                    <a:cubicBezTo>
                      <a:pt x="984702" y="380541"/>
                      <a:pt x="1076777" y="440337"/>
                      <a:pt x="1150860" y="511245"/>
                    </a:cubicBezTo>
                    <a:cubicBezTo>
                      <a:pt x="1224943" y="582153"/>
                      <a:pt x="1333952" y="732966"/>
                      <a:pt x="1354060" y="762070"/>
                    </a:cubicBezTo>
                    <a:cubicBezTo>
                      <a:pt x="1374168" y="791174"/>
                      <a:pt x="1329718" y="743020"/>
                      <a:pt x="1271510" y="685870"/>
                    </a:cubicBezTo>
                    <a:cubicBezTo>
                      <a:pt x="1213302" y="628720"/>
                      <a:pt x="1112760" y="501191"/>
                      <a:pt x="1004810" y="419170"/>
                    </a:cubicBezTo>
                    <a:cubicBezTo>
                      <a:pt x="896860" y="337149"/>
                      <a:pt x="719589" y="241370"/>
                      <a:pt x="623810" y="193745"/>
                    </a:cubicBezTo>
                    <a:cubicBezTo>
                      <a:pt x="528031" y="146120"/>
                      <a:pt x="502631" y="165699"/>
                      <a:pt x="430135" y="133420"/>
                    </a:cubicBezTo>
                    <a:cubicBezTo>
                      <a:pt x="357639" y="101141"/>
                      <a:pt x="196773" y="-3105"/>
                      <a:pt x="188835" y="70"/>
                    </a:cubicBezTo>
                    <a:cubicBezTo>
                      <a:pt x="180897" y="3245"/>
                      <a:pt x="345468" y="122837"/>
                      <a:pt x="382510" y="152470"/>
                    </a:cubicBezTo>
                    <a:cubicBezTo>
                      <a:pt x="419552" y="182103"/>
                      <a:pt x="446010" y="187395"/>
                      <a:pt x="411085" y="177870"/>
                    </a:cubicBezTo>
                    <a:cubicBezTo>
                      <a:pt x="376160" y="168345"/>
                      <a:pt x="233814" y="114899"/>
                      <a:pt x="172960" y="95320"/>
                    </a:cubicBezTo>
                    <a:cubicBezTo>
                      <a:pt x="112106" y="75741"/>
                      <a:pt x="-35532" y="42403"/>
                      <a:pt x="7860" y="5087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 129">
                <a:extLst>
                  <a:ext uri="{FF2B5EF4-FFF2-40B4-BE49-F238E27FC236}">
                    <a16:creationId xmlns:a16="http://schemas.microsoft.com/office/drawing/2014/main" id="{A853C1AB-F133-32A4-E8DE-49B9B4983ECB}"/>
                  </a:ext>
                </a:extLst>
              </p:cNvPr>
              <p:cNvSpPr/>
              <p:nvPr/>
            </p:nvSpPr>
            <p:spPr>
              <a:xfrm>
                <a:off x="3675970" y="7219691"/>
                <a:ext cx="964007" cy="381512"/>
              </a:xfrm>
              <a:custGeom>
                <a:avLst/>
                <a:gdLst>
                  <a:gd name="connsiteX0" fmla="*/ 680 w 964007"/>
                  <a:gd name="connsiteY0" fmla="*/ 259 h 381512"/>
                  <a:gd name="connsiteX1" fmla="*/ 305480 w 964007"/>
                  <a:gd name="connsiteY1" fmla="*/ 266959 h 381512"/>
                  <a:gd name="connsiteX2" fmla="*/ 962705 w 964007"/>
                  <a:gd name="connsiteY2" fmla="*/ 381259 h 381512"/>
                  <a:gd name="connsiteX3" fmla="*/ 467405 w 964007"/>
                  <a:gd name="connsiteY3" fmla="*/ 295534 h 381512"/>
                  <a:gd name="connsiteX4" fmla="*/ 229280 w 964007"/>
                  <a:gd name="connsiteY4" fmla="*/ 219334 h 381512"/>
                  <a:gd name="connsiteX5" fmla="*/ 680 w 964007"/>
                  <a:gd name="connsiteY5" fmla="*/ 259 h 38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4007" h="381512">
                    <a:moveTo>
                      <a:pt x="680" y="259"/>
                    </a:moveTo>
                    <a:cubicBezTo>
                      <a:pt x="13380" y="8196"/>
                      <a:pt x="145143" y="203459"/>
                      <a:pt x="305480" y="266959"/>
                    </a:cubicBezTo>
                    <a:cubicBezTo>
                      <a:pt x="465817" y="330459"/>
                      <a:pt x="962705" y="381259"/>
                      <a:pt x="962705" y="381259"/>
                    </a:cubicBezTo>
                    <a:cubicBezTo>
                      <a:pt x="989692" y="386021"/>
                      <a:pt x="589642" y="322521"/>
                      <a:pt x="467405" y="295534"/>
                    </a:cubicBezTo>
                    <a:cubicBezTo>
                      <a:pt x="345168" y="268547"/>
                      <a:pt x="302305" y="270134"/>
                      <a:pt x="229280" y="219334"/>
                    </a:cubicBezTo>
                    <a:cubicBezTo>
                      <a:pt x="156255" y="168534"/>
                      <a:pt x="-12020" y="-7678"/>
                      <a:pt x="680" y="25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 130">
                <a:extLst>
                  <a:ext uri="{FF2B5EF4-FFF2-40B4-BE49-F238E27FC236}">
                    <a16:creationId xmlns:a16="http://schemas.microsoft.com/office/drawing/2014/main" id="{84D38063-94FB-F95D-025B-B6BC8AC6553A}"/>
                  </a:ext>
                </a:extLst>
              </p:cNvPr>
              <p:cNvSpPr/>
              <p:nvPr/>
            </p:nvSpPr>
            <p:spPr>
              <a:xfrm>
                <a:off x="3437642" y="7518973"/>
                <a:ext cx="460904" cy="3562858"/>
              </a:xfrm>
              <a:custGeom>
                <a:avLst/>
                <a:gdLst>
                  <a:gd name="connsiteX0" fmla="*/ 448558 w 460904"/>
                  <a:gd name="connsiteY0" fmla="*/ 72452 h 3562858"/>
                  <a:gd name="connsiteX1" fmla="*/ 124708 w 460904"/>
                  <a:gd name="connsiteY1" fmla="*/ 977327 h 3562858"/>
                  <a:gd name="connsiteX2" fmla="*/ 10408 w 460904"/>
                  <a:gd name="connsiteY2" fmla="*/ 1653602 h 3562858"/>
                  <a:gd name="connsiteX3" fmla="*/ 58033 w 460904"/>
                  <a:gd name="connsiteY3" fmla="*/ 1444052 h 3562858"/>
                  <a:gd name="connsiteX4" fmla="*/ 48508 w 460904"/>
                  <a:gd name="connsiteY4" fmla="*/ 2063177 h 3562858"/>
                  <a:gd name="connsiteX5" fmla="*/ 77083 w 460904"/>
                  <a:gd name="connsiteY5" fmla="*/ 2377502 h 3562858"/>
                  <a:gd name="connsiteX6" fmla="*/ 124708 w 460904"/>
                  <a:gd name="connsiteY6" fmla="*/ 3491927 h 3562858"/>
                  <a:gd name="connsiteX7" fmla="*/ 96133 w 460904"/>
                  <a:gd name="connsiteY7" fmla="*/ 3225227 h 3562858"/>
                  <a:gd name="connsiteX8" fmla="*/ 10408 w 460904"/>
                  <a:gd name="connsiteY8" fmla="*/ 1405952 h 3562858"/>
                  <a:gd name="connsiteX9" fmla="*/ 362833 w 460904"/>
                  <a:gd name="connsiteY9" fmla="*/ 596327 h 3562858"/>
                  <a:gd name="connsiteX10" fmla="*/ 391408 w 460904"/>
                  <a:gd name="connsiteY10" fmla="*/ 120077 h 3562858"/>
                  <a:gd name="connsiteX11" fmla="*/ 448558 w 460904"/>
                  <a:gd name="connsiteY11" fmla="*/ 72452 h 3562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0904" h="3562858">
                    <a:moveTo>
                      <a:pt x="448558" y="72452"/>
                    </a:moveTo>
                    <a:cubicBezTo>
                      <a:pt x="404108" y="215327"/>
                      <a:pt x="197733" y="713802"/>
                      <a:pt x="124708" y="977327"/>
                    </a:cubicBezTo>
                    <a:cubicBezTo>
                      <a:pt x="51683" y="1240852"/>
                      <a:pt x="21520" y="1575815"/>
                      <a:pt x="10408" y="1653602"/>
                    </a:cubicBezTo>
                    <a:cubicBezTo>
                      <a:pt x="-705" y="1731390"/>
                      <a:pt x="51683" y="1375790"/>
                      <a:pt x="58033" y="1444052"/>
                    </a:cubicBezTo>
                    <a:cubicBezTo>
                      <a:pt x="64383" y="1512315"/>
                      <a:pt x="45333" y="1907602"/>
                      <a:pt x="48508" y="2063177"/>
                    </a:cubicBezTo>
                    <a:cubicBezTo>
                      <a:pt x="51683" y="2218752"/>
                      <a:pt x="64383" y="2139377"/>
                      <a:pt x="77083" y="2377502"/>
                    </a:cubicBezTo>
                    <a:cubicBezTo>
                      <a:pt x="89783" y="2615627"/>
                      <a:pt x="121533" y="3350640"/>
                      <a:pt x="124708" y="3491927"/>
                    </a:cubicBezTo>
                    <a:cubicBezTo>
                      <a:pt x="127883" y="3633214"/>
                      <a:pt x="115183" y="3572890"/>
                      <a:pt x="96133" y="3225227"/>
                    </a:cubicBezTo>
                    <a:cubicBezTo>
                      <a:pt x="77083" y="2877564"/>
                      <a:pt x="-34042" y="1844102"/>
                      <a:pt x="10408" y="1405952"/>
                    </a:cubicBezTo>
                    <a:cubicBezTo>
                      <a:pt x="54858" y="967802"/>
                      <a:pt x="299333" y="810639"/>
                      <a:pt x="362833" y="596327"/>
                    </a:cubicBezTo>
                    <a:cubicBezTo>
                      <a:pt x="426333" y="382015"/>
                      <a:pt x="378708" y="213739"/>
                      <a:pt x="391408" y="120077"/>
                    </a:cubicBezTo>
                    <a:cubicBezTo>
                      <a:pt x="404108" y="26415"/>
                      <a:pt x="493008" y="-70423"/>
                      <a:pt x="448558" y="7245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 131">
                <a:extLst>
                  <a:ext uri="{FF2B5EF4-FFF2-40B4-BE49-F238E27FC236}">
                    <a16:creationId xmlns:a16="http://schemas.microsoft.com/office/drawing/2014/main" id="{53E60FA1-ED2D-02FC-D6FB-09837DD6F4AB}"/>
                  </a:ext>
                </a:extLst>
              </p:cNvPr>
              <p:cNvSpPr/>
              <p:nvPr/>
            </p:nvSpPr>
            <p:spPr>
              <a:xfrm>
                <a:off x="4066173" y="8086725"/>
                <a:ext cx="1763213" cy="2295469"/>
              </a:xfrm>
              <a:custGeom>
                <a:avLst/>
                <a:gdLst>
                  <a:gd name="connsiteX0" fmla="*/ 1763127 w 1763213"/>
                  <a:gd name="connsiteY0" fmla="*/ 0 h 2295469"/>
                  <a:gd name="connsiteX1" fmla="*/ 734427 w 1763213"/>
                  <a:gd name="connsiteY1" fmla="*/ 962025 h 2295469"/>
                  <a:gd name="connsiteX2" fmla="*/ 220077 w 1763213"/>
                  <a:gd name="connsiteY2" fmla="*/ 1790700 h 2295469"/>
                  <a:gd name="connsiteX3" fmla="*/ 20052 w 1763213"/>
                  <a:gd name="connsiteY3" fmla="*/ 2266950 h 2295469"/>
                  <a:gd name="connsiteX4" fmla="*/ 677277 w 1763213"/>
                  <a:gd name="connsiteY4" fmla="*/ 962025 h 2295469"/>
                  <a:gd name="connsiteX5" fmla="*/ 1763127 w 1763213"/>
                  <a:gd name="connsiteY5" fmla="*/ 0 h 2295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3213" h="2295469">
                    <a:moveTo>
                      <a:pt x="1763127" y="0"/>
                    </a:moveTo>
                    <a:cubicBezTo>
                      <a:pt x="1772652" y="0"/>
                      <a:pt x="991602" y="663575"/>
                      <a:pt x="734427" y="962025"/>
                    </a:cubicBezTo>
                    <a:cubicBezTo>
                      <a:pt x="477252" y="1260475"/>
                      <a:pt x="339140" y="1573212"/>
                      <a:pt x="220077" y="1790700"/>
                    </a:cubicBezTo>
                    <a:cubicBezTo>
                      <a:pt x="101014" y="2008188"/>
                      <a:pt x="-56148" y="2405063"/>
                      <a:pt x="20052" y="2266950"/>
                    </a:cubicBezTo>
                    <a:cubicBezTo>
                      <a:pt x="96252" y="2128837"/>
                      <a:pt x="382002" y="1341437"/>
                      <a:pt x="677277" y="962025"/>
                    </a:cubicBezTo>
                    <a:cubicBezTo>
                      <a:pt x="972552" y="582613"/>
                      <a:pt x="1753602" y="0"/>
                      <a:pt x="1763127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 132">
                <a:extLst>
                  <a:ext uri="{FF2B5EF4-FFF2-40B4-BE49-F238E27FC236}">
                    <a16:creationId xmlns:a16="http://schemas.microsoft.com/office/drawing/2014/main" id="{89ACC9D7-A0FB-F093-B62C-CF9DA03CAE6B}"/>
                  </a:ext>
                </a:extLst>
              </p:cNvPr>
              <p:cNvSpPr/>
              <p:nvPr/>
            </p:nvSpPr>
            <p:spPr>
              <a:xfrm>
                <a:off x="4184349" y="8394938"/>
                <a:ext cx="1676860" cy="3306422"/>
              </a:xfrm>
              <a:custGeom>
                <a:avLst/>
                <a:gdLst>
                  <a:gd name="connsiteX0" fmla="*/ 1673526 w 1676860"/>
                  <a:gd name="connsiteY0" fmla="*/ 6112 h 3306422"/>
                  <a:gd name="connsiteX1" fmla="*/ 511476 w 1676860"/>
                  <a:gd name="connsiteY1" fmla="*/ 1577737 h 3306422"/>
                  <a:gd name="connsiteX2" fmla="*/ 6651 w 1676860"/>
                  <a:gd name="connsiteY2" fmla="*/ 3301762 h 3306422"/>
                  <a:gd name="connsiteX3" fmla="*/ 263826 w 1676860"/>
                  <a:gd name="connsiteY3" fmla="*/ 2053987 h 3306422"/>
                  <a:gd name="connsiteX4" fmla="*/ 844851 w 1676860"/>
                  <a:gd name="connsiteY4" fmla="*/ 1072912 h 3306422"/>
                  <a:gd name="connsiteX5" fmla="*/ 1673526 w 1676860"/>
                  <a:gd name="connsiteY5" fmla="*/ 6112 h 3306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76860" h="3306422">
                    <a:moveTo>
                      <a:pt x="1673526" y="6112"/>
                    </a:moveTo>
                    <a:cubicBezTo>
                      <a:pt x="1617964" y="90249"/>
                      <a:pt x="789288" y="1028462"/>
                      <a:pt x="511476" y="1577737"/>
                    </a:cubicBezTo>
                    <a:cubicBezTo>
                      <a:pt x="233664" y="2127012"/>
                      <a:pt x="47926" y="3222387"/>
                      <a:pt x="6651" y="3301762"/>
                    </a:cubicBezTo>
                    <a:cubicBezTo>
                      <a:pt x="-34624" y="3381137"/>
                      <a:pt x="124126" y="2425462"/>
                      <a:pt x="263826" y="2053987"/>
                    </a:cubicBezTo>
                    <a:cubicBezTo>
                      <a:pt x="403526" y="1682512"/>
                      <a:pt x="614663" y="1417400"/>
                      <a:pt x="844851" y="1072912"/>
                    </a:cubicBezTo>
                    <a:cubicBezTo>
                      <a:pt x="1075039" y="728424"/>
                      <a:pt x="1729088" y="-78025"/>
                      <a:pt x="1673526" y="611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 133">
                <a:extLst>
                  <a:ext uri="{FF2B5EF4-FFF2-40B4-BE49-F238E27FC236}">
                    <a16:creationId xmlns:a16="http://schemas.microsoft.com/office/drawing/2014/main" id="{F3CA9E43-B6F4-FE3A-636A-49512AB17239}"/>
                  </a:ext>
                </a:extLst>
              </p:cNvPr>
              <p:cNvSpPr/>
              <p:nvPr/>
            </p:nvSpPr>
            <p:spPr>
              <a:xfrm>
                <a:off x="3044794" y="9743769"/>
                <a:ext cx="174721" cy="1781716"/>
              </a:xfrm>
              <a:custGeom>
                <a:avLst/>
                <a:gdLst>
                  <a:gd name="connsiteX0" fmla="*/ 174656 w 174721"/>
                  <a:gd name="connsiteY0" fmla="*/ 306 h 1781716"/>
                  <a:gd name="connsiteX1" fmla="*/ 12731 w 174721"/>
                  <a:gd name="connsiteY1" fmla="*/ 771831 h 1781716"/>
                  <a:gd name="connsiteX2" fmla="*/ 12731 w 174721"/>
                  <a:gd name="connsiteY2" fmla="*/ 1781481 h 1781716"/>
                  <a:gd name="connsiteX3" fmla="*/ 31781 w 174721"/>
                  <a:gd name="connsiteY3" fmla="*/ 857556 h 1781716"/>
                  <a:gd name="connsiteX4" fmla="*/ 174656 w 174721"/>
                  <a:gd name="connsiteY4" fmla="*/ 306 h 1781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721" h="1781716">
                    <a:moveTo>
                      <a:pt x="174656" y="306"/>
                    </a:moveTo>
                    <a:cubicBezTo>
                      <a:pt x="171481" y="-13981"/>
                      <a:pt x="39718" y="474969"/>
                      <a:pt x="12731" y="771831"/>
                    </a:cubicBezTo>
                    <a:cubicBezTo>
                      <a:pt x="-14257" y="1068694"/>
                      <a:pt x="9556" y="1767194"/>
                      <a:pt x="12731" y="1781481"/>
                    </a:cubicBezTo>
                    <a:cubicBezTo>
                      <a:pt x="15906" y="1795768"/>
                      <a:pt x="-1556" y="1156006"/>
                      <a:pt x="31781" y="857556"/>
                    </a:cubicBezTo>
                    <a:cubicBezTo>
                      <a:pt x="65118" y="559106"/>
                      <a:pt x="177831" y="14593"/>
                      <a:pt x="174656" y="30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 134">
                <a:extLst>
                  <a:ext uri="{FF2B5EF4-FFF2-40B4-BE49-F238E27FC236}">
                    <a16:creationId xmlns:a16="http://schemas.microsoft.com/office/drawing/2014/main" id="{1258A3E8-E497-F249-FBD6-3AFA55AA08C3}"/>
                  </a:ext>
                </a:extLst>
              </p:cNvPr>
              <p:cNvSpPr/>
              <p:nvPr/>
            </p:nvSpPr>
            <p:spPr>
              <a:xfrm>
                <a:off x="3891146" y="10254844"/>
                <a:ext cx="405652" cy="1462796"/>
              </a:xfrm>
              <a:custGeom>
                <a:avLst/>
                <a:gdLst>
                  <a:gd name="connsiteX0" fmla="*/ 404629 w 405652"/>
                  <a:gd name="connsiteY0" fmla="*/ 3581 h 1462796"/>
                  <a:gd name="connsiteX1" fmla="*/ 80779 w 405652"/>
                  <a:gd name="connsiteY1" fmla="*/ 708431 h 1462796"/>
                  <a:gd name="connsiteX2" fmla="*/ 4579 w 405652"/>
                  <a:gd name="connsiteY2" fmla="*/ 1460906 h 1462796"/>
                  <a:gd name="connsiteX3" fmla="*/ 176029 w 405652"/>
                  <a:gd name="connsiteY3" fmla="*/ 479831 h 1462796"/>
                  <a:gd name="connsiteX4" fmla="*/ 404629 w 405652"/>
                  <a:gd name="connsiteY4" fmla="*/ 3581 h 146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5652" h="1462796">
                    <a:moveTo>
                      <a:pt x="404629" y="3581"/>
                    </a:moveTo>
                    <a:cubicBezTo>
                      <a:pt x="388754" y="41681"/>
                      <a:pt x="147454" y="465544"/>
                      <a:pt x="80779" y="708431"/>
                    </a:cubicBezTo>
                    <a:cubicBezTo>
                      <a:pt x="14104" y="951318"/>
                      <a:pt x="-11296" y="1499006"/>
                      <a:pt x="4579" y="1460906"/>
                    </a:cubicBezTo>
                    <a:cubicBezTo>
                      <a:pt x="20454" y="1422806"/>
                      <a:pt x="104591" y="721131"/>
                      <a:pt x="176029" y="479831"/>
                    </a:cubicBezTo>
                    <a:cubicBezTo>
                      <a:pt x="247467" y="238531"/>
                      <a:pt x="420504" y="-34519"/>
                      <a:pt x="404629" y="358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 135">
                <a:extLst>
                  <a:ext uri="{FF2B5EF4-FFF2-40B4-BE49-F238E27FC236}">
                    <a16:creationId xmlns:a16="http://schemas.microsoft.com/office/drawing/2014/main" id="{4A1EDA67-C6B0-F922-1B11-7871295B3F1F}"/>
                  </a:ext>
                </a:extLst>
              </p:cNvPr>
              <p:cNvSpPr/>
              <p:nvPr/>
            </p:nvSpPr>
            <p:spPr>
              <a:xfrm>
                <a:off x="5768492" y="7505269"/>
                <a:ext cx="1976392" cy="2000296"/>
              </a:xfrm>
              <a:custGeom>
                <a:avLst/>
                <a:gdLst>
                  <a:gd name="connsiteX0" fmla="*/ 1975333 w 1976392"/>
                  <a:gd name="connsiteY0" fmla="*/ 431 h 2000296"/>
                  <a:gd name="connsiteX1" fmla="*/ 1032358 w 1976392"/>
                  <a:gd name="connsiteY1" fmla="*/ 657656 h 2000296"/>
                  <a:gd name="connsiteX2" fmla="*/ 270358 w 1976392"/>
                  <a:gd name="connsiteY2" fmla="*/ 1486331 h 2000296"/>
                  <a:gd name="connsiteX3" fmla="*/ 3658 w 1976392"/>
                  <a:gd name="connsiteY3" fmla="*/ 1991156 h 2000296"/>
                  <a:gd name="connsiteX4" fmla="*/ 117958 w 1976392"/>
                  <a:gd name="connsiteY4" fmla="*/ 1753031 h 2000296"/>
                  <a:gd name="connsiteX5" fmla="*/ 156058 w 1976392"/>
                  <a:gd name="connsiteY5" fmla="*/ 1038656 h 2000296"/>
                  <a:gd name="connsiteX6" fmla="*/ 175108 w 1976392"/>
                  <a:gd name="connsiteY6" fmla="*/ 1533956 h 2000296"/>
                  <a:gd name="connsiteX7" fmla="*/ 670408 w 1976392"/>
                  <a:gd name="connsiteY7" fmla="*/ 1019606 h 2000296"/>
                  <a:gd name="connsiteX8" fmla="*/ 841858 w 1976392"/>
                  <a:gd name="connsiteY8" fmla="*/ 752906 h 2000296"/>
                  <a:gd name="connsiteX9" fmla="*/ 1975333 w 1976392"/>
                  <a:gd name="connsiteY9" fmla="*/ 431 h 20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6392" h="2000296">
                    <a:moveTo>
                      <a:pt x="1975333" y="431"/>
                    </a:moveTo>
                    <a:cubicBezTo>
                      <a:pt x="2007083" y="-15444"/>
                      <a:pt x="1316520" y="410006"/>
                      <a:pt x="1032358" y="657656"/>
                    </a:cubicBezTo>
                    <a:cubicBezTo>
                      <a:pt x="748196" y="905306"/>
                      <a:pt x="441808" y="1264081"/>
                      <a:pt x="270358" y="1486331"/>
                    </a:cubicBezTo>
                    <a:cubicBezTo>
                      <a:pt x="98908" y="1708581"/>
                      <a:pt x="29058" y="1946706"/>
                      <a:pt x="3658" y="1991156"/>
                    </a:cubicBezTo>
                    <a:cubicBezTo>
                      <a:pt x="-21742" y="2035606"/>
                      <a:pt x="92558" y="1911781"/>
                      <a:pt x="117958" y="1753031"/>
                    </a:cubicBezTo>
                    <a:cubicBezTo>
                      <a:pt x="143358" y="1594281"/>
                      <a:pt x="146533" y="1075168"/>
                      <a:pt x="156058" y="1038656"/>
                    </a:cubicBezTo>
                    <a:cubicBezTo>
                      <a:pt x="165583" y="1002144"/>
                      <a:pt x="89383" y="1537131"/>
                      <a:pt x="175108" y="1533956"/>
                    </a:cubicBezTo>
                    <a:cubicBezTo>
                      <a:pt x="260833" y="1530781"/>
                      <a:pt x="559283" y="1149781"/>
                      <a:pt x="670408" y="1019606"/>
                    </a:cubicBezTo>
                    <a:cubicBezTo>
                      <a:pt x="781533" y="889431"/>
                      <a:pt x="624370" y="921181"/>
                      <a:pt x="841858" y="752906"/>
                    </a:cubicBezTo>
                    <a:cubicBezTo>
                      <a:pt x="1059346" y="584631"/>
                      <a:pt x="1943583" y="16306"/>
                      <a:pt x="1975333" y="43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 137">
                <a:extLst>
                  <a:ext uri="{FF2B5EF4-FFF2-40B4-BE49-F238E27FC236}">
                    <a16:creationId xmlns:a16="http://schemas.microsoft.com/office/drawing/2014/main" id="{FFE8464D-187D-4E9E-46C1-BD5481F02269}"/>
                  </a:ext>
                </a:extLst>
              </p:cNvPr>
              <p:cNvSpPr/>
              <p:nvPr/>
            </p:nvSpPr>
            <p:spPr>
              <a:xfrm>
                <a:off x="4628635" y="9613600"/>
                <a:ext cx="1308086" cy="1871950"/>
              </a:xfrm>
              <a:custGeom>
                <a:avLst/>
                <a:gdLst>
                  <a:gd name="connsiteX0" fmla="*/ 1305440 w 1308086"/>
                  <a:gd name="connsiteY0" fmla="*/ 6650 h 1871950"/>
                  <a:gd name="connsiteX1" fmla="*/ 543440 w 1308086"/>
                  <a:gd name="connsiteY1" fmla="*/ 968675 h 1871950"/>
                  <a:gd name="connsiteX2" fmla="*/ 29090 w 1308086"/>
                  <a:gd name="connsiteY2" fmla="*/ 1844975 h 1871950"/>
                  <a:gd name="connsiteX3" fmla="*/ 133865 w 1308086"/>
                  <a:gd name="connsiteY3" fmla="*/ 1521125 h 1871950"/>
                  <a:gd name="connsiteX4" fmla="*/ 714890 w 1308086"/>
                  <a:gd name="connsiteY4" fmla="*/ 263825 h 1871950"/>
                  <a:gd name="connsiteX5" fmla="*/ 410090 w 1308086"/>
                  <a:gd name="connsiteY5" fmla="*/ 1082975 h 1871950"/>
                  <a:gd name="connsiteX6" fmla="*/ 781565 w 1308086"/>
                  <a:gd name="connsiteY6" fmla="*/ 568625 h 1871950"/>
                  <a:gd name="connsiteX7" fmla="*/ 1305440 w 1308086"/>
                  <a:gd name="connsiteY7" fmla="*/ 6650 h 187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8086" h="1871950">
                    <a:moveTo>
                      <a:pt x="1305440" y="6650"/>
                    </a:moveTo>
                    <a:cubicBezTo>
                      <a:pt x="1265753" y="73325"/>
                      <a:pt x="756165" y="662288"/>
                      <a:pt x="543440" y="968675"/>
                    </a:cubicBezTo>
                    <a:cubicBezTo>
                      <a:pt x="330715" y="1275062"/>
                      <a:pt x="97352" y="1752900"/>
                      <a:pt x="29090" y="1844975"/>
                    </a:cubicBezTo>
                    <a:cubicBezTo>
                      <a:pt x="-39172" y="1937050"/>
                      <a:pt x="19565" y="1784650"/>
                      <a:pt x="133865" y="1521125"/>
                    </a:cubicBezTo>
                    <a:cubicBezTo>
                      <a:pt x="248165" y="1257600"/>
                      <a:pt x="668852" y="336850"/>
                      <a:pt x="714890" y="263825"/>
                    </a:cubicBezTo>
                    <a:cubicBezTo>
                      <a:pt x="760927" y="190800"/>
                      <a:pt x="398977" y="1032175"/>
                      <a:pt x="410090" y="1082975"/>
                    </a:cubicBezTo>
                    <a:cubicBezTo>
                      <a:pt x="421202" y="1133775"/>
                      <a:pt x="635515" y="744837"/>
                      <a:pt x="781565" y="568625"/>
                    </a:cubicBezTo>
                    <a:cubicBezTo>
                      <a:pt x="927615" y="392413"/>
                      <a:pt x="1345127" y="-60025"/>
                      <a:pt x="1305440" y="665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 138">
                <a:extLst>
                  <a:ext uri="{FF2B5EF4-FFF2-40B4-BE49-F238E27FC236}">
                    <a16:creationId xmlns:a16="http://schemas.microsoft.com/office/drawing/2014/main" id="{5C7BDD40-FCFE-EF70-0725-975C6A950432}"/>
                  </a:ext>
                </a:extLst>
              </p:cNvPr>
              <p:cNvSpPr/>
              <p:nvPr/>
            </p:nvSpPr>
            <p:spPr>
              <a:xfrm>
                <a:off x="5009864" y="9027977"/>
                <a:ext cx="2759118" cy="2679764"/>
              </a:xfrm>
              <a:custGeom>
                <a:avLst/>
                <a:gdLst>
                  <a:gd name="connsiteX0" fmla="*/ 2714911 w 2759118"/>
                  <a:gd name="connsiteY0" fmla="*/ 49348 h 2679764"/>
                  <a:gd name="connsiteX1" fmla="*/ 800386 w 2759118"/>
                  <a:gd name="connsiteY1" fmla="*/ 1744798 h 2679764"/>
                  <a:gd name="connsiteX2" fmla="*/ 533686 w 2759118"/>
                  <a:gd name="connsiteY2" fmla="*/ 1925773 h 2679764"/>
                  <a:gd name="connsiteX3" fmla="*/ 286 w 2759118"/>
                  <a:gd name="connsiteY3" fmla="*/ 2678248 h 2679764"/>
                  <a:gd name="connsiteX4" fmla="*/ 609886 w 2759118"/>
                  <a:gd name="connsiteY4" fmla="*/ 1706698 h 2679764"/>
                  <a:gd name="connsiteX5" fmla="*/ 1429036 w 2759118"/>
                  <a:gd name="connsiteY5" fmla="*/ 1049473 h 2679764"/>
                  <a:gd name="connsiteX6" fmla="*/ 800386 w 2759118"/>
                  <a:gd name="connsiteY6" fmla="*/ 1697173 h 2679764"/>
                  <a:gd name="connsiteX7" fmla="*/ 1876711 w 2759118"/>
                  <a:gd name="connsiteY7" fmla="*/ 639898 h 2679764"/>
                  <a:gd name="connsiteX8" fmla="*/ 2124361 w 2759118"/>
                  <a:gd name="connsiteY8" fmla="*/ 468448 h 2679764"/>
                  <a:gd name="connsiteX9" fmla="*/ 2714911 w 2759118"/>
                  <a:gd name="connsiteY9" fmla="*/ 49348 h 2679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59118" h="2679764">
                    <a:moveTo>
                      <a:pt x="2714911" y="49348"/>
                    </a:moveTo>
                    <a:cubicBezTo>
                      <a:pt x="2494248" y="262073"/>
                      <a:pt x="1163923" y="1432061"/>
                      <a:pt x="800386" y="1744798"/>
                    </a:cubicBezTo>
                    <a:cubicBezTo>
                      <a:pt x="436849" y="2057535"/>
                      <a:pt x="667036" y="1770198"/>
                      <a:pt x="533686" y="1925773"/>
                    </a:cubicBezTo>
                    <a:cubicBezTo>
                      <a:pt x="400336" y="2081348"/>
                      <a:pt x="-12414" y="2714761"/>
                      <a:pt x="286" y="2678248"/>
                    </a:cubicBezTo>
                    <a:cubicBezTo>
                      <a:pt x="12986" y="2641736"/>
                      <a:pt x="371761" y="1978161"/>
                      <a:pt x="609886" y="1706698"/>
                    </a:cubicBezTo>
                    <a:cubicBezTo>
                      <a:pt x="848011" y="1435236"/>
                      <a:pt x="1397286" y="1051061"/>
                      <a:pt x="1429036" y="1049473"/>
                    </a:cubicBezTo>
                    <a:cubicBezTo>
                      <a:pt x="1460786" y="1047885"/>
                      <a:pt x="725774" y="1765435"/>
                      <a:pt x="800386" y="1697173"/>
                    </a:cubicBezTo>
                    <a:cubicBezTo>
                      <a:pt x="874998" y="1628911"/>
                      <a:pt x="1656049" y="844685"/>
                      <a:pt x="1876711" y="639898"/>
                    </a:cubicBezTo>
                    <a:cubicBezTo>
                      <a:pt x="2097373" y="435111"/>
                      <a:pt x="1983073" y="562111"/>
                      <a:pt x="2124361" y="468448"/>
                    </a:cubicBezTo>
                    <a:cubicBezTo>
                      <a:pt x="2265648" y="374786"/>
                      <a:pt x="2935574" y="-163377"/>
                      <a:pt x="2714911" y="4934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 139">
                <a:extLst>
                  <a:ext uri="{FF2B5EF4-FFF2-40B4-BE49-F238E27FC236}">
                    <a16:creationId xmlns:a16="http://schemas.microsoft.com/office/drawing/2014/main" id="{D231B1E3-8BAA-EF74-F399-7084E67CC434}"/>
                  </a:ext>
                </a:extLst>
              </p:cNvPr>
              <p:cNvSpPr/>
              <p:nvPr/>
            </p:nvSpPr>
            <p:spPr>
              <a:xfrm>
                <a:off x="7607352" y="8353323"/>
                <a:ext cx="1660714" cy="926236"/>
              </a:xfrm>
              <a:custGeom>
                <a:avLst/>
                <a:gdLst>
                  <a:gd name="connsiteX0" fmla="*/ 1660473 w 1660714"/>
                  <a:gd name="connsiteY0" fmla="*/ 102 h 926236"/>
                  <a:gd name="connsiteX1" fmla="*/ 774648 w 1660714"/>
                  <a:gd name="connsiteY1" fmla="*/ 343002 h 926236"/>
                  <a:gd name="connsiteX2" fmla="*/ 3123 w 1660714"/>
                  <a:gd name="connsiteY2" fmla="*/ 924027 h 926236"/>
                  <a:gd name="connsiteX3" fmla="*/ 1069923 w 1660714"/>
                  <a:gd name="connsiteY3" fmla="*/ 114402 h 926236"/>
                  <a:gd name="connsiteX4" fmla="*/ 688923 w 1660714"/>
                  <a:gd name="connsiteY4" fmla="*/ 304902 h 926236"/>
                  <a:gd name="connsiteX5" fmla="*/ 1660473 w 1660714"/>
                  <a:gd name="connsiteY5" fmla="*/ 102 h 926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0714" h="926236">
                    <a:moveTo>
                      <a:pt x="1660473" y="102"/>
                    </a:moveTo>
                    <a:cubicBezTo>
                      <a:pt x="1674761" y="6452"/>
                      <a:pt x="1050873" y="189015"/>
                      <a:pt x="774648" y="343002"/>
                    </a:cubicBezTo>
                    <a:cubicBezTo>
                      <a:pt x="498423" y="496989"/>
                      <a:pt x="-46090" y="962127"/>
                      <a:pt x="3123" y="924027"/>
                    </a:cubicBezTo>
                    <a:cubicBezTo>
                      <a:pt x="52335" y="885927"/>
                      <a:pt x="955623" y="217590"/>
                      <a:pt x="1069923" y="114402"/>
                    </a:cubicBezTo>
                    <a:cubicBezTo>
                      <a:pt x="1184223" y="11215"/>
                      <a:pt x="596848" y="325539"/>
                      <a:pt x="688923" y="304902"/>
                    </a:cubicBezTo>
                    <a:cubicBezTo>
                      <a:pt x="780998" y="284265"/>
                      <a:pt x="1646185" y="-6248"/>
                      <a:pt x="1660473" y="10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 140">
                <a:extLst>
                  <a:ext uri="{FF2B5EF4-FFF2-40B4-BE49-F238E27FC236}">
                    <a16:creationId xmlns:a16="http://schemas.microsoft.com/office/drawing/2014/main" id="{DC5EEB84-CBF8-C8AE-2AF4-6FA54D919D76}"/>
                  </a:ext>
                </a:extLst>
              </p:cNvPr>
              <p:cNvSpPr/>
              <p:nvPr/>
            </p:nvSpPr>
            <p:spPr>
              <a:xfrm>
                <a:off x="2195265" y="7903101"/>
                <a:ext cx="691722" cy="1509198"/>
              </a:xfrm>
              <a:custGeom>
                <a:avLst/>
                <a:gdLst>
                  <a:gd name="connsiteX0" fmla="*/ 690810 w 691722"/>
                  <a:gd name="connsiteY0" fmla="*/ 2649 h 1509198"/>
                  <a:gd name="connsiteX1" fmla="*/ 262185 w 691722"/>
                  <a:gd name="connsiteY1" fmla="*/ 536049 h 1509198"/>
                  <a:gd name="connsiteX2" fmla="*/ 5010 w 691722"/>
                  <a:gd name="connsiteY2" fmla="*/ 1507599 h 1509198"/>
                  <a:gd name="connsiteX3" fmla="*/ 138360 w 691722"/>
                  <a:gd name="connsiteY3" fmla="*/ 745599 h 1509198"/>
                  <a:gd name="connsiteX4" fmla="*/ 690810 w 691722"/>
                  <a:gd name="connsiteY4" fmla="*/ 2649 h 1509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1722" h="1509198">
                    <a:moveTo>
                      <a:pt x="690810" y="2649"/>
                    </a:moveTo>
                    <a:cubicBezTo>
                      <a:pt x="711448" y="-32276"/>
                      <a:pt x="376485" y="285224"/>
                      <a:pt x="262185" y="536049"/>
                    </a:cubicBezTo>
                    <a:cubicBezTo>
                      <a:pt x="147885" y="786874"/>
                      <a:pt x="25648" y="1472674"/>
                      <a:pt x="5010" y="1507599"/>
                    </a:cubicBezTo>
                    <a:cubicBezTo>
                      <a:pt x="-15628" y="1542524"/>
                      <a:pt x="27235" y="996424"/>
                      <a:pt x="138360" y="745599"/>
                    </a:cubicBezTo>
                    <a:cubicBezTo>
                      <a:pt x="249485" y="494774"/>
                      <a:pt x="670172" y="37574"/>
                      <a:pt x="690810" y="264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 141">
                <a:extLst>
                  <a:ext uri="{FF2B5EF4-FFF2-40B4-BE49-F238E27FC236}">
                    <a16:creationId xmlns:a16="http://schemas.microsoft.com/office/drawing/2014/main" id="{1788E919-750B-19D6-A4A9-7E3871F7FBD5}"/>
                  </a:ext>
                </a:extLst>
              </p:cNvPr>
              <p:cNvSpPr/>
              <p:nvPr/>
            </p:nvSpPr>
            <p:spPr>
              <a:xfrm>
                <a:off x="4280357" y="7095741"/>
                <a:ext cx="2656230" cy="2014238"/>
              </a:xfrm>
              <a:custGeom>
                <a:avLst/>
                <a:gdLst>
                  <a:gd name="connsiteX0" fmla="*/ 2653843 w 2656230"/>
                  <a:gd name="connsiteY0" fmla="*/ 384 h 2014238"/>
                  <a:gd name="connsiteX1" fmla="*/ 1329868 w 2656230"/>
                  <a:gd name="connsiteY1" fmla="*/ 771909 h 2014238"/>
                  <a:gd name="connsiteX2" fmla="*/ 605968 w 2656230"/>
                  <a:gd name="connsiteY2" fmla="*/ 1238634 h 2014238"/>
                  <a:gd name="connsiteX3" fmla="*/ 5893 w 2656230"/>
                  <a:gd name="connsiteY3" fmla="*/ 2010159 h 2014238"/>
                  <a:gd name="connsiteX4" fmla="*/ 977443 w 2656230"/>
                  <a:gd name="connsiteY4" fmla="*/ 876684 h 2014238"/>
                  <a:gd name="connsiteX5" fmla="*/ 2653843 w 2656230"/>
                  <a:gd name="connsiteY5" fmla="*/ 384 h 2014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56230" h="2014238">
                    <a:moveTo>
                      <a:pt x="2653843" y="384"/>
                    </a:moveTo>
                    <a:cubicBezTo>
                      <a:pt x="2712580" y="-17078"/>
                      <a:pt x="1671180" y="565534"/>
                      <a:pt x="1329868" y="771909"/>
                    </a:cubicBezTo>
                    <a:cubicBezTo>
                      <a:pt x="988555" y="978284"/>
                      <a:pt x="826630" y="1032259"/>
                      <a:pt x="605968" y="1238634"/>
                    </a:cubicBezTo>
                    <a:cubicBezTo>
                      <a:pt x="385305" y="1445009"/>
                      <a:pt x="-56020" y="2070484"/>
                      <a:pt x="5893" y="2010159"/>
                    </a:cubicBezTo>
                    <a:cubicBezTo>
                      <a:pt x="67805" y="1949834"/>
                      <a:pt x="537706" y="1208471"/>
                      <a:pt x="977443" y="876684"/>
                    </a:cubicBezTo>
                    <a:cubicBezTo>
                      <a:pt x="1417180" y="544897"/>
                      <a:pt x="2595106" y="17846"/>
                      <a:pt x="2653843" y="38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 142">
                <a:extLst>
                  <a:ext uri="{FF2B5EF4-FFF2-40B4-BE49-F238E27FC236}">
                    <a16:creationId xmlns:a16="http://schemas.microsoft.com/office/drawing/2014/main" id="{1B2D83ED-EF59-178C-9DB8-D99318EE03F0}"/>
                  </a:ext>
                </a:extLst>
              </p:cNvPr>
              <p:cNvSpPr/>
              <p:nvPr/>
            </p:nvSpPr>
            <p:spPr>
              <a:xfrm>
                <a:off x="3752345" y="7791426"/>
                <a:ext cx="515680" cy="2639929"/>
              </a:xfrm>
              <a:custGeom>
                <a:avLst/>
                <a:gdLst>
                  <a:gd name="connsiteX0" fmla="*/ 457705 w 515680"/>
                  <a:gd name="connsiteY0" fmla="*/ 24 h 2639929"/>
                  <a:gd name="connsiteX1" fmla="*/ 267205 w 515680"/>
                  <a:gd name="connsiteY1" fmla="*/ 971574 h 2639929"/>
                  <a:gd name="connsiteX2" fmla="*/ 171955 w 515680"/>
                  <a:gd name="connsiteY2" fmla="*/ 1666899 h 2639929"/>
                  <a:gd name="connsiteX3" fmla="*/ 505 w 515680"/>
                  <a:gd name="connsiteY3" fmla="*/ 2628924 h 2639929"/>
                  <a:gd name="connsiteX4" fmla="*/ 133855 w 515680"/>
                  <a:gd name="connsiteY4" fmla="*/ 2133624 h 2639929"/>
                  <a:gd name="connsiteX5" fmla="*/ 514855 w 515680"/>
                  <a:gd name="connsiteY5" fmla="*/ 1304949 h 2639929"/>
                  <a:gd name="connsiteX6" fmla="*/ 238630 w 515680"/>
                  <a:gd name="connsiteY6" fmla="*/ 1771674 h 2639929"/>
                  <a:gd name="connsiteX7" fmla="*/ 343405 w 515680"/>
                  <a:gd name="connsiteY7" fmla="*/ 1000149 h 2639929"/>
                  <a:gd name="connsiteX8" fmla="*/ 457705 w 515680"/>
                  <a:gd name="connsiteY8" fmla="*/ 24 h 2639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680" h="2639929">
                    <a:moveTo>
                      <a:pt x="457705" y="24"/>
                    </a:moveTo>
                    <a:cubicBezTo>
                      <a:pt x="445005" y="-4739"/>
                      <a:pt x="314830" y="693762"/>
                      <a:pt x="267205" y="971574"/>
                    </a:cubicBezTo>
                    <a:cubicBezTo>
                      <a:pt x="219580" y="1249387"/>
                      <a:pt x="216405" y="1390674"/>
                      <a:pt x="171955" y="1666899"/>
                    </a:cubicBezTo>
                    <a:cubicBezTo>
                      <a:pt x="127505" y="1943124"/>
                      <a:pt x="6855" y="2551137"/>
                      <a:pt x="505" y="2628924"/>
                    </a:cubicBezTo>
                    <a:cubicBezTo>
                      <a:pt x="-5845" y="2706711"/>
                      <a:pt x="48130" y="2354286"/>
                      <a:pt x="133855" y="2133624"/>
                    </a:cubicBezTo>
                    <a:cubicBezTo>
                      <a:pt x="219580" y="1912962"/>
                      <a:pt x="497393" y="1365274"/>
                      <a:pt x="514855" y="1304949"/>
                    </a:cubicBezTo>
                    <a:cubicBezTo>
                      <a:pt x="532317" y="1244624"/>
                      <a:pt x="267205" y="1822474"/>
                      <a:pt x="238630" y="1771674"/>
                    </a:cubicBezTo>
                    <a:cubicBezTo>
                      <a:pt x="210055" y="1720874"/>
                      <a:pt x="302130" y="1293837"/>
                      <a:pt x="343405" y="1000149"/>
                    </a:cubicBezTo>
                    <a:cubicBezTo>
                      <a:pt x="384680" y="706461"/>
                      <a:pt x="470405" y="4787"/>
                      <a:pt x="457705" y="2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 143">
                <a:extLst>
                  <a:ext uri="{FF2B5EF4-FFF2-40B4-BE49-F238E27FC236}">
                    <a16:creationId xmlns:a16="http://schemas.microsoft.com/office/drawing/2014/main" id="{030A386F-455E-7048-5427-5E8D51703B90}"/>
                  </a:ext>
                </a:extLst>
              </p:cNvPr>
              <p:cNvSpPr/>
              <p:nvPr/>
            </p:nvSpPr>
            <p:spPr>
              <a:xfrm>
                <a:off x="4183585" y="6374288"/>
                <a:ext cx="1353598" cy="400964"/>
              </a:xfrm>
              <a:custGeom>
                <a:avLst/>
                <a:gdLst>
                  <a:gd name="connsiteX0" fmla="*/ 1352511 w 1353598"/>
                  <a:gd name="connsiteY0" fmla="*/ 8 h 400964"/>
                  <a:gd name="connsiteX1" fmla="*/ 673337 w 1353598"/>
                  <a:gd name="connsiteY1" fmla="*/ 311434 h 400964"/>
                  <a:gd name="connsiteX2" fmla="*/ 789 w 1353598"/>
                  <a:gd name="connsiteY2" fmla="*/ 400886 h 400964"/>
                  <a:gd name="connsiteX3" fmla="*/ 809172 w 1353598"/>
                  <a:gd name="connsiteY3" fmla="*/ 301495 h 400964"/>
                  <a:gd name="connsiteX4" fmla="*/ 1352511 w 1353598"/>
                  <a:gd name="connsiteY4" fmla="*/ 8 h 40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3598" h="400964">
                    <a:moveTo>
                      <a:pt x="1352511" y="8"/>
                    </a:moveTo>
                    <a:cubicBezTo>
                      <a:pt x="1329872" y="1664"/>
                      <a:pt x="898624" y="244621"/>
                      <a:pt x="673337" y="311434"/>
                    </a:cubicBezTo>
                    <a:cubicBezTo>
                      <a:pt x="448050" y="378247"/>
                      <a:pt x="-21850" y="402542"/>
                      <a:pt x="789" y="400886"/>
                    </a:cubicBezTo>
                    <a:cubicBezTo>
                      <a:pt x="23428" y="399230"/>
                      <a:pt x="578916" y="367204"/>
                      <a:pt x="809172" y="301495"/>
                    </a:cubicBezTo>
                    <a:cubicBezTo>
                      <a:pt x="1039428" y="235786"/>
                      <a:pt x="1375150" y="-1648"/>
                      <a:pt x="1352511" y="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 144">
                <a:extLst>
                  <a:ext uri="{FF2B5EF4-FFF2-40B4-BE49-F238E27FC236}">
                    <a16:creationId xmlns:a16="http://schemas.microsoft.com/office/drawing/2014/main" id="{A71684E4-0943-675F-EB7E-D6C8D0AB3B62}"/>
                  </a:ext>
                </a:extLst>
              </p:cNvPr>
              <p:cNvSpPr/>
              <p:nvPr/>
            </p:nvSpPr>
            <p:spPr>
              <a:xfrm>
                <a:off x="3950435" y="6864370"/>
                <a:ext cx="842053" cy="208875"/>
              </a:xfrm>
              <a:custGeom>
                <a:avLst/>
                <a:gdLst>
                  <a:gd name="connsiteX0" fmla="*/ 2026 w 842053"/>
                  <a:gd name="connsiteY0" fmla="*/ 256 h 208875"/>
                  <a:gd name="connsiteX1" fmla="*/ 333330 w 842053"/>
                  <a:gd name="connsiteY1" fmla="*/ 139404 h 208875"/>
                  <a:gd name="connsiteX2" fmla="*/ 836913 w 842053"/>
                  <a:gd name="connsiteY2" fmla="*/ 205665 h 208875"/>
                  <a:gd name="connsiteX3" fmla="*/ 575182 w 842053"/>
                  <a:gd name="connsiteY3" fmla="*/ 192413 h 208875"/>
                  <a:gd name="connsiteX4" fmla="*/ 267069 w 842053"/>
                  <a:gd name="connsiteY4" fmla="*/ 139404 h 208875"/>
                  <a:gd name="connsiteX5" fmla="*/ 343269 w 842053"/>
                  <a:gd name="connsiteY5" fmla="*/ 169221 h 208875"/>
                  <a:gd name="connsiteX6" fmla="*/ 200808 w 842053"/>
                  <a:gd name="connsiteY6" fmla="*/ 106273 h 208875"/>
                  <a:gd name="connsiteX7" fmla="*/ 2026 w 842053"/>
                  <a:gd name="connsiteY7" fmla="*/ 256 h 20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42053" h="208875">
                    <a:moveTo>
                      <a:pt x="2026" y="256"/>
                    </a:moveTo>
                    <a:cubicBezTo>
                      <a:pt x="24113" y="5778"/>
                      <a:pt x="194182" y="105169"/>
                      <a:pt x="333330" y="139404"/>
                    </a:cubicBezTo>
                    <a:cubicBezTo>
                      <a:pt x="472478" y="173639"/>
                      <a:pt x="796604" y="196830"/>
                      <a:pt x="836913" y="205665"/>
                    </a:cubicBezTo>
                    <a:cubicBezTo>
                      <a:pt x="877222" y="214500"/>
                      <a:pt x="670156" y="203457"/>
                      <a:pt x="575182" y="192413"/>
                    </a:cubicBezTo>
                    <a:cubicBezTo>
                      <a:pt x="480208" y="181370"/>
                      <a:pt x="305721" y="143269"/>
                      <a:pt x="267069" y="139404"/>
                    </a:cubicBezTo>
                    <a:cubicBezTo>
                      <a:pt x="228417" y="135539"/>
                      <a:pt x="354312" y="174743"/>
                      <a:pt x="343269" y="169221"/>
                    </a:cubicBezTo>
                    <a:cubicBezTo>
                      <a:pt x="332226" y="163699"/>
                      <a:pt x="257130" y="132777"/>
                      <a:pt x="200808" y="106273"/>
                    </a:cubicBezTo>
                    <a:cubicBezTo>
                      <a:pt x="144486" y="79769"/>
                      <a:pt x="-20061" y="-5266"/>
                      <a:pt x="2026" y="25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 145">
                <a:extLst>
                  <a:ext uri="{FF2B5EF4-FFF2-40B4-BE49-F238E27FC236}">
                    <a16:creationId xmlns:a16="http://schemas.microsoft.com/office/drawing/2014/main" id="{EDD654FC-28C6-AF29-26CB-6016AB8AC836}"/>
                  </a:ext>
                </a:extLst>
              </p:cNvPr>
              <p:cNvSpPr/>
              <p:nvPr/>
            </p:nvSpPr>
            <p:spPr>
              <a:xfrm>
                <a:off x="4988858" y="6721313"/>
                <a:ext cx="695766" cy="322208"/>
              </a:xfrm>
              <a:custGeom>
                <a:avLst/>
                <a:gdLst>
                  <a:gd name="connsiteX0" fmla="*/ 693012 w 695766"/>
                  <a:gd name="connsiteY0" fmla="*/ 852 h 322208"/>
                  <a:gd name="connsiteX1" fmla="*/ 17151 w 695766"/>
                  <a:gd name="connsiteY1" fmla="*/ 312278 h 322208"/>
                  <a:gd name="connsiteX2" fmla="*/ 245751 w 695766"/>
                  <a:gd name="connsiteY2" fmla="*/ 222826 h 322208"/>
                  <a:gd name="connsiteX3" fmla="*/ 693012 w 695766"/>
                  <a:gd name="connsiteY3" fmla="*/ 852 h 32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5766" h="322208">
                    <a:moveTo>
                      <a:pt x="693012" y="852"/>
                    </a:moveTo>
                    <a:cubicBezTo>
                      <a:pt x="654912" y="15761"/>
                      <a:pt x="91694" y="275282"/>
                      <a:pt x="17151" y="312278"/>
                    </a:cubicBezTo>
                    <a:cubicBezTo>
                      <a:pt x="-57393" y="349274"/>
                      <a:pt x="128138" y="274730"/>
                      <a:pt x="245751" y="222826"/>
                    </a:cubicBezTo>
                    <a:cubicBezTo>
                      <a:pt x="363364" y="170922"/>
                      <a:pt x="731112" y="-14057"/>
                      <a:pt x="693012" y="85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 146">
                <a:extLst>
                  <a:ext uri="{FF2B5EF4-FFF2-40B4-BE49-F238E27FC236}">
                    <a16:creationId xmlns:a16="http://schemas.microsoft.com/office/drawing/2014/main" id="{9463B2E7-9E97-86F8-CA4F-7F10E2D5310C}"/>
                  </a:ext>
                </a:extLst>
              </p:cNvPr>
              <p:cNvSpPr/>
              <p:nvPr/>
            </p:nvSpPr>
            <p:spPr>
              <a:xfrm>
                <a:off x="5543855" y="5814338"/>
                <a:ext cx="220862" cy="446225"/>
              </a:xfrm>
              <a:custGeom>
                <a:avLst/>
                <a:gdLst>
                  <a:gd name="connsiteX0" fmla="*/ 220841 w 220862"/>
                  <a:gd name="connsiteY0" fmla="*/ 53 h 446225"/>
                  <a:gd name="connsiteX1" fmla="*/ 91632 w 220862"/>
                  <a:gd name="connsiteY1" fmla="*/ 109384 h 446225"/>
                  <a:gd name="connsiteX2" fmla="*/ 2180 w 220862"/>
                  <a:gd name="connsiteY2" fmla="*/ 444001 h 446225"/>
                  <a:gd name="connsiteX3" fmla="*/ 31997 w 220862"/>
                  <a:gd name="connsiteY3" fmla="*/ 248532 h 446225"/>
                  <a:gd name="connsiteX4" fmla="*/ 81693 w 220862"/>
                  <a:gd name="connsiteY4" fmla="*/ 119323 h 446225"/>
                  <a:gd name="connsiteX5" fmla="*/ 220841 w 220862"/>
                  <a:gd name="connsiteY5" fmla="*/ 53 h 44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0862" h="446225">
                    <a:moveTo>
                      <a:pt x="220841" y="53"/>
                    </a:moveTo>
                    <a:cubicBezTo>
                      <a:pt x="222497" y="-1603"/>
                      <a:pt x="128075" y="35393"/>
                      <a:pt x="91632" y="109384"/>
                    </a:cubicBezTo>
                    <a:cubicBezTo>
                      <a:pt x="55189" y="183375"/>
                      <a:pt x="12119" y="420810"/>
                      <a:pt x="2180" y="444001"/>
                    </a:cubicBezTo>
                    <a:cubicBezTo>
                      <a:pt x="-7759" y="467192"/>
                      <a:pt x="18745" y="302645"/>
                      <a:pt x="31997" y="248532"/>
                    </a:cubicBezTo>
                    <a:cubicBezTo>
                      <a:pt x="45249" y="194419"/>
                      <a:pt x="53532" y="160184"/>
                      <a:pt x="81693" y="119323"/>
                    </a:cubicBezTo>
                    <a:cubicBezTo>
                      <a:pt x="109854" y="78462"/>
                      <a:pt x="219185" y="1709"/>
                      <a:pt x="220841" y="5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 147">
                <a:extLst>
                  <a:ext uri="{FF2B5EF4-FFF2-40B4-BE49-F238E27FC236}">
                    <a16:creationId xmlns:a16="http://schemas.microsoft.com/office/drawing/2014/main" id="{3D48A495-DFE7-38C3-382A-EC67708F0676}"/>
                  </a:ext>
                </a:extLst>
              </p:cNvPr>
              <p:cNvSpPr/>
              <p:nvPr/>
            </p:nvSpPr>
            <p:spPr>
              <a:xfrm>
                <a:off x="5581263" y="5317430"/>
                <a:ext cx="124987" cy="492157"/>
              </a:xfrm>
              <a:custGeom>
                <a:avLst/>
                <a:gdLst>
                  <a:gd name="connsiteX0" fmla="*/ 120485 w 124987"/>
                  <a:gd name="connsiteY0" fmla="*/ 5 h 492157"/>
                  <a:gd name="connsiteX1" fmla="*/ 113859 w 124987"/>
                  <a:gd name="connsiteY1" fmla="*/ 218666 h 492157"/>
                  <a:gd name="connsiteX2" fmla="*/ 1215 w 124987"/>
                  <a:gd name="connsiteY2" fmla="*/ 490335 h 492157"/>
                  <a:gd name="connsiteX3" fmla="*/ 57537 w 124987"/>
                  <a:gd name="connsiteY3" fmla="*/ 331309 h 492157"/>
                  <a:gd name="connsiteX4" fmla="*/ 110546 w 124987"/>
                  <a:gd name="connsiteY4" fmla="*/ 212040 h 492157"/>
                  <a:gd name="connsiteX5" fmla="*/ 120485 w 124987"/>
                  <a:gd name="connsiteY5" fmla="*/ 5 h 49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987" h="492157">
                    <a:moveTo>
                      <a:pt x="120485" y="5"/>
                    </a:moveTo>
                    <a:cubicBezTo>
                      <a:pt x="121037" y="1109"/>
                      <a:pt x="133737" y="136944"/>
                      <a:pt x="113859" y="218666"/>
                    </a:cubicBezTo>
                    <a:cubicBezTo>
                      <a:pt x="93981" y="300388"/>
                      <a:pt x="10602" y="471561"/>
                      <a:pt x="1215" y="490335"/>
                    </a:cubicBezTo>
                    <a:cubicBezTo>
                      <a:pt x="-8172" y="509109"/>
                      <a:pt x="39315" y="377692"/>
                      <a:pt x="57537" y="331309"/>
                    </a:cubicBezTo>
                    <a:cubicBezTo>
                      <a:pt x="75759" y="284927"/>
                      <a:pt x="100055" y="262288"/>
                      <a:pt x="110546" y="212040"/>
                    </a:cubicBezTo>
                    <a:cubicBezTo>
                      <a:pt x="121037" y="161792"/>
                      <a:pt x="119933" y="-1099"/>
                      <a:pt x="120485" y="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 148">
                <a:extLst>
                  <a:ext uri="{FF2B5EF4-FFF2-40B4-BE49-F238E27FC236}">
                    <a16:creationId xmlns:a16="http://schemas.microsoft.com/office/drawing/2014/main" id="{B1BC9FD2-1410-5B7B-30A4-8D3879C416CA}"/>
                  </a:ext>
                </a:extLst>
              </p:cNvPr>
              <p:cNvSpPr/>
              <p:nvPr/>
            </p:nvSpPr>
            <p:spPr>
              <a:xfrm>
                <a:off x="3851775" y="3819652"/>
                <a:ext cx="77498" cy="225585"/>
              </a:xfrm>
              <a:custGeom>
                <a:avLst/>
                <a:gdLst>
                  <a:gd name="connsiteX0" fmla="*/ 77495 w 77498"/>
                  <a:gd name="connsiteY0" fmla="*/ 287 h 225585"/>
                  <a:gd name="connsiteX1" fmla="*/ 7921 w 77498"/>
                  <a:gd name="connsiteY1" fmla="*/ 119557 h 225585"/>
                  <a:gd name="connsiteX2" fmla="*/ 1295 w 77498"/>
                  <a:gd name="connsiteY2" fmla="*/ 225574 h 225585"/>
                  <a:gd name="connsiteX3" fmla="*/ 1295 w 77498"/>
                  <a:gd name="connsiteY3" fmla="*/ 126183 h 225585"/>
                  <a:gd name="connsiteX4" fmla="*/ 4608 w 77498"/>
                  <a:gd name="connsiteY4" fmla="*/ 86426 h 225585"/>
                  <a:gd name="connsiteX5" fmla="*/ 77495 w 77498"/>
                  <a:gd name="connsiteY5" fmla="*/ 287 h 225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498" h="225585">
                    <a:moveTo>
                      <a:pt x="77495" y="287"/>
                    </a:moveTo>
                    <a:cubicBezTo>
                      <a:pt x="78047" y="5809"/>
                      <a:pt x="20621" y="82009"/>
                      <a:pt x="7921" y="119557"/>
                    </a:cubicBezTo>
                    <a:cubicBezTo>
                      <a:pt x="-4779" y="157105"/>
                      <a:pt x="2399" y="224470"/>
                      <a:pt x="1295" y="225574"/>
                    </a:cubicBezTo>
                    <a:cubicBezTo>
                      <a:pt x="191" y="226678"/>
                      <a:pt x="743" y="149374"/>
                      <a:pt x="1295" y="126183"/>
                    </a:cubicBezTo>
                    <a:cubicBezTo>
                      <a:pt x="1847" y="102992"/>
                      <a:pt x="-3674" y="102439"/>
                      <a:pt x="4608" y="86426"/>
                    </a:cubicBezTo>
                    <a:cubicBezTo>
                      <a:pt x="12890" y="70413"/>
                      <a:pt x="76943" y="-5235"/>
                      <a:pt x="77495" y="28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 149">
                <a:extLst>
                  <a:ext uri="{FF2B5EF4-FFF2-40B4-BE49-F238E27FC236}">
                    <a16:creationId xmlns:a16="http://schemas.microsoft.com/office/drawing/2014/main" id="{5C31AFB8-E8AA-5710-F3BF-655BE432DE6E}"/>
                  </a:ext>
                </a:extLst>
              </p:cNvPr>
              <p:cNvSpPr/>
              <p:nvPr/>
            </p:nvSpPr>
            <p:spPr>
              <a:xfrm>
                <a:off x="4212894" y="3884992"/>
                <a:ext cx="326775" cy="104925"/>
              </a:xfrm>
              <a:custGeom>
                <a:avLst/>
                <a:gdLst>
                  <a:gd name="connsiteX0" fmla="*/ 1297 w 326775"/>
                  <a:gd name="connsiteY0" fmla="*/ 103912 h 104925"/>
                  <a:gd name="connsiteX1" fmla="*/ 319349 w 326775"/>
                  <a:gd name="connsiteY1" fmla="*/ 1208 h 104925"/>
                  <a:gd name="connsiteX2" fmla="*/ 210019 w 326775"/>
                  <a:gd name="connsiteY2" fmla="*/ 50904 h 104925"/>
                  <a:gd name="connsiteX3" fmla="*/ 1297 w 326775"/>
                  <a:gd name="connsiteY3" fmla="*/ 103912 h 104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775" h="104925">
                    <a:moveTo>
                      <a:pt x="1297" y="103912"/>
                    </a:moveTo>
                    <a:cubicBezTo>
                      <a:pt x="19519" y="95629"/>
                      <a:pt x="284562" y="10043"/>
                      <a:pt x="319349" y="1208"/>
                    </a:cubicBezTo>
                    <a:cubicBezTo>
                      <a:pt x="354136" y="-7627"/>
                      <a:pt x="258058" y="34339"/>
                      <a:pt x="210019" y="50904"/>
                    </a:cubicBezTo>
                    <a:cubicBezTo>
                      <a:pt x="161980" y="67469"/>
                      <a:pt x="-16925" y="112195"/>
                      <a:pt x="1297" y="10391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 150">
                <a:extLst>
                  <a:ext uri="{FF2B5EF4-FFF2-40B4-BE49-F238E27FC236}">
                    <a16:creationId xmlns:a16="http://schemas.microsoft.com/office/drawing/2014/main" id="{BF196AE1-5E57-0AC6-C56A-E86F959CAA3F}"/>
                  </a:ext>
                </a:extLst>
              </p:cNvPr>
              <p:cNvSpPr/>
              <p:nvPr/>
            </p:nvSpPr>
            <p:spPr>
              <a:xfrm>
                <a:off x="3335534" y="3756679"/>
                <a:ext cx="252528" cy="229463"/>
              </a:xfrm>
              <a:custGeom>
                <a:avLst/>
                <a:gdLst>
                  <a:gd name="connsiteX0" fmla="*/ 252492 w 252528"/>
                  <a:gd name="connsiteY0" fmla="*/ 312 h 229463"/>
                  <a:gd name="connsiteX1" fmla="*/ 57023 w 252528"/>
                  <a:gd name="connsiteY1" fmla="*/ 116269 h 229463"/>
                  <a:gd name="connsiteX2" fmla="*/ 701 w 252528"/>
                  <a:gd name="connsiteY2" fmla="*/ 228912 h 229463"/>
                  <a:gd name="connsiteX3" fmla="*/ 40457 w 252528"/>
                  <a:gd name="connsiteY3" fmla="*/ 152712 h 229463"/>
                  <a:gd name="connsiteX4" fmla="*/ 252492 w 252528"/>
                  <a:gd name="connsiteY4" fmla="*/ 312 h 229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528" h="229463">
                    <a:moveTo>
                      <a:pt x="252492" y="312"/>
                    </a:moveTo>
                    <a:cubicBezTo>
                      <a:pt x="255253" y="-5762"/>
                      <a:pt x="98988" y="78169"/>
                      <a:pt x="57023" y="116269"/>
                    </a:cubicBezTo>
                    <a:cubicBezTo>
                      <a:pt x="15058" y="154369"/>
                      <a:pt x="3462" y="222838"/>
                      <a:pt x="701" y="228912"/>
                    </a:cubicBezTo>
                    <a:cubicBezTo>
                      <a:pt x="-2060" y="234986"/>
                      <a:pt x="1805" y="189708"/>
                      <a:pt x="40457" y="152712"/>
                    </a:cubicBezTo>
                    <a:cubicBezTo>
                      <a:pt x="79109" y="115716"/>
                      <a:pt x="249731" y="6386"/>
                      <a:pt x="252492" y="31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 151">
                <a:extLst>
                  <a:ext uri="{FF2B5EF4-FFF2-40B4-BE49-F238E27FC236}">
                    <a16:creationId xmlns:a16="http://schemas.microsoft.com/office/drawing/2014/main" id="{4AAB360C-06E1-15BC-0A11-8517B71F2774}"/>
                  </a:ext>
                </a:extLst>
              </p:cNvPr>
              <p:cNvSpPr/>
              <p:nvPr/>
            </p:nvSpPr>
            <p:spPr>
              <a:xfrm>
                <a:off x="4088162" y="3756990"/>
                <a:ext cx="83155" cy="284926"/>
              </a:xfrm>
              <a:custGeom>
                <a:avLst/>
                <a:gdLst>
                  <a:gd name="connsiteX0" fmla="*/ 134 w 83155"/>
                  <a:gd name="connsiteY0" fmla="*/ 1 h 284926"/>
                  <a:gd name="connsiteX1" fmla="*/ 63081 w 83155"/>
                  <a:gd name="connsiteY1" fmla="*/ 162340 h 284926"/>
                  <a:gd name="connsiteX2" fmla="*/ 43203 w 83155"/>
                  <a:gd name="connsiteY2" fmla="*/ 284923 h 284926"/>
                  <a:gd name="connsiteX3" fmla="*/ 82960 w 83155"/>
                  <a:gd name="connsiteY3" fmla="*/ 165653 h 284926"/>
                  <a:gd name="connsiteX4" fmla="*/ 134 w 83155"/>
                  <a:gd name="connsiteY4" fmla="*/ 1 h 284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155" h="284926">
                    <a:moveTo>
                      <a:pt x="134" y="1"/>
                    </a:moveTo>
                    <a:cubicBezTo>
                      <a:pt x="-3179" y="-551"/>
                      <a:pt x="55903" y="114853"/>
                      <a:pt x="63081" y="162340"/>
                    </a:cubicBezTo>
                    <a:cubicBezTo>
                      <a:pt x="70259" y="209827"/>
                      <a:pt x="39890" y="284371"/>
                      <a:pt x="43203" y="284923"/>
                    </a:cubicBezTo>
                    <a:cubicBezTo>
                      <a:pt x="46516" y="285475"/>
                      <a:pt x="86273" y="212036"/>
                      <a:pt x="82960" y="165653"/>
                    </a:cubicBezTo>
                    <a:cubicBezTo>
                      <a:pt x="79647" y="119270"/>
                      <a:pt x="3447" y="553"/>
                      <a:pt x="134" y="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 152">
                <a:extLst>
                  <a:ext uri="{FF2B5EF4-FFF2-40B4-BE49-F238E27FC236}">
                    <a16:creationId xmlns:a16="http://schemas.microsoft.com/office/drawing/2014/main" id="{A0509DFE-02A2-29A0-0153-BD41CE82D73A}"/>
                  </a:ext>
                </a:extLst>
              </p:cNvPr>
              <p:cNvSpPr/>
              <p:nvPr/>
            </p:nvSpPr>
            <p:spPr>
              <a:xfrm>
                <a:off x="4454646" y="3694114"/>
                <a:ext cx="593014" cy="195615"/>
              </a:xfrm>
              <a:custGeom>
                <a:avLst/>
                <a:gdLst>
                  <a:gd name="connsiteX0" fmla="*/ 1397 w 593014"/>
                  <a:gd name="connsiteY0" fmla="*/ 69503 h 195615"/>
                  <a:gd name="connsiteX1" fmla="*/ 309511 w 593014"/>
                  <a:gd name="connsiteY1" fmla="*/ 23121 h 195615"/>
                  <a:gd name="connsiteX2" fmla="*/ 581180 w 593014"/>
                  <a:gd name="connsiteY2" fmla="*/ 192086 h 195615"/>
                  <a:gd name="connsiteX3" fmla="*/ 528171 w 593014"/>
                  <a:gd name="connsiteY3" fmla="*/ 129138 h 195615"/>
                  <a:gd name="connsiteX4" fmla="*/ 382397 w 593014"/>
                  <a:gd name="connsiteY4" fmla="*/ 26434 h 195615"/>
                  <a:gd name="connsiteX5" fmla="*/ 312824 w 593014"/>
                  <a:gd name="connsiteY5" fmla="*/ 9869 h 195615"/>
                  <a:gd name="connsiteX6" fmla="*/ 200180 w 593014"/>
                  <a:gd name="connsiteY6" fmla="*/ 3243 h 195615"/>
                  <a:gd name="connsiteX7" fmla="*/ 1397 w 593014"/>
                  <a:gd name="connsiteY7" fmla="*/ 69503 h 195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3014" h="195615">
                    <a:moveTo>
                      <a:pt x="1397" y="69503"/>
                    </a:moveTo>
                    <a:cubicBezTo>
                      <a:pt x="19619" y="72816"/>
                      <a:pt x="212881" y="2691"/>
                      <a:pt x="309511" y="23121"/>
                    </a:cubicBezTo>
                    <a:cubicBezTo>
                      <a:pt x="406141" y="43551"/>
                      <a:pt x="544737" y="174417"/>
                      <a:pt x="581180" y="192086"/>
                    </a:cubicBezTo>
                    <a:cubicBezTo>
                      <a:pt x="617623" y="209755"/>
                      <a:pt x="561301" y="156747"/>
                      <a:pt x="528171" y="129138"/>
                    </a:cubicBezTo>
                    <a:cubicBezTo>
                      <a:pt x="495041" y="101529"/>
                      <a:pt x="418288" y="46312"/>
                      <a:pt x="382397" y="26434"/>
                    </a:cubicBezTo>
                    <a:cubicBezTo>
                      <a:pt x="346506" y="6556"/>
                      <a:pt x="343194" y="13734"/>
                      <a:pt x="312824" y="9869"/>
                    </a:cubicBezTo>
                    <a:cubicBezTo>
                      <a:pt x="282454" y="6004"/>
                      <a:pt x="252084" y="-5592"/>
                      <a:pt x="200180" y="3243"/>
                    </a:cubicBezTo>
                    <a:cubicBezTo>
                      <a:pt x="148276" y="12078"/>
                      <a:pt x="-16825" y="66190"/>
                      <a:pt x="1397" y="6950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11F96C2F-8272-262C-5344-E86047A8636A}"/>
                </a:ext>
              </a:extLst>
            </p:cNvPr>
            <p:cNvGrpSpPr/>
            <p:nvPr/>
          </p:nvGrpSpPr>
          <p:grpSpPr>
            <a:xfrm rot="21070979">
              <a:off x="6801025" y="2018578"/>
              <a:ext cx="909778" cy="865196"/>
              <a:chOff x="3527102" y="2828778"/>
              <a:chExt cx="1235672" cy="1175120"/>
            </a:xfrm>
          </p:grpSpPr>
          <p:sp>
            <p:nvSpPr>
              <p:cNvPr id="205" name="フリーフォーム 204">
                <a:extLst>
                  <a:ext uri="{FF2B5EF4-FFF2-40B4-BE49-F238E27FC236}">
                    <a16:creationId xmlns:a16="http://schemas.microsoft.com/office/drawing/2014/main" id="{0AB7C2CD-829B-B99B-11B4-D2C8B47982AB}"/>
                  </a:ext>
                </a:extLst>
              </p:cNvPr>
              <p:cNvSpPr/>
              <p:nvPr/>
            </p:nvSpPr>
            <p:spPr>
              <a:xfrm>
                <a:off x="3777232" y="2828778"/>
                <a:ext cx="182237" cy="248076"/>
              </a:xfrm>
              <a:custGeom>
                <a:avLst/>
                <a:gdLst>
                  <a:gd name="connsiteX0" fmla="*/ 4193 w 182237"/>
                  <a:gd name="connsiteY0" fmla="*/ 147 h 248076"/>
                  <a:gd name="connsiteX1" fmla="*/ 51818 w 182237"/>
                  <a:gd name="connsiteY1" fmla="*/ 73172 h 248076"/>
                  <a:gd name="connsiteX2" fmla="*/ 42293 w 182237"/>
                  <a:gd name="connsiteY2" fmla="*/ 165247 h 248076"/>
                  <a:gd name="connsiteX3" fmla="*/ 70868 w 182237"/>
                  <a:gd name="connsiteY3" fmla="*/ 247797 h 248076"/>
                  <a:gd name="connsiteX4" fmla="*/ 118493 w 182237"/>
                  <a:gd name="connsiteY4" fmla="*/ 193822 h 248076"/>
                  <a:gd name="connsiteX5" fmla="*/ 140718 w 182237"/>
                  <a:gd name="connsiteY5" fmla="*/ 241447 h 248076"/>
                  <a:gd name="connsiteX6" fmla="*/ 156593 w 182237"/>
                  <a:gd name="connsiteY6" fmla="*/ 158897 h 248076"/>
                  <a:gd name="connsiteX7" fmla="*/ 175643 w 182237"/>
                  <a:gd name="connsiteY7" fmla="*/ 92222 h 248076"/>
                  <a:gd name="connsiteX8" fmla="*/ 4193 w 182237"/>
                  <a:gd name="connsiteY8" fmla="*/ 147 h 248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2237" h="248076">
                    <a:moveTo>
                      <a:pt x="4193" y="147"/>
                    </a:moveTo>
                    <a:cubicBezTo>
                      <a:pt x="-16445" y="-3028"/>
                      <a:pt x="45468" y="45655"/>
                      <a:pt x="51818" y="73172"/>
                    </a:cubicBezTo>
                    <a:cubicBezTo>
                      <a:pt x="58168" y="100689"/>
                      <a:pt x="39118" y="136143"/>
                      <a:pt x="42293" y="165247"/>
                    </a:cubicBezTo>
                    <a:cubicBezTo>
                      <a:pt x="45468" y="194351"/>
                      <a:pt x="58168" y="243034"/>
                      <a:pt x="70868" y="247797"/>
                    </a:cubicBezTo>
                    <a:cubicBezTo>
                      <a:pt x="83568" y="252560"/>
                      <a:pt x="106851" y="194880"/>
                      <a:pt x="118493" y="193822"/>
                    </a:cubicBezTo>
                    <a:cubicBezTo>
                      <a:pt x="130135" y="192764"/>
                      <a:pt x="134368" y="247268"/>
                      <a:pt x="140718" y="241447"/>
                    </a:cubicBezTo>
                    <a:cubicBezTo>
                      <a:pt x="147068" y="235626"/>
                      <a:pt x="150772" y="183768"/>
                      <a:pt x="156593" y="158897"/>
                    </a:cubicBezTo>
                    <a:cubicBezTo>
                      <a:pt x="162414" y="134026"/>
                      <a:pt x="196281" y="118680"/>
                      <a:pt x="175643" y="92222"/>
                    </a:cubicBezTo>
                    <a:cubicBezTo>
                      <a:pt x="155005" y="65764"/>
                      <a:pt x="24831" y="3322"/>
                      <a:pt x="4193" y="14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フリーフォーム 205">
                <a:extLst>
                  <a:ext uri="{FF2B5EF4-FFF2-40B4-BE49-F238E27FC236}">
                    <a16:creationId xmlns:a16="http://schemas.microsoft.com/office/drawing/2014/main" id="{4AE1E96F-061C-229A-5CDA-F9E0FAE41D36}"/>
                  </a:ext>
                </a:extLst>
              </p:cNvPr>
              <p:cNvSpPr/>
              <p:nvPr/>
            </p:nvSpPr>
            <p:spPr>
              <a:xfrm>
                <a:off x="3576623" y="2966615"/>
                <a:ext cx="570523" cy="140387"/>
              </a:xfrm>
              <a:custGeom>
                <a:avLst/>
                <a:gdLst>
                  <a:gd name="connsiteX0" fmla="*/ 11127 w 570523"/>
                  <a:gd name="connsiteY0" fmla="*/ 65510 h 140387"/>
                  <a:gd name="connsiteX1" fmla="*/ 46052 w 570523"/>
                  <a:gd name="connsiteY1" fmla="*/ 116310 h 140387"/>
                  <a:gd name="connsiteX2" fmla="*/ 217502 w 570523"/>
                  <a:gd name="connsiteY2" fmla="*/ 119485 h 140387"/>
                  <a:gd name="connsiteX3" fmla="*/ 144477 w 570523"/>
                  <a:gd name="connsiteY3" fmla="*/ 135360 h 140387"/>
                  <a:gd name="connsiteX4" fmla="*/ 509602 w 570523"/>
                  <a:gd name="connsiteY4" fmla="*/ 138535 h 140387"/>
                  <a:gd name="connsiteX5" fmla="*/ 563577 w 570523"/>
                  <a:gd name="connsiteY5" fmla="*/ 135360 h 140387"/>
                  <a:gd name="connsiteX6" fmla="*/ 563577 w 570523"/>
                  <a:gd name="connsiteY6" fmla="*/ 84560 h 140387"/>
                  <a:gd name="connsiteX7" fmla="*/ 506427 w 570523"/>
                  <a:gd name="connsiteY7" fmla="*/ 2010 h 140387"/>
                  <a:gd name="connsiteX8" fmla="*/ 496902 w 570523"/>
                  <a:gd name="connsiteY8" fmla="*/ 30585 h 140387"/>
                  <a:gd name="connsiteX9" fmla="*/ 411177 w 570523"/>
                  <a:gd name="connsiteY9" fmla="*/ 87735 h 140387"/>
                  <a:gd name="connsiteX10" fmla="*/ 328627 w 570523"/>
                  <a:gd name="connsiteY10" fmla="*/ 84560 h 140387"/>
                  <a:gd name="connsiteX11" fmla="*/ 211152 w 570523"/>
                  <a:gd name="connsiteY11" fmla="*/ 87735 h 140387"/>
                  <a:gd name="connsiteX12" fmla="*/ 11127 w 570523"/>
                  <a:gd name="connsiteY12" fmla="*/ 65510 h 140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0523" h="140387">
                    <a:moveTo>
                      <a:pt x="11127" y="65510"/>
                    </a:moveTo>
                    <a:cubicBezTo>
                      <a:pt x="-16390" y="70272"/>
                      <a:pt x="11656" y="107314"/>
                      <a:pt x="46052" y="116310"/>
                    </a:cubicBezTo>
                    <a:cubicBezTo>
                      <a:pt x="80448" y="125306"/>
                      <a:pt x="201098" y="116310"/>
                      <a:pt x="217502" y="119485"/>
                    </a:cubicBezTo>
                    <a:cubicBezTo>
                      <a:pt x="233906" y="122660"/>
                      <a:pt x="95794" y="132185"/>
                      <a:pt x="144477" y="135360"/>
                    </a:cubicBezTo>
                    <a:cubicBezTo>
                      <a:pt x="193160" y="138535"/>
                      <a:pt x="439752" y="138535"/>
                      <a:pt x="509602" y="138535"/>
                    </a:cubicBezTo>
                    <a:cubicBezTo>
                      <a:pt x="579452" y="138535"/>
                      <a:pt x="554581" y="144356"/>
                      <a:pt x="563577" y="135360"/>
                    </a:cubicBezTo>
                    <a:cubicBezTo>
                      <a:pt x="572573" y="126364"/>
                      <a:pt x="573102" y="106785"/>
                      <a:pt x="563577" y="84560"/>
                    </a:cubicBezTo>
                    <a:cubicBezTo>
                      <a:pt x="554052" y="62335"/>
                      <a:pt x="517539" y="11006"/>
                      <a:pt x="506427" y="2010"/>
                    </a:cubicBezTo>
                    <a:cubicBezTo>
                      <a:pt x="495315" y="-6986"/>
                      <a:pt x="512777" y="16297"/>
                      <a:pt x="496902" y="30585"/>
                    </a:cubicBezTo>
                    <a:cubicBezTo>
                      <a:pt x="481027" y="44872"/>
                      <a:pt x="439223" y="78739"/>
                      <a:pt x="411177" y="87735"/>
                    </a:cubicBezTo>
                    <a:cubicBezTo>
                      <a:pt x="383131" y="96731"/>
                      <a:pt x="361964" y="84560"/>
                      <a:pt x="328627" y="84560"/>
                    </a:cubicBezTo>
                    <a:cubicBezTo>
                      <a:pt x="295290" y="84560"/>
                      <a:pt x="258248" y="89322"/>
                      <a:pt x="211152" y="87735"/>
                    </a:cubicBezTo>
                    <a:cubicBezTo>
                      <a:pt x="164056" y="86148"/>
                      <a:pt x="38644" y="60748"/>
                      <a:pt x="11127" y="6551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フリーフォーム 206">
                <a:extLst>
                  <a:ext uri="{FF2B5EF4-FFF2-40B4-BE49-F238E27FC236}">
                    <a16:creationId xmlns:a16="http://schemas.microsoft.com/office/drawing/2014/main" id="{9A484C91-B2A2-AC29-759E-7BAAF2F371FB}"/>
                  </a:ext>
                </a:extLst>
              </p:cNvPr>
              <p:cNvSpPr/>
              <p:nvPr/>
            </p:nvSpPr>
            <p:spPr>
              <a:xfrm>
                <a:off x="3682804" y="3110412"/>
                <a:ext cx="161180" cy="198510"/>
              </a:xfrm>
              <a:custGeom>
                <a:avLst/>
                <a:gdLst>
                  <a:gd name="connsiteX0" fmla="*/ 196 w 161180"/>
                  <a:gd name="connsiteY0" fmla="*/ 1088 h 198510"/>
                  <a:gd name="connsiteX1" fmla="*/ 57346 w 161180"/>
                  <a:gd name="connsiteY1" fmla="*/ 93163 h 198510"/>
                  <a:gd name="connsiteX2" fmla="*/ 66871 w 161180"/>
                  <a:gd name="connsiteY2" fmla="*/ 169363 h 198510"/>
                  <a:gd name="connsiteX3" fmla="*/ 104971 w 161180"/>
                  <a:gd name="connsiteY3" fmla="*/ 197938 h 198510"/>
                  <a:gd name="connsiteX4" fmla="*/ 149421 w 161180"/>
                  <a:gd name="connsiteY4" fmla="*/ 147138 h 198510"/>
                  <a:gd name="connsiteX5" fmla="*/ 155771 w 161180"/>
                  <a:gd name="connsiteY5" fmla="*/ 99513 h 198510"/>
                  <a:gd name="connsiteX6" fmla="*/ 79571 w 161180"/>
                  <a:gd name="connsiteY6" fmla="*/ 45538 h 198510"/>
                  <a:gd name="connsiteX7" fmla="*/ 196 w 161180"/>
                  <a:gd name="connsiteY7" fmla="*/ 1088 h 198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180" h="198510">
                    <a:moveTo>
                      <a:pt x="196" y="1088"/>
                    </a:moveTo>
                    <a:cubicBezTo>
                      <a:pt x="-3508" y="9025"/>
                      <a:pt x="46234" y="65117"/>
                      <a:pt x="57346" y="93163"/>
                    </a:cubicBezTo>
                    <a:cubicBezTo>
                      <a:pt x="68459" y="121209"/>
                      <a:pt x="58934" y="151901"/>
                      <a:pt x="66871" y="169363"/>
                    </a:cubicBezTo>
                    <a:cubicBezTo>
                      <a:pt x="74808" y="186825"/>
                      <a:pt x="91213" y="201642"/>
                      <a:pt x="104971" y="197938"/>
                    </a:cubicBezTo>
                    <a:cubicBezTo>
                      <a:pt x="118729" y="194234"/>
                      <a:pt x="140954" y="163542"/>
                      <a:pt x="149421" y="147138"/>
                    </a:cubicBezTo>
                    <a:cubicBezTo>
                      <a:pt x="157888" y="130734"/>
                      <a:pt x="167413" y="116446"/>
                      <a:pt x="155771" y="99513"/>
                    </a:cubicBezTo>
                    <a:cubicBezTo>
                      <a:pt x="144129" y="82580"/>
                      <a:pt x="100208" y="60355"/>
                      <a:pt x="79571" y="45538"/>
                    </a:cubicBezTo>
                    <a:cubicBezTo>
                      <a:pt x="58934" y="30721"/>
                      <a:pt x="3900" y="-6849"/>
                      <a:pt x="196" y="108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フリーフォーム 207">
                <a:extLst>
                  <a:ext uri="{FF2B5EF4-FFF2-40B4-BE49-F238E27FC236}">
                    <a16:creationId xmlns:a16="http://schemas.microsoft.com/office/drawing/2014/main" id="{E65B2677-9008-8872-68E8-023C471A4A0B}"/>
                  </a:ext>
                </a:extLst>
              </p:cNvPr>
              <p:cNvSpPr/>
              <p:nvPr/>
            </p:nvSpPr>
            <p:spPr>
              <a:xfrm>
                <a:off x="3939158" y="3103977"/>
                <a:ext cx="141796" cy="210731"/>
              </a:xfrm>
              <a:custGeom>
                <a:avLst/>
                <a:gdLst>
                  <a:gd name="connsiteX0" fmla="*/ 51817 w 141796"/>
                  <a:gd name="connsiteY0" fmla="*/ 1173 h 210731"/>
                  <a:gd name="connsiteX1" fmla="*/ 137542 w 141796"/>
                  <a:gd name="connsiteY1" fmla="*/ 45623 h 210731"/>
                  <a:gd name="connsiteX2" fmla="*/ 118492 w 141796"/>
                  <a:gd name="connsiteY2" fmla="*/ 80548 h 210731"/>
                  <a:gd name="connsiteX3" fmla="*/ 29592 w 141796"/>
                  <a:gd name="connsiteY3" fmla="*/ 166273 h 210731"/>
                  <a:gd name="connsiteX4" fmla="*/ 1017 w 141796"/>
                  <a:gd name="connsiteY4" fmla="*/ 210723 h 210731"/>
                  <a:gd name="connsiteX5" fmla="*/ 7367 w 141796"/>
                  <a:gd name="connsiteY5" fmla="*/ 163098 h 210731"/>
                  <a:gd name="connsiteX6" fmla="*/ 16892 w 141796"/>
                  <a:gd name="connsiteY6" fmla="*/ 96423 h 210731"/>
                  <a:gd name="connsiteX7" fmla="*/ 51817 w 141796"/>
                  <a:gd name="connsiteY7" fmla="*/ 1173 h 210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1796" h="210731">
                    <a:moveTo>
                      <a:pt x="51817" y="1173"/>
                    </a:moveTo>
                    <a:cubicBezTo>
                      <a:pt x="71925" y="-7294"/>
                      <a:pt x="126430" y="32394"/>
                      <a:pt x="137542" y="45623"/>
                    </a:cubicBezTo>
                    <a:cubicBezTo>
                      <a:pt x="148654" y="58852"/>
                      <a:pt x="136484" y="60440"/>
                      <a:pt x="118492" y="80548"/>
                    </a:cubicBezTo>
                    <a:cubicBezTo>
                      <a:pt x="100500" y="100656"/>
                      <a:pt x="49171" y="144577"/>
                      <a:pt x="29592" y="166273"/>
                    </a:cubicBezTo>
                    <a:cubicBezTo>
                      <a:pt x="10013" y="187969"/>
                      <a:pt x="4721" y="211252"/>
                      <a:pt x="1017" y="210723"/>
                    </a:cubicBezTo>
                    <a:cubicBezTo>
                      <a:pt x="-2687" y="210194"/>
                      <a:pt x="4721" y="182148"/>
                      <a:pt x="7367" y="163098"/>
                    </a:cubicBezTo>
                    <a:cubicBezTo>
                      <a:pt x="10013" y="144048"/>
                      <a:pt x="13717" y="120236"/>
                      <a:pt x="16892" y="96423"/>
                    </a:cubicBezTo>
                    <a:cubicBezTo>
                      <a:pt x="20067" y="72611"/>
                      <a:pt x="31709" y="9640"/>
                      <a:pt x="51817" y="117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フリーフォーム 208">
                <a:extLst>
                  <a:ext uri="{FF2B5EF4-FFF2-40B4-BE49-F238E27FC236}">
                    <a16:creationId xmlns:a16="http://schemas.microsoft.com/office/drawing/2014/main" id="{DE685544-BA80-402E-49B6-A9AF1F2A35FD}"/>
                  </a:ext>
                </a:extLst>
              </p:cNvPr>
              <p:cNvSpPr/>
              <p:nvPr/>
            </p:nvSpPr>
            <p:spPr>
              <a:xfrm>
                <a:off x="3581400" y="3228278"/>
                <a:ext cx="583419" cy="126188"/>
              </a:xfrm>
              <a:custGeom>
                <a:avLst/>
                <a:gdLst>
                  <a:gd name="connsiteX0" fmla="*/ 0 w 583419"/>
                  <a:gd name="connsiteY0" fmla="*/ 57847 h 126188"/>
                  <a:gd name="connsiteX1" fmla="*/ 133350 w 583419"/>
                  <a:gd name="connsiteY1" fmla="*/ 118172 h 126188"/>
                  <a:gd name="connsiteX2" fmla="*/ 536575 w 583419"/>
                  <a:gd name="connsiteY2" fmla="*/ 124522 h 126188"/>
                  <a:gd name="connsiteX3" fmla="*/ 574675 w 583419"/>
                  <a:gd name="connsiteY3" fmla="*/ 108647 h 126188"/>
                  <a:gd name="connsiteX4" fmla="*/ 533400 w 583419"/>
                  <a:gd name="connsiteY4" fmla="*/ 697 h 126188"/>
                  <a:gd name="connsiteX5" fmla="*/ 482600 w 583419"/>
                  <a:gd name="connsiteY5" fmla="*/ 70547 h 126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3419" h="126188">
                    <a:moveTo>
                      <a:pt x="0" y="57847"/>
                    </a:moveTo>
                    <a:cubicBezTo>
                      <a:pt x="21960" y="82453"/>
                      <a:pt x="43921" y="107059"/>
                      <a:pt x="133350" y="118172"/>
                    </a:cubicBezTo>
                    <a:cubicBezTo>
                      <a:pt x="222779" y="129285"/>
                      <a:pt x="463021" y="126110"/>
                      <a:pt x="536575" y="124522"/>
                    </a:cubicBezTo>
                    <a:cubicBezTo>
                      <a:pt x="610129" y="122935"/>
                      <a:pt x="575204" y="129284"/>
                      <a:pt x="574675" y="108647"/>
                    </a:cubicBezTo>
                    <a:cubicBezTo>
                      <a:pt x="574146" y="88010"/>
                      <a:pt x="548746" y="7047"/>
                      <a:pt x="533400" y="697"/>
                    </a:cubicBezTo>
                    <a:cubicBezTo>
                      <a:pt x="518054" y="-5653"/>
                      <a:pt x="500327" y="32447"/>
                      <a:pt x="482600" y="70547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フリーフォーム 209">
                <a:extLst>
                  <a:ext uri="{FF2B5EF4-FFF2-40B4-BE49-F238E27FC236}">
                    <a16:creationId xmlns:a16="http://schemas.microsoft.com/office/drawing/2014/main" id="{02386DF5-3C5B-6520-2CAF-19C15A994043}"/>
                  </a:ext>
                </a:extLst>
              </p:cNvPr>
              <p:cNvSpPr/>
              <p:nvPr/>
            </p:nvSpPr>
            <p:spPr>
              <a:xfrm>
                <a:off x="3527102" y="3244502"/>
                <a:ext cx="648306" cy="103145"/>
              </a:xfrm>
              <a:custGeom>
                <a:avLst/>
                <a:gdLst>
                  <a:gd name="connsiteX0" fmla="*/ 13023 w 648306"/>
                  <a:gd name="connsiteY0" fmla="*/ 44798 h 103145"/>
                  <a:gd name="connsiteX1" fmla="*/ 60648 w 648306"/>
                  <a:gd name="connsiteY1" fmla="*/ 79723 h 103145"/>
                  <a:gd name="connsiteX2" fmla="*/ 228923 w 648306"/>
                  <a:gd name="connsiteY2" fmla="*/ 98773 h 103145"/>
                  <a:gd name="connsiteX3" fmla="*/ 549598 w 648306"/>
                  <a:gd name="connsiteY3" fmla="*/ 101948 h 103145"/>
                  <a:gd name="connsiteX4" fmla="*/ 648023 w 648306"/>
                  <a:gd name="connsiteY4" fmla="*/ 92423 h 103145"/>
                  <a:gd name="connsiteX5" fmla="*/ 578173 w 648306"/>
                  <a:gd name="connsiteY5" fmla="*/ 348 h 103145"/>
                  <a:gd name="connsiteX6" fmla="*/ 540073 w 648306"/>
                  <a:gd name="connsiteY6" fmla="*/ 60673 h 103145"/>
                  <a:gd name="connsiteX7" fmla="*/ 457523 w 648306"/>
                  <a:gd name="connsiteY7" fmla="*/ 54323 h 103145"/>
                  <a:gd name="connsiteX8" fmla="*/ 279723 w 648306"/>
                  <a:gd name="connsiteY8" fmla="*/ 54323 h 103145"/>
                  <a:gd name="connsiteX9" fmla="*/ 13023 w 648306"/>
                  <a:gd name="connsiteY9" fmla="*/ 44798 h 103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8306" h="103145">
                    <a:moveTo>
                      <a:pt x="13023" y="44798"/>
                    </a:moveTo>
                    <a:cubicBezTo>
                      <a:pt x="-23490" y="49031"/>
                      <a:pt x="24665" y="70727"/>
                      <a:pt x="60648" y="79723"/>
                    </a:cubicBezTo>
                    <a:cubicBezTo>
                      <a:pt x="96631" y="88719"/>
                      <a:pt x="147431" y="95069"/>
                      <a:pt x="228923" y="98773"/>
                    </a:cubicBezTo>
                    <a:cubicBezTo>
                      <a:pt x="310415" y="102477"/>
                      <a:pt x="479748" y="103006"/>
                      <a:pt x="549598" y="101948"/>
                    </a:cubicBezTo>
                    <a:cubicBezTo>
                      <a:pt x="619448" y="100890"/>
                      <a:pt x="643261" y="109356"/>
                      <a:pt x="648023" y="92423"/>
                    </a:cubicBezTo>
                    <a:cubicBezTo>
                      <a:pt x="652785" y="75490"/>
                      <a:pt x="596165" y="5640"/>
                      <a:pt x="578173" y="348"/>
                    </a:cubicBezTo>
                    <a:cubicBezTo>
                      <a:pt x="560181" y="-4944"/>
                      <a:pt x="560181" y="51677"/>
                      <a:pt x="540073" y="60673"/>
                    </a:cubicBezTo>
                    <a:cubicBezTo>
                      <a:pt x="519965" y="69669"/>
                      <a:pt x="500915" y="55381"/>
                      <a:pt x="457523" y="54323"/>
                    </a:cubicBezTo>
                    <a:cubicBezTo>
                      <a:pt x="414131" y="53265"/>
                      <a:pt x="347456" y="55910"/>
                      <a:pt x="279723" y="54323"/>
                    </a:cubicBezTo>
                    <a:cubicBezTo>
                      <a:pt x="211990" y="52736"/>
                      <a:pt x="49536" y="40565"/>
                      <a:pt x="13023" y="4479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フリーフォーム 210">
                <a:extLst>
                  <a:ext uri="{FF2B5EF4-FFF2-40B4-BE49-F238E27FC236}">
                    <a16:creationId xmlns:a16="http://schemas.microsoft.com/office/drawing/2014/main" id="{594A0354-F1E8-B9D8-AD9D-4E58B978D0B5}"/>
                  </a:ext>
                </a:extLst>
              </p:cNvPr>
              <p:cNvSpPr/>
              <p:nvPr/>
            </p:nvSpPr>
            <p:spPr>
              <a:xfrm>
                <a:off x="3810669" y="3293410"/>
                <a:ext cx="140300" cy="706074"/>
              </a:xfrm>
              <a:custGeom>
                <a:avLst/>
                <a:gdLst>
                  <a:gd name="connsiteX0" fmla="*/ 8856 w 140300"/>
                  <a:gd name="connsiteY0" fmla="*/ 27640 h 706074"/>
                  <a:gd name="connsiteX1" fmla="*/ 12031 w 140300"/>
                  <a:gd name="connsiteY1" fmla="*/ 138765 h 706074"/>
                  <a:gd name="connsiteX2" fmla="*/ 15206 w 140300"/>
                  <a:gd name="connsiteY2" fmla="*/ 561040 h 706074"/>
                  <a:gd name="connsiteX3" fmla="*/ 21556 w 140300"/>
                  <a:gd name="connsiteY3" fmla="*/ 675340 h 706074"/>
                  <a:gd name="connsiteX4" fmla="*/ 40606 w 140300"/>
                  <a:gd name="connsiteY4" fmla="*/ 703915 h 706074"/>
                  <a:gd name="connsiteX5" fmla="*/ 66006 w 140300"/>
                  <a:gd name="connsiteY5" fmla="*/ 630890 h 706074"/>
                  <a:gd name="connsiteX6" fmla="*/ 116806 w 140300"/>
                  <a:gd name="connsiteY6" fmla="*/ 703915 h 706074"/>
                  <a:gd name="connsiteX7" fmla="*/ 97756 w 140300"/>
                  <a:gd name="connsiteY7" fmla="*/ 551515 h 706074"/>
                  <a:gd name="connsiteX8" fmla="*/ 139031 w 140300"/>
                  <a:gd name="connsiteY8" fmla="*/ 49865 h 706074"/>
                  <a:gd name="connsiteX9" fmla="*/ 8856 w 140300"/>
                  <a:gd name="connsiteY9" fmla="*/ 27640 h 706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0300" h="706074">
                    <a:moveTo>
                      <a:pt x="8856" y="27640"/>
                    </a:moveTo>
                    <a:cubicBezTo>
                      <a:pt x="-12311" y="42457"/>
                      <a:pt x="10973" y="49865"/>
                      <a:pt x="12031" y="138765"/>
                    </a:cubicBezTo>
                    <a:cubicBezTo>
                      <a:pt x="13089" y="227665"/>
                      <a:pt x="13619" y="471611"/>
                      <a:pt x="15206" y="561040"/>
                    </a:cubicBezTo>
                    <a:cubicBezTo>
                      <a:pt x="16793" y="650469"/>
                      <a:pt x="17323" y="651528"/>
                      <a:pt x="21556" y="675340"/>
                    </a:cubicBezTo>
                    <a:cubicBezTo>
                      <a:pt x="25789" y="699152"/>
                      <a:pt x="33198" y="711323"/>
                      <a:pt x="40606" y="703915"/>
                    </a:cubicBezTo>
                    <a:cubicBezTo>
                      <a:pt x="48014" y="696507"/>
                      <a:pt x="53306" y="630890"/>
                      <a:pt x="66006" y="630890"/>
                    </a:cubicBezTo>
                    <a:cubicBezTo>
                      <a:pt x="78706" y="630890"/>
                      <a:pt x="111514" y="717144"/>
                      <a:pt x="116806" y="703915"/>
                    </a:cubicBezTo>
                    <a:cubicBezTo>
                      <a:pt x="122098" y="690686"/>
                      <a:pt x="94052" y="660523"/>
                      <a:pt x="97756" y="551515"/>
                    </a:cubicBezTo>
                    <a:cubicBezTo>
                      <a:pt x="101460" y="442507"/>
                      <a:pt x="148556" y="136648"/>
                      <a:pt x="139031" y="49865"/>
                    </a:cubicBezTo>
                    <a:cubicBezTo>
                      <a:pt x="129506" y="-36918"/>
                      <a:pt x="30023" y="12823"/>
                      <a:pt x="8856" y="2764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フリーフォーム 211">
                <a:extLst>
                  <a:ext uri="{FF2B5EF4-FFF2-40B4-BE49-F238E27FC236}">
                    <a16:creationId xmlns:a16="http://schemas.microsoft.com/office/drawing/2014/main" id="{7A73E05B-6D73-0D81-F786-B01A73CD9BE6}"/>
                  </a:ext>
                </a:extLst>
              </p:cNvPr>
              <p:cNvSpPr/>
              <p:nvPr/>
            </p:nvSpPr>
            <p:spPr>
              <a:xfrm>
                <a:off x="3574089" y="3405535"/>
                <a:ext cx="575018" cy="128318"/>
              </a:xfrm>
              <a:custGeom>
                <a:avLst/>
                <a:gdLst>
                  <a:gd name="connsiteX0" fmla="*/ 26361 w 575018"/>
                  <a:gd name="connsiteY0" fmla="*/ 61565 h 128318"/>
                  <a:gd name="connsiteX1" fmla="*/ 58111 w 575018"/>
                  <a:gd name="connsiteY1" fmla="*/ 118715 h 128318"/>
                  <a:gd name="connsiteX2" fmla="*/ 254961 w 575018"/>
                  <a:gd name="connsiteY2" fmla="*/ 128240 h 128318"/>
                  <a:gd name="connsiteX3" fmla="*/ 245436 w 575018"/>
                  <a:gd name="connsiteY3" fmla="*/ 118715 h 128318"/>
                  <a:gd name="connsiteX4" fmla="*/ 566111 w 575018"/>
                  <a:gd name="connsiteY4" fmla="*/ 118715 h 128318"/>
                  <a:gd name="connsiteX5" fmla="*/ 483561 w 575018"/>
                  <a:gd name="connsiteY5" fmla="*/ 1240 h 128318"/>
                  <a:gd name="connsiteX6" fmla="*/ 461336 w 575018"/>
                  <a:gd name="connsiteY6" fmla="*/ 58390 h 128318"/>
                  <a:gd name="connsiteX7" fmla="*/ 410536 w 575018"/>
                  <a:gd name="connsiteY7" fmla="*/ 80615 h 128318"/>
                  <a:gd name="connsiteX8" fmla="*/ 26361 w 575018"/>
                  <a:gd name="connsiteY8" fmla="*/ 61565 h 128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5018" h="128318">
                    <a:moveTo>
                      <a:pt x="26361" y="61565"/>
                    </a:moveTo>
                    <a:cubicBezTo>
                      <a:pt x="-32376" y="67915"/>
                      <a:pt x="20011" y="107603"/>
                      <a:pt x="58111" y="118715"/>
                    </a:cubicBezTo>
                    <a:cubicBezTo>
                      <a:pt x="96211" y="129827"/>
                      <a:pt x="223740" y="128240"/>
                      <a:pt x="254961" y="128240"/>
                    </a:cubicBezTo>
                    <a:cubicBezTo>
                      <a:pt x="286182" y="128240"/>
                      <a:pt x="193578" y="120303"/>
                      <a:pt x="245436" y="118715"/>
                    </a:cubicBezTo>
                    <a:cubicBezTo>
                      <a:pt x="297294" y="117128"/>
                      <a:pt x="526424" y="138294"/>
                      <a:pt x="566111" y="118715"/>
                    </a:cubicBezTo>
                    <a:cubicBezTo>
                      <a:pt x="605798" y="99136"/>
                      <a:pt x="501023" y="11294"/>
                      <a:pt x="483561" y="1240"/>
                    </a:cubicBezTo>
                    <a:cubicBezTo>
                      <a:pt x="466099" y="-8814"/>
                      <a:pt x="473507" y="45161"/>
                      <a:pt x="461336" y="58390"/>
                    </a:cubicBezTo>
                    <a:cubicBezTo>
                      <a:pt x="449165" y="71619"/>
                      <a:pt x="478269" y="77969"/>
                      <a:pt x="410536" y="80615"/>
                    </a:cubicBezTo>
                    <a:cubicBezTo>
                      <a:pt x="342803" y="83261"/>
                      <a:pt x="85098" y="55215"/>
                      <a:pt x="26361" y="6156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フリーフォーム 212">
                <a:extLst>
                  <a:ext uri="{FF2B5EF4-FFF2-40B4-BE49-F238E27FC236}">
                    <a16:creationId xmlns:a16="http://schemas.microsoft.com/office/drawing/2014/main" id="{44D0BEDC-B082-ADA8-AE37-3B86EC63FD4A}"/>
                  </a:ext>
                </a:extLst>
              </p:cNvPr>
              <p:cNvSpPr/>
              <p:nvPr/>
            </p:nvSpPr>
            <p:spPr>
              <a:xfrm>
                <a:off x="3565903" y="3492460"/>
                <a:ext cx="304653" cy="422562"/>
              </a:xfrm>
              <a:custGeom>
                <a:avLst/>
                <a:gdLst>
                  <a:gd name="connsiteX0" fmla="*/ 272672 w 304653"/>
                  <a:gd name="connsiteY0" fmla="*/ 40 h 422562"/>
                  <a:gd name="connsiteX1" fmla="*/ 221872 w 304653"/>
                  <a:gd name="connsiteY1" fmla="*/ 123865 h 422562"/>
                  <a:gd name="connsiteX2" fmla="*/ 129797 w 304653"/>
                  <a:gd name="connsiteY2" fmla="*/ 260390 h 422562"/>
                  <a:gd name="connsiteX3" fmla="*/ 9147 w 304653"/>
                  <a:gd name="connsiteY3" fmla="*/ 412790 h 422562"/>
                  <a:gd name="connsiteX4" fmla="*/ 37722 w 304653"/>
                  <a:gd name="connsiteY4" fmla="*/ 384215 h 422562"/>
                  <a:gd name="connsiteX5" fmla="*/ 269497 w 304653"/>
                  <a:gd name="connsiteY5" fmla="*/ 196890 h 422562"/>
                  <a:gd name="connsiteX6" fmla="*/ 304422 w 304653"/>
                  <a:gd name="connsiteY6" fmla="*/ 111165 h 422562"/>
                  <a:gd name="connsiteX7" fmla="*/ 272672 w 304653"/>
                  <a:gd name="connsiteY7" fmla="*/ 40 h 422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653" h="422562">
                    <a:moveTo>
                      <a:pt x="272672" y="40"/>
                    </a:moveTo>
                    <a:cubicBezTo>
                      <a:pt x="258914" y="2157"/>
                      <a:pt x="245685" y="80473"/>
                      <a:pt x="221872" y="123865"/>
                    </a:cubicBezTo>
                    <a:cubicBezTo>
                      <a:pt x="198059" y="167257"/>
                      <a:pt x="165251" y="212236"/>
                      <a:pt x="129797" y="260390"/>
                    </a:cubicBezTo>
                    <a:cubicBezTo>
                      <a:pt x="94343" y="308544"/>
                      <a:pt x="24493" y="392153"/>
                      <a:pt x="9147" y="412790"/>
                    </a:cubicBezTo>
                    <a:cubicBezTo>
                      <a:pt x="-6199" y="433427"/>
                      <a:pt x="-5670" y="420198"/>
                      <a:pt x="37722" y="384215"/>
                    </a:cubicBezTo>
                    <a:cubicBezTo>
                      <a:pt x="81114" y="348232"/>
                      <a:pt x="225047" y="242398"/>
                      <a:pt x="269497" y="196890"/>
                    </a:cubicBezTo>
                    <a:cubicBezTo>
                      <a:pt x="313947" y="151382"/>
                      <a:pt x="301776" y="142915"/>
                      <a:pt x="304422" y="111165"/>
                    </a:cubicBezTo>
                    <a:cubicBezTo>
                      <a:pt x="307068" y="79415"/>
                      <a:pt x="286430" y="-2077"/>
                      <a:pt x="272672" y="4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フリーフォーム 213">
                <a:extLst>
                  <a:ext uri="{FF2B5EF4-FFF2-40B4-BE49-F238E27FC236}">
                    <a16:creationId xmlns:a16="http://schemas.microsoft.com/office/drawing/2014/main" id="{7244284E-A22D-A91A-61C5-8DF1EB50E917}"/>
                  </a:ext>
                </a:extLst>
              </p:cNvPr>
              <p:cNvSpPr/>
              <p:nvPr/>
            </p:nvSpPr>
            <p:spPr>
              <a:xfrm>
                <a:off x="3892541" y="3586035"/>
                <a:ext cx="195212" cy="189882"/>
              </a:xfrm>
              <a:custGeom>
                <a:avLst/>
                <a:gdLst>
                  <a:gd name="connsiteX0" fmla="*/ 9 w 195212"/>
                  <a:gd name="connsiteY0" fmla="*/ 1715 h 189882"/>
                  <a:gd name="connsiteX1" fmla="*/ 111134 w 195212"/>
                  <a:gd name="connsiteY1" fmla="*/ 49340 h 189882"/>
                  <a:gd name="connsiteX2" fmla="*/ 168284 w 195212"/>
                  <a:gd name="connsiteY2" fmla="*/ 77915 h 189882"/>
                  <a:gd name="connsiteX3" fmla="*/ 193684 w 195212"/>
                  <a:gd name="connsiteY3" fmla="*/ 135065 h 189882"/>
                  <a:gd name="connsiteX4" fmla="*/ 184159 w 195212"/>
                  <a:gd name="connsiteY4" fmla="*/ 182690 h 189882"/>
                  <a:gd name="connsiteX5" fmla="*/ 117484 w 195212"/>
                  <a:gd name="connsiteY5" fmla="*/ 182690 h 189882"/>
                  <a:gd name="connsiteX6" fmla="*/ 104784 w 195212"/>
                  <a:gd name="connsiteY6" fmla="*/ 116015 h 189882"/>
                  <a:gd name="connsiteX7" fmla="*/ 9 w 195212"/>
                  <a:gd name="connsiteY7" fmla="*/ 1715 h 18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5212" h="189882">
                    <a:moveTo>
                      <a:pt x="9" y="1715"/>
                    </a:moveTo>
                    <a:cubicBezTo>
                      <a:pt x="1067" y="-9397"/>
                      <a:pt x="83088" y="36640"/>
                      <a:pt x="111134" y="49340"/>
                    </a:cubicBezTo>
                    <a:cubicBezTo>
                      <a:pt x="139180" y="62040"/>
                      <a:pt x="154526" y="63627"/>
                      <a:pt x="168284" y="77915"/>
                    </a:cubicBezTo>
                    <a:cubicBezTo>
                      <a:pt x="182042" y="92203"/>
                      <a:pt x="191038" y="117602"/>
                      <a:pt x="193684" y="135065"/>
                    </a:cubicBezTo>
                    <a:cubicBezTo>
                      <a:pt x="196330" y="152528"/>
                      <a:pt x="196859" y="174753"/>
                      <a:pt x="184159" y="182690"/>
                    </a:cubicBezTo>
                    <a:cubicBezTo>
                      <a:pt x="171459" y="190627"/>
                      <a:pt x="130713" y="193802"/>
                      <a:pt x="117484" y="182690"/>
                    </a:cubicBezTo>
                    <a:cubicBezTo>
                      <a:pt x="104255" y="171578"/>
                      <a:pt x="119072" y="143003"/>
                      <a:pt x="104784" y="116015"/>
                    </a:cubicBezTo>
                    <a:cubicBezTo>
                      <a:pt x="90497" y="89028"/>
                      <a:pt x="-1049" y="12827"/>
                      <a:pt x="9" y="171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フリーフォーム 214">
                <a:extLst>
                  <a:ext uri="{FF2B5EF4-FFF2-40B4-BE49-F238E27FC236}">
                    <a16:creationId xmlns:a16="http://schemas.microsoft.com/office/drawing/2014/main" id="{0363DDAB-20C8-C465-164E-A395D81E3EFC}"/>
                  </a:ext>
                </a:extLst>
              </p:cNvPr>
              <p:cNvSpPr/>
              <p:nvPr/>
            </p:nvSpPr>
            <p:spPr>
              <a:xfrm>
                <a:off x="4265836" y="2866859"/>
                <a:ext cx="395079" cy="210572"/>
              </a:xfrm>
              <a:custGeom>
                <a:avLst/>
                <a:gdLst>
                  <a:gd name="connsiteX0" fmla="*/ 280764 w 395079"/>
                  <a:gd name="connsiteY0" fmla="*/ 166 h 210572"/>
                  <a:gd name="connsiteX1" fmla="*/ 322039 w 395079"/>
                  <a:gd name="connsiteY1" fmla="*/ 63666 h 210572"/>
                  <a:gd name="connsiteX2" fmla="*/ 395064 w 395079"/>
                  <a:gd name="connsiteY2" fmla="*/ 143041 h 210572"/>
                  <a:gd name="connsiteX3" fmla="*/ 315689 w 395079"/>
                  <a:gd name="connsiteY3" fmla="*/ 146216 h 210572"/>
                  <a:gd name="connsiteX4" fmla="*/ 163289 w 395079"/>
                  <a:gd name="connsiteY4" fmla="*/ 174791 h 210572"/>
                  <a:gd name="connsiteX5" fmla="*/ 1364 w 395079"/>
                  <a:gd name="connsiteY5" fmla="*/ 209716 h 210572"/>
                  <a:gd name="connsiteX6" fmla="*/ 93439 w 395079"/>
                  <a:gd name="connsiteY6" fmla="*/ 136691 h 210572"/>
                  <a:gd name="connsiteX7" fmla="*/ 229964 w 395079"/>
                  <a:gd name="connsiteY7" fmla="*/ 82716 h 210572"/>
                  <a:gd name="connsiteX8" fmla="*/ 280764 w 395079"/>
                  <a:gd name="connsiteY8" fmla="*/ 166 h 21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5079" h="210572">
                    <a:moveTo>
                      <a:pt x="280764" y="166"/>
                    </a:moveTo>
                    <a:cubicBezTo>
                      <a:pt x="296110" y="-3009"/>
                      <a:pt x="302989" y="39854"/>
                      <a:pt x="322039" y="63666"/>
                    </a:cubicBezTo>
                    <a:cubicBezTo>
                      <a:pt x="341089" y="87478"/>
                      <a:pt x="396122" y="129283"/>
                      <a:pt x="395064" y="143041"/>
                    </a:cubicBezTo>
                    <a:cubicBezTo>
                      <a:pt x="394006" y="156799"/>
                      <a:pt x="354318" y="140924"/>
                      <a:pt x="315689" y="146216"/>
                    </a:cubicBezTo>
                    <a:cubicBezTo>
                      <a:pt x="277060" y="151508"/>
                      <a:pt x="215677" y="164208"/>
                      <a:pt x="163289" y="174791"/>
                    </a:cubicBezTo>
                    <a:cubicBezTo>
                      <a:pt x="110901" y="185374"/>
                      <a:pt x="13006" y="216066"/>
                      <a:pt x="1364" y="209716"/>
                    </a:cubicBezTo>
                    <a:cubicBezTo>
                      <a:pt x="-10278" y="203366"/>
                      <a:pt x="55339" y="157858"/>
                      <a:pt x="93439" y="136691"/>
                    </a:cubicBezTo>
                    <a:cubicBezTo>
                      <a:pt x="131539" y="115524"/>
                      <a:pt x="200331" y="102824"/>
                      <a:pt x="229964" y="82716"/>
                    </a:cubicBezTo>
                    <a:cubicBezTo>
                      <a:pt x="259597" y="62608"/>
                      <a:pt x="265418" y="3341"/>
                      <a:pt x="280764" y="16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 215">
                <a:extLst>
                  <a:ext uri="{FF2B5EF4-FFF2-40B4-BE49-F238E27FC236}">
                    <a16:creationId xmlns:a16="http://schemas.microsoft.com/office/drawing/2014/main" id="{8E2F5444-757B-8F2C-E663-D7F605C64CA8}"/>
                  </a:ext>
                </a:extLst>
              </p:cNvPr>
              <p:cNvSpPr/>
              <p:nvPr/>
            </p:nvSpPr>
            <p:spPr>
              <a:xfrm>
                <a:off x="3956018" y="2946366"/>
                <a:ext cx="375604" cy="1019742"/>
              </a:xfrm>
              <a:custGeom>
                <a:avLst/>
                <a:gdLst>
                  <a:gd name="connsiteX0" fmla="*/ 231807 w 375604"/>
                  <a:gd name="connsiteY0" fmla="*/ 34 h 1019742"/>
                  <a:gd name="connsiteX1" fmla="*/ 269907 w 375604"/>
                  <a:gd name="connsiteY1" fmla="*/ 104809 h 1019742"/>
                  <a:gd name="connsiteX2" fmla="*/ 257207 w 375604"/>
                  <a:gd name="connsiteY2" fmla="*/ 508034 h 1019742"/>
                  <a:gd name="connsiteX3" fmla="*/ 269907 w 375604"/>
                  <a:gd name="connsiteY3" fmla="*/ 466759 h 1019742"/>
                  <a:gd name="connsiteX4" fmla="*/ 215932 w 375604"/>
                  <a:gd name="connsiteY4" fmla="*/ 781084 h 1019742"/>
                  <a:gd name="connsiteX5" fmla="*/ 107982 w 375604"/>
                  <a:gd name="connsiteY5" fmla="*/ 908084 h 1019742"/>
                  <a:gd name="connsiteX6" fmla="*/ 32 w 375604"/>
                  <a:gd name="connsiteY6" fmla="*/ 1019209 h 1019742"/>
                  <a:gd name="connsiteX7" fmla="*/ 98457 w 375604"/>
                  <a:gd name="connsiteY7" fmla="*/ 943009 h 1019742"/>
                  <a:gd name="connsiteX8" fmla="*/ 254032 w 375604"/>
                  <a:gd name="connsiteY8" fmla="*/ 784259 h 1019742"/>
                  <a:gd name="connsiteX9" fmla="*/ 327057 w 375604"/>
                  <a:gd name="connsiteY9" fmla="*/ 692184 h 1019742"/>
                  <a:gd name="connsiteX10" fmla="*/ 355632 w 375604"/>
                  <a:gd name="connsiteY10" fmla="*/ 257209 h 1019742"/>
                  <a:gd name="connsiteX11" fmla="*/ 368332 w 375604"/>
                  <a:gd name="connsiteY11" fmla="*/ 95284 h 1019742"/>
                  <a:gd name="connsiteX12" fmla="*/ 231807 w 375604"/>
                  <a:gd name="connsiteY12" fmla="*/ 34 h 1019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5604" h="1019742">
                    <a:moveTo>
                      <a:pt x="231807" y="34"/>
                    </a:moveTo>
                    <a:cubicBezTo>
                      <a:pt x="215403" y="1621"/>
                      <a:pt x="265674" y="20142"/>
                      <a:pt x="269907" y="104809"/>
                    </a:cubicBezTo>
                    <a:cubicBezTo>
                      <a:pt x="274140" y="189476"/>
                      <a:pt x="257207" y="447709"/>
                      <a:pt x="257207" y="508034"/>
                    </a:cubicBezTo>
                    <a:cubicBezTo>
                      <a:pt x="257207" y="568359"/>
                      <a:pt x="276786" y="421251"/>
                      <a:pt x="269907" y="466759"/>
                    </a:cubicBezTo>
                    <a:cubicBezTo>
                      <a:pt x="263028" y="512267"/>
                      <a:pt x="242919" y="707530"/>
                      <a:pt x="215932" y="781084"/>
                    </a:cubicBezTo>
                    <a:cubicBezTo>
                      <a:pt x="188945" y="854638"/>
                      <a:pt x="143965" y="868397"/>
                      <a:pt x="107982" y="908084"/>
                    </a:cubicBezTo>
                    <a:cubicBezTo>
                      <a:pt x="71999" y="947771"/>
                      <a:pt x="1619" y="1013388"/>
                      <a:pt x="32" y="1019209"/>
                    </a:cubicBezTo>
                    <a:cubicBezTo>
                      <a:pt x="-1556" y="1025030"/>
                      <a:pt x="56124" y="982167"/>
                      <a:pt x="98457" y="943009"/>
                    </a:cubicBezTo>
                    <a:cubicBezTo>
                      <a:pt x="140790" y="903851"/>
                      <a:pt x="215932" y="826063"/>
                      <a:pt x="254032" y="784259"/>
                    </a:cubicBezTo>
                    <a:cubicBezTo>
                      <a:pt x="292132" y="742455"/>
                      <a:pt x="310124" y="780026"/>
                      <a:pt x="327057" y="692184"/>
                    </a:cubicBezTo>
                    <a:cubicBezTo>
                      <a:pt x="343990" y="604342"/>
                      <a:pt x="348753" y="356692"/>
                      <a:pt x="355632" y="257209"/>
                    </a:cubicBezTo>
                    <a:cubicBezTo>
                      <a:pt x="362511" y="157726"/>
                      <a:pt x="387911" y="139205"/>
                      <a:pt x="368332" y="95284"/>
                    </a:cubicBezTo>
                    <a:cubicBezTo>
                      <a:pt x="348753" y="51363"/>
                      <a:pt x="248211" y="-1553"/>
                      <a:pt x="231807" y="3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リーフォーム 216">
                <a:extLst>
                  <a:ext uri="{FF2B5EF4-FFF2-40B4-BE49-F238E27FC236}">
                    <a16:creationId xmlns:a16="http://schemas.microsoft.com/office/drawing/2014/main" id="{8F91C76A-BE09-C1E4-6B61-B3FA0AFFA4B1}"/>
                  </a:ext>
                </a:extLst>
              </p:cNvPr>
              <p:cNvSpPr/>
              <p:nvPr/>
            </p:nvSpPr>
            <p:spPr>
              <a:xfrm>
                <a:off x="4257671" y="3252448"/>
                <a:ext cx="505103" cy="129369"/>
              </a:xfrm>
              <a:custGeom>
                <a:avLst/>
                <a:gdLst>
                  <a:gd name="connsiteX0" fmla="*/ 4 w 505103"/>
                  <a:gd name="connsiteY0" fmla="*/ 113052 h 129369"/>
                  <a:gd name="connsiteX1" fmla="*/ 241304 w 505103"/>
                  <a:gd name="connsiteY1" fmla="*/ 103527 h 129369"/>
                  <a:gd name="connsiteX2" fmla="*/ 288929 w 505103"/>
                  <a:gd name="connsiteY2" fmla="*/ 90827 h 129369"/>
                  <a:gd name="connsiteX3" fmla="*/ 365129 w 505103"/>
                  <a:gd name="connsiteY3" fmla="*/ 1927 h 129369"/>
                  <a:gd name="connsiteX4" fmla="*/ 377829 w 505103"/>
                  <a:gd name="connsiteY4" fmla="*/ 36852 h 129369"/>
                  <a:gd name="connsiteX5" fmla="*/ 504829 w 505103"/>
                  <a:gd name="connsiteY5" fmla="*/ 119402 h 129369"/>
                  <a:gd name="connsiteX6" fmla="*/ 406404 w 505103"/>
                  <a:gd name="connsiteY6" fmla="*/ 106702 h 129369"/>
                  <a:gd name="connsiteX7" fmla="*/ 234954 w 505103"/>
                  <a:gd name="connsiteY7" fmla="*/ 128927 h 129369"/>
                  <a:gd name="connsiteX8" fmla="*/ 4 w 505103"/>
                  <a:gd name="connsiteY8" fmla="*/ 113052 h 12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103" h="129369">
                    <a:moveTo>
                      <a:pt x="4" y="113052"/>
                    </a:moveTo>
                    <a:cubicBezTo>
                      <a:pt x="1062" y="108819"/>
                      <a:pt x="193150" y="107231"/>
                      <a:pt x="241304" y="103527"/>
                    </a:cubicBezTo>
                    <a:cubicBezTo>
                      <a:pt x="289458" y="99823"/>
                      <a:pt x="268292" y="107760"/>
                      <a:pt x="288929" y="90827"/>
                    </a:cubicBezTo>
                    <a:cubicBezTo>
                      <a:pt x="309567" y="73894"/>
                      <a:pt x="350312" y="10923"/>
                      <a:pt x="365129" y="1927"/>
                    </a:cubicBezTo>
                    <a:cubicBezTo>
                      <a:pt x="379946" y="-7069"/>
                      <a:pt x="354546" y="17273"/>
                      <a:pt x="377829" y="36852"/>
                    </a:cubicBezTo>
                    <a:cubicBezTo>
                      <a:pt x="401112" y="56431"/>
                      <a:pt x="500067" y="107760"/>
                      <a:pt x="504829" y="119402"/>
                    </a:cubicBezTo>
                    <a:cubicBezTo>
                      <a:pt x="509591" y="131044"/>
                      <a:pt x="451383" y="105115"/>
                      <a:pt x="406404" y="106702"/>
                    </a:cubicBezTo>
                    <a:cubicBezTo>
                      <a:pt x="361425" y="108289"/>
                      <a:pt x="295808" y="125752"/>
                      <a:pt x="234954" y="128927"/>
                    </a:cubicBezTo>
                    <a:cubicBezTo>
                      <a:pt x="174100" y="132102"/>
                      <a:pt x="-1054" y="117285"/>
                      <a:pt x="4" y="11305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フリーフォーム 217">
                <a:extLst>
                  <a:ext uri="{FF2B5EF4-FFF2-40B4-BE49-F238E27FC236}">
                    <a16:creationId xmlns:a16="http://schemas.microsoft.com/office/drawing/2014/main" id="{67C81AB2-00C5-ACAF-D7D3-936C42FECA35}"/>
                  </a:ext>
                </a:extLst>
              </p:cNvPr>
              <p:cNvSpPr/>
              <p:nvPr/>
            </p:nvSpPr>
            <p:spPr>
              <a:xfrm>
                <a:off x="4408344" y="3309247"/>
                <a:ext cx="145474" cy="694651"/>
              </a:xfrm>
              <a:custGeom>
                <a:avLst/>
                <a:gdLst>
                  <a:gd name="connsiteX0" fmla="*/ 23956 w 145474"/>
                  <a:gd name="connsiteY0" fmla="*/ 46728 h 694651"/>
                  <a:gd name="connsiteX1" fmla="*/ 4906 w 145474"/>
                  <a:gd name="connsiteY1" fmla="*/ 440428 h 694651"/>
                  <a:gd name="connsiteX2" fmla="*/ 8081 w 145474"/>
                  <a:gd name="connsiteY2" fmla="*/ 684903 h 694651"/>
                  <a:gd name="connsiteX3" fmla="*/ 90631 w 145474"/>
                  <a:gd name="connsiteY3" fmla="*/ 637278 h 694651"/>
                  <a:gd name="connsiteX4" fmla="*/ 106506 w 145474"/>
                  <a:gd name="connsiteY4" fmla="*/ 554728 h 694651"/>
                  <a:gd name="connsiteX5" fmla="*/ 144606 w 145474"/>
                  <a:gd name="connsiteY5" fmla="*/ 62603 h 694651"/>
                  <a:gd name="connsiteX6" fmla="*/ 23956 w 145474"/>
                  <a:gd name="connsiteY6" fmla="*/ 46728 h 694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5474" h="694651">
                    <a:moveTo>
                      <a:pt x="23956" y="46728"/>
                    </a:moveTo>
                    <a:cubicBezTo>
                      <a:pt x="673" y="109699"/>
                      <a:pt x="7552" y="334066"/>
                      <a:pt x="4906" y="440428"/>
                    </a:cubicBezTo>
                    <a:cubicBezTo>
                      <a:pt x="2260" y="546790"/>
                      <a:pt x="-6207" y="652095"/>
                      <a:pt x="8081" y="684903"/>
                    </a:cubicBezTo>
                    <a:cubicBezTo>
                      <a:pt x="22368" y="717711"/>
                      <a:pt x="74227" y="658974"/>
                      <a:pt x="90631" y="637278"/>
                    </a:cubicBezTo>
                    <a:cubicBezTo>
                      <a:pt x="107035" y="615582"/>
                      <a:pt x="97510" y="650507"/>
                      <a:pt x="106506" y="554728"/>
                    </a:cubicBezTo>
                    <a:cubicBezTo>
                      <a:pt x="115502" y="458949"/>
                      <a:pt x="151485" y="145153"/>
                      <a:pt x="144606" y="62603"/>
                    </a:cubicBezTo>
                    <a:cubicBezTo>
                      <a:pt x="137727" y="-19947"/>
                      <a:pt x="47239" y="-16243"/>
                      <a:pt x="23956" y="4672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557607DF-B07E-F41A-C87C-5952D89FFC0C}"/>
                </a:ext>
              </a:extLst>
            </p:cNvPr>
            <p:cNvGrpSpPr/>
            <p:nvPr/>
          </p:nvGrpSpPr>
          <p:grpSpPr>
            <a:xfrm>
              <a:off x="7062159" y="2853711"/>
              <a:ext cx="875606" cy="857621"/>
              <a:chOff x="3552797" y="4093304"/>
              <a:chExt cx="1189259" cy="1164832"/>
            </a:xfrm>
          </p:grpSpPr>
          <p:sp>
            <p:nvSpPr>
              <p:cNvPr id="220" name="フリーフォーム 219">
                <a:extLst>
                  <a:ext uri="{FF2B5EF4-FFF2-40B4-BE49-F238E27FC236}">
                    <a16:creationId xmlns:a16="http://schemas.microsoft.com/office/drawing/2014/main" id="{C54635C2-79DC-ACDE-1C66-ADC9B63DB032}"/>
                  </a:ext>
                </a:extLst>
              </p:cNvPr>
              <p:cNvSpPr/>
              <p:nvPr/>
            </p:nvSpPr>
            <p:spPr>
              <a:xfrm>
                <a:off x="3552797" y="4346488"/>
                <a:ext cx="1165377" cy="168422"/>
              </a:xfrm>
              <a:custGeom>
                <a:avLst/>
                <a:gdLst>
                  <a:gd name="connsiteX0" fmla="*/ 28 w 1165377"/>
                  <a:gd name="connsiteY0" fmla="*/ 44537 h 168422"/>
                  <a:gd name="connsiteX1" fmla="*/ 104803 w 1165377"/>
                  <a:gd name="connsiteY1" fmla="*/ 146137 h 168422"/>
                  <a:gd name="connsiteX2" fmla="*/ 466753 w 1165377"/>
                  <a:gd name="connsiteY2" fmla="*/ 168362 h 168422"/>
                  <a:gd name="connsiteX3" fmla="*/ 403253 w 1165377"/>
                  <a:gd name="connsiteY3" fmla="*/ 152487 h 168422"/>
                  <a:gd name="connsiteX4" fmla="*/ 987453 w 1165377"/>
                  <a:gd name="connsiteY4" fmla="*/ 146137 h 168422"/>
                  <a:gd name="connsiteX5" fmla="*/ 1162078 w 1165377"/>
                  <a:gd name="connsiteY5" fmla="*/ 146137 h 168422"/>
                  <a:gd name="connsiteX6" fmla="*/ 1095403 w 1165377"/>
                  <a:gd name="connsiteY6" fmla="*/ 88987 h 168422"/>
                  <a:gd name="connsiteX7" fmla="*/ 1016028 w 1165377"/>
                  <a:gd name="connsiteY7" fmla="*/ 87 h 168422"/>
                  <a:gd name="connsiteX8" fmla="*/ 977928 w 1165377"/>
                  <a:gd name="connsiteY8" fmla="*/ 73112 h 168422"/>
                  <a:gd name="connsiteX9" fmla="*/ 746153 w 1165377"/>
                  <a:gd name="connsiteY9" fmla="*/ 104862 h 168422"/>
                  <a:gd name="connsiteX10" fmla="*/ 562003 w 1165377"/>
                  <a:gd name="connsiteY10" fmla="*/ 95337 h 168422"/>
                  <a:gd name="connsiteX11" fmla="*/ 276253 w 1165377"/>
                  <a:gd name="connsiteY11" fmla="*/ 101687 h 168422"/>
                  <a:gd name="connsiteX12" fmla="*/ 111153 w 1165377"/>
                  <a:gd name="connsiteY12" fmla="*/ 92162 h 168422"/>
                  <a:gd name="connsiteX13" fmla="*/ 28 w 1165377"/>
                  <a:gd name="connsiteY13" fmla="*/ 44537 h 168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5377" h="168422">
                    <a:moveTo>
                      <a:pt x="28" y="44537"/>
                    </a:moveTo>
                    <a:cubicBezTo>
                      <a:pt x="-1030" y="53533"/>
                      <a:pt x="27016" y="125500"/>
                      <a:pt x="104803" y="146137"/>
                    </a:cubicBezTo>
                    <a:cubicBezTo>
                      <a:pt x="182591" y="166775"/>
                      <a:pt x="417011" y="167304"/>
                      <a:pt x="466753" y="168362"/>
                    </a:cubicBezTo>
                    <a:cubicBezTo>
                      <a:pt x="516495" y="169420"/>
                      <a:pt x="316470" y="156191"/>
                      <a:pt x="403253" y="152487"/>
                    </a:cubicBezTo>
                    <a:cubicBezTo>
                      <a:pt x="490036" y="148783"/>
                      <a:pt x="987453" y="146137"/>
                      <a:pt x="987453" y="146137"/>
                    </a:cubicBezTo>
                    <a:cubicBezTo>
                      <a:pt x="1113924" y="145079"/>
                      <a:pt x="1144086" y="155662"/>
                      <a:pt x="1162078" y="146137"/>
                    </a:cubicBezTo>
                    <a:cubicBezTo>
                      <a:pt x="1180070" y="136612"/>
                      <a:pt x="1119745" y="113329"/>
                      <a:pt x="1095403" y="88987"/>
                    </a:cubicBezTo>
                    <a:cubicBezTo>
                      <a:pt x="1071061" y="64645"/>
                      <a:pt x="1035607" y="2733"/>
                      <a:pt x="1016028" y="87"/>
                    </a:cubicBezTo>
                    <a:cubicBezTo>
                      <a:pt x="996449" y="-2559"/>
                      <a:pt x="1022907" y="55650"/>
                      <a:pt x="977928" y="73112"/>
                    </a:cubicBezTo>
                    <a:cubicBezTo>
                      <a:pt x="932949" y="90574"/>
                      <a:pt x="815474" y="101158"/>
                      <a:pt x="746153" y="104862"/>
                    </a:cubicBezTo>
                    <a:cubicBezTo>
                      <a:pt x="676832" y="108566"/>
                      <a:pt x="640320" y="95866"/>
                      <a:pt x="562003" y="95337"/>
                    </a:cubicBezTo>
                    <a:cubicBezTo>
                      <a:pt x="483686" y="94808"/>
                      <a:pt x="351395" y="102216"/>
                      <a:pt x="276253" y="101687"/>
                    </a:cubicBezTo>
                    <a:cubicBezTo>
                      <a:pt x="201111" y="101158"/>
                      <a:pt x="151370" y="99041"/>
                      <a:pt x="111153" y="92162"/>
                    </a:cubicBezTo>
                    <a:cubicBezTo>
                      <a:pt x="70936" y="85283"/>
                      <a:pt x="1086" y="35541"/>
                      <a:pt x="28" y="4453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フリーフォーム 220">
                <a:extLst>
                  <a:ext uri="{FF2B5EF4-FFF2-40B4-BE49-F238E27FC236}">
                    <a16:creationId xmlns:a16="http://schemas.microsoft.com/office/drawing/2014/main" id="{B6CBE67B-84E6-6E0C-7404-E08E347AED53}"/>
                  </a:ext>
                </a:extLst>
              </p:cNvPr>
              <p:cNvSpPr/>
              <p:nvPr/>
            </p:nvSpPr>
            <p:spPr>
              <a:xfrm>
                <a:off x="3574680" y="4093304"/>
                <a:ext cx="652180" cy="1164832"/>
              </a:xfrm>
              <a:custGeom>
                <a:avLst/>
                <a:gdLst>
                  <a:gd name="connsiteX0" fmla="*/ 432170 w 652180"/>
                  <a:gd name="connsiteY0" fmla="*/ 5621 h 1164832"/>
                  <a:gd name="connsiteX1" fmla="*/ 590920 w 652180"/>
                  <a:gd name="connsiteY1" fmla="*/ 69121 h 1164832"/>
                  <a:gd name="connsiteX2" fmla="*/ 562345 w 652180"/>
                  <a:gd name="connsiteY2" fmla="*/ 40546 h 1164832"/>
                  <a:gd name="connsiteX3" fmla="*/ 651245 w 652180"/>
                  <a:gd name="connsiteY3" fmla="*/ 40546 h 1164832"/>
                  <a:gd name="connsiteX4" fmla="*/ 606795 w 652180"/>
                  <a:gd name="connsiteY4" fmla="*/ 123096 h 1164832"/>
                  <a:gd name="connsiteX5" fmla="*/ 571870 w 652180"/>
                  <a:gd name="connsiteY5" fmla="*/ 424721 h 1164832"/>
                  <a:gd name="connsiteX6" fmla="*/ 552820 w 652180"/>
                  <a:gd name="connsiteY6" fmla="*/ 586646 h 1164832"/>
                  <a:gd name="connsiteX7" fmla="*/ 508370 w 652180"/>
                  <a:gd name="connsiteY7" fmla="*/ 770796 h 1164832"/>
                  <a:gd name="connsiteX8" fmla="*/ 375020 w 652180"/>
                  <a:gd name="connsiteY8" fmla="*/ 904146 h 1164832"/>
                  <a:gd name="connsiteX9" fmla="*/ 454395 w 652180"/>
                  <a:gd name="connsiteY9" fmla="*/ 846996 h 1164832"/>
                  <a:gd name="connsiteX10" fmla="*/ 241670 w 652180"/>
                  <a:gd name="connsiteY10" fmla="*/ 1012096 h 1164832"/>
                  <a:gd name="connsiteX11" fmla="*/ 3545 w 652180"/>
                  <a:gd name="connsiteY11" fmla="*/ 1164496 h 1164832"/>
                  <a:gd name="connsiteX12" fmla="*/ 111495 w 652180"/>
                  <a:gd name="connsiteY12" fmla="*/ 1047021 h 1164832"/>
                  <a:gd name="connsiteX13" fmla="*/ 282945 w 652180"/>
                  <a:gd name="connsiteY13" fmla="*/ 850171 h 1164832"/>
                  <a:gd name="connsiteX14" fmla="*/ 406770 w 652180"/>
                  <a:gd name="connsiteY14" fmla="*/ 732696 h 1164832"/>
                  <a:gd name="connsiteX15" fmla="*/ 428995 w 652180"/>
                  <a:gd name="connsiteY15" fmla="*/ 500921 h 1164832"/>
                  <a:gd name="connsiteX16" fmla="*/ 486145 w 652180"/>
                  <a:gd name="connsiteY16" fmla="*/ 342171 h 1164832"/>
                  <a:gd name="connsiteX17" fmla="*/ 476620 w 652180"/>
                  <a:gd name="connsiteY17" fmla="*/ 237396 h 1164832"/>
                  <a:gd name="connsiteX18" fmla="*/ 432170 w 652180"/>
                  <a:gd name="connsiteY18" fmla="*/ 5621 h 1164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52180" h="1164832">
                    <a:moveTo>
                      <a:pt x="432170" y="5621"/>
                    </a:moveTo>
                    <a:cubicBezTo>
                      <a:pt x="451220" y="-22425"/>
                      <a:pt x="569224" y="63300"/>
                      <a:pt x="590920" y="69121"/>
                    </a:cubicBezTo>
                    <a:cubicBezTo>
                      <a:pt x="612616" y="74942"/>
                      <a:pt x="552291" y="45309"/>
                      <a:pt x="562345" y="40546"/>
                    </a:cubicBezTo>
                    <a:cubicBezTo>
                      <a:pt x="572399" y="35784"/>
                      <a:pt x="643837" y="26788"/>
                      <a:pt x="651245" y="40546"/>
                    </a:cubicBezTo>
                    <a:cubicBezTo>
                      <a:pt x="658653" y="54304"/>
                      <a:pt x="620024" y="59067"/>
                      <a:pt x="606795" y="123096"/>
                    </a:cubicBezTo>
                    <a:cubicBezTo>
                      <a:pt x="593566" y="187125"/>
                      <a:pt x="580866" y="347463"/>
                      <a:pt x="571870" y="424721"/>
                    </a:cubicBezTo>
                    <a:cubicBezTo>
                      <a:pt x="562874" y="501979"/>
                      <a:pt x="563403" y="528967"/>
                      <a:pt x="552820" y="586646"/>
                    </a:cubicBezTo>
                    <a:cubicBezTo>
                      <a:pt x="542237" y="644325"/>
                      <a:pt x="538003" y="717879"/>
                      <a:pt x="508370" y="770796"/>
                    </a:cubicBezTo>
                    <a:cubicBezTo>
                      <a:pt x="478737" y="823713"/>
                      <a:pt x="384016" y="891446"/>
                      <a:pt x="375020" y="904146"/>
                    </a:cubicBezTo>
                    <a:cubicBezTo>
                      <a:pt x="366024" y="916846"/>
                      <a:pt x="476620" y="829004"/>
                      <a:pt x="454395" y="846996"/>
                    </a:cubicBezTo>
                    <a:cubicBezTo>
                      <a:pt x="432170" y="864988"/>
                      <a:pt x="316812" y="959179"/>
                      <a:pt x="241670" y="1012096"/>
                    </a:cubicBezTo>
                    <a:cubicBezTo>
                      <a:pt x="166528" y="1065013"/>
                      <a:pt x="25241" y="1158675"/>
                      <a:pt x="3545" y="1164496"/>
                    </a:cubicBezTo>
                    <a:cubicBezTo>
                      <a:pt x="-18151" y="1170317"/>
                      <a:pt x="64928" y="1099408"/>
                      <a:pt x="111495" y="1047021"/>
                    </a:cubicBezTo>
                    <a:cubicBezTo>
                      <a:pt x="158062" y="994634"/>
                      <a:pt x="233733" y="902558"/>
                      <a:pt x="282945" y="850171"/>
                    </a:cubicBezTo>
                    <a:cubicBezTo>
                      <a:pt x="332157" y="797784"/>
                      <a:pt x="382428" y="790904"/>
                      <a:pt x="406770" y="732696"/>
                    </a:cubicBezTo>
                    <a:cubicBezTo>
                      <a:pt x="431112" y="674488"/>
                      <a:pt x="415766" y="566009"/>
                      <a:pt x="428995" y="500921"/>
                    </a:cubicBezTo>
                    <a:cubicBezTo>
                      <a:pt x="442224" y="435834"/>
                      <a:pt x="478208" y="386092"/>
                      <a:pt x="486145" y="342171"/>
                    </a:cubicBezTo>
                    <a:cubicBezTo>
                      <a:pt x="494083" y="298250"/>
                      <a:pt x="481912" y="289254"/>
                      <a:pt x="476620" y="237396"/>
                    </a:cubicBezTo>
                    <a:cubicBezTo>
                      <a:pt x="471328" y="185538"/>
                      <a:pt x="413120" y="33667"/>
                      <a:pt x="432170" y="562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フリーフォーム 221">
                <a:extLst>
                  <a:ext uri="{FF2B5EF4-FFF2-40B4-BE49-F238E27FC236}">
                    <a16:creationId xmlns:a16="http://schemas.microsoft.com/office/drawing/2014/main" id="{A72B150F-0B66-F926-55B8-1E2E1BB1F499}"/>
                  </a:ext>
                </a:extLst>
              </p:cNvPr>
              <p:cNvSpPr/>
              <p:nvPr/>
            </p:nvSpPr>
            <p:spPr>
              <a:xfrm>
                <a:off x="4128017" y="4471115"/>
                <a:ext cx="614039" cy="711974"/>
              </a:xfrm>
              <a:custGeom>
                <a:avLst/>
                <a:gdLst>
                  <a:gd name="connsiteX0" fmla="*/ 47108 w 614039"/>
                  <a:gd name="connsiteY0" fmla="*/ 5635 h 711974"/>
                  <a:gd name="connsiteX1" fmla="*/ 91558 w 614039"/>
                  <a:gd name="connsiteY1" fmla="*/ 167560 h 711974"/>
                  <a:gd name="connsiteX2" fmla="*/ 278883 w 614039"/>
                  <a:gd name="connsiteY2" fmla="*/ 431085 h 711974"/>
                  <a:gd name="connsiteX3" fmla="*/ 494783 w 614039"/>
                  <a:gd name="connsiteY3" fmla="*/ 564435 h 711974"/>
                  <a:gd name="connsiteX4" fmla="*/ 605908 w 614039"/>
                  <a:gd name="connsiteY4" fmla="*/ 612060 h 711974"/>
                  <a:gd name="connsiteX5" fmla="*/ 590033 w 614039"/>
                  <a:gd name="connsiteY5" fmla="*/ 605710 h 711974"/>
                  <a:gd name="connsiteX6" fmla="*/ 466208 w 614039"/>
                  <a:gd name="connsiteY6" fmla="*/ 704135 h 711974"/>
                  <a:gd name="connsiteX7" fmla="*/ 418583 w 614039"/>
                  <a:gd name="connsiteY7" fmla="*/ 669210 h 711974"/>
                  <a:gd name="connsiteX8" fmla="*/ 148708 w 614039"/>
                  <a:gd name="connsiteY8" fmla="*/ 380285 h 711974"/>
                  <a:gd name="connsiteX9" fmla="*/ 85208 w 614039"/>
                  <a:gd name="connsiteY9" fmla="*/ 262810 h 711974"/>
                  <a:gd name="connsiteX10" fmla="*/ 2658 w 614039"/>
                  <a:gd name="connsiteY10" fmla="*/ 59610 h 711974"/>
                  <a:gd name="connsiteX11" fmla="*/ 47108 w 614039"/>
                  <a:gd name="connsiteY11" fmla="*/ 5635 h 711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14039" h="711974">
                    <a:moveTo>
                      <a:pt x="47108" y="5635"/>
                    </a:moveTo>
                    <a:cubicBezTo>
                      <a:pt x="61925" y="23627"/>
                      <a:pt x="52929" y="96652"/>
                      <a:pt x="91558" y="167560"/>
                    </a:cubicBezTo>
                    <a:cubicBezTo>
                      <a:pt x="130187" y="238468"/>
                      <a:pt x="211679" y="364939"/>
                      <a:pt x="278883" y="431085"/>
                    </a:cubicBezTo>
                    <a:cubicBezTo>
                      <a:pt x="346087" y="497231"/>
                      <a:pt x="440279" y="534273"/>
                      <a:pt x="494783" y="564435"/>
                    </a:cubicBezTo>
                    <a:cubicBezTo>
                      <a:pt x="549287" y="594597"/>
                      <a:pt x="605908" y="612060"/>
                      <a:pt x="605908" y="612060"/>
                    </a:cubicBezTo>
                    <a:cubicBezTo>
                      <a:pt x="621783" y="618939"/>
                      <a:pt x="613316" y="590364"/>
                      <a:pt x="590033" y="605710"/>
                    </a:cubicBezTo>
                    <a:cubicBezTo>
                      <a:pt x="566750" y="621056"/>
                      <a:pt x="494783" y="693552"/>
                      <a:pt x="466208" y="704135"/>
                    </a:cubicBezTo>
                    <a:cubicBezTo>
                      <a:pt x="437633" y="714718"/>
                      <a:pt x="471500" y="723185"/>
                      <a:pt x="418583" y="669210"/>
                    </a:cubicBezTo>
                    <a:cubicBezTo>
                      <a:pt x="365666" y="615235"/>
                      <a:pt x="204271" y="448018"/>
                      <a:pt x="148708" y="380285"/>
                    </a:cubicBezTo>
                    <a:cubicBezTo>
                      <a:pt x="93145" y="312552"/>
                      <a:pt x="109550" y="316256"/>
                      <a:pt x="85208" y="262810"/>
                    </a:cubicBezTo>
                    <a:cubicBezTo>
                      <a:pt x="60866" y="209364"/>
                      <a:pt x="16416" y="104589"/>
                      <a:pt x="2658" y="59610"/>
                    </a:cubicBezTo>
                    <a:cubicBezTo>
                      <a:pt x="-11100" y="14631"/>
                      <a:pt x="32291" y="-12357"/>
                      <a:pt x="47108" y="563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69EDFF50-1D71-0F01-C6D1-B5E2EF7D8C00}"/>
                </a:ext>
              </a:extLst>
            </p:cNvPr>
            <p:cNvGrpSpPr/>
            <p:nvPr/>
          </p:nvGrpSpPr>
          <p:grpSpPr>
            <a:xfrm rot="650651">
              <a:off x="6997429" y="3784979"/>
              <a:ext cx="838353" cy="840961"/>
              <a:chOff x="3610473" y="5302009"/>
              <a:chExt cx="1138661" cy="1142203"/>
            </a:xfrm>
          </p:grpSpPr>
          <p:sp>
            <p:nvSpPr>
              <p:cNvPr id="224" name="フリーフォーム 223">
                <a:extLst>
                  <a:ext uri="{FF2B5EF4-FFF2-40B4-BE49-F238E27FC236}">
                    <a16:creationId xmlns:a16="http://schemas.microsoft.com/office/drawing/2014/main" id="{7B9ADA96-6B50-7087-C800-C41A18DF6480}"/>
                  </a:ext>
                </a:extLst>
              </p:cNvPr>
              <p:cNvSpPr/>
              <p:nvPr/>
            </p:nvSpPr>
            <p:spPr>
              <a:xfrm>
                <a:off x="3610473" y="5320314"/>
                <a:ext cx="113294" cy="1123898"/>
              </a:xfrm>
              <a:custGeom>
                <a:avLst/>
                <a:gdLst>
                  <a:gd name="connsiteX0" fmla="*/ 2677 w 113294"/>
                  <a:gd name="connsiteY0" fmla="*/ 10511 h 1123898"/>
                  <a:gd name="connsiteX1" fmla="*/ 28077 w 113294"/>
                  <a:gd name="connsiteY1" fmla="*/ 197836 h 1123898"/>
                  <a:gd name="connsiteX2" fmla="*/ 12202 w 113294"/>
                  <a:gd name="connsiteY2" fmla="*/ 737586 h 1123898"/>
                  <a:gd name="connsiteX3" fmla="*/ 18552 w 113294"/>
                  <a:gd name="connsiteY3" fmla="*/ 1032861 h 1123898"/>
                  <a:gd name="connsiteX4" fmla="*/ 34427 w 113294"/>
                  <a:gd name="connsiteY4" fmla="*/ 1118586 h 1123898"/>
                  <a:gd name="connsiteX5" fmla="*/ 85227 w 113294"/>
                  <a:gd name="connsiteY5" fmla="*/ 1045561 h 1123898"/>
                  <a:gd name="connsiteX6" fmla="*/ 110627 w 113294"/>
                  <a:gd name="connsiteY6" fmla="*/ 493111 h 1123898"/>
                  <a:gd name="connsiteX7" fmla="*/ 104277 w 113294"/>
                  <a:gd name="connsiteY7" fmla="*/ 74011 h 1123898"/>
                  <a:gd name="connsiteX8" fmla="*/ 2677 w 113294"/>
                  <a:gd name="connsiteY8" fmla="*/ 10511 h 1123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294" h="1123898">
                    <a:moveTo>
                      <a:pt x="2677" y="10511"/>
                    </a:moveTo>
                    <a:cubicBezTo>
                      <a:pt x="-10023" y="31148"/>
                      <a:pt x="26490" y="76657"/>
                      <a:pt x="28077" y="197836"/>
                    </a:cubicBezTo>
                    <a:cubicBezTo>
                      <a:pt x="29664" y="319015"/>
                      <a:pt x="13789" y="598415"/>
                      <a:pt x="12202" y="737586"/>
                    </a:cubicBezTo>
                    <a:cubicBezTo>
                      <a:pt x="10615" y="876757"/>
                      <a:pt x="14848" y="969361"/>
                      <a:pt x="18552" y="1032861"/>
                    </a:cubicBezTo>
                    <a:cubicBezTo>
                      <a:pt x="22256" y="1096361"/>
                      <a:pt x="23315" y="1116469"/>
                      <a:pt x="34427" y="1118586"/>
                    </a:cubicBezTo>
                    <a:cubicBezTo>
                      <a:pt x="45539" y="1120703"/>
                      <a:pt x="72527" y="1149807"/>
                      <a:pt x="85227" y="1045561"/>
                    </a:cubicBezTo>
                    <a:cubicBezTo>
                      <a:pt x="97927" y="941315"/>
                      <a:pt x="107452" y="655036"/>
                      <a:pt x="110627" y="493111"/>
                    </a:cubicBezTo>
                    <a:cubicBezTo>
                      <a:pt x="113802" y="331186"/>
                      <a:pt x="116448" y="153915"/>
                      <a:pt x="104277" y="74011"/>
                    </a:cubicBezTo>
                    <a:cubicBezTo>
                      <a:pt x="92106" y="-5893"/>
                      <a:pt x="15377" y="-10126"/>
                      <a:pt x="2677" y="1051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フリーフォーム 224">
                <a:extLst>
                  <a:ext uri="{FF2B5EF4-FFF2-40B4-BE49-F238E27FC236}">
                    <a16:creationId xmlns:a16="http://schemas.microsoft.com/office/drawing/2014/main" id="{E0D53153-F4B4-576E-6312-249E5EA70F71}"/>
                  </a:ext>
                </a:extLst>
              </p:cNvPr>
              <p:cNvSpPr/>
              <p:nvPr/>
            </p:nvSpPr>
            <p:spPr>
              <a:xfrm>
                <a:off x="3682360" y="5317635"/>
                <a:ext cx="324507" cy="424779"/>
              </a:xfrm>
              <a:custGeom>
                <a:avLst/>
                <a:gdLst>
                  <a:gd name="connsiteX0" fmla="*/ 6990 w 324507"/>
                  <a:gd name="connsiteY0" fmla="*/ 79865 h 424779"/>
                  <a:gd name="connsiteX1" fmla="*/ 143515 w 324507"/>
                  <a:gd name="connsiteY1" fmla="*/ 92565 h 424779"/>
                  <a:gd name="connsiteX2" fmla="*/ 213365 w 324507"/>
                  <a:gd name="connsiteY2" fmla="*/ 57640 h 424779"/>
                  <a:gd name="connsiteX3" fmla="*/ 219715 w 324507"/>
                  <a:gd name="connsiteY3" fmla="*/ 490 h 424779"/>
                  <a:gd name="connsiteX4" fmla="*/ 289565 w 324507"/>
                  <a:gd name="connsiteY4" fmla="*/ 92565 h 424779"/>
                  <a:gd name="connsiteX5" fmla="*/ 324490 w 324507"/>
                  <a:gd name="connsiteY5" fmla="*/ 149715 h 424779"/>
                  <a:gd name="connsiteX6" fmla="*/ 292740 w 324507"/>
                  <a:gd name="connsiteY6" fmla="*/ 181465 h 424779"/>
                  <a:gd name="connsiteX7" fmla="*/ 200665 w 324507"/>
                  <a:gd name="connsiteY7" fmla="*/ 314815 h 424779"/>
                  <a:gd name="connsiteX8" fmla="*/ 118115 w 324507"/>
                  <a:gd name="connsiteY8" fmla="*/ 422765 h 424779"/>
                  <a:gd name="connsiteX9" fmla="*/ 146690 w 324507"/>
                  <a:gd name="connsiteY9" fmla="*/ 368790 h 424779"/>
                  <a:gd name="connsiteX10" fmla="*/ 181615 w 324507"/>
                  <a:gd name="connsiteY10" fmla="*/ 175115 h 424779"/>
                  <a:gd name="connsiteX11" fmla="*/ 187965 w 324507"/>
                  <a:gd name="connsiteY11" fmla="*/ 137015 h 424779"/>
                  <a:gd name="connsiteX12" fmla="*/ 159390 w 324507"/>
                  <a:gd name="connsiteY12" fmla="*/ 121140 h 424779"/>
                  <a:gd name="connsiteX13" fmla="*/ 32390 w 324507"/>
                  <a:gd name="connsiteY13" fmla="*/ 124315 h 424779"/>
                  <a:gd name="connsiteX14" fmla="*/ 6990 w 324507"/>
                  <a:gd name="connsiteY14" fmla="*/ 79865 h 424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4507" h="424779">
                    <a:moveTo>
                      <a:pt x="6990" y="79865"/>
                    </a:moveTo>
                    <a:cubicBezTo>
                      <a:pt x="25511" y="74573"/>
                      <a:pt x="109119" y="96269"/>
                      <a:pt x="143515" y="92565"/>
                    </a:cubicBezTo>
                    <a:cubicBezTo>
                      <a:pt x="177911" y="88861"/>
                      <a:pt x="200665" y="72986"/>
                      <a:pt x="213365" y="57640"/>
                    </a:cubicBezTo>
                    <a:cubicBezTo>
                      <a:pt x="226065" y="42294"/>
                      <a:pt x="207015" y="-5331"/>
                      <a:pt x="219715" y="490"/>
                    </a:cubicBezTo>
                    <a:cubicBezTo>
                      <a:pt x="232415" y="6311"/>
                      <a:pt x="272103" y="67694"/>
                      <a:pt x="289565" y="92565"/>
                    </a:cubicBezTo>
                    <a:cubicBezTo>
                      <a:pt x="307027" y="117436"/>
                      <a:pt x="323961" y="134898"/>
                      <a:pt x="324490" y="149715"/>
                    </a:cubicBezTo>
                    <a:cubicBezTo>
                      <a:pt x="325019" y="164532"/>
                      <a:pt x="313377" y="153948"/>
                      <a:pt x="292740" y="181465"/>
                    </a:cubicBezTo>
                    <a:cubicBezTo>
                      <a:pt x="272103" y="208982"/>
                      <a:pt x="229769" y="274598"/>
                      <a:pt x="200665" y="314815"/>
                    </a:cubicBezTo>
                    <a:cubicBezTo>
                      <a:pt x="171561" y="355032"/>
                      <a:pt x="127111" y="413769"/>
                      <a:pt x="118115" y="422765"/>
                    </a:cubicBezTo>
                    <a:cubicBezTo>
                      <a:pt x="109119" y="431761"/>
                      <a:pt x="136107" y="410065"/>
                      <a:pt x="146690" y="368790"/>
                    </a:cubicBezTo>
                    <a:cubicBezTo>
                      <a:pt x="157273" y="327515"/>
                      <a:pt x="174736" y="213744"/>
                      <a:pt x="181615" y="175115"/>
                    </a:cubicBezTo>
                    <a:cubicBezTo>
                      <a:pt x="188494" y="136486"/>
                      <a:pt x="191669" y="146011"/>
                      <a:pt x="187965" y="137015"/>
                    </a:cubicBezTo>
                    <a:cubicBezTo>
                      <a:pt x="184261" y="128019"/>
                      <a:pt x="185319" y="123257"/>
                      <a:pt x="159390" y="121140"/>
                    </a:cubicBezTo>
                    <a:cubicBezTo>
                      <a:pt x="133461" y="119023"/>
                      <a:pt x="54615" y="129607"/>
                      <a:pt x="32390" y="124315"/>
                    </a:cubicBezTo>
                    <a:cubicBezTo>
                      <a:pt x="10165" y="119023"/>
                      <a:pt x="-11531" y="85157"/>
                      <a:pt x="6990" y="7986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フリーフォーム 225">
                <a:extLst>
                  <a:ext uri="{FF2B5EF4-FFF2-40B4-BE49-F238E27FC236}">
                    <a16:creationId xmlns:a16="http://schemas.microsoft.com/office/drawing/2014/main" id="{831A478F-5A20-80B4-F906-65A16780D284}"/>
                  </a:ext>
                </a:extLst>
              </p:cNvPr>
              <p:cNvSpPr/>
              <p:nvPr/>
            </p:nvSpPr>
            <p:spPr>
              <a:xfrm>
                <a:off x="3708370" y="5673605"/>
                <a:ext cx="272368" cy="556206"/>
              </a:xfrm>
              <a:custGeom>
                <a:avLst/>
                <a:gdLst>
                  <a:gd name="connsiteX0" fmla="*/ 92105 w 272368"/>
                  <a:gd name="connsiteY0" fmla="*/ 6470 h 556206"/>
                  <a:gd name="connsiteX1" fmla="*/ 244505 w 272368"/>
                  <a:gd name="connsiteY1" fmla="*/ 219195 h 556206"/>
                  <a:gd name="connsiteX2" fmla="*/ 269905 w 272368"/>
                  <a:gd name="connsiteY2" fmla="*/ 400170 h 556206"/>
                  <a:gd name="connsiteX3" fmla="*/ 212755 w 272368"/>
                  <a:gd name="connsiteY3" fmla="*/ 514470 h 556206"/>
                  <a:gd name="connsiteX4" fmla="*/ 146080 w 272368"/>
                  <a:gd name="connsiteY4" fmla="*/ 555745 h 556206"/>
                  <a:gd name="connsiteX5" fmla="*/ 111155 w 272368"/>
                  <a:gd name="connsiteY5" fmla="*/ 492245 h 556206"/>
                  <a:gd name="connsiteX6" fmla="*/ 95280 w 272368"/>
                  <a:gd name="connsiteY6" fmla="*/ 482720 h 556206"/>
                  <a:gd name="connsiteX7" fmla="*/ 30 w 272368"/>
                  <a:gd name="connsiteY7" fmla="*/ 393820 h 556206"/>
                  <a:gd name="connsiteX8" fmla="*/ 85755 w 272368"/>
                  <a:gd name="connsiteY8" fmla="*/ 412870 h 556206"/>
                  <a:gd name="connsiteX9" fmla="*/ 161955 w 272368"/>
                  <a:gd name="connsiteY9" fmla="*/ 368420 h 556206"/>
                  <a:gd name="connsiteX10" fmla="*/ 168305 w 272368"/>
                  <a:gd name="connsiteY10" fmla="*/ 273170 h 556206"/>
                  <a:gd name="connsiteX11" fmla="*/ 92105 w 272368"/>
                  <a:gd name="connsiteY11" fmla="*/ 73145 h 556206"/>
                  <a:gd name="connsiteX12" fmla="*/ 92105 w 272368"/>
                  <a:gd name="connsiteY12" fmla="*/ 6470 h 556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2368" h="556206">
                    <a:moveTo>
                      <a:pt x="92105" y="6470"/>
                    </a:moveTo>
                    <a:cubicBezTo>
                      <a:pt x="117505" y="30812"/>
                      <a:pt x="214872" y="153578"/>
                      <a:pt x="244505" y="219195"/>
                    </a:cubicBezTo>
                    <a:cubicBezTo>
                      <a:pt x="274138" y="284812"/>
                      <a:pt x="275197" y="350958"/>
                      <a:pt x="269905" y="400170"/>
                    </a:cubicBezTo>
                    <a:cubicBezTo>
                      <a:pt x="264613" y="449382"/>
                      <a:pt x="233393" y="488541"/>
                      <a:pt x="212755" y="514470"/>
                    </a:cubicBezTo>
                    <a:cubicBezTo>
                      <a:pt x="192118" y="540399"/>
                      <a:pt x="163013" y="559449"/>
                      <a:pt x="146080" y="555745"/>
                    </a:cubicBezTo>
                    <a:cubicBezTo>
                      <a:pt x="129147" y="552041"/>
                      <a:pt x="111155" y="492245"/>
                      <a:pt x="111155" y="492245"/>
                    </a:cubicBezTo>
                    <a:cubicBezTo>
                      <a:pt x="102688" y="480074"/>
                      <a:pt x="113801" y="499124"/>
                      <a:pt x="95280" y="482720"/>
                    </a:cubicBezTo>
                    <a:cubicBezTo>
                      <a:pt x="76759" y="466316"/>
                      <a:pt x="1617" y="405462"/>
                      <a:pt x="30" y="393820"/>
                    </a:cubicBezTo>
                    <a:cubicBezTo>
                      <a:pt x="-1557" y="382178"/>
                      <a:pt x="58767" y="417103"/>
                      <a:pt x="85755" y="412870"/>
                    </a:cubicBezTo>
                    <a:cubicBezTo>
                      <a:pt x="112743" y="408637"/>
                      <a:pt x="148197" y="391703"/>
                      <a:pt x="161955" y="368420"/>
                    </a:cubicBezTo>
                    <a:cubicBezTo>
                      <a:pt x="175713" y="345137"/>
                      <a:pt x="179947" y="322383"/>
                      <a:pt x="168305" y="273170"/>
                    </a:cubicBezTo>
                    <a:cubicBezTo>
                      <a:pt x="156663" y="223958"/>
                      <a:pt x="104805" y="114949"/>
                      <a:pt x="92105" y="73145"/>
                    </a:cubicBezTo>
                    <a:cubicBezTo>
                      <a:pt x="79405" y="31341"/>
                      <a:pt x="66705" y="-17872"/>
                      <a:pt x="92105" y="647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フリーフォーム 226">
                <a:extLst>
                  <a:ext uri="{FF2B5EF4-FFF2-40B4-BE49-F238E27FC236}">
                    <a16:creationId xmlns:a16="http://schemas.microsoft.com/office/drawing/2014/main" id="{301B67A8-D50B-7397-BDEB-993D60ACBFA4}"/>
                  </a:ext>
                </a:extLst>
              </p:cNvPr>
              <p:cNvSpPr/>
              <p:nvPr/>
            </p:nvSpPr>
            <p:spPr>
              <a:xfrm>
                <a:off x="4016211" y="5425838"/>
                <a:ext cx="641116" cy="118658"/>
              </a:xfrm>
              <a:custGeom>
                <a:avLst/>
                <a:gdLst>
                  <a:gd name="connsiteX0" fmla="*/ 12864 w 641116"/>
                  <a:gd name="connsiteY0" fmla="*/ 66912 h 118658"/>
                  <a:gd name="connsiteX1" fmla="*/ 346239 w 641116"/>
                  <a:gd name="connsiteY1" fmla="*/ 76437 h 118658"/>
                  <a:gd name="connsiteX2" fmla="*/ 447839 w 641116"/>
                  <a:gd name="connsiteY2" fmla="*/ 76437 h 118658"/>
                  <a:gd name="connsiteX3" fmla="*/ 511339 w 641116"/>
                  <a:gd name="connsiteY3" fmla="*/ 237 h 118658"/>
                  <a:gd name="connsiteX4" fmla="*/ 638339 w 641116"/>
                  <a:gd name="connsiteY4" fmla="*/ 105012 h 118658"/>
                  <a:gd name="connsiteX5" fmla="*/ 377989 w 641116"/>
                  <a:gd name="connsiteY5" fmla="*/ 117712 h 118658"/>
                  <a:gd name="connsiteX6" fmla="*/ 250989 w 641116"/>
                  <a:gd name="connsiteY6" fmla="*/ 108187 h 118658"/>
                  <a:gd name="connsiteX7" fmla="*/ 82714 w 641116"/>
                  <a:gd name="connsiteY7" fmla="*/ 114537 h 118658"/>
                  <a:gd name="connsiteX8" fmla="*/ 12864 w 641116"/>
                  <a:gd name="connsiteY8" fmla="*/ 66912 h 118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1116" h="118658">
                    <a:moveTo>
                      <a:pt x="12864" y="66912"/>
                    </a:moveTo>
                    <a:cubicBezTo>
                      <a:pt x="56785" y="60562"/>
                      <a:pt x="273743" y="74850"/>
                      <a:pt x="346239" y="76437"/>
                    </a:cubicBezTo>
                    <a:cubicBezTo>
                      <a:pt x="418735" y="78024"/>
                      <a:pt x="420322" y="89137"/>
                      <a:pt x="447839" y="76437"/>
                    </a:cubicBezTo>
                    <a:cubicBezTo>
                      <a:pt x="475356" y="63737"/>
                      <a:pt x="479589" y="-4525"/>
                      <a:pt x="511339" y="237"/>
                    </a:cubicBezTo>
                    <a:cubicBezTo>
                      <a:pt x="543089" y="4999"/>
                      <a:pt x="660564" y="85433"/>
                      <a:pt x="638339" y="105012"/>
                    </a:cubicBezTo>
                    <a:cubicBezTo>
                      <a:pt x="616114" y="124591"/>
                      <a:pt x="442547" y="117183"/>
                      <a:pt x="377989" y="117712"/>
                    </a:cubicBezTo>
                    <a:cubicBezTo>
                      <a:pt x="313431" y="118241"/>
                      <a:pt x="300201" y="108716"/>
                      <a:pt x="250989" y="108187"/>
                    </a:cubicBezTo>
                    <a:cubicBezTo>
                      <a:pt x="201777" y="107658"/>
                      <a:pt x="116581" y="117183"/>
                      <a:pt x="82714" y="114537"/>
                    </a:cubicBezTo>
                    <a:cubicBezTo>
                      <a:pt x="48847" y="111891"/>
                      <a:pt x="-31057" y="73262"/>
                      <a:pt x="12864" y="6691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フリーフォーム 227">
                <a:extLst>
                  <a:ext uri="{FF2B5EF4-FFF2-40B4-BE49-F238E27FC236}">
                    <a16:creationId xmlns:a16="http://schemas.microsoft.com/office/drawing/2014/main" id="{78795F92-2E1A-2AD0-3856-A74090FD5F82}"/>
                  </a:ext>
                </a:extLst>
              </p:cNvPr>
              <p:cNvSpPr/>
              <p:nvPr/>
            </p:nvSpPr>
            <p:spPr>
              <a:xfrm>
                <a:off x="4225921" y="5302009"/>
                <a:ext cx="153572" cy="418584"/>
              </a:xfrm>
              <a:custGeom>
                <a:avLst/>
                <a:gdLst>
                  <a:gd name="connsiteX0" fmla="*/ 12704 w 153572"/>
                  <a:gd name="connsiteY0" fmla="*/ 12941 h 418584"/>
                  <a:gd name="connsiteX1" fmla="*/ 3179 w 153572"/>
                  <a:gd name="connsiteY1" fmla="*/ 222491 h 418584"/>
                  <a:gd name="connsiteX2" fmla="*/ 15879 w 153572"/>
                  <a:gd name="connsiteY2" fmla="*/ 378066 h 418584"/>
                  <a:gd name="connsiteX3" fmla="*/ 79379 w 153572"/>
                  <a:gd name="connsiteY3" fmla="*/ 416166 h 418584"/>
                  <a:gd name="connsiteX4" fmla="*/ 101604 w 153572"/>
                  <a:gd name="connsiteY4" fmla="*/ 384416 h 418584"/>
                  <a:gd name="connsiteX5" fmla="*/ 98429 w 153572"/>
                  <a:gd name="connsiteY5" fmla="*/ 143116 h 418584"/>
                  <a:gd name="connsiteX6" fmla="*/ 152404 w 153572"/>
                  <a:gd name="connsiteY6" fmla="*/ 57391 h 418584"/>
                  <a:gd name="connsiteX7" fmla="*/ 127004 w 153572"/>
                  <a:gd name="connsiteY7" fmla="*/ 25641 h 418584"/>
                  <a:gd name="connsiteX8" fmla="*/ 12704 w 153572"/>
                  <a:gd name="connsiteY8" fmla="*/ 12941 h 418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3572" h="418584">
                    <a:moveTo>
                      <a:pt x="12704" y="12941"/>
                    </a:moveTo>
                    <a:cubicBezTo>
                      <a:pt x="-7933" y="45749"/>
                      <a:pt x="2650" y="161637"/>
                      <a:pt x="3179" y="222491"/>
                    </a:cubicBezTo>
                    <a:cubicBezTo>
                      <a:pt x="3708" y="283345"/>
                      <a:pt x="3179" y="345787"/>
                      <a:pt x="15879" y="378066"/>
                    </a:cubicBezTo>
                    <a:cubicBezTo>
                      <a:pt x="28579" y="410345"/>
                      <a:pt x="65092" y="415108"/>
                      <a:pt x="79379" y="416166"/>
                    </a:cubicBezTo>
                    <a:cubicBezTo>
                      <a:pt x="93666" y="417224"/>
                      <a:pt x="98429" y="429924"/>
                      <a:pt x="101604" y="384416"/>
                    </a:cubicBezTo>
                    <a:cubicBezTo>
                      <a:pt x="104779" y="338908"/>
                      <a:pt x="89962" y="197620"/>
                      <a:pt x="98429" y="143116"/>
                    </a:cubicBezTo>
                    <a:cubicBezTo>
                      <a:pt x="106896" y="88612"/>
                      <a:pt x="147642" y="76970"/>
                      <a:pt x="152404" y="57391"/>
                    </a:cubicBezTo>
                    <a:cubicBezTo>
                      <a:pt x="157166" y="37812"/>
                      <a:pt x="147112" y="31991"/>
                      <a:pt x="127004" y="25641"/>
                    </a:cubicBezTo>
                    <a:cubicBezTo>
                      <a:pt x="106896" y="19291"/>
                      <a:pt x="33341" y="-19867"/>
                      <a:pt x="12704" y="1294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フリーフォーム 228">
                <a:extLst>
                  <a:ext uri="{FF2B5EF4-FFF2-40B4-BE49-F238E27FC236}">
                    <a16:creationId xmlns:a16="http://schemas.microsoft.com/office/drawing/2014/main" id="{1550C226-5FEE-D19A-363D-1267D1074BC2}"/>
                  </a:ext>
                </a:extLst>
              </p:cNvPr>
              <p:cNvSpPr/>
              <p:nvPr/>
            </p:nvSpPr>
            <p:spPr>
              <a:xfrm>
                <a:off x="3887425" y="5603744"/>
                <a:ext cx="861709" cy="122790"/>
              </a:xfrm>
              <a:custGeom>
                <a:avLst/>
                <a:gdLst>
                  <a:gd name="connsiteX0" fmla="*/ 11475 w 861709"/>
                  <a:gd name="connsiteY0" fmla="*/ 63631 h 122790"/>
                  <a:gd name="connsiteX1" fmla="*/ 62275 w 861709"/>
                  <a:gd name="connsiteY1" fmla="*/ 111256 h 122790"/>
                  <a:gd name="connsiteX2" fmla="*/ 484550 w 861709"/>
                  <a:gd name="connsiteY2" fmla="*/ 111256 h 122790"/>
                  <a:gd name="connsiteX3" fmla="*/ 840150 w 861709"/>
                  <a:gd name="connsiteY3" fmla="*/ 120781 h 122790"/>
                  <a:gd name="connsiteX4" fmla="*/ 817925 w 861709"/>
                  <a:gd name="connsiteY4" fmla="*/ 66806 h 122790"/>
                  <a:gd name="connsiteX5" fmla="*/ 783000 w 861709"/>
                  <a:gd name="connsiteY5" fmla="*/ 131 h 122790"/>
                  <a:gd name="connsiteX6" fmla="*/ 694100 w 861709"/>
                  <a:gd name="connsiteY6" fmla="*/ 50931 h 122790"/>
                  <a:gd name="connsiteX7" fmla="*/ 567100 w 861709"/>
                  <a:gd name="connsiteY7" fmla="*/ 92206 h 122790"/>
                  <a:gd name="connsiteX8" fmla="*/ 405175 w 861709"/>
                  <a:gd name="connsiteY8" fmla="*/ 82681 h 122790"/>
                  <a:gd name="connsiteX9" fmla="*/ 154350 w 861709"/>
                  <a:gd name="connsiteY9" fmla="*/ 76331 h 122790"/>
                  <a:gd name="connsiteX10" fmla="*/ 11475 w 861709"/>
                  <a:gd name="connsiteY10" fmla="*/ 63631 h 12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61709" h="122790">
                    <a:moveTo>
                      <a:pt x="11475" y="63631"/>
                    </a:moveTo>
                    <a:cubicBezTo>
                      <a:pt x="-3871" y="69452"/>
                      <a:pt x="-16571" y="103319"/>
                      <a:pt x="62275" y="111256"/>
                    </a:cubicBezTo>
                    <a:cubicBezTo>
                      <a:pt x="141121" y="119193"/>
                      <a:pt x="354904" y="109669"/>
                      <a:pt x="484550" y="111256"/>
                    </a:cubicBezTo>
                    <a:cubicBezTo>
                      <a:pt x="614196" y="112843"/>
                      <a:pt x="784588" y="128189"/>
                      <a:pt x="840150" y="120781"/>
                    </a:cubicBezTo>
                    <a:cubicBezTo>
                      <a:pt x="895712" y="113373"/>
                      <a:pt x="827450" y="86914"/>
                      <a:pt x="817925" y="66806"/>
                    </a:cubicBezTo>
                    <a:cubicBezTo>
                      <a:pt x="808400" y="46698"/>
                      <a:pt x="803637" y="2777"/>
                      <a:pt x="783000" y="131"/>
                    </a:cubicBezTo>
                    <a:cubicBezTo>
                      <a:pt x="762363" y="-2515"/>
                      <a:pt x="730083" y="35585"/>
                      <a:pt x="694100" y="50931"/>
                    </a:cubicBezTo>
                    <a:cubicBezTo>
                      <a:pt x="658117" y="66277"/>
                      <a:pt x="615254" y="86914"/>
                      <a:pt x="567100" y="92206"/>
                    </a:cubicBezTo>
                    <a:cubicBezTo>
                      <a:pt x="518946" y="97498"/>
                      <a:pt x="473967" y="85327"/>
                      <a:pt x="405175" y="82681"/>
                    </a:cubicBezTo>
                    <a:cubicBezTo>
                      <a:pt x="336383" y="80035"/>
                      <a:pt x="214675" y="78977"/>
                      <a:pt x="154350" y="76331"/>
                    </a:cubicBezTo>
                    <a:cubicBezTo>
                      <a:pt x="94025" y="73685"/>
                      <a:pt x="26821" y="57810"/>
                      <a:pt x="11475" y="6363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フリーフォーム 229">
                <a:extLst>
                  <a:ext uri="{FF2B5EF4-FFF2-40B4-BE49-F238E27FC236}">
                    <a16:creationId xmlns:a16="http://schemas.microsoft.com/office/drawing/2014/main" id="{0277FD42-CA09-C9FA-75DA-BE5194638DF4}"/>
                  </a:ext>
                </a:extLst>
              </p:cNvPr>
              <p:cNvSpPr/>
              <p:nvPr/>
            </p:nvSpPr>
            <p:spPr>
              <a:xfrm>
                <a:off x="3993533" y="5700213"/>
                <a:ext cx="264177" cy="294660"/>
              </a:xfrm>
              <a:custGeom>
                <a:avLst/>
                <a:gdLst>
                  <a:gd name="connsiteX0" fmla="*/ 137142 w 264177"/>
                  <a:gd name="connsiteY0" fmla="*/ 8437 h 294660"/>
                  <a:gd name="connsiteX1" fmla="*/ 124442 w 264177"/>
                  <a:gd name="connsiteY1" fmla="*/ 116387 h 294660"/>
                  <a:gd name="connsiteX2" fmla="*/ 86342 w 264177"/>
                  <a:gd name="connsiteY2" fmla="*/ 186237 h 294660"/>
                  <a:gd name="connsiteX3" fmla="*/ 617 w 264177"/>
                  <a:gd name="connsiteY3" fmla="*/ 294187 h 294660"/>
                  <a:gd name="connsiteX4" fmla="*/ 54592 w 264177"/>
                  <a:gd name="connsiteY4" fmla="*/ 224337 h 294660"/>
                  <a:gd name="connsiteX5" fmla="*/ 178417 w 264177"/>
                  <a:gd name="connsiteY5" fmla="*/ 192587 h 294660"/>
                  <a:gd name="connsiteX6" fmla="*/ 264142 w 264177"/>
                  <a:gd name="connsiteY6" fmla="*/ 27487 h 294660"/>
                  <a:gd name="connsiteX7" fmla="*/ 137142 w 264177"/>
                  <a:gd name="connsiteY7" fmla="*/ 8437 h 294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4177" h="294660">
                    <a:moveTo>
                      <a:pt x="137142" y="8437"/>
                    </a:moveTo>
                    <a:cubicBezTo>
                      <a:pt x="113859" y="23254"/>
                      <a:pt x="132909" y="86754"/>
                      <a:pt x="124442" y="116387"/>
                    </a:cubicBezTo>
                    <a:cubicBezTo>
                      <a:pt x="115975" y="146020"/>
                      <a:pt x="106979" y="156604"/>
                      <a:pt x="86342" y="186237"/>
                    </a:cubicBezTo>
                    <a:cubicBezTo>
                      <a:pt x="65705" y="215870"/>
                      <a:pt x="5909" y="287837"/>
                      <a:pt x="617" y="294187"/>
                    </a:cubicBezTo>
                    <a:cubicBezTo>
                      <a:pt x="-4675" y="300537"/>
                      <a:pt x="24959" y="241270"/>
                      <a:pt x="54592" y="224337"/>
                    </a:cubicBezTo>
                    <a:cubicBezTo>
                      <a:pt x="84225" y="207404"/>
                      <a:pt x="143492" y="225395"/>
                      <a:pt x="178417" y="192587"/>
                    </a:cubicBezTo>
                    <a:cubicBezTo>
                      <a:pt x="213342" y="159779"/>
                      <a:pt x="265729" y="57649"/>
                      <a:pt x="264142" y="27487"/>
                    </a:cubicBezTo>
                    <a:cubicBezTo>
                      <a:pt x="262555" y="-2675"/>
                      <a:pt x="160425" y="-6380"/>
                      <a:pt x="137142" y="843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フリーフォーム 230">
                <a:extLst>
                  <a:ext uri="{FF2B5EF4-FFF2-40B4-BE49-F238E27FC236}">
                    <a16:creationId xmlns:a16="http://schemas.microsoft.com/office/drawing/2014/main" id="{5A89D63D-02B0-2E86-C61E-23484C60EE9E}"/>
                  </a:ext>
                </a:extLst>
              </p:cNvPr>
              <p:cNvSpPr/>
              <p:nvPr/>
            </p:nvSpPr>
            <p:spPr>
              <a:xfrm>
                <a:off x="4337178" y="5698414"/>
                <a:ext cx="384564" cy="249434"/>
              </a:xfrm>
              <a:custGeom>
                <a:avLst/>
                <a:gdLst>
                  <a:gd name="connsiteX0" fmla="*/ 28447 w 384564"/>
                  <a:gd name="connsiteY0" fmla="*/ 13411 h 249434"/>
                  <a:gd name="connsiteX1" fmla="*/ 3047 w 384564"/>
                  <a:gd name="connsiteY1" fmla="*/ 162636 h 249434"/>
                  <a:gd name="connsiteX2" fmla="*/ 82422 w 384564"/>
                  <a:gd name="connsiteY2" fmla="*/ 242011 h 249434"/>
                  <a:gd name="connsiteX3" fmla="*/ 364997 w 384564"/>
                  <a:gd name="connsiteY3" fmla="*/ 238836 h 249434"/>
                  <a:gd name="connsiteX4" fmla="*/ 358647 w 384564"/>
                  <a:gd name="connsiteY4" fmla="*/ 178511 h 249434"/>
                  <a:gd name="connsiteX5" fmla="*/ 345947 w 384564"/>
                  <a:gd name="connsiteY5" fmla="*/ 149936 h 249434"/>
                  <a:gd name="connsiteX6" fmla="*/ 352297 w 384564"/>
                  <a:gd name="connsiteY6" fmla="*/ 70561 h 249434"/>
                  <a:gd name="connsiteX7" fmla="*/ 330072 w 384564"/>
                  <a:gd name="connsiteY7" fmla="*/ 127711 h 249434"/>
                  <a:gd name="connsiteX8" fmla="*/ 168147 w 384564"/>
                  <a:gd name="connsiteY8" fmla="*/ 162636 h 249434"/>
                  <a:gd name="connsiteX9" fmla="*/ 104647 w 384564"/>
                  <a:gd name="connsiteY9" fmla="*/ 153111 h 249434"/>
                  <a:gd name="connsiteX10" fmla="*/ 139572 w 384564"/>
                  <a:gd name="connsiteY10" fmla="*/ 22936 h 249434"/>
                  <a:gd name="connsiteX11" fmla="*/ 28447 w 384564"/>
                  <a:gd name="connsiteY11" fmla="*/ 13411 h 249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4564" h="249434">
                    <a:moveTo>
                      <a:pt x="28447" y="13411"/>
                    </a:moveTo>
                    <a:cubicBezTo>
                      <a:pt x="5693" y="36694"/>
                      <a:pt x="-5949" y="124536"/>
                      <a:pt x="3047" y="162636"/>
                    </a:cubicBezTo>
                    <a:cubicBezTo>
                      <a:pt x="12043" y="200736"/>
                      <a:pt x="22097" y="229311"/>
                      <a:pt x="82422" y="242011"/>
                    </a:cubicBezTo>
                    <a:cubicBezTo>
                      <a:pt x="142747" y="254711"/>
                      <a:pt x="318960" y="249419"/>
                      <a:pt x="364997" y="238836"/>
                    </a:cubicBezTo>
                    <a:cubicBezTo>
                      <a:pt x="411034" y="228253"/>
                      <a:pt x="361822" y="193328"/>
                      <a:pt x="358647" y="178511"/>
                    </a:cubicBezTo>
                    <a:cubicBezTo>
                      <a:pt x="355472" y="163694"/>
                      <a:pt x="347005" y="167927"/>
                      <a:pt x="345947" y="149936"/>
                    </a:cubicBezTo>
                    <a:cubicBezTo>
                      <a:pt x="344889" y="131945"/>
                      <a:pt x="354943" y="74265"/>
                      <a:pt x="352297" y="70561"/>
                    </a:cubicBezTo>
                    <a:cubicBezTo>
                      <a:pt x="349651" y="66857"/>
                      <a:pt x="360764" y="112365"/>
                      <a:pt x="330072" y="127711"/>
                    </a:cubicBezTo>
                    <a:cubicBezTo>
                      <a:pt x="299380" y="143057"/>
                      <a:pt x="205718" y="158403"/>
                      <a:pt x="168147" y="162636"/>
                    </a:cubicBezTo>
                    <a:cubicBezTo>
                      <a:pt x="130576" y="166869"/>
                      <a:pt x="109410" y="176394"/>
                      <a:pt x="104647" y="153111"/>
                    </a:cubicBezTo>
                    <a:cubicBezTo>
                      <a:pt x="99885" y="129828"/>
                      <a:pt x="148039" y="46219"/>
                      <a:pt x="139572" y="22936"/>
                    </a:cubicBezTo>
                    <a:cubicBezTo>
                      <a:pt x="131105" y="-347"/>
                      <a:pt x="51201" y="-9872"/>
                      <a:pt x="28447" y="1341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フリーフォーム 231">
                <a:extLst>
                  <a:ext uri="{FF2B5EF4-FFF2-40B4-BE49-F238E27FC236}">
                    <a16:creationId xmlns:a16="http://schemas.microsoft.com/office/drawing/2014/main" id="{86D168E1-8C62-A49B-D39E-6913FB64CEFB}"/>
                  </a:ext>
                </a:extLst>
              </p:cNvPr>
              <p:cNvSpPr/>
              <p:nvPr/>
            </p:nvSpPr>
            <p:spPr>
              <a:xfrm>
                <a:off x="3979875" y="6023133"/>
                <a:ext cx="739896" cy="144384"/>
              </a:xfrm>
              <a:custGeom>
                <a:avLst/>
                <a:gdLst>
                  <a:gd name="connsiteX0" fmla="*/ 11100 w 739896"/>
                  <a:gd name="connsiteY0" fmla="*/ 123667 h 144384"/>
                  <a:gd name="connsiteX1" fmla="*/ 646100 w 739896"/>
                  <a:gd name="connsiteY1" fmla="*/ 136367 h 144384"/>
                  <a:gd name="connsiteX2" fmla="*/ 731825 w 739896"/>
                  <a:gd name="connsiteY2" fmla="*/ 133192 h 144384"/>
                  <a:gd name="connsiteX3" fmla="*/ 598475 w 739896"/>
                  <a:gd name="connsiteY3" fmla="*/ 3017 h 144384"/>
                  <a:gd name="connsiteX4" fmla="*/ 598475 w 739896"/>
                  <a:gd name="connsiteY4" fmla="*/ 44292 h 144384"/>
                  <a:gd name="connsiteX5" fmla="*/ 528625 w 739896"/>
                  <a:gd name="connsiteY5" fmla="*/ 76042 h 144384"/>
                  <a:gd name="connsiteX6" fmla="*/ 261925 w 739896"/>
                  <a:gd name="connsiteY6" fmla="*/ 91917 h 144384"/>
                  <a:gd name="connsiteX7" fmla="*/ 11100 w 739896"/>
                  <a:gd name="connsiteY7" fmla="*/ 123667 h 144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9896" h="144384">
                    <a:moveTo>
                      <a:pt x="11100" y="123667"/>
                    </a:moveTo>
                    <a:cubicBezTo>
                      <a:pt x="75129" y="131075"/>
                      <a:pt x="525979" y="134780"/>
                      <a:pt x="646100" y="136367"/>
                    </a:cubicBezTo>
                    <a:cubicBezTo>
                      <a:pt x="766221" y="137954"/>
                      <a:pt x="739763" y="155417"/>
                      <a:pt x="731825" y="133192"/>
                    </a:cubicBezTo>
                    <a:cubicBezTo>
                      <a:pt x="723888" y="110967"/>
                      <a:pt x="620700" y="17834"/>
                      <a:pt x="598475" y="3017"/>
                    </a:cubicBezTo>
                    <a:cubicBezTo>
                      <a:pt x="576250" y="-11800"/>
                      <a:pt x="610117" y="32121"/>
                      <a:pt x="598475" y="44292"/>
                    </a:cubicBezTo>
                    <a:cubicBezTo>
                      <a:pt x="586833" y="56463"/>
                      <a:pt x="584717" y="68105"/>
                      <a:pt x="528625" y="76042"/>
                    </a:cubicBezTo>
                    <a:cubicBezTo>
                      <a:pt x="472533" y="83979"/>
                      <a:pt x="346592" y="90859"/>
                      <a:pt x="261925" y="91917"/>
                    </a:cubicBezTo>
                    <a:cubicBezTo>
                      <a:pt x="177258" y="92975"/>
                      <a:pt x="-52929" y="116259"/>
                      <a:pt x="11100" y="123667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フリーフォーム 232">
                <a:extLst>
                  <a:ext uri="{FF2B5EF4-FFF2-40B4-BE49-F238E27FC236}">
                    <a16:creationId xmlns:a16="http://schemas.microsoft.com/office/drawing/2014/main" id="{E45D04A7-B2BE-EA4A-7404-84EF39C20E2F}"/>
                  </a:ext>
                </a:extLst>
              </p:cNvPr>
              <p:cNvSpPr/>
              <p:nvPr/>
            </p:nvSpPr>
            <p:spPr>
              <a:xfrm>
                <a:off x="4213230" y="5923985"/>
                <a:ext cx="178398" cy="442808"/>
              </a:xfrm>
              <a:custGeom>
                <a:avLst/>
                <a:gdLst>
                  <a:gd name="connsiteX0" fmla="*/ 6345 w 178398"/>
                  <a:gd name="connsiteY0" fmla="*/ 565 h 442808"/>
                  <a:gd name="connsiteX1" fmla="*/ 149220 w 178398"/>
                  <a:gd name="connsiteY1" fmla="*/ 48190 h 442808"/>
                  <a:gd name="connsiteX2" fmla="*/ 177795 w 178398"/>
                  <a:gd name="connsiteY2" fmla="*/ 76765 h 442808"/>
                  <a:gd name="connsiteX3" fmla="*/ 136520 w 178398"/>
                  <a:gd name="connsiteY3" fmla="*/ 143440 h 442808"/>
                  <a:gd name="connsiteX4" fmla="*/ 130170 w 178398"/>
                  <a:gd name="connsiteY4" fmla="*/ 419665 h 442808"/>
                  <a:gd name="connsiteX5" fmla="*/ 38095 w 178398"/>
                  <a:gd name="connsiteY5" fmla="*/ 422840 h 442808"/>
                  <a:gd name="connsiteX6" fmla="*/ 38095 w 178398"/>
                  <a:gd name="connsiteY6" fmla="*/ 381565 h 442808"/>
                  <a:gd name="connsiteX7" fmla="*/ 31745 w 178398"/>
                  <a:gd name="connsiteY7" fmla="*/ 191065 h 442808"/>
                  <a:gd name="connsiteX8" fmla="*/ 25395 w 178398"/>
                  <a:gd name="connsiteY8" fmla="*/ 83115 h 442808"/>
                  <a:gd name="connsiteX9" fmla="*/ 6345 w 178398"/>
                  <a:gd name="connsiteY9" fmla="*/ 565 h 44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398" h="442808">
                    <a:moveTo>
                      <a:pt x="6345" y="565"/>
                    </a:moveTo>
                    <a:cubicBezTo>
                      <a:pt x="26982" y="-5256"/>
                      <a:pt x="120645" y="35490"/>
                      <a:pt x="149220" y="48190"/>
                    </a:cubicBezTo>
                    <a:cubicBezTo>
                      <a:pt x="177795" y="60890"/>
                      <a:pt x="179912" y="60890"/>
                      <a:pt x="177795" y="76765"/>
                    </a:cubicBezTo>
                    <a:cubicBezTo>
                      <a:pt x="175678" y="92640"/>
                      <a:pt x="144457" y="86290"/>
                      <a:pt x="136520" y="143440"/>
                    </a:cubicBezTo>
                    <a:cubicBezTo>
                      <a:pt x="128583" y="200590"/>
                      <a:pt x="146574" y="373098"/>
                      <a:pt x="130170" y="419665"/>
                    </a:cubicBezTo>
                    <a:cubicBezTo>
                      <a:pt x="113766" y="466232"/>
                      <a:pt x="53441" y="429190"/>
                      <a:pt x="38095" y="422840"/>
                    </a:cubicBezTo>
                    <a:cubicBezTo>
                      <a:pt x="22749" y="416490"/>
                      <a:pt x="39153" y="420194"/>
                      <a:pt x="38095" y="381565"/>
                    </a:cubicBezTo>
                    <a:cubicBezTo>
                      <a:pt x="37037" y="342936"/>
                      <a:pt x="33862" y="240807"/>
                      <a:pt x="31745" y="191065"/>
                    </a:cubicBezTo>
                    <a:cubicBezTo>
                      <a:pt x="29628" y="141323"/>
                      <a:pt x="29099" y="112219"/>
                      <a:pt x="25395" y="83115"/>
                    </a:cubicBezTo>
                    <a:cubicBezTo>
                      <a:pt x="21691" y="54011"/>
                      <a:pt x="-14292" y="6386"/>
                      <a:pt x="6345" y="56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フリーフォーム 233">
                <a:extLst>
                  <a:ext uri="{FF2B5EF4-FFF2-40B4-BE49-F238E27FC236}">
                    <a16:creationId xmlns:a16="http://schemas.microsoft.com/office/drawing/2014/main" id="{083634C5-8694-C2B1-03BB-D11C0DD00671}"/>
                  </a:ext>
                </a:extLst>
              </p:cNvPr>
              <p:cNvSpPr/>
              <p:nvPr/>
            </p:nvSpPr>
            <p:spPr>
              <a:xfrm>
                <a:off x="3841511" y="6233609"/>
                <a:ext cx="892774" cy="165544"/>
              </a:xfrm>
              <a:custGeom>
                <a:avLst/>
                <a:gdLst>
                  <a:gd name="connsiteX0" fmla="*/ 25639 w 892774"/>
                  <a:gd name="connsiteY0" fmla="*/ 81466 h 165544"/>
                  <a:gd name="connsiteX1" fmla="*/ 76439 w 892774"/>
                  <a:gd name="connsiteY1" fmla="*/ 157666 h 165544"/>
                  <a:gd name="connsiteX2" fmla="*/ 162164 w 892774"/>
                  <a:gd name="connsiteY2" fmla="*/ 160841 h 165544"/>
                  <a:gd name="connsiteX3" fmla="*/ 762239 w 892774"/>
                  <a:gd name="connsiteY3" fmla="*/ 160841 h 165544"/>
                  <a:gd name="connsiteX4" fmla="*/ 889239 w 892774"/>
                  <a:gd name="connsiteY4" fmla="*/ 160841 h 165544"/>
                  <a:gd name="connsiteX5" fmla="*/ 851139 w 892774"/>
                  <a:gd name="connsiteY5" fmla="*/ 97341 h 165544"/>
                  <a:gd name="connsiteX6" fmla="*/ 784464 w 892774"/>
                  <a:gd name="connsiteY6" fmla="*/ 2091 h 165544"/>
                  <a:gd name="connsiteX7" fmla="*/ 787639 w 892774"/>
                  <a:gd name="connsiteY7" fmla="*/ 37016 h 165544"/>
                  <a:gd name="connsiteX8" fmla="*/ 714614 w 892774"/>
                  <a:gd name="connsiteY8" fmla="*/ 100516 h 165544"/>
                  <a:gd name="connsiteX9" fmla="*/ 508239 w 892774"/>
                  <a:gd name="connsiteY9" fmla="*/ 106866 h 165544"/>
                  <a:gd name="connsiteX10" fmla="*/ 25639 w 892774"/>
                  <a:gd name="connsiteY10" fmla="*/ 81466 h 16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92774" h="165544">
                    <a:moveTo>
                      <a:pt x="25639" y="81466"/>
                    </a:moveTo>
                    <a:cubicBezTo>
                      <a:pt x="-46328" y="89933"/>
                      <a:pt x="53685" y="144437"/>
                      <a:pt x="76439" y="157666"/>
                    </a:cubicBezTo>
                    <a:cubicBezTo>
                      <a:pt x="99193" y="170895"/>
                      <a:pt x="162164" y="160841"/>
                      <a:pt x="162164" y="160841"/>
                    </a:cubicBezTo>
                    <a:lnTo>
                      <a:pt x="762239" y="160841"/>
                    </a:lnTo>
                    <a:cubicBezTo>
                      <a:pt x="883418" y="160841"/>
                      <a:pt x="874422" y="171424"/>
                      <a:pt x="889239" y="160841"/>
                    </a:cubicBezTo>
                    <a:cubicBezTo>
                      <a:pt x="904056" y="150258"/>
                      <a:pt x="868602" y="123799"/>
                      <a:pt x="851139" y="97341"/>
                    </a:cubicBezTo>
                    <a:cubicBezTo>
                      <a:pt x="833676" y="70883"/>
                      <a:pt x="795047" y="12145"/>
                      <a:pt x="784464" y="2091"/>
                    </a:cubicBezTo>
                    <a:cubicBezTo>
                      <a:pt x="773881" y="-7963"/>
                      <a:pt x="799281" y="20612"/>
                      <a:pt x="787639" y="37016"/>
                    </a:cubicBezTo>
                    <a:cubicBezTo>
                      <a:pt x="775997" y="53420"/>
                      <a:pt x="761181" y="88874"/>
                      <a:pt x="714614" y="100516"/>
                    </a:cubicBezTo>
                    <a:cubicBezTo>
                      <a:pt x="668047" y="112158"/>
                      <a:pt x="617776" y="107924"/>
                      <a:pt x="508239" y="106866"/>
                    </a:cubicBezTo>
                    <a:cubicBezTo>
                      <a:pt x="398702" y="105808"/>
                      <a:pt x="97606" y="72999"/>
                      <a:pt x="25639" y="8146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861CBB8B-35F7-BC17-75F2-9C6E9B1AD625}"/>
                </a:ext>
              </a:extLst>
            </p:cNvPr>
            <p:cNvGrpSpPr/>
            <p:nvPr/>
          </p:nvGrpSpPr>
          <p:grpSpPr>
            <a:xfrm rot="21175386">
              <a:off x="6965396" y="4678378"/>
              <a:ext cx="913915" cy="839745"/>
              <a:chOff x="3514494" y="6524601"/>
              <a:chExt cx="1241290" cy="1140551"/>
            </a:xfrm>
          </p:grpSpPr>
          <p:sp>
            <p:nvSpPr>
              <p:cNvPr id="236" name="フリーフォーム 235">
                <a:extLst>
                  <a:ext uri="{FF2B5EF4-FFF2-40B4-BE49-F238E27FC236}">
                    <a16:creationId xmlns:a16="http://schemas.microsoft.com/office/drawing/2014/main" id="{24F2A171-16A9-514C-A23C-6EA09E19F2E0}"/>
                  </a:ext>
                </a:extLst>
              </p:cNvPr>
              <p:cNvSpPr/>
              <p:nvPr/>
            </p:nvSpPr>
            <p:spPr>
              <a:xfrm>
                <a:off x="3514494" y="6538887"/>
                <a:ext cx="575009" cy="670184"/>
              </a:xfrm>
              <a:custGeom>
                <a:avLst/>
                <a:gdLst>
                  <a:gd name="connsiteX0" fmla="*/ 108181 w 575009"/>
                  <a:gd name="connsiteY0" fmla="*/ 71463 h 670184"/>
                  <a:gd name="connsiteX1" fmla="*/ 174856 w 575009"/>
                  <a:gd name="connsiteY1" fmla="*/ 115913 h 670184"/>
                  <a:gd name="connsiteX2" fmla="*/ 422506 w 575009"/>
                  <a:gd name="connsiteY2" fmla="*/ 131788 h 670184"/>
                  <a:gd name="connsiteX3" fmla="*/ 508231 w 575009"/>
                  <a:gd name="connsiteY3" fmla="*/ 128613 h 670184"/>
                  <a:gd name="connsiteX4" fmla="*/ 428856 w 575009"/>
                  <a:gd name="connsiteY4" fmla="*/ 239738 h 670184"/>
                  <a:gd name="connsiteX5" fmla="*/ 308206 w 575009"/>
                  <a:gd name="connsiteY5" fmla="*/ 347688 h 670184"/>
                  <a:gd name="connsiteX6" fmla="*/ 279631 w 575009"/>
                  <a:gd name="connsiteY6" fmla="*/ 430238 h 670184"/>
                  <a:gd name="connsiteX7" fmla="*/ 19281 w 575009"/>
                  <a:gd name="connsiteY7" fmla="*/ 646138 h 670184"/>
                  <a:gd name="connsiteX8" fmla="*/ 73256 w 575009"/>
                  <a:gd name="connsiteY8" fmla="*/ 627088 h 670184"/>
                  <a:gd name="connsiteX9" fmla="*/ 501881 w 575009"/>
                  <a:gd name="connsiteY9" fmla="*/ 309588 h 670184"/>
                  <a:gd name="connsiteX10" fmla="*/ 574906 w 575009"/>
                  <a:gd name="connsiteY10" fmla="*/ 163538 h 670184"/>
                  <a:gd name="connsiteX11" fmla="*/ 517756 w 575009"/>
                  <a:gd name="connsiteY11" fmla="*/ 1613 h 670184"/>
                  <a:gd name="connsiteX12" fmla="*/ 508231 w 575009"/>
                  <a:gd name="connsiteY12" fmla="*/ 80988 h 670184"/>
                  <a:gd name="connsiteX13" fmla="*/ 282806 w 575009"/>
                  <a:gd name="connsiteY13" fmla="*/ 90513 h 670184"/>
                  <a:gd name="connsiteX14" fmla="*/ 108181 w 575009"/>
                  <a:gd name="connsiteY14" fmla="*/ 71463 h 670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75009" h="670184">
                    <a:moveTo>
                      <a:pt x="108181" y="71463"/>
                    </a:moveTo>
                    <a:cubicBezTo>
                      <a:pt x="90189" y="75696"/>
                      <a:pt x="122469" y="105859"/>
                      <a:pt x="174856" y="115913"/>
                    </a:cubicBezTo>
                    <a:cubicBezTo>
                      <a:pt x="227244" y="125967"/>
                      <a:pt x="366944" y="129671"/>
                      <a:pt x="422506" y="131788"/>
                    </a:cubicBezTo>
                    <a:cubicBezTo>
                      <a:pt x="478068" y="133905"/>
                      <a:pt x="507173" y="110622"/>
                      <a:pt x="508231" y="128613"/>
                    </a:cubicBezTo>
                    <a:cubicBezTo>
                      <a:pt x="509289" y="146604"/>
                      <a:pt x="462194" y="203226"/>
                      <a:pt x="428856" y="239738"/>
                    </a:cubicBezTo>
                    <a:cubicBezTo>
                      <a:pt x="395519" y="276251"/>
                      <a:pt x="333077" y="315938"/>
                      <a:pt x="308206" y="347688"/>
                    </a:cubicBezTo>
                    <a:cubicBezTo>
                      <a:pt x="283335" y="379438"/>
                      <a:pt x="327785" y="380496"/>
                      <a:pt x="279631" y="430238"/>
                    </a:cubicBezTo>
                    <a:cubicBezTo>
                      <a:pt x="231477" y="479980"/>
                      <a:pt x="53677" y="613330"/>
                      <a:pt x="19281" y="646138"/>
                    </a:cubicBezTo>
                    <a:cubicBezTo>
                      <a:pt x="-15115" y="678946"/>
                      <a:pt x="-7177" y="683180"/>
                      <a:pt x="73256" y="627088"/>
                    </a:cubicBezTo>
                    <a:cubicBezTo>
                      <a:pt x="153689" y="570996"/>
                      <a:pt x="418273" y="386846"/>
                      <a:pt x="501881" y="309588"/>
                    </a:cubicBezTo>
                    <a:cubicBezTo>
                      <a:pt x="585489" y="232330"/>
                      <a:pt x="572260" y="214867"/>
                      <a:pt x="574906" y="163538"/>
                    </a:cubicBezTo>
                    <a:cubicBezTo>
                      <a:pt x="577552" y="112209"/>
                      <a:pt x="528869" y="15371"/>
                      <a:pt x="517756" y="1613"/>
                    </a:cubicBezTo>
                    <a:cubicBezTo>
                      <a:pt x="506643" y="-12145"/>
                      <a:pt x="547389" y="66171"/>
                      <a:pt x="508231" y="80988"/>
                    </a:cubicBezTo>
                    <a:cubicBezTo>
                      <a:pt x="469073" y="95805"/>
                      <a:pt x="341543" y="91042"/>
                      <a:pt x="282806" y="90513"/>
                    </a:cubicBezTo>
                    <a:cubicBezTo>
                      <a:pt x="224069" y="89984"/>
                      <a:pt x="126173" y="67230"/>
                      <a:pt x="108181" y="7146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フリーフォーム 236">
                <a:extLst>
                  <a:ext uri="{FF2B5EF4-FFF2-40B4-BE49-F238E27FC236}">
                    <a16:creationId xmlns:a16="http://schemas.microsoft.com/office/drawing/2014/main" id="{110CF17F-972D-6902-8485-4B9BA3EBCE3D}"/>
                  </a:ext>
                </a:extLst>
              </p:cNvPr>
              <p:cNvSpPr/>
              <p:nvPr/>
            </p:nvSpPr>
            <p:spPr>
              <a:xfrm>
                <a:off x="3685801" y="6713961"/>
                <a:ext cx="220298" cy="236147"/>
              </a:xfrm>
              <a:custGeom>
                <a:avLst/>
                <a:gdLst>
                  <a:gd name="connsiteX0" fmla="*/ 374 w 220298"/>
                  <a:gd name="connsiteY0" fmla="*/ 4339 h 236147"/>
                  <a:gd name="connsiteX1" fmla="*/ 89274 w 220298"/>
                  <a:gd name="connsiteY1" fmla="*/ 102764 h 236147"/>
                  <a:gd name="connsiteX2" fmla="*/ 114674 w 220298"/>
                  <a:gd name="connsiteY2" fmla="*/ 159914 h 236147"/>
                  <a:gd name="connsiteX3" fmla="*/ 117849 w 220298"/>
                  <a:gd name="connsiteY3" fmla="*/ 236114 h 236147"/>
                  <a:gd name="connsiteX4" fmla="*/ 216274 w 220298"/>
                  <a:gd name="connsiteY4" fmla="*/ 150389 h 236147"/>
                  <a:gd name="connsiteX5" fmla="*/ 194049 w 220298"/>
                  <a:gd name="connsiteY5" fmla="*/ 93239 h 236147"/>
                  <a:gd name="connsiteX6" fmla="*/ 127374 w 220298"/>
                  <a:gd name="connsiteY6" fmla="*/ 23389 h 236147"/>
                  <a:gd name="connsiteX7" fmla="*/ 374 w 220298"/>
                  <a:gd name="connsiteY7" fmla="*/ 4339 h 236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0298" h="236147">
                    <a:moveTo>
                      <a:pt x="374" y="4339"/>
                    </a:moveTo>
                    <a:cubicBezTo>
                      <a:pt x="-5976" y="17568"/>
                      <a:pt x="70224" y="76835"/>
                      <a:pt x="89274" y="102764"/>
                    </a:cubicBezTo>
                    <a:cubicBezTo>
                      <a:pt x="108324" y="128693"/>
                      <a:pt x="109912" y="137689"/>
                      <a:pt x="114674" y="159914"/>
                    </a:cubicBezTo>
                    <a:cubicBezTo>
                      <a:pt x="119437" y="182139"/>
                      <a:pt x="100916" y="237702"/>
                      <a:pt x="117849" y="236114"/>
                    </a:cubicBezTo>
                    <a:cubicBezTo>
                      <a:pt x="134782" y="234527"/>
                      <a:pt x="203574" y="174202"/>
                      <a:pt x="216274" y="150389"/>
                    </a:cubicBezTo>
                    <a:cubicBezTo>
                      <a:pt x="228974" y="126577"/>
                      <a:pt x="208866" y="114406"/>
                      <a:pt x="194049" y="93239"/>
                    </a:cubicBezTo>
                    <a:cubicBezTo>
                      <a:pt x="179232" y="72072"/>
                      <a:pt x="161241" y="35560"/>
                      <a:pt x="127374" y="23389"/>
                    </a:cubicBezTo>
                    <a:cubicBezTo>
                      <a:pt x="93507" y="11218"/>
                      <a:pt x="6724" y="-8890"/>
                      <a:pt x="374" y="433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フリーフォーム 237">
                <a:extLst>
                  <a:ext uri="{FF2B5EF4-FFF2-40B4-BE49-F238E27FC236}">
                    <a16:creationId xmlns:a16="http://schemas.microsoft.com/office/drawing/2014/main" id="{CA39E757-B0E1-1AE4-9625-A2D7A7C3EE67}"/>
                  </a:ext>
                </a:extLst>
              </p:cNvPr>
              <p:cNvSpPr/>
              <p:nvPr/>
            </p:nvSpPr>
            <p:spPr>
              <a:xfrm>
                <a:off x="4272683" y="6524601"/>
                <a:ext cx="197988" cy="229599"/>
              </a:xfrm>
              <a:custGeom>
                <a:avLst/>
                <a:gdLst>
                  <a:gd name="connsiteX0" fmla="*/ 143742 w 197988"/>
                  <a:gd name="connsiteY0" fmla="*/ 24 h 229599"/>
                  <a:gd name="connsiteX1" fmla="*/ 197717 w 197988"/>
                  <a:gd name="connsiteY1" fmla="*/ 107974 h 229599"/>
                  <a:gd name="connsiteX2" fmla="*/ 165967 w 197988"/>
                  <a:gd name="connsiteY2" fmla="*/ 130199 h 229599"/>
                  <a:gd name="connsiteX3" fmla="*/ 150092 w 197988"/>
                  <a:gd name="connsiteY3" fmla="*/ 133374 h 229599"/>
                  <a:gd name="connsiteX4" fmla="*/ 7217 w 197988"/>
                  <a:gd name="connsiteY4" fmla="*/ 228624 h 229599"/>
                  <a:gd name="connsiteX5" fmla="*/ 26267 w 197988"/>
                  <a:gd name="connsiteY5" fmla="*/ 177824 h 229599"/>
                  <a:gd name="connsiteX6" fmla="*/ 70717 w 197988"/>
                  <a:gd name="connsiteY6" fmla="*/ 98449 h 229599"/>
                  <a:gd name="connsiteX7" fmla="*/ 143742 w 197988"/>
                  <a:gd name="connsiteY7" fmla="*/ 24 h 229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7988" h="229599">
                    <a:moveTo>
                      <a:pt x="143742" y="24"/>
                    </a:moveTo>
                    <a:cubicBezTo>
                      <a:pt x="164909" y="1611"/>
                      <a:pt x="194013" y="86278"/>
                      <a:pt x="197717" y="107974"/>
                    </a:cubicBezTo>
                    <a:cubicBezTo>
                      <a:pt x="201421" y="129670"/>
                      <a:pt x="165967" y="130199"/>
                      <a:pt x="165967" y="130199"/>
                    </a:cubicBezTo>
                    <a:cubicBezTo>
                      <a:pt x="158030" y="134432"/>
                      <a:pt x="176550" y="116970"/>
                      <a:pt x="150092" y="133374"/>
                    </a:cubicBezTo>
                    <a:cubicBezTo>
                      <a:pt x="123634" y="149778"/>
                      <a:pt x="27854" y="221216"/>
                      <a:pt x="7217" y="228624"/>
                    </a:cubicBezTo>
                    <a:cubicBezTo>
                      <a:pt x="-13420" y="236032"/>
                      <a:pt x="15684" y="199520"/>
                      <a:pt x="26267" y="177824"/>
                    </a:cubicBezTo>
                    <a:cubicBezTo>
                      <a:pt x="36850" y="156128"/>
                      <a:pt x="50609" y="123320"/>
                      <a:pt x="70717" y="98449"/>
                    </a:cubicBezTo>
                    <a:cubicBezTo>
                      <a:pt x="90825" y="73578"/>
                      <a:pt x="122575" y="-1563"/>
                      <a:pt x="143742" y="2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フリーフォーム 238">
                <a:extLst>
                  <a:ext uri="{FF2B5EF4-FFF2-40B4-BE49-F238E27FC236}">
                    <a16:creationId xmlns:a16="http://schemas.microsoft.com/office/drawing/2014/main" id="{7356DA09-BC09-0698-5FCF-F150B38C628E}"/>
                  </a:ext>
                </a:extLst>
              </p:cNvPr>
              <p:cNvSpPr/>
              <p:nvPr/>
            </p:nvSpPr>
            <p:spPr>
              <a:xfrm>
                <a:off x="4373039" y="6667352"/>
                <a:ext cx="254415" cy="203924"/>
              </a:xfrm>
              <a:custGeom>
                <a:avLst/>
                <a:gdLst>
                  <a:gd name="connsiteX0" fmla="*/ 167211 w 254415"/>
                  <a:gd name="connsiteY0" fmla="*/ 148 h 203924"/>
                  <a:gd name="connsiteX1" fmla="*/ 252936 w 254415"/>
                  <a:gd name="connsiteY1" fmla="*/ 104923 h 203924"/>
                  <a:gd name="connsiteX2" fmla="*/ 205311 w 254415"/>
                  <a:gd name="connsiteY2" fmla="*/ 114448 h 203924"/>
                  <a:gd name="connsiteX3" fmla="*/ 11636 w 254415"/>
                  <a:gd name="connsiteY3" fmla="*/ 203348 h 203924"/>
                  <a:gd name="connsiteX4" fmla="*/ 30686 w 254415"/>
                  <a:gd name="connsiteY4" fmla="*/ 149373 h 203924"/>
                  <a:gd name="connsiteX5" fmla="*/ 103711 w 254415"/>
                  <a:gd name="connsiteY5" fmla="*/ 82698 h 203924"/>
                  <a:gd name="connsiteX6" fmla="*/ 167211 w 254415"/>
                  <a:gd name="connsiteY6" fmla="*/ 148 h 203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415" h="203924">
                    <a:moveTo>
                      <a:pt x="167211" y="148"/>
                    </a:moveTo>
                    <a:cubicBezTo>
                      <a:pt x="192082" y="3852"/>
                      <a:pt x="246586" y="85873"/>
                      <a:pt x="252936" y="104923"/>
                    </a:cubicBezTo>
                    <a:cubicBezTo>
                      <a:pt x="259286" y="123973"/>
                      <a:pt x="245528" y="98044"/>
                      <a:pt x="205311" y="114448"/>
                    </a:cubicBezTo>
                    <a:cubicBezTo>
                      <a:pt x="165094" y="130852"/>
                      <a:pt x="40740" y="197527"/>
                      <a:pt x="11636" y="203348"/>
                    </a:cubicBezTo>
                    <a:cubicBezTo>
                      <a:pt x="-17468" y="209169"/>
                      <a:pt x="15340" y="169481"/>
                      <a:pt x="30686" y="149373"/>
                    </a:cubicBezTo>
                    <a:cubicBezTo>
                      <a:pt x="46032" y="129265"/>
                      <a:pt x="84661" y="102277"/>
                      <a:pt x="103711" y="82698"/>
                    </a:cubicBezTo>
                    <a:cubicBezTo>
                      <a:pt x="122761" y="63119"/>
                      <a:pt x="142340" y="-3556"/>
                      <a:pt x="167211" y="14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フリーフォーム 239">
                <a:extLst>
                  <a:ext uri="{FF2B5EF4-FFF2-40B4-BE49-F238E27FC236}">
                    <a16:creationId xmlns:a16="http://schemas.microsoft.com/office/drawing/2014/main" id="{130DD209-AE1B-C2E8-B2C7-5F60CD6204BF}"/>
                  </a:ext>
                </a:extLst>
              </p:cNvPr>
              <p:cNvSpPr/>
              <p:nvPr/>
            </p:nvSpPr>
            <p:spPr>
              <a:xfrm>
                <a:off x="4164256" y="6533868"/>
                <a:ext cx="591131" cy="575649"/>
              </a:xfrm>
              <a:custGeom>
                <a:avLst/>
                <a:gdLst>
                  <a:gd name="connsiteX0" fmla="*/ 4519 w 591131"/>
                  <a:gd name="connsiteY0" fmla="*/ 282 h 575649"/>
                  <a:gd name="connsiteX1" fmla="*/ 83894 w 591131"/>
                  <a:gd name="connsiteY1" fmla="*/ 152682 h 575649"/>
                  <a:gd name="connsiteX2" fmla="*/ 274394 w 591131"/>
                  <a:gd name="connsiteY2" fmla="*/ 340007 h 575649"/>
                  <a:gd name="connsiteX3" fmla="*/ 464894 w 591131"/>
                  <a:gd name="connsiteY3" fmla="*/ 457482 h 575649"/>
                  <a:gd name="connsiteX4" fmla="*/ 588719 w 591131"/>
                  <a:gd name="connsiteY4" fmla="*/ 470182 h 575649"/>
                  <a:gd name="connsiteX5" fmla="*/ 537919 w 591131"/>
                  <a:gd name="connsiteY5" fmla="*/ 495582 h 575649"/>
                  <a:gd name="connsiteX6" fmla="*/ 429969 w 591131"/>
                  <a:gd name="connsiteY6" fmla="*/ 574957 h 575649"/>
                  <a:gd name="connsiteX7" fmla="*/ 385519 w 591131"/>
                  <a:gd name="connsiteY7" fmla="*/ 524157 h 575649"/>
                  <a:gd name="connsiteX8" fmla="*/ 182319 w 591131"/>
                  <a:gd name="connsiteY8" fmla="*/ 362232 h 575649"/>
                  <a:gd name="connsiteX9" fmla="*/ 115644 w 591131"/>
                  <a:gd name="connsiteY9" fmla="*/ 292382 h 575649"/>
                  <a:gd name="connsiteX10" fmla="*/ 23569 w 591131"/>
                  <a:gd name="connsiteY10" fmla="*/ 190782 h 575649"/>
                  <a:gd name="connsiteX11" fmla="*/ 4519 w 591131"/>
                  <a:gd name="connsiteY11" fmla="*/ 282 h 575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1131" h="575649">
                    <a:moveTo>
                      <a:pt x="4519" y="282"/>
                    </a:moveTo>
                    <a:cubicBezTo>
                      <a:pt x="14573" y="-6068"/>
                      <a:pt x="38915" y="96061"/>
                      <a:pt x="83894" y="152682"/>
                    </a:cubicBezTo>
                    <a:cubicBezTo>
                      <a:pt x="128873" y="209303"/>
                      <a:pt x="210894" y="289207"/>
                      <a:pt x="274394" y="340007"/>
                    </a:cubicBezTo>
                    <a:cubicBezTo>
                      <a:pt x="337894" y="390807"/>
                      <a:pt x="412507" y="435786"/>
                      <a:pt x="464894" y="457482"/>
                    </a:cubicBezTo>
                    <a:cubicBezTo>
                      <a:pt x="517281" y="479178"/>
                      <a:pt x="576548" y="463832"/>
                      <a:pt x="588719" y="470182"/>
                    </a:cubicBezTo>
                    <a:cubicBezTo>
                      <a:pt x="600890" y="476532"/>
                      <a:pt x="564377" y="478119"/>
                      <a:pt x="537919" y="495582"/>
                    </a:cubicBezTo>
                    <a:cubicBezTo>
                      <a:pt x="511461" y="513045"/>
                      <a:pt x="455369" y="570195"/>
                      <a:pt x="429969" y="574957"/>
                    </a:cubicBezTo>
                    <a:cubicBezTo>
                      <a:pt x="404569" y="579719"/>
                      <a:pt x="426794" y="559611"/>
                      <a:pt x="385519" y="524157"/>
                    </a:cubicBezTo>
                    <a:cubicBezTo>
                      <a:pt x="344244" y="488703"/>
                      <a:pt x="227298" y="400861"/>
                      <a:pt x="182319" y="362232"/>
                    </a:cubicBezTo>
                    <a:cubicBezTo>
                      <a:pt x="137340" y="323603"/>
                      <a:pt x="142102" y="320957"/>
                      <a:pt x="115644" y="292382"/>
                    </a:cubicBezTo>
                    <a:cubicBezTo>
                      <a:pt x="89186" y="263807"/>
                      <a:pt x="45794" y="238407"/>
                      <a:pt x="23569" y="190782"/>
                    </a:cubicBezTo>
                    <a:cubicBezTo>
                      <a:pt x="1344" y="143157"/>
                      <a:pt x="-5535" y="6632"/>
                      <a:pt x="4519" y="28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フリーフォーム 240">
                <a:extLst>
                  <a:ext uri="{FF2B5EF4-FFF2-40B4-BE49-F238E27FC236}">
                    <a16:creationId xmlns:a16="http://schemas.microsoft.com/office/drawing/2014/main" id="{3A8759A1-8A5A-2B59-003C-6AB732440AAA}"/>
                  </a:ext>
                </a:extLst>
              </p:cNvPr>
              <p:cNvSpPr/>
              <p:nvPr/>
            </p:nvSpPr>
            <p:spPr>
              <a:xfrm>
                <a:off x="3828721" y="6923126"/>
                <a:ext cx="598049" cy="125910"/>
              </a:xfrm>
              <a:custGeom>
                <a:avLst/>
                <a:gdLst>
                  <a:gd name="connsiteX0" fmla="*/ 13029 w 598049"/>
                  <a:gd name="connsiteY0" fmla="*/ 77749 h 125910"/>
                  <a:gd name="connsiteX1" fmla="*/ 101929 w 598049"/>
                  <a:gd name="connsiteY1" fmla="*/ 115849 h 125910"/>
                  <a:gd name="connsiteX2" fmla="*/ 578179 w 598049"/>
                  <a:gd name="connsiteY2" fmla="*/ 115849 h 125910"/>
                  <a:gd name="connsiteX3" fmla="*/ 501979 w 598049"/>
                  <a:gd name="connsiteY3" fmla="*/ 1549 h 125910"/>
                  <a:gd name="connsiteX4" fmla="*/ 444829 w 598049"/>
                  <a:gd name="connsiteY4" fmla="*/ 52349 h 125910"/>
                  <a:gd name="connsiteX5" fmla="*/ 295604 w 598049"/>
                  <a:gd name="connsiteY5" fmla="*/ 90449 h 125910"/>
                  <a:gd name="connsiteX6" fmla="*/ 13029 w 598049"/>
                  <a:gd name="connsiteY6" fmla="*/ 77749 h 1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8049" h="125910">
                    <a:moveTo>
                      <a:pt x="13029" y="77749"/>
                    </a:moveTo>
                    <a:cubicBezTo>
                      <a:pt x="-19250" y="81982"/>
                      <a:pt x="7737" y="109499"/>
                      <a:pt x="101929" y="115849"/>
                    </a:cubicBezTo>
                    <a:cubicBezTo>
                      <a:pt x="196121" y="122199"/>
                      <a:pt x="511504" y="134899"/>
                      <a:pt x="578179" y="115849"/>
                    </a:cubicBezTo>
                    <a:cubicBezTo>
                      <a:pt x="644854" y="96799"/>
                      <a:pt x="524204" y="12132"/>
                      <a:pt x="501979" y="1549"/>
                    </a:cubicBezTo>
                    <a:cubicBezTo>
                      <a:pt x="479754" y="-9034"/>
                      <a:pt x="479225" y="37532"/>
                      <a:pt x="444829" y="52349"/>
                    </a:cubicBezTo>
                    <a:cubicBezTo>
                      <a:pt x="410433" y="67166"/>
                      <a:pt x="362808" y="85687"/>
                      <a:pt x="295604" y="90449"/>
                    </a:cubicBezTo>
                    <a:cubicBezTo>
                      <a:pt x="228400" y="95212"/>
                      <a:pt x="45308" y="73516"/>
                      <a:pt x="13029" y="7774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リーフォーム 241">
                <a:extLst>
                  <a:ext uri="{FF2B5EF4-FFF2-40B4-BE49-F238E27FC236}">
                    <a16:creationId xmlns:a16="http://schemas.microsoft.com/office/drawing/2014/main" id="{00207269-B34F-4FEA-3168-9937DADD8855}"/>
                  </a:ext>
                </a:extLst>
              </p:cNvPr>
              <p:cNvSpPr/>
              <p:nvPr/>
            </p:nvSpPr>
            <p:spPr>
              <a:xfrm>
                <a:off x="3573643" y="7121165"/>
                <a:ext cx="1146715" cy="138180"/>
              </a:xfrm>
              <a:custGeom>
                <a:avLst/>
                <a:gdLst>
                  <a:gd name="connsiteX0" fmla="*/ 20457 w 1146715"/>
                  <a:gd name="connsiteY0" fmla="*/ 79735 h 138180"/>
                  <a:gd name="connsiteX1" fmla="*/ 115707 w 1146715"/>
                  <a:gd name="connsiteY1" fmla="*/ 136885 h 138180"/>
                  <a:gd name="connsiteX2" fmla="*/ 639582 w 1146715"/>
                  <a:gd name="connsiteY2" fmla="*/ 121010 h 138180"/>
                  <a:gd name="connsiteX3" fmla="*/ 1122182 w 1146715"/>
                  <a:gd name="connsiteY3" fmla="*/ 136885 h 138180"/>
                  <a:gd name="connsiteX4" fmla="*/ 1068207 w 1146715"/>
                  <a:gd name="connsiteY4" fmla="*/ 95610 h 138180"/>
                  <a:gd name="connsiteX5" fmla="*/ 1001532 w 1146715"/>
                  <a:gd name="connsiteY5" fmla="*/ 360 h 138180"/>
                  <a:gd name="connsiteX6" fmla="*/ 944382 w 1146715"/>
                  <a:gd name="connsiteY6" fmla="*/ 63860 h 138180"/>
                  <a:gd name="connsiteX7" fmla="*/ 671332 w 1146715"/>
                  <a:gd name="connsiteY7" fmla="*/ 86085 h 138180"/>
                  <a:gd name="connsiteX8" fmla="*/ 407807 w 1146715"/>
                  <a:gd name="connsiteY8" fmla="*/ 73385 h 138180"/>
                  <a:gd name="connsiteX9" fmla="*/ 20457 w 1146715"/>
                  <a:gd name="connsiteY9" fmla="*/ 79735 h 138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46715" h="138180">
                    <a:moveTo>
                      <a:pt x="20457" y="79735"/>
                    </a:moveTo>
                    <a:cubicBezTo>
                      <a:pt x="-28226" y="90318"/>
                      <a:pt x="12519" y="130006"/>
                      <a:pt x="115707" y="136885"/>
                    </a:cubicBezTo>
                    <a:cubicBezTo>
                      <a:pt x="218895" y="143764"/>
                      <a:pt x="471836" y="121010"/>
                      <a:pt x="639582" y="121010"/>
                    </a:cubicBezTo>
                    <a:cubicBezTo>
                      <a:pt x="807328" y="121010"/>
                      <a:pt x="1050745" y="141118"/>
                      <a:pt x="1122182" y="136885"/>
                    </a:cubicBezTo>
                    <a:cubicBezTo>
                      <a:pt x="1193619" y="132652"/>
                      <a:pt x="1088315" y="118364"/>
                      <a:pt x="1068207" y="95610"/>
                    </a:cubicBezTo>
                    <a:cubicBezTo>
                      <a:pt x="1048099" y="72856"/>
                      <a:pt x="1022169" y="5652"/>
                      <a:pt x="1001532" y="360"/>
                    </a:cubicBezTo>
                    <a:cubicBezTo>
                      <a:pt x="980895" y="-4932"/>
                      <a:pt x="999415" y="49572"/>
                      <a:pt x="944382" y="63860"/>
                    </a:cubicBezTo>
                    <a:cubicBezTo>
                      <a:pt x="889349" y="78147"/>
                      <a:pt x="760761" y="84498"/>
                      <a:pt x="671332" y="86085"/>
                    </a:cubicBezTo>
                    <a:cubicBezTo>
                      <a:pt x="581903" y="87672"/>
                      <a:pt x="509407" y="73914"/>
                      <a:pt x="407807" y="73385"/>
                    </a:cubicBezTo>
                    <a:cubicBezTo>
                      <a:pt x="306207" y="72856"/>
                      <a:pt x="69140" y="69152"/>
                      <a:pt x="20457" y="79735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フリーフォーム 242">
                <a:extLst>
                  <a:ext uri="{FF2B5EF4-FFF2-40B4-BE49-F238E27FC236}">
                    <a16:creationId xmlns:a16="http://schemas.microsoft.com/office/drawing/2014/main" id="{B0EDCD80-F2FF-2A50-9626-C52364053234}"/>
                  </a:ext>
                </a:extLst>
              </p:cNvPr>
              <p:cNvSpPr/>
              <p:nvPr/>
            </p:nvSpPr>
            <p:spPr>
              <a:xfrm>
                <a:off x="3584556" y="7009930"/>
                <a:ext cx="482899" cy="655222"/>
              </a:xfrm>
              <a:custGeom>
                <a:avLst/>
                <a:gdLst>
                  <a:gd name="connsiteX0" fmla="*/ 384194 w 482899"/>
                  <a:gd name="connsiteY0" fmla="*/ 25870 h 655222"/>
                  <a:gd name="connsiteX1" fmla="*/ 387369 w 482899"/>
                  <a:gd name="connsiteY1" fmla="*/ 165570 h 655222"/>
                  <a:gd name="connsiteX2" fmla="*/ 371494 w 482899"/>
                  <a:gd name="connsiteY2" fmla="*/ 349720 h 655222"/>
                  <a:gd name="connsiteX3" fmla="*/ 327044 w 482899"/>
                  <a:gd name="connsiteY3" fmla="*/ 467195 h 655222"/>
                  <a:gd name="connsiteX4" fmla="*/ 19 w 482899"/>
                  <a:gd name="connsiteY4" fmla="*/ 654520 h 655222"/>
                  <a:gd name="connsiteX5" fmla="*/ 342919 w 482899"/>
                  <a:gd name="connsiteY5" fmla="*/ 527520 h 655222"/>
                  <a:gd name="connsiteX6" fmla="*/ 438169 w 482899"/>
                  <a:gd name="connsiteY6" fmla="*/ 435445 h 655222"/>
                  <a:gd name="connsiteX7" fmla="*/ 482619 w 482899"/>
                  <a:gd name="connsiteY7" fmla="*/ 41745 h 655222"/>
                  <a:gd name="connsiteX8" fmla="*/ 384194 w 482899"/>
                  <a:gd name="connsiteY8" fmla="*/ 25870 h 655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2899" h="655222">
                    <a:moveTo>
                      <a:pt x="384194" y="25870"/>
                    </a:moveTo>
                    <a:cubicBezTo>
                      <a:pt x="368319" y="46508"/>
                      <a:pt x="389486" y="111595"/>
                      <a:pt x="387369" y="165570"/>
                    </a:cubicBezTo>
                    <a:cubicBezTo>
                      <a:pt x="385252" y="219545"/>
                      <a:pt x="381548" y="299449"/>
                      <a:pt x="371494" y="349720"/>
                    </a:cubicBezTo>
                    <a:cubicBezTo>
                      <a:pt x="361440" y="399991"/>
                      <a:pt x="388957" y="416395"/>
                      <a:pt x="327044" y="467195"/>
                    </a:cubicBezTo>
                    <a:cubicBezTo>
                      <a:pt x="265131" y="517995"/>
                      <a:pt x="-2627" y="644466"/>
                      <a:pt x="19" y="654520"/>
                    </a:cubicBezTo>
                    <a:cubicBezTo>
                      <a:pt x="2665" y="664574"/>
                      <a:pt x="269894" y="564032"/>
                      <a:pt x="342919" y="527520"/>
                    </a:cubicBezTo>
                    <a:cubicBezTo>
                      <a:pt x="415944" y="491008"/>
                      <a:pt x="414886" y="516407"/>
                      <a:pt x="438169" y="435445"/>
                    </a:cubicBezTo>
                    <a:cubicBezTo>
                      <a:pt x="461452" y="354483"/>
                      <a:pt x="485794" y="110537"/>
                      <a:pt x="482619" y="41745"/>
                    </a:cubicBezTo>
                    <a:cubicBezTo>
                      <a:pt x="479444" y="-27047"/>
                      <a:pt x="400069" y="5232"/>
                      <a:pt x="384194" y="2587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 243">
                <a:extLst>
                  <a:ext uri="{FF2B5EF4-FFF2-40B4-BE49-F238E27FC236}">
                    <a16:creationId xmlns:a16="http://schemas.microsoft.com/office/drawing/2014/main" id="{A795D83C-D051-5005-FD23-32482A139720}"/>
                  </a:ext>
                </a:extLst>
              </p:cNvPr>
              <p:cNvSpPr/>
              <p:nvPr/>
            </p:nvSpPr>
            <p:spPr>
              <a:xfrm>
                <a:off x="4177952" y="6998032"/>
                <a:ext cx="577832" cy="631726"/>
              </a:xfrm>
              <a:custGeom>
                <a:avLst/>
                <a:gdLst>
                  <a:gd name="connsiteX0" fmla="*/ 13048 w 577832"/>
                  <a:gd name="connsiteY0" fmla="*/ 34593 h 631726"/>
                  <a:gd name="connsiteX1" fmla="*/ 25748 w 577832"/>
                  <a:gd name="connsiteY1" fmla="*/ 269543 h 631726"/>
                  <a:gd name="connsiteX2" fmla="*/ 348 w 577832"/>
                  <a:gd name="connsiteY2" fmla="*/ 479093 h 631726"/>
                  <a:gd name="connsiteX3" fmla="*/ 47973 w 577832"/>
                  <a:gd name="connsiteY3" fmla="*/ 618793 h 631726"/>
                  <a:gd name="connsiteX4" fmla="*/ 330548 w 577832"/>
                  <a:gd name="connsiteY4" fmla="*/ 621968 h 631726"/>
                  <a:gd name="connsiteX5" fmla="*/ 575023 w 577832"/>
                  <a:gd name="connsiteY5" fmla="*/ 587043 h 631726"/>
                  <a:gd name="connsiteX6" fmla="*/ 463898 w 577832"/>
                  <a:gd name="connsiteY6" fmla="*/ 517193 h 631726"/>
                  <a:gd name="connsiteX7" fmla="*/ 473423 w 577832"/>
                  <a:gd name="connsiteY7" fmla="*/ 342568 h 631726"/>
                  <a:gd name="connsiteX8" fmla="*/ 425798 w 577832"/>
                  <a:gd name="connsiteY8" fmla="*/ 456868 h 631726"/>
                  <a:gd name="connsiteX9" fmla="*/ 314673 w 577832"/>
                  <a:gd name="connsiteY9" fmla="*/ 555293 h 631726"/>
                  <a:gd name="connsiteX10" fmla="*/ 127348 w 577832"/>
                  <a:gd name="connsiteY10" fmla="*/ 539418 h 631726"/>
                  <a:gd name="connsiteX11" fmla="*/ 111473 w 577832"/>
                  <a:gd name="connsiteY11" fmla="*/ 291768 h 631726"/>
                  <a:gd name="connsiteX12" fmla="*/ 108298 w 577832"/>
                  <a:gd name="connsiteY12" fmla="*/ 28243 h 631726"/>
                  <a:gd name="connsiteX13" fmla="*/ 13048 w 577832"/>
                  <a:gd name="connsiteY13" fmla="*/ 34593 h 631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7832" h="631726">
                    <a:moveTo>
                      <a:pt x="13048" y="34593"/>
                    </a:moveTo>
                    <a:cubicBezTo>
                      <a:pt x="-710" y="74810"/>
                      <a:pt x="27865" y="195460"/>
                      <a:pt x="25748" y="269543"/>
                    </a:cubicBezTo>
                    <a:cubicBezTo>
                      <a:pt x="23631" y="343626"/>
                      <a:pt x="-3356" y="420885"/>
                      <a:pt x="348" y="479093"/>
                    </a:cubicBezTo>
                    <a:cubicBezTo>
                      <a:pt x="4052" y="537301"/>
                      <a:pt x="-7060" y="594981"/>
                      <a:pt x="47973" y="618793"/>
                    </a:cubicBezTo>
                    <a:cubicBezTo>
                      <a:pt x="103006" y="642606"/>
                      <a:pt x="242706" y="627260"/>
                      <a:pt x="330548" y="621968"/>
                    </a:cubicBezTo>
                    <a:cubicBezTo>
                      <a:pt x="418390" y="616676"/>
                      <a:pt x="552798" y="604505"/>
                      <a:pt x="575023" y="587043"/>
                    </a:cubicBezTo>
                    <a:cubicBezTo>
                      <a:pt x="597248" y="569581"/>
                      <a:pt x="480831" y="557939"/>
                      <a:pt x="463898" y="517193"/>
                    </a:cubicBezTo>
                    <a:cubicBezTo>
                      <a:pt x="446965" y="476447"/>
                      <a:pt x="479773" y="352622"/>
                      <a:pt x="473423" y="342568"/>
                    </a:cubicBezTo>
                    <a:cubicBezTo>
                      <a:pt x="467073" y="332514"/>
                      <a:pt x="452256" y="421414"/>
                      <a:pt x="425798" y="456868"/>
                    </a:cubicBezTo>
                    <a:cubicBezTo>
                      <a:pt x="399340" y="492322"/>
                      <a:pt x="364415" y="541535"/>
                      <a:pt x="314673" y="555293"/>
                    </a:cubicBezTo>
                    <a:cubicBezTo>
                      <a:pt x="264931" y="569051"/>
                      <a:pt x="161215" y="583339"/>
                      <a:pt x="127348" y="539418"/>
                    </a:cubicBezTo>
                    <a:cubicBezTo>
                      <a:pt x="93481" y="495497"/>
                      <a:pt x="114648" y="376964"/>
                      <a:pt x="111473" y="291768"/>
                    </a:cubicBezTo>
                    <a:cubicBezTo>
                      <a:pt x="108298" y="206572"/>
                      <a:pt x="118352" y="71106"/>
                      <a:pt x="108298" y="28243"/>
                    </a:cubicBezTo>
                    <a:cubicBezTo>
                      <a:pt x="98244" y="-14620"/>
                      <a:pt x="26806" y="-5624"/>
                      <a:pt x="13048" y="3459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5" name="グループ化 244">
              <a:extLst>
                <a:ext uri="{FF2B5EF4-FFF2-40B4-BE49-F238E27FC236}">
                  <a16:creationId xmlns:a16="http://schemas.microsoft.com/office/drawing/2014/main" id="{CA726A1D-430D-4E8A-AF48-FBD5FE579BDD}"/>
                </a:ext>
              </a:extLst>
            </p:cNvPr>
            <p:cNvGrpSpPr/>
            <p:nvPr/>
          </p:nvGrpSpPr>
          <p:grpSpPr>
            <a:xfrm rot="313525">
              <a:off x="7070285" y="5536394"/>
              <a:ext cx="864214" cy="835587"/>
              <a:chOff x="3572796" y="7752957"/>
              <a:chExt cx="1173786" cy="1134904"/>
            </a:xfrm>
          </p:grpSpPr>
          <p:sp>
            <p:nvSpPr>
              <p:cNvPr id="246" name="フリーフォーム 245">
                <a:extLst>
                  <a:ext uri="{FF2B5EF4-FFF2-40B4-BE49-F238E27FC236}">
                    <a16:creationId xmlns:a16="http://schemas.microsoft.com/office/drawing/2014/main" id="{1F418501-C6A2-33D8-C8B3-63775E7EA6C8}"/>
                  </a:ext>
                </a:extLst>
              </p:cNvPr>
              <p:cNvSpPr/>
              <p:nvPr/>
            </p:nvSpPr>
            <p:spPr>
              <a:xfrm>
                <a:off x="3781246" y="7754227"/>
                <a:ext cx="131721" cy="841618"/>
              </a:xfrm>
              <a:custGeom>
                <a:avLst/>
                <a:gdLst>
                  <a:gd name="connsiteX0" fmla="*/ 9704 w 131721"/>
                  <a:gd name="connsiteY0" fmla="*/ 11823 h 841618"/>
                  <a:gd name="connsiteX1" fmla="*/ 6529 w 131721"/>
                  <a:gd name="connsiteY1" fmla="*/ 310273 h 841618"/>
                  <a:gd name="connsiteX2" fmla="*/ 6529 w 131721"/>
                  <a:gd name="connsiteY2" fmla="*/ 649998 h 841618"/>
                  <a:gd name="connsiteX3" fmla="*/ 12879 w 131721"/>
                  <a:gd name="connsiteY3" fmla="*/ 821448 h 841618"/>
                  <a:gd name="connsiteX4" fmla="*/ 101779 w 131721"/>
                  <a:gd name="connsiteY4" fmla="*/ 713498 h 841618"/>
                  <a:gd name="connsiteX5" fmla="*/ 98604 w 131721"/>
                  <a:gd name="connsiteY5" fmla="*/ 821448 h 841618"/>
                  <a:gd name="connsiteX6" fmla="*/ 117654 w 131721"/>
                  <a:gd name="connsiteY6" fmla="*/ 227723 h 841618"/>
                  <a:gd name="connsiteX7" fmla="*/ 127179 w 131721"/>
                  <a:gd name="connsiteY7" fmla="*/ 75323 h 841618"/>
                  <a:gd name="connsiteX8" fmla="*/ 9704 w 131721"/>
                  <a:gd name="connsiteY8" fmla="*/ 11823 h 841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721" h="841618">
                    <a:moveTo>
                      <a:pt x="9704" y="11823"/>
                    </a:moveTo>
                    <a:cubicBezTo>
                      <a:pt x="-10404" y="50981"/>
                      <a:pt x="7058" y="203911"/>
                      <a:pt x="6529" y="310273"/>
                    </a:cubicBezTo>
                    <a:cubicBezTo>
                      <a:pt x="6000" y="416635"/>
                      <a:pt x="5471" y="564802"/>
                      <a:pt x="6529" y="649998"/>
                    </a:cubicBezTo>
                    <a:cubicBezTo>
                      <a:pt x="7587" y="735194"/>
                      <a:pt x="-2996" y="810865"/>
                      <a:pt x="12879" y="821448"/>
                    </a:cubicBezTo>
                    <a:cubicBezTo>
                      <a:pt x="28754" y="832031"/>
                      <a:pt x="87492" y="713498"/>
                      <a:pt x="101779" y="713498"/>
                    </a:cubicBezTo>
                    <a:cubicBezTo>
                      <a:pt x="116066" y="713498"/>
                      <a:pt x="95958" y="902410"/>
                      <a:pt x="98604" y="821448"/>
                    </a:cubicBezTo>
                    <a:cubicBezTo>
                      <a:pt x="101250" y="740486"/>
                      <a:pt x="112892" y="352077"/>
                      <a:pt x="117654" y="227723"/>
                    </a:cubicBezTo>
                    <a:cubicBezTo>
                      <a:pt x="122416" y="103369"/>
                      <a:pt x="139879" y="110248"/>
                      <a:pt x="127179" y="75323"/>
                    </a:cubicBezTo>
                    <a:cubicBezTo>
                      <a:pt x="114479" y="40398"/>
                      <a:pt x="29812" y="-27335"/>
                      <a:pt x="9704" y="1182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フリーフォーム 246">
                <a:extLst>
                  <a:ext uri="{FF2B5EF4-FFF2-40B4-BE49-F238E27FC236}">
                    <a16:creationId xmlns:a16="http://schemas.microsoft.com/office/drawing/2014/main" id="{C26DE4F4-A3EB-C17E-16B3-957B776A61DF}"/>
                  </a:ext>
                </a:extLst>
              </p:cNvPr>
              <p:cNvSpPr/>
              <p:nvPr/>
            </p:nvSpPr>
            <p:spPr>
              <a:xfrm>
                <a:off x="3867045" y="7752957"/>
                <a:ext cx="691833" cy="783551"/>
              </a:xfrm>
              <a:custGeom>
                <a:avLst/>
                <a:gdLst>
                  <a:gd name="connsiteX0" fmla="*/ 105 w 691833"/>
                  <a:gd name="connsiteY0" fmla="*/ 79768 h 783551"/>
                  <a:gd name="connsiteX1" fmla="*/ 447780 w 691833"/>
                  <a:gd name="connsiteY1" fmla="*/ 79768 h 783551"/>
                  <a:gd name="connsiteX2" fmla="*/ 520805 w 691833"/>
                  <a:gd name="connsiteY2" fmla="*/ 79768 h 783551"/>
                  <a:gd name="connsiteX3" fmla="*/ 552555 w 691833"/>
                  <a:gd name="connsiteY3" fmla="*/ 393 h 783551"/>
                  <a:gd name="connsiteX4" fmla="*/ 670030 w 691833"/>
                  <a:gd name="connsiteY4" fmla="*/ 117868 h 783551"/>
                  <a:gd name="connsiteX5" fmla="*/ 689080 w 691833"/>
                  <a:gd name="connsiteY5" fmla="*/ 152793 h 783551"/>
                  <a:gd name="connsiteX6" fmla="*/ 635105 w 691833"/>
                  <a:gd name="connsiteY6" fmla="*/ 213118 h 783551"/>
                  <a:gd name="connsiteX7" fmla="*/ 625580 w 691833"/>
                  <a:gd name="connsiteY7" fmla="*/ 625868 h 783551"/>
                  <a:gd name="connsiteX8" fmla="*/ 641455 w 691833"/>
                  <a:gd name="connsiteY8" fmla="*/ 775093 h 783551"/>
                  <a:gd name="connsiteX9" fmla="*/ 612880 w 691833"/>
                  <a:gd name="connsiteY9" fmla="*/ 740168 h 783551"/>
                  <a:gd name="connsiteX10" fmla="*/ 533505 w 691833"/>
                  <a:gd name="connsiteY10" fmla="*/ 533793 h 783551"/>
                  <a:gd name="connsiteX11" fmla="*/ 555730 w 691833"/>
                  <a:gd name="connsiteY11" fmla="*/ 765568 h 783551"/>
                  <a:gd name="connsiteX12" fmla="*/ 543030 w 691833"/>
                  <a:gd name="connsiteY12" fmla="*/ 594118 h 783551"/>
                  <a:gd name="connsiteX13" fmla="*/ 517630 w 691833"/>
                  <a:gd name="connsiteY13" fmla="*/ 140093 h 783551"/>
                  <a:gd name="connsiteX14" fmla="*/ 406505 w 691833"/>
                  <a:gd name="connsiteY14" fmla="*/ 127393 h 783551"/>
                  <a:gd name="connsiteX15" fmla="*/ 105 w 691833"/>
                  <a:gd name="connsiteY15" fmla="*/ 79768 h 783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91833" h="783551">
                    <a:moveTo>
                      <a:pt x="105" y="79768"/>
                    </a:moveTo>
                    <a:cubicBezTo>
                      <a:pt x="6984" y="71830"/>
                      <a:pt x="447780" y="79768"/>
                      <a:pt x="447780" y="79768"/>
                    </a:cubicBezTo>
                    <a:cubicBezTo>
                      <a:pt x="534563" y="79768"/>
                      <a:pt x="503343" y="92997"/>
                      <a:pt x="520805" y="79768"/>
                    </a:cubicBezTo>
                    <a:cubicBezTo>
                      <a:pt x="538268" y="66539"/>
                      <a:pt x="527684" y="-5957"/>
                      <a:pt x="552555" y="393"/>
                    </a:cubicBezTo>
                    <a:cubicBezTo>
                      <a:pt x="577426" y="6743"/>
                      <a:pt x="647276" y="92468"/>
                      <a:pt x="670030" y="117868"/>
                    </a:cubicBezTo>
                    <a:cubicBezTo>
                      <a:pt x="692784" y="143268"/>
                      <a:pt x="694901" y="136918"/>
                      <a:pt x="689080" y="152793"/>
                    </a:cubicBezTo>
                    <a:cubicBezTo>
                      <a:pt x="683259" y="168668"/>
                      <a:pt x="645688" y="134272"/>
                      <a:pt x="635105" y="213118"/>
                    </a:cubicBezTo>
                    <a:cubicBezTo>
                      <a:pt x="624522" y="291964"/>
                      <a:pt x="624522" y="532206"/>
                      <a:pt x="625580" y="625868"/>
                    </a:cubicBezTo>
                    <a:cubicBezTo>
                      <a:pt x="626638" y="719530"/>
                      <a:pt x="643572" y="756043"/>
                      <a:pt x="641455" y="775093"/>
                    </a:cubicBezTo>
                    <a:cubicBezTo>
                      <a:pt x="639338" y="794143"/>
                      <a:pt x="630872" y="780385"/>
                      <a:pt x="612880" y="740168"/>
                    </a:cubicBezTo>
                    <a:cubicBezTo>
                      <a:pt x="594888" y="699951"/>
                      <a:pt x="543030" y="529560"/>
                      <a:pt x="533505" y="533793"/>
                    </a:cubicBezTo>
                    <a:cubicBezTo>
                      <a:pt x="523980" y="538026"/>
                      <a:pt x="554143" y="755514"/>
                      <a:pt x="555730" y="765568"/>
                    </a:cubicBezTo>
                    <a:cubicBezTo>
                      <a:pt x="557317" y="775622"/>
                      <a:pt x="549380" y="698364"/>
                      <a:pt x="543030" y="594118"/>
                    </a:cubicBezTo>
                    <a:cubicBezTo>
                      <a:pt x="536680" y="489872"/>
                      <a:pt x="540384" y="217880"/>
                      <a:pt x="517630" y="140093"/>
                    </a:cubicBezTo>
                    <a:cubicBezTo>
                      <a:pt x="494876" y="62306"/>
                      <a:pt x="486938" y="132155"/>
                      <a:pt x="406505" y="127393"/>
                    </a:cubicBezTo>
                    <a:cubicBezTo>
                      <a:pt x="326072" y="122631"/>
                      <a:pt x="-6774" y="87706"/>
                      <a:pt x="105" y="7976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 247">
                <a:extLst>
                  <a:ext uri="{FF2B5EF4-FFF2-40B4-BE49-F238E27FC236}">
                    <a16:creationId xmlns:a16="http://schemas.microsoft.com/office/drawing/2014/main" id="{E60CEC95-64C5-4385-947E-25844A87FDD8}"/>
                  </a:ext>
                </a:extLst>
              </p:cNvPr>
              <p:cNvSpPr/>
              <p:nvPr/>
            </p:nvSpPr>
            <p:spPr>
              <a:xfrm>
                <a:off x="3845741" y="8028159"/>
                <a:ext cx="636692" cy="49585"/>
              </a:xfrm>
              <a:custGeom>
                <a:avLst/>
                <a:gdLst>
                  <a:gd name="connsiteX0" fmla="*/ 21409 w 636692"/>
                  <a:gd name="connsiteY0" fmla="*/ 4591 h 49585"/>
                  <a:gd name="connsiteX1" fmla="*/ 462734 w 636692"/>
                  <a:gd name="connsiteY1" fmla="*/ 1416 h 49585"/>
                  <a:gd name="connsiteX2" fmla="*/ 627834 w 636692"/>
                  <a:gd name="connsiteY2" fmla="*/ 4591 h 49585"/>
                  <a:gd name="connsiteX3" fmla="*/ 561159 w 636692"/>
                  <a:gd name="connsiteY3" fmla="*/ 39516 h 49585"/>
                  <a:gd name="connsiteX4" fmla="*/ 119834 w 636692"/>
                  <a:gd name="connsiteY4" fmla="*/ 49041 h 49585"/>
                  <a:gd name="connsiteX5" fmla="*/ 21409 w 636692"/>
                  <a:gd name="connsiteY5" fmla="*/ 4591 h 49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692" h="49585">
                    <a:moveTo>
                      <a:pt x="21409" y="4591"/>
                    </a:moveTo>
                    <a:cubicBezTo>
                      <a:pt x="78559" y="-3346"/>
                      <a:pt x="361663" y="1416"/>
                      <a:pt x="462734" y="1416"/>
                    </a:cubicBezTo>
                    <a:cubicBezTo>
                      <a:pt x="563805" y="1416"/>
                      <a:pt x="611430" y="-1759"/>
                      <a:pt x="627834" y="4591"/>
                    </a:cubicBezTo>
                    <a:cubicBezTo>
                      <a:pt x="644238" y="10941"/>
                      <a:pt x="645826" y="32108"/>
                      <a:pt x="561159" y="39516"/>
                    </a:cubicBezTo>
                    <a:cubicBezTo>
                      <a:pt x="476492" y="46924"/>
                      <a:pt x="209792" y="51158"/>
                      <a:pt x="119834" y="49041"/>
                    </a:cubicBezTo>
                    <a:cubicBezTo>
                      <a:pt x="29876" y="46924"/>
                      <a:pt x="-35741" y="12528"/>
                      <a:pt x="21409" y="459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フリーフォーム 248">
                <a:extLst>
                  <a:ext uri="{FF2B5EF4-FFF2-40B4-BE49-F238E27FC236}">
                    <a16:creationId xmlns:a16="http://schemas.microsoft.com/office/drawing/2014/main" id="{DDFDD2E5-C453-44D8-24BC-C57E013BB346}"/>
                  </a:ext>
                </a:extLst>
              </p:cNvPr>
              <p:cNvSpPr/>
              <p:nvPr/>
            </p:nvSpPr>
            <p:spPr>
              <a:xfrm>
                <a:off x="3867150" y="8235950"/>
                <a:ext cx="608413" cy="57164"/>
              </a:xfrm>
              <a:custGeom>
                <a:avLst/>
                <a:gdLst>
                  <a:gd name="connsiteX0" fmla="*/ 0 w 608413"/>
                  <a:gd name="connsiteY0" fmla="*/ 0 h 57164"/>
                  <a:gd name="connsiteX1" fmla="*/ 333375 w 608413"/>
                  <a:gd name="connsiteY1" fmla="*/ 0 h 57164"/>
                  <a:gd name="connsiteX2" fmla="*/ 577850 w 608413"/>
                  <a:gd name="connsiteY2" fmla="*/ 3175 h 57164"/>
                  <a:gd name="connsiteX3" fmla="*/ 571500 w 608413"/>
                  <a:gd name="connsiteY3" fmla="*/ 34925 h 57164"/>
                  <a:gd name="connsiteX4" fmla="*/ 276225 w 608413"/>
                  <a:gd name="connsiteY4" fmla="*/ 57150 h 57164"/>
                  <a:gd name="connsiteX5" fmla="*/ 0 w 608413"/>
                  <a:gd name="connsiteY5" fmla="*/ 0 h 57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413" h="57164">
                    <a:moveTo>
                      <a:pt x="0" y="0"/>
                    </a:moveTo>
                    <a:lnTo>
                      <a:pt x="333375" y="0"/>
                    </a:lnTo>
                    <a:lnTo>
                      <a:pt x="577850" y="3175"/>
                    </a:lnTo>
                    <a:cubicBezTo>
                      <a:pt x="617537" y="8996"/>
                      <a:pt x="621771" y="25929"/>
                      <a:pt x="571500" y="34925"/>
                    </a:cubicBezTo>
                    <a:cubicBezTo>
                      <a:pt x="521229" y="43921"/>
                      <a:pt x="370946" y="57679"/>
                      <a:pt x="276225" y="57150"/>
                    </a:cubicBezTo>
                    <a:cubicBezTo>
                      <a:pt x="181504" y="56621"/>
                      <a:pt x="92339" y="44185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フリーフォーム 249">
                <a:extLst>
                  <a:ext uri="{FF2B5EF4-FFF2-40B4-BE49-F238E27FC236}">
                    <a16:creationId xmlns:a16="http://schemas.microsoft.com/office/drawing/2014/main" id="{75A1C1C4-4FB5-AC9C-B3B5-B93915593E52}"/>
                  </a:ext>
                </a:extLst>
              </p:cNvPr>
              <p:cNvSpPr/>
              <p:nvPr/>
            </p:nvSpPr>
            <p:spPr>
              <a:xfrm>
                <a:off x="3845417" y="8428014"/>
                <a:ext cx="642130" cy="54318"/>
              </a:xfrm>
              <a:custGeom>
                <a:avLst/>
                <a:gdLst>
                  <a:gd name="connsiteX0" fmla="*/ 2683 w 642130"/>
                  <a:gd name="connsiteY0" fmla="*/ 11136 h 54318"/>
                  <a:gd name="connsiteX1" fmla="*/ 399558 w 642130"/>
                  <a:gd name="connsiteY1" fmla="*/ 1611 h 54318"/>
                  <a:gd name="connsiteX2" fmla="*/ 561483 w 642130"/>
                  <a:gd name="connsiteY2" fmla="*/ 1611 h 54318"/>
                  <a:gd name="connsiteX3" fmla="*/ 605933 w 642130"/>
                  <a:gd name="connsiteY3" fmla="*/ 17486 h 54318"/>
                  <a:gd name="connsiteX4" fmla="*/ 637683 w 642130"/>
                  <a:gd name="connsiteY4" fmla="*/ 46061 h 54318"/>
                  <a:gd name="connsiteX5" fmla="*/ 504333 w 642130"/>
                  <a:gd name="connsiteY5" fmla="*/ 52411 h 54318"/>
                  <a:gd name="connsiteX6" fmla="*/ 237633 w 642130"/>
                  <a:gd name="connsiteY6" fmla="*/ 52411 h 54318"/>
                  <a:gd name="connsiteX7" fmla="*/ 2683 w 642130"/>
                  <a:gd name="connsiteY7" fmla="*/ 11136 h 54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130" h="54318">
                    <a:moveTo>
                      <a:pt x="2683" y="11136"/>
                    </a:moveTo>
                    <a:cubicBezTo>
                      <a:pt x="29671" y="2669"/>
                      <a:pt x="306425" y="3198"/>
                      <a:pt x="399558" y="1611"/>
                    </a:cubicBezTo>
                    <a:cubicBezTo>
                      <a:pt x="492691" y="24"/>
                      <a:pt x="527087" y="-1035"/>
                      <a:pt x="561483" y="1611"/>
                    </a:cubicBezTo>
                    <a:cubicBezTo>
                      <a:pt x="595879" y="4257"/>
                      <a:pt x="593233" y="10078"/>
                      <a:pt x="605933" y="17486"/>
                    </a:cubicBezTo>
                    <a:cubicBezTo>
                      <a:pt x="618633" y="24894"/>
                      <a:pt x="654616" y="40240"/>
                      <a:pt x="637683" y="46061"/>
                    </a:cubicBezTo>
                    <a:cubicBezTo>
                      <a:pt x="620750" y="51882"/>
                      <a:pt x="571008" y="51353"/>
                      <a:pt x="504333" y="52411"/>
                    </a:cubicBezTo>
                    <a:cubicBezTo>
                      <a:pt x="437658" y="53469"/>
                      <a:pt x="315950" y="56115"/>
                      <a:pt x="237633" y="52411"/>
                    </a:cubicBezTo>
                    <a:cubicBezTo>
                      <a:pt x="159316" y="48707"/>
                      <a:pt x="-24305" y="19603"/>
                      <a:pt x="2683" y="1113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フリーフォーム 250">
                <a:extLst>
                  <a:ext uri="{FF2B5EF4-FFF2-40B4-BE49-F238E27FC236}">
                    <a16:creationId xmlns:a16="http://schemas.microsoft.com/office/drawing/2014/main" id="{EE967694-EF8A-839E-8AB2-5A737E63E331}"/>
                  </a:ext>
                </a:extLst>
              </p:cNvPr>
              <p:cNvSpPr/>
              <p:nvPr/>
            </p:nvSpPr>
            <p:spPr>
              <a:xfrm>
                <a:off x="3572796" y="8447737"/>
                <a:ext cx="548356" cy="440124"/>
              </a:xfrm>
              <a:custGeom>
                <a:avLst/>
                <a:gdLst>
                  <a:gd name="connsiteX0" fmla="*/ 434054 w 548356"/>
                  <a:gd name="connsiteY0" fmla="*/ 13638 h 440124"/>
                  <a:gd name="connsiteX1" fmla="*/ 415004 w 548356"/>
                  <a:gd name="connsiteY1" fmla="*/ 146988 h 440124"/>
                  <a:gd name="connsiteX2" fmla="*/ 373729 w 548356"/>
                  <a:gd name="connsiteY2" fmla="*/ 207313 h 440124"/>
                  <a:gd name="connsiteX3" fmla="*/ 294354 w 548356"/>
                  <a:gd name="connsiteY3" fmla="*/ 296213 h 440124"/>
                  <a:gd name="connsiteX4" fmla="*/ 186404 w 548356"/>
                  <a:gd name="connsiteY4" fmla="*/ 369238 h 440124"/>
                  <a:gd name="connsiteX5" fmla="*/ 2254 w 548356"/>
                  <a:gd name="connsiteY5" fmla="*/ 439088 h 440124"/>
                  <a:gd name="connsiteX6" fmla="*/ 100679 w 548356"/>
                  <a:gd name="connsiteY6" fmla="*/ 407338 h 440124"/>
                  <a:gd name="connsiteX7" fmla="*/ 341979 w 548356"/>
                  <a:gd name="connsiteY7" fmla="*/ 356538 h 440124"/>
                  <a:gd name="connsiteX8" fmla="*/ 456279 w 548356"/>
                  <a:gd name="connsiteY8" fmla="*/ 232713 h 440124"/>
                  <a:gd name="connsiteX9" fmla="*/ 548354 w 548356"/>
                  <a:gd name="connsiteY9" fmla="*/ 29513 h 440124"/>
                  <a:gd name="connsiteX10" fmla="*/ 434054 w 548356"/>
                  <a:gd name="connsiteY10" fmla="*/ 13638 h 440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8356" h="440124">
                    <a:moveTo>
                      <a:pt x="434054" y="13638"/>
                    </a:moveTo>
                    <a:cubicBezTo>
                      <a:pt x="411829" y="33217"/>
                      <a:pt x="425058" y="114709"/>
                      <a:pt x="415004" y="146988"/>
                    </a:cubicBezTo>
                    <a:cubicBezTo>
                      <a:pt x="404950" y="179267"/>
                      <a:pt x="393837" y="182442"/>
                      <a:pt x="373729" y="207313"/>
                    </a:cubicBezTo>
                    <a:cubicBezTo>
                      <a:pt x="353621" y="232184"/>
                      <a:pt x="325575" y="269225"/>
                      <a:pt x="294354" y="296213"/>
                    </a:cubicBezTo>
                    <a:cubicBezTo>
                      <a:pt x="263133" y="323201"/>
                      <a:pt x="235087" y="345426"/>
                      <a:pt x="186404" y="369238"/>
                    </a:cubicBezTo>
                    <a:cubicBezTo>
                      <a:pt x="137721" y="393050"/>
                      <a:pt x="16542" y="432738"/>
                      <a:pt x="2254" y="439088"/>
                    </a:cubicBezTo>
                    <a:cubicBezTo>
                      <a:pt x="-12034" y="445438"/>
                      <a:pt x="44058" y="421096"/>
                      <a:pt x="100679" y="407338"/>
                    </a:cubicBezTo>
                    <a:cubicBezTo>
                      <a:pt x="157300" y="393580"/>
                      <a:pt x="282712" y="385642"/>
                      <a:pt x="341979" y="356538"/>
                    </a:cubicBezTo>
                    <a:cubicBezTo>
                      <a:pt x="401246" y="327434"/>
                      <a:pt x="421883" y="287217"/>
                      <a:pt x="456279" y="232713"/>
                    </a:cubicBezTo>
                    <a:cubicBezTo>
                      <a:pt x="490675" y="178209"/>
                      <a:pt x="547825" y="66555"/>
                      <a:pt x="548354" y="29513"/>
                    </a:cubicBezTo>
                    <a:cubicBezTo>
                      <a:pt x="548883" y="-7529"/>
                      <a:pt x="456279" y="-5941"/>
                      <a:pt x="434054" y="1363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フリーフォーム 251">
                <a:extLst>
                  <a:ext uri="{FF2B5EF4-FFF2-40B4-BE49-F238E27FC236}">
                    <a16:creationId xmlns:a16="http://schemas.microsoft.com/office/drawing/2014/main" id="{9DE1CDEC-5A90-C092-4636-3F9C37AA4F2E}"/>
                  </a:ext>
                </a:extLst>
              </p:cNvPr>
              <p:cNvSpPr/>
              <p:nvPr/>
            </p:nvSpPr>
            <p:spPr>
              <a:xfrm>
                <a:off x="4186685" y="8449927"/>
                <a:ext cx="559897" cy="398926"/>
              </a:xfrm>
              <a:custGeom>
                <a:avLst/>
                <a:gdLst>
                  <a:gd name="connsiteX0" fmla="*/ 10665 w 559897"/>
                  <a:gd name="connsiteY0" fmla="*/ 8273 h 398926"/>
                  <a:gd name="connsiteX1" fmla="*/ 4315 w 559897"/>
                  <a:gd name="connsiteY1" fmla="*/ 151148 h 398926"/>
                  <a:gd name="connsiteX2" fmla="*/ 13840 w 559897"/>
                  <a:gd name="connsiteY2" fmla="*/ 338473 h 398926"/>
                  <a:gd name="connsiteX3" fmla="*/ 70990 w 559897"/>
                  <a:gd name="connsiteY3" fmla="*/ 389273 h 398926"/>
                  <a:gd name="connsiteX4" fmla="*/ 518665 w 559897"/>
                  <a:gd name="connsiteY4" fmla="*/ 395623 h 398926"/>
                  <a:gd name="connsiteX5" fmla="*/ 537715 w 559897"/>
                  <a:gd name="connsiteY5" fmla="*/ 351173 h 398926"/>
                  <a:gd name="connsiteX6" fmla="*/ 499615 w 559897"/>
                  <a:gd name="connsiteY6" fmla="*/ 306723 h 398926"/>
                  <a:gd name="connsiteX7" fmla="*/ 486915 w 559897"/>
                  <a:gd name="connsiteY7" fmla="*/ 27323 h 398926"/>
                  <a:gd name="connsiteX8" fmla="*/ 486915 w 559897"/>
                  <a:gd name="connsiteY8" fmla="*/ 122573 h 398926"/>
                  <a:gd name="connsiteX9" fmla="*/ 439290 w 559897"/>
                  <a:gd name="connsiteY9" fmla="*/ 240048 h 398926"/>
                  <a:gd name="connsiteX10" fmla="*/ 334515 w 559897"/>
                  <a:gd name="connsiteY10" fmla="*/ 328948 h 398926"/>
                  <a:gd name="connsiteX11" fmla="*/ 223390 w 559897"/>
                  <a:gd name="connsiteY11" fmla="*/ 303548 h 398926"/>
                  <a:gd name="connsiteX12" fmla="*/ 147190 w 559897"/>
                  <a:gd name="connsiteY12" fmla="*/ 316248 h 398926"/>
                  <a:gd name="connsiteX13" fmla="*/ 112265 w 559897"/>
                  <a:gd name="connsiteY13" fmla="*/ 55898 h 398926"/>
                  <a:gd name="connsiteX14" fmla="*/ 118615 w 559897"/>
                  <a:gd name="connsiteY14" fmla="*/ 20973 h 398926"/>
                  <a:gd name="connsiteX15" fmla="*/ 10665 w 559897"/>
                  <a:gd name="connsiteY15" fmla="*/ 8273 h 398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9897" h="398926">
                    <a:moveTo>
                      <a:pt x="10665" y="8273"/>
                    </a:moveTo>
                    <a:cubicBezTo>
                      <a:pt x="-8385" y="29969"/>
                      <a:pt x="3786" y="96115"/>
                      <a:pt x="4315" y="151148"/>
                    </a:cubicBezTo>
                    <a:cubicBezTo>
                      <a:pt x="4844" y="206181"/>
                      <a:pt x="2727" y="298786"/>
                      <a:pt x="13840" y="338473"/>
                    </a:cubicBezTo>
                    <a:cubicBezTo>
                      <a:pt x="24953" y="378161"/>
                      <a:pt x="-13148" y="379748"/>
                      <a:pt x="70990" y="389273"/>
                    </a:cubicBezTo>
                    <a:cubicBezTo>
                      <a:pt x="155128" y="398798"/>
                      <a:pt x="440878" y="401973"/>
                      <a:pt x="518665" y="395623"/>
                    </a:cubicBezTo>
                    <a:cubicBezTo>
                      <a:pt x="596452" y="389273"/>
                      <a:pt x="540890" y="365990"/>
                      <a:pt x="537715" y="351173"/>
                    </a:cubicBezTo>
                    <a:cubicBezTo>
                      <a:pt x="534540" y="336356"/>
                      <a:pt x="508082" y="360698"/>
                      <a:pt x="499615" y="306723"/>
                    </a:cubicBezTo>
                    <a:cubicBezTo>
                      <a:pt x="491148" y="252748"/>
                      <a:pt x="489032" y="58015"/>
                      <a:pt x="486915" y="27323"/>
                    </a:cubicBezTo>
                    <a:cubicBezTo>
                      <a:pt x="484798" y="-3369"/>
                      <a:pt x="494852" y="87119"/>
                      <a:pt x="486915" y="122573"/>
                    </a:cubicBezTo>
                    <a:cubicBezTo>
                      <a:pt x="478978" y="158027"/>
                      <a:pt x="464690" y="205652"/>
                      <a:pt x="439290" y="240048"/>
                    </a:cubicBezTo>
                    <a:cubicBezTo>
                      <a:pt x="413890" y="274444"/>
                      <a:pt x="370498" y="318365"/>
                      <a:pt x="334515" y="328948"/>
                    </a:cubicBezTo>
                    <a:cubicBezTo>
                      <a:pt x="298532" y="339531"/>
                      <a:pt x="254611" y="305665"/>
                      <a:pt x="223390" y="303548"/>
                    </a:cubicBezTo>
                    <a:cubicBezTo>
                      <a:pt x="192169" y="301431"/>
                      <a:pt x="165711" y="357523"/>
                      <a:pt x="147190" y="316248"/>
                    </a:cubicBezTo>
                    <a:cubicBezTo>
                      <a:pt x="128669" y="274973"/>
                      <a:pt x="117028" y="105111"/>
                      <a:pt x="112265" y="55898"/>
                    </a:cubicBezTo>
                    <a:cubicBezTo>
                      <a:pt x="107503" y="6685"/>
                      <a:pt x="130257" y="28381"/>
                      <a:pt x="118615" y="20973"/>
                    </a:cubicBezTo>
                    <a:cubicBezTo>
                      <a:pt x="106973" y="13565"/>
                      <a:pt x="29715" y="-13423"/>
                      <a:pt x="10665" y="8273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225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B97D690F-937E-B61E-0F59-6CB6EFC8E331}"/>
              </a:ext>
            </a:extLst>
          </p:cNvPr>
          <p:cNvSpPr txBox="1"/>
          <p:nvPr/>
        </p:nvSpPr>
        <p:spPr>
          <a:xfrm>
            <a:off x="3360944" y="2780778"/>
            <a:ext cx="1661993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新大陸発見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7D5A590F-CAC3-9CC2-7F43-D1484DBC9626}"/>
              </a:ext>
            </a:extLst>
          </p:cNvPr>
          <p:cNvGrpSpPr/>
          <p:nvPr/>
        </p:nvGrpSpPr>
        <p:grpSpPr>
          <a:xfrm>
            <a:off x="3527102" y="2828778"/>
            <a:ext cx="1235672" cy="1175120"/>
            <a:chOff x="3527102" y="2828778"/>
            <a:chExt cx="1235672" cy="1175120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A75FDE23-4E80-A4C2-D45C-8C6E6FACD587}"/>
                </a:ext>
              </a:extLst>
            </p:cNvPr>
            <p:cNvSpPr/>
            <p:nvPr/>
          </p:nvSpPr>
          <p:spPr>
            <a:xfrm>
              <a:off x="3777232" y="2828778"/>
              <a:ext cx="182237" cy="248076"/>
            </a:xfrm>
            <a:custGeom>
              <a:avLst/>
              <a:gdLst>
                <a:gd name="connsiteX0" fmla="*/ 4193 w 182237"/>
                <a:gd name="connsiteY0" fmla="*/ 147 h 248076"/>
                <a:gd name="connsiteX1" fmla="*/ 51818 w 182237"/>
                <a:gd name="connsiteY1" fmla="*/ 73172 h 248076"/>
                <a:gd name="connsiteX2" fmla="*/ 42293 w 182237"/>
                <a:gd name="connsiteY2" fmla="*/ 165247 h 248076"/>
                <a:gd name="connsiteX3" fmla="*/ 70868 w 182237"/>
                <a:gd name="connsiteY3" fmla="*/ 247797 h 248076"/>
                <a:gd name="connsiteX4" fmla="*/ 118493 w 182237"/>
                <a:gd name="connsiteY4" fmla="*/ 193822 h 248076"/>
                <a:gd name="connsiteX5" fmla="*/ 140718 w 182237"/>
                <a:gd name="connsiteY5" fmla="*/ 241447 h 248076"/>
                <a:gd name="connsiteX6" fmla="*/ 156593 w 182237"/>
                <a:gd name="connsiteY6" fmla="*/ 158897 h 248076"/>
                <a:gd name="connsiteX7" fmla="*/ 175643 w 182237"/>
                <a:gd name="connsiteY7" fmla="*/ 92222 h 248076"/>
                <a:gd name="connsiteX8" fmla="*/ 4193 w 182237"/>
                <a:gd name="connsiteY8" fmla="*/ 147 h 24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237" h="248076">
                  <a:moveTo>
                    <a:pt x="4193" y="147"/>
                  </a:moveTo>
                  <a:cubicBezTo>
                    <a:pt x="-16445" y="-3028"/>
                    <a:pt x="45468" y="45655"/>
                    <a:pt x="51818" y="73172"/>
                  </a:cubicBezTo>
                  <a:cubicBezTo>
                    <a:pt x="58168" y="100689"/>
                    <a:pt x="39118" y="136143"/>
                    <a:pt x="42293" y="165247"/>
                  </a:cubicBezTo>
                  <a:cubicBezTo>
                    <a:pt x="45468" y="194351"/>
                    <a:pt x="58168" y="243034"/>
                    <a:pt x="70868" y="247797"/>
                  </a:cubicBezTo>
                  <a:cubicBezTo>
                    <a:pt x="83568" y="252560"/>
                    <a:pt x="106851" y="194880"/>
                    <a:pt x="118493" y="193822"/>
                  </a:cubicBezTo>
                  <a:cubicBezTo>
                    <a:pt x="130135" y="192764"/>
                    <a:pt x="134368" y="247268"/>
                    <a:pt x="140718" y="241447"/>
                  </a:cubicBezTo>
                  <a:cubicBezTo>
                    <a:pt x="147068" y="235626"/>
                    <a:pt x="150772" y="183768"/>
                    <a:pt x="156593" y="158897"/>
                  </a:cubicBezTo>
                  <a:cubicBezTo>
                    <a:pt x="162414" y="134026"/>
                    <a:pt x="196281" y="118680"/>
                    <a:pt x="175643" y="92222"/>
                  </a:cubicBezTo>
                  <a:cubicBezTo>
                    <a:pt x="155005" y="65764"/>
                    <a:pt x="24831" y="3322"/>
                    <a:pt x="4193" y="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6EE2C813-FFBF-995F-D654-8C421C75772C}"/>
                </a:ext>
              </a:extLst>
            </p:cNvPr>
            <p:cNvSpPr/>
            <p:nvPr/>
          </p:nvSpPr>
          <p:spPr>
            <a:xfrm>
              <a:off x="3576623" y="2966615"/>
              <a:ext cx="570523" cy="140387"/>
            </a:xfrm>
            <a:custGeom>
              <a:avLst/>
              <a:gdLst>
                <a:gd name="connsiteX0" fmla="*/ 11127 w 570523"/>
                <a:gd name="connsiteY0" fmla="*/ 65510 h 140387"/>
                <a:gd name="connsiteX1" fmla="*/ 46052 w 570523"/>
                <a:gd name="connsiteY1" fmla="*/ 116310 h 140387"/>
                <a:gd name="connsiteX2" fmla="*/ 217502 w 570523"/>
                <a:gd name="connsiteY2" fmla="*/ 119485 h 140387"/>
                <a:gd name="connsiteX3" fmla="*/ 144477 w 570523"/>
                <a:gd name="connsiteY3" fmla="*/ 135360 h 140387"/>
                <a:gd name="connsiteX4" fmla="*/ 509602 w 570523"/>
                <a:gd name="connsiteY4" fmla="*/ 138535 h 140387"/>
                <a:gd name="connsiteX5" fmla="*/ 563577 w 570523"/>
                <a:gd name="connsiteY5" fmla="*/ 135360 h 140387"/>
                <a:gd name="connsiteX6" fmla="*/ 563577 w 570523"/>
                <a:gd name="connsiteY6" fmla="*/ 84560 h 140387"/>
                <a:gd name="connsiteX7" fmla="*/ 506427 w 570523"/>
                <a:gd name="connsiteY7" fmla="*/ 2010 h 140387"/>
                <a:gd name="connsiteX8" fmla="*/ 496902 w 570523"/>
                <a:gd name="connsiteY8" fmla="*/ 30585 h 140387"/>
                <a:gd name="connsiteX9" fmla="*/ 411177 w 570523"/>
                <a:gd name="connsiteY9" fmla="*/ 87735 h 140387"/>
                <a:gd name="connsiteX10" fmla="*/ 328627 w 570523"/>
                <a:gd name="connsiteY10" fmla="*/ 84560 h 140387"/>
                <a:gd name="connsiteX11" fmla="*/ 211152 w 570523"/>
                <a:gd name="connsiteY11" fmla="*/ 87735 h 140387"/>
                <a:gd name="connsiteX12" fmla="*/ 11127 w 570523"/>
                <a:gd name="connsiteY12" fmla="*/ 65510 h 14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0523" h="140387">
                  <a:moveTo>
                    <a:pt x="11127" y="65510"/>
                  </a:moveTo>
                  <a:cubicBezTo>
                    <a:pt x="-16390" y="70272"/>
                    <a:pt x="11656" y="107314"/>
                    <a:pt x="46052" y="116310"/>
                  </a:cubicBezTo>
                  <a:cubicBezTo>
                    <a:pt x="80448" y="125306"/>
                    <a:pt x="201098" y="116310"/>
                    <a:pt x="217502" y="119485"/>
                  </a:cubicBezTo>
                  <a:cubicBezTo>
                    <a:pt x="233906" y="122660"/>
                    <a:pt x="95794" y="132185"/>
                    <a:pt x="144477" y="135360"/>
                  </a:cubicBezTo>
                  <a:cubicBezTo>
                    <a:pt x="193160" y="138535"/>
                    <a:pt x="439752" y="138535"/>
                    <a:pt x="509602" y="138535"/>
                  </a:cubicBezTo>
                  <a:cubicBezTo>
                    <a:pt x="579452" y="138535"/>
                    <a:pt x="554581" y="144356"/>
                    <a:pt x="563577" y="135360"/>
                  </a:cubicBezTo>
                  <a:cubicBezTo>
                    <a:pt x="572573" y="126364"/>
                    <a:pt x="573102" y="106785"/>
                    <a:pt x="563577" y="84560"/>
                  </a:cubicBezTo>
                  <a:cubicBezTo>
                    <a:pt x="554052" y="62335"/>
                    <a:pt x="517539" y="11006"/>
                    <a:pt x="506427" y="2010"/>
                  </a:cubicBezTo>
                  <a:cubicBezTo>
                    <a:pt x="495315" y="-6986"/>
                    <a:pt x="512777" y="16297"/>
                    <a:pt x="496902" y="30585"/>
                  </a:cubicBezTo>
                  <a:cubicBezTo>
                    <a:pt x="481027" y="44872"/>
                    <a:pt x="439223" y="78739"/>
                    <a:pt x="411177" y="87735"/>
                  </a:cubicBezTo>
                  <a:cubicBezTo>
                    <a:pt x="383131" y="96731"/>
                    <a:pt x="361964" y="84560"/>
                    <a:pt x="328627" y="84560"/>
                  </a:cubicBezTo>
                  <a:cubicBezTo>
                    <a:pt x="295290" y="84560"/>
                    <a:pt x="258248" y="89322"/>
                    <a:pt x="211152" y="87735"/>
                  </a:cubicBezTo>
                  <a:cubicBezTo>
                    <a:pt x="164056" y="86148"/>
                    <a:pt x="38644" y="60748"/>
                    <a:pt x="11127" y="6551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D4B98C22-C169-3D89-51C2-DF29DD9A0CF7}"/>
                </a:ext>
              </a:extLst>
            </p:cNvPr>
            <p:cNvSpPr/>
            <p:nvPr/>
          </p:nvSpPr>
          <p:spPr>
            <a:xfrm>
              <a:off x="3682804" y="3110412"/>
              <a:ext cx="161180" cy="198510"/>
            </a:xfrm>
            <a:custGeom>
              <a:avLst/>
              <a:gdLst>
                <a:gd name="connsiteX0" fmla="*/ 196 w 161180"/>
                <a:gd name="connsiteY0" fmla="*/ 1088 h 198510"/>
                <a:gd name="connsiteX1" fmla="*/ 57346 w 161180"/>
                <a:gd name="connsiteY1" fmla="*/ 93163 h 198510"/>
                <a:gd name="connsiteX2" fmla="*/ 66871 w 161180"/>
                <a:gd name="connsiteY2" fmla="*/ 169363 h 198510"/>
                <a:gd name="connsiteX3" fmla="*/ 104971 w 161180"/>
                <a:gd name="connsiteY3" fmla="*/ 197938 h 198510"/>
                <a:gd name="connsiteX4" fmla="*/ 149421 w 161180"/>
                <a:gd name="connsiteY4" fmla="*/ 147138 h 198510"/>
                <a:gd name="connsiteX5" fmla="*/ 155771 w 161180"/>
                <a:gd name="connsiteY5" fmla="*/ 99513 h 198510"/>
                <a:gd name="connsiteX6" fmla="*/ 79571 w 161180"/>
                <a:gd name="connsiteY6" fmla="*/ 45538 h 198510"/>
                <a:gd name="connsiteX7" fmla="*/ 196 w 161180"/>
                <a:gd name="connsiteY7" fmla="*/ 1088 h 19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180" h="198510">
                  <a:moveTo>
                    <a:pt x="196" y="1088"/>
                  </a:moveTo>
                  <a:cubicBezTo>
                    <a:pt x="-3508" y="9025"/>
                    <a:pt x="46234" y="65117"/>
                    <a:pt x="57346" y="93163"/>
                  </a:cubicBezTo>
                  <a:cubicBezTo>
                    <a:pt x="68459" y="121209"/>
                    <a:pt x="58934" y="151901"/>
                    <a:pt x="66871" y="169363"/>
                  </a:cubicBezTo>
                  <a:cubicBezTo>
                    <a:pt x="74808" y="186825"/>
                    <a:pt x="91213" y="201642"/>
                    <a:pt x="104971" y="197938"/>
                  </a:cubicBezTo>
                  <a:cubicBezTo>
                    <a:pt x="118729" y="194234"/>
                    <a:pt x="140954" y="163542"/>
                    <a:pt x="149421" y="147138"/>
                  </a:cubicBezTo>
                  <a:cubicBezTo>
                    <a:pt x="157888" y="130734"/>
                    <a:pt x="167413" y="116446"/>
                    <a:pt x="155771" y="99513"/>
                  </a:cubicBezTo>
                  <a:cubicBezTo>
                    <a:pt x="144129" y="82580"/>
                    <a:pt x="100208" y="60355"/>
                    <a:pt x="79571" y="45538"/>
                  </a:cubicBezTo>
                  <a:cubicBezTo>
                    <a:pt x="58934" y="30721"/>
                    <a:pt x="3900" y="-6849"/>
                    <a:pt x="196" y="10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FD5C2A3E-4007-888C-1742-70D4C2057D8D}"/>
                </a:ext>
              </a:extLst>
            </p:cNvPr>
            <p:cNvSpPr/>
            <p:nvPr/>
          </p:nvSpPr>
          <p:spPr>
            <a:xfrm>
              <a:off x="3939158" y="3103977"/>
              <a:ext cx="141796" cy="210731"/>
            </a:xfrm>
            <a:custGeom>
              <a:avLst/>
              <a:gdLst>
                <a:gd name="connsiteX0" fmla="*/ 51817 w 141796"/>
                <a:gd name="connsiteY0" fmla="*/ 1173 h 210731"/>
                <a:gd name="connsiteX1" fmla="*/ 137542 w 141796"/>
                <a:gd name="connsiteY1" fmla="*/ 45623 h 210731"/>
                <a:gd name="connsiteX2" fmla="*/ 118492 w 141796"/>
                <a:gd name="connsiteY2" fmla="*/ 80548 h 210731"/>
                <a:gd name="connsiteX3" fmla="*/ 29592 w 141796"/>
                <a:gd name="connsiteY3" fmla="*/ 166273 h 210731"/>
                <a:gd name="connsiteX4" fmla="*/ 1017 w 141796"/>
                <a:gd name="connsiteY4" fmla="*/ 210723 h 210731"/>
                <a:gd name="connsiteX5" fmla="*/ 7367 w 141796"/>
                <a:gd name="connsiteY5" fmla="*/ 163098 h 210731"/>
                <a:gd name="connsiteX6" fmla="*/ 16892 w 141796"/>
                <a:gd name="connsiteY6" fmla="*/ 96423 h 210731"/>
                <a:gd name="connsiteX7" fmla="*/ 51817 w 141796"/>
                <a:gd name="connsiteY7" fmla="*/ 1173 h 21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796" h="210731">
                  <a:moveTo>
                    <a:pt x="51817" y="1173"/>
                  </a:moveTo>
                  <a:cubicBezTo>
                    <a:pt x="71925" y="-7294"/>
                    <a:pt x="126430" y="32394"/>
                    <a:pt x="137542" y="45623"/>
                  </a:cubicBezTo>
                  <a:cubicBezTo>
                    <a:pt x="148654" y="58852"/>
                    <a:pt x="136484" y="60440"/>
                    <a:pt x="118492" y="80548"/>
                  </a:cubicBezTo>
                  <a:cubicBezTo>
                    <a:pt x="100500" y="100656"/>
                    <a:pt x="49171" y="144577"/>
                    <a:pt x="29592" y="166273"/>
                  </a:cubicBezTo>
                  <a:cubicBezTo>
                    <a:pt x="10013" y="187969"/>
                    <a:pt x="4721" y="211252"/>
                    <a:pt x="1017" y="210723"/>
                  </a:cubicBezTo>
                  <a:cubicBezTo>
                    <a:pt x="-2687" y="210194"/>
                    <a:pt x="4721" y="182148"/>
                    <a:pt x="7367" y="163098"/>
                  </a:cubicBezTo>
                  <a:cubicBezTo>
                    <a:pt x="10013" y="144048"/>
                    <a:pt x="13717" y="120236"/>
                    <a:pt x="16892" y="96423"/>
                  </a:cubicBezTo>
                  <a:cubicBezTo>
                    <a:pt x="20067" y="72611"/>
                    <a:pt x="31709" y="9640"/>
                    <a:pt x="51817" y="117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ADD0D0BA-CEE9-7A8E-8396-E2D0CC5E3712}"/>
                </a:ext>
              </a:extLst>
            </p:cNvPr>
            <p:cNvSpPr/>
            <p:nvPr/>
          </p:nvSpPr>
          <p:spPr>
            <a:xfrm>
              <a:off x="3581400" y="3228278"/>
              <a:ext cx="583419" cy="126188"/>
            </a:xfrm>
            <a:custGeom>
              <a:avLst/>
              <a:gdLst>
                <a:gd name="connsiteX0" fmla="*/ 0 w 583419"/>
                <a:gd name="connsiteY0" fmla="*/ 57847 h 126188"/>
                <a:gd name="connsiteX1" fmla="*/ 133350 w 583419"/>
                <a:gd name="connsiteY1" fmla="*/ 118172 h 126188"/>
                <a:gd name="connsiteX2" fmla="*/ 536575 w 583419"/>
                <a:gd name="connsiteY2" fmla="*/ 124522 h 126188"/>
                <a:gd name="connsiteX3" fmla="*/ 574675 w 583419"/>
                <a:gd name="connsiteY3" fmla="*/ 108647 h 126188"/>
                <a:gd name="connsiteX4" fmla="*/ 533400 w 583419"/>
                <a:gd name="connsiteY4" fmla="*/ 697 h 126188"/>
                <a:gd name="connsiteX5" fmla="*/ 482600 w 583419"/>
                <a:gd name="connsiteY5" fmla="*/ 70547 h 12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3419" h="126188">
                  <a:moveTo>
                    <a:pt x="0" y="57847"/>
                  </a:moveTo>
                  <a:cubicBezTo>
                    <a:pt x="21960" y="82453"/>
                    <a:pt x="43921" y="107059"/>
                    <a:pt x="133350" y="118172"/>
                  </a:cubicBezTo>
                  <a:cubicBezTo>
                    <a:pt x="222779" y="129285"/>
                    <a:pt x="463021" y="126110"/>
                    <a:pt x="536575" y="124522"/>
                  </a:cubicBezTo>
                  <a:cubicBezTo>
                    <a:pt x="610129" y="122935"/>
                    <a:pt x="575204" y="129284"/>
                    <a:pt x="574675" y="108647"/>
                  </a:cubicBezTo>
                  <a:cubicBezTo>
                    <a:pt x="574146" y="88010"/>
                    <a:pt x="548746" y="7047"/>
                    <a:pt x="533400" y="697"/>
                  </a:cubicBezTo>
                  <a:cubicBezTo>
                    <a:pt x="518054" y="-5653"/>
                    <a:pt x="500327" y="32447"/>
                    <a:pt x="482600" y="70547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1CA968C4-F42A-6F7F-A473-EA0AE1FBA76F}"/>
                </a:ext>
              </a:extLst>
            </p:cNvPr>
            <p:cNvSpPr/>
            <p:nvPr/>
          </p:nvSpPr>
          <p:spPr>
            <a:xfrm>
              <a:off x="3527102" y="3244502"/>
              <a:ext cx="648306" cy="103145"/>
            </a:xfrm>
            <a:custGeom>
              <a:avLst/>
              <a:gdLst>
                <a:gd name="connsiteX0" fmla="*/ 13023 w 648306"/>
                <a:gd name="connsiteY0" fmla="*/ 44798 h 103145"/>
                <a:gd name="connsiteX1" fmla="*/ 60648 w 648306"/>
                <a:gd name="connsiteY1" fmla="*/ 79723 h 103145"/>
                <a:gd name="connsiteX2" fmla="*/ 228923 w 648306"/>
                <a:gd name="connsiteY2" fmla="*/ 98773 h 103145"/>
                <a:gd name="connsiteX3" fmla="*/ 549598 w 648306"/>
                <a:gd name="connsiteY3" fmla="*/ 101948 h 103145"/>
                <a:gd name="connsiteX4" fmla="*/ 648023 w 648306"/>
                <a:gd name="connsiteY4" fmla="*/ 92423 h 103145"/>
                <a:gd name="connsiteX5" fmla="*/ 578173 w 648306"/>
                <a:gd name="connsiteY5" fmla="*/ 348 h 103145"/>
                <a:gd name="connsiteX6" fmla="*/ 540073 w 648306"/>
                <a:gd name="connsiteY6" fmla="*/ 60673 h 103145"/>
                <a:gd name="connsiteX7" fmla="*/ 457523 w 648306"/>
                <a:gd name="connsiteY7" fmla="*/ 54323 h 103145"/>
                <a:gd name="connsiteX8" fmla="*/ 279723 w 648306"/>
                <a:gd name="connsiteY8" fmla="*/ 54323 h 103145"/>
                <a:gd name="connsiteX9" fmla="*/ 13023 w 648306"/>
                <a:gd name="connsiteY9" fmla="*/ 44798 h 103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306" h="103145">
                  <a:moveTo>
                    <a:pt x="13023" y="44798"/>
                  </a:moveTo>
                  <a:cubicBezTo>
                    <a:pt x="-23490" y="49031"/>
                    <a:pt x="24665" y="70727"/>
                    <a:pt x="60648" y="79723"/>
                  </a:cubicBezTo>
                  <a:cubicBezTo>
                    <a:pt x="96631" y="88719"/>
                    <a:pt x="147431" y="95069"/>
                    <a:pt x="228923" y="98773"/>
                  </a:cubicBezTo>
                  <a:cubicBezTo>
                    <a:pt x="310415" y="102477"/>
                    <a:pt x="479748" y="103006"/>
                    <a:pt x="549598" y="101948"/>
                  </a:cubicBezTo>
                  <a:cubicBezTo>
                    <a:pt x="619448" y="100890"/>
                    <a:pt x="643261" y="109356"/>
                    <a:pt x="648023" y="92423"/>
                  </a:cubicBezTo>
                  <a:cubicBezTo>
                    <a:pt x="652785" y="75490"/>
                    <a:pt x="596165" y="5640"/>
                    <a:pt x="578173" y="348"/>
                  </a:cubicBezTo>
                  <a:cubicBezTo>
                    <a:pt x="560181" y="-4944"/>
                    <a:pt x="560181" y="51677"/>
                    <a:pt x="540073" y="60673"/>
                  </a:cubicBezTo>
                  <a:cubicBezTo>
                    <a:pt x="519965" y="69669"/>
                    <a:pt x="500915" y="55381"/>
                    <a:pt x="457523" y="54323"/>
                  </a:cubicBezTo>
                  <a:cubicBezTo>
                    <a:pt x="414131" y="53265"/>
                    <a:pt x="347456" y="55910"/>
                    <a:pt x="279723" y="54323"/>
                  </a:cubicBezTo>
                  <a:cubicBezTo>
                    <a:pt x="211990" y="52736"/>
                    <a:pt x="49536" y="40565"/>
                    <a:pt x="13023" y="4479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38E38B54-650D-11A0-3EBE-86464C78D001}"/>
                </a:ext>
              </a:extLst>
            </p:cNvPr>
            <p:cNvSpPr/>
            <p:nvPr/>
          </p:nvSpPr>
          <p:spPr>
            <a:xfrm>
              <a:off x="3810669" y="3293410"/>
              <a:ext cx="140300" cy="706074"/>
            </a:xfrm>
            <a:custGeom>
              <a:avLst/>
              <a:gdLst>
                <a:gd name="connsiteX0" fmla="*/ 8856 w 140300"/>
                <a:gd name="connsiteY0" fmla="*/ 27640 h 706074"/>
                <a:gd name="connsiteX1" fmla="*/ 12031 w 140300"/>
                <a:gd name="connsiteY1" fmla="*/ 138765 h 706074"/>
                <a:gd name="connsiteX2" fmla="*/ 15206 w 140300"/>
                <a:gd name="connsiteY2" fmla="*/ 561040 h 706074"/>
                <a:gd name="connsiteX3" fmla="*/ 21556 w 140300"/>
                <a:gd name="connsiteY3" fmla="*/ 675340 h 706074"/>
                <a:gd name="connsiteX4" fmla="*/ 40606 w 140300"/>
                <a:gd name="connsiteY4" fmla="*/ 703915 h 706074"/>
                <a:gd name="connsiteX5" fmla="*/ 66006 w 140300"/>
                <a:gd name="connsiteY5" fmla="*/ 630890 h 706074"/>
                <a:gd name="connsiteX6" fmla="*/ 116806 w 140300"/>
                <a:gd name="connsiteY6" fmla="*/ 703915 h 706074"/>
                <a:gd name="connsiteX7" fmla="*/ 97756 w 140300"/>
                <a:gd name="connsiteY7" fmla="*/ 551515 h 706074"/>
                <a:gd name="connsiteX8" fmla="*/ 139031 w 140300"/>
                <a:gd name="connsiteY8" fmla="*/ 49865 h 706074"/>
                <a:gd name="connsiteX9" fmla="*/ 8856 w 140300"/>
                <a:gd name="connsiteY9" fmla="*/ 27640 h 70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300" h="706074">
                  <a:moveTo>
                    <a:pt x="8856" y="27640"/>
                  </a:moveTo>
                  <a:cubicBezTo>
                    <a:pt x="-12311" y="42457"/>
                    <a:pt x="10973" y="49865"/>
                    <a:pt x="12031" y="138765"/>
                  </a:cubicBezTo>
                  <a:cubicBezTo>
                    <a:pt x="13089" y="227665"/>
                    <a:pt x="13619" y="471611"/>
                    <a:pt x="15206" y="561040"/>
                  </a:cubicBezTo>
                  <a:cubicBezTo>
                    <a:pt x="16793" y="650469"/>
                    <a:pt x="17323" y="651528"/>
                    <a:pt x="21556" y="675340"/>
                  </a:cubicBezTo>
                  <a:cubicBezTo>
                    <a:pt x="25789" y="699152"/>
                    <a:pt x="33198" y="711323"/>
                    <a:pt x="40606" y="703915"/>
                  </a:cubicBezTo>
                  <a:cubicBezTo>
                    <a:pt x="48014" y="696507"/>
                    <a:pt x="53306" y="630890"/>
                    <a:pt x="66006" y="630890"/>
                  </a:cubicBezTo>
                  <a:cubicBezTo>
                    <a:pt x="78706" y="630890"/>
                    <a:pt x="111514" y="717144"/>
                    <a:pt x="116806" y="703915"/>
                  </a:cubicBezTo>
                  <a:cubicBezTo>
                    <a:pt x="122098" y="690686"/>
                    <a:pt x="94052" y="660523"/>
                    <a:pt x="97756" y="551515"/>
                  </a:cubicBezTo>
                  <a:cubicBezTo>
                    <a:pt x="101460" y="442507"/>
                    <a:pt x="148556" y="136648"/>
                    <a:pt x="139031" y="49865"/>
                  </a:cubicBezTo>
                  <a:cubicBezTo>
                    <a:pt x="129506" y="-36918"/>
                    <a:pt x="30023" y="12823"/>
                    <a:pt x="8856" y="276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1C40D12E-10EA-248A-FC69-8632C6FC42BC}"/>
                </a:ext>
              </a:extLst>
            </p:cNvPr>
            <p:cNvSpPr/>
            <p:nvPr/>
          </p:nvSpPr>
          <p:spPr>
            <a:xfrm>
              <a:off x="3574089" y="3405535"/>
              <a:ext cx="575018" cy="128318"/>
            </a:xfrm>
            <a:custGeom>
              <a:avLst/>
              <a:gdLst>
                <a:gd name="connsiteX0" fmla="*/ 26361 w 575018"/>
                <a:gd name="connsiteY0" fmla="*/ 61565 h 128318"/>
                <a:gd name="connsiteX1" fmla="*/ 58111 w 575018"/>
                <a:gd name="connsiteY1" fmla="*/ 118715 h 128318"/>
                <a:gd name="connsiteX2" fmla="*/ 254961 w 575018"/>
                <a:gd name="connsiteY2" fmla="*/ 128240 h 128318"/>
                <a:gd name="connsiteX3" fmla="*/ 245436 w 575018"/>
                <a:gd name="connsiteY3" fmla="*/ 118715 h 128318"/>
                <a:gd name="connsiteX4" fmla="*/ 566111 w 575018"/>
                <a:gd name="connsiteY4" fmla="*/ 118715 h 128318"/>
                <a:gd name="connsiteX5" fmla="*/ 483561 w 575018"/>
                <a:gd name="connsiteY5" fmla="*/ 1240 h 128318"/>
                <a:gd name="connsiteX6" fmla="*/ 461336 w 575018"/>
                <a:gd name="connsiteY6" fmla="*/ 58390 h 128318"/>
                <a:gd name="connsiteX7" fmla="*/ 410536 w 575018"/>
                <a:gd name="connsiteY7" fmla="*/ 80615 h 128318"/>
                <a:gd name="connsiteX8" fmla="*/ 26361 w 575018"/>
                <a:gd name="connsiteY8" fmla="*/ 61565 h 12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5018" h="128318">
                  <a:moveTo>
                    <a:pt x="26361" y="61565"/>
                  </a:moveTo>
                  <a:cubicBezTo>
                    <a:pt x="-32376" y="67915"/>
                    <a:pt x="20011" y="107603"/>
                    <a:pt x="58111" y="118715"/>
                  </a:cubicBezTo>
                  <a:cubicBezTo>
                    <a:pt x="96211" y="129827"/>
                    <a:pt x="223740" y="128240"/>
                    <a:pt x="254961" y="128240"/>
                  </a:cubicBezTo>
                  <a:cubicBezTo>
                    <a:pt x="286182" y="128240"/>
                    <a:pt x="193578" y="120303"/>
                    <a:pt x="245436" y="118715"/>
                  </a:cubicBezTo>
                  <a:cubicBezTo>
                    <a:pt x="297294" y="117128"/>
                    <a:pt x="526424" y="138294"/>
                    <a:pt x="566111" y="118715"/>
                  </a:cubicBezTo>
                  <a:cubicBezTo>
                    <a:pt x="605798" y="99136"/>
                    <a:pt x="501023" y="11294"/>
                    <a:pt x="483561" y="1240"/>
                  </a:cubicBezTo>
                  <a:cubicBezTo>
                    <a:pt x="466099" y="-8814"/>
                    <a:pt x="473507" y="45161"/>
                    <a:pt x="461336" y="58390"/>
                  </a:cubicBezTo>
                  <a:cubicBezTo>
                    <a:pt x="449165" y="71619"/>
                    <a:pt x="478269" y="77969"/>
                    <a:pt x="410536" y="80615"/>
                  </a:cubicBezTo>
                  <a:cubicBezTo>
                    <a:pt x="342803" y="83261"/>
                    <a:pt x="85098" y="55215"/>
                    <a:pt x="26361" y="6156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99DB9BDF-BE58-E7BD-CE81-39F2D5CF6993}"/>
                </a:ext>
              </a:extLst>
            </p:cNvPr>
            <p:cNvSpPr/>
            <p:nvPr/>
          </p:nvSpPr>
          <p:spPr>
            <a:xfrm>
              <a:off x="3565903" y="3492460"/>
              <a:ext cx="304653" cy="422562"/>
            </a:xfrm>
            <a:custGeom>
              <a:avLst/>
              <a:gdLst>
                <a:gd name="connsiteX0" fmla="*/ 272672 w 304653"/>
                <a:gd name="connsiteY0" fmla="*/ 40 h 422562"/>
                <a:gd name="connsiteX1" fmla="*/ 221872 w 304653"/>
                <a:gd name="connsiteY1" fmla="*/ 123865 h 422562"/>
                <a:gd name="connsiteX2" fmla="*/ 129797 w 304653"/>
                <a:gd name="connsiteY2" fmla="*/ 260390 h 422562"/>
                <a:gd name="connsiteX3" fmla="*/ 9147 w 304653"/>
                <a:gd name="connsiteY3" fmla="*/ 412790 h 422562"/>
                <a:gd name="connsiteX4" fmla="*/ 37722 w 304653"/>
                <a:gd name="connsiteY4" fmla="*/ 384215 h 422562"/>
                <a:gd name="connsiteX5" fmla="*/ 269497 w 304653"/>
                <a:gd name="connsiteY5" fmla="*/ 196890 h 422562"/>
                <a:gd name="connsiteX6" fmla="*/ 304422 w 304653"/>
                <a:gd name="connsiteY6" fmla="*/ 111165 h 422562"/>
                <a:gd name="connsiteX7" fmla="*/ 272672 w 304653"/>
                <a:gd name="connsiteY7" fmla="*/ 40 h 42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653" h="422562">
                  <a:moveTo>
                    <a:pt x="272672" y="40"/>
                  </a:moveTo>
                  <a:cubicBezTo>
                    <a:pt x="258914" y="2157"/>
                    <a:pt x="245685" y="80473"/>
                    <a:pt x="221872" y="123865"/>
                  </a:cubicBezTo>
                  <a:cubicBezTo>
                    <a:pt x="198059" y="167257"/>
                    <a:pt x="165251" y="212236"/>
                    <a:pt x="129797" y="260390"/>
                  </a:cubicBezTo>
                  <a:cubicBezTo>
                    <a:pt x="94343" y="308544"/>
                    <a:pt x="24493" y="392153"/>
                    <a:pt x="9147" y="412790"/>
                  </a:cubicBezTo>
                  <a:cubicBezTo>
                    <a:pt x="-6199" y="433427"/>
                    <a:pt x="-5670" y="420198"/>
                    <a:pt x="37722" y="384215"/>
                  </a:cubicBezTo>
                  <a:cubicBezTo>
                    <a:pt x="81114" y="348232"/>
                    <a:pt x="225047" y="242398"/>
                    <a:pt x="269497" y="196890"/>
                  </a:cubicBezTo>
                  <a:cubicBezTo>
                    <a:pt x="313947" y="151382"/>
                    <a:pt x="301776" y="142915"/>
                    <a:pt x="304422" y="111165"/>
                  </a:cubicBezTo>
                  <a:cubicBezTo>
                    <a:pt x="307068" y="79415"/>
                    <a:pt x="286430" y="-2077"/>
                    <a:pt x="272672" y="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6D7B6B2E-E456-5DBE-BB3E-DB3F2E2224A4}"/>
                </a:ext>
              </a:extLst>
            </p:cNvPr>
            <p:cNvSpPr/>
            <p:nvPr/>
          </p:nvSpPr>
          <p:spPr>
            <a:xfrm>
              <a:off x="3892541" y="3586035"/>
              <a:ext cx="195212" cy="189882"/>
            </a:xfrm>
            <a:custGeom>
              <a:avLst/>
              <a:gdLst>
                <a:gd name="connsiteX0" fmla="*/ 9 w 195212"/>
                <a:gd name="connsiteY0" fmla="*/ 1715 h 189882"/>
                <a:gd name="connsiteX1" fmla="*/ 111134 w 195212"/>
                <a:gd name="connsiteY1" fmla="*/ 49340 h 189882"/>
                <a:gd name="connsiteX2" fmla="*/ 168284 w 195212"/>
                <a:gd name="connsiteY2" fmla="*/ 77915 h 189882"/>
                <a:gd name="connsiteX3" fmla="*/ 193684 w 195212"/>
                <a:gd name="connsiteY3" fmla="*/ 135065 h 189882"/>
                <a:gd name="connsiteX4" fmla="*/ 184159 w 195212"/>
                <a:gd name="connsiteY4" fmla="*/ 182690 h 189882"/>
                <a:gd name="connsiteX5" fmla="*/ 117484 w 195212"/>
                <a:gd name="connsiteY5" fmla="*/ 182690 h 189882"/>
                <a:gd name="connsiteX6" fmla="*/ 104784 w 195212"/>
                <a:gd name="connsiteY6" fmla="*/ 116015 h 189882"/>
                <a:gd name="connsiteX7" fmla="*/ 9 w 195212"/>
                <a:gd name="connsiteY7" fmla="*/ 1715 h 18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212" h="189882">
                  <a:moveTo>
                    <a:pt x="9" y="1715"/>
                  </a:moveTo>
                  <a:cubicBezTo>
                    <a:pt x="1067" y="-9397"/>
                    <a:pt x="83088" y="36640"/>
                    <a:pt x="111134" y="49340"/>
                  </a:cubicBezTo>
                  <a:cubicBezTo>
                    <a:pt x="139180" y="62040"/>
                    <a:pt x="154526" y="63627"/>
                    <a:pt x="168284" y="77915"/>
                  </a:cubicBezTo>
                  <a:cubicBezTo>
                    <a:pt x="182042" y="92203"/>
                    <a:pt x="191038" y="117602"/>
                    <a:pt x="193684" y="135065"/>
                  </a:cubicBezTo>
                  <a:cubicBezTo>
                    <a:pt x="196330" y="152528"/>
                    <a:pt x="196859" y="174753"/>
                    <a:pt x="184159" y="182690"/>
                  </a:cubicBezTo>
                  <a:cubicBezTo>
                    <a:pt x="171459" y="190627"/>
                    <a:pt x="130713" y="193802"/>
                    <a:pt x="117484" y="182690"/>
                  </a:cubicBezTo>
                  <a:cubicBezTo>
                    <a:pt x="104255" y="171578"/>
                    <a:pt x="119072" y="143003"/>
                    <a:pt x="104784" y="116015"/>
                  </a:cubicBezTo>
                  <a:cubicBezTo>
                    <a:pt x="90497" y="89028"/>
                    <a:pt x="-1049" y="12827"/>
                    <a:pt x="9" y="171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BBE87626-AF18-5614-94F7-CFEE91B37DED}"/>
                </a:ext>
              </a:extLst>
            </p:cNvPr>
            <p:cNvSpPr/>
            <p:nvPr/>
          </p:nvSpPr>
          <p:spPr>
            <a:xfrm>
              <a:off x="4265836" y="2866859"/>
              <a:ext cx="395079" cy="210572"/>
            </a:xfrm>
            <a:custGeom>
              <a:avLst/>
              <a:gdLst>
                <a:gd name="connsiteX0" fmla="*/ 280764 w 395079"/>
                <a:gd name="connsiteY0" fmla="*/ 166 h 210572"/>
                <a:gd name="connsiteX1" fmla="*/ 322039 w 395079"/>
                <a:gd name="connsiteY1" fmla="*/ 63666 h 210572"/>
                <a:gd name="connsiteX2" fmla="*/ 395064 w 395079"/>
                <a:gd name="connsiteY2" fmla="*/ 143041 h 210572"/>
                <a:gd name="connsiteX3" fmla="*/ 315689 w 395079"/>
                <a:gd name="connsiteY3" fmla="*/ 146216 h 210572"/>
                <a:gd name="connsiteX4" fmla="*/ 163289 w 395079"/>
                <a:gd name="connsiteY4" fmla="*/ 174791 h 210572"/>
                <a:gd name="connsiteX5" fmla="*/ 1364 w 395079"/>
                <a:gd name="connsiteY5" fmla="*/ 209716 h 210572"/>
                <a:gd name="connsiteX6" fmla="*/ 93439 w 395079"/>
                <a:gd name="connsiteY6" fmla="*/ 136691 h 210572"/>
                <a:gd name="connsiteX7" fmla="*/ 229964 w 395079"/>
                <a:gd name="connsiteY7" fmla="*/ 82716 h 210572"/>
                <a:gd name="connsiteX8" fmla="*/ 280764 w 395079"/>
                <a:gd name="connsiteY8" fmla="*/ 166 h 21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079" h="210572">
                  <a:moveTo>
                    <a:pt x="280764" y="166"/>
                  </a:moveTo>
                  <a:cubicBezTo>
                    <a:pt x="296110" y="-3009"/>
                    <a:pt x="302989" y="39854"/>
                    <a:pt x="322039" y="63666"/>
                  </a:cubicBezTo>
                  <a:cubicBezTo>
                    <a:pt x="341089" y="87478"/>
                    <a:pt x="396122" y="129283"/>
                    <a:pt x="395064" y="143041"/>
                  </a:cubicBezTo>
                  <a:cubicBezTo>
                    <a:pt x="394006" y="156799"/>
                    <a:pt x="354318" y="140924"/>
                    <a:pt x="315689" y="146216"/>
                  </a:cubicBezTo>
                  <a:cubicBezTo>
                    <a:pt x="277060" y="151508"/>
                    <a:pt x="215677" y="164208"/>
                    <a:pt x="163289" y="174791"/>
                  </a:cubicBezTo>
                  <a:cubicBezTo>
                    <a:pt x="110901" y="185374"/>
                    <a:pt x="13006" y="216066"/>
                    <a:pt x="1364" y="209716"/>
                  </a:cubicBezTo>
                  <a:cubicBezTo>
                    <a:pt x="-10278" y="203366"/>
                    <a:pt x="55339" y="157858"/>
                    <a:pt x="93439" y="136691"/>
                  </a:cubicBezTo>
                  <a:cubicBezTo>
                    <a:pt x="131539" y="115524"/>
                    <a:pt x="200331" y="102824"/>
                    <a:pt x="229964" y="82716"/>
                  </a:cubicBezTo>
                  <a:cubicBezTo>
                    <a:pt x="259597" y="62608"/>
                    <a:pt x="265418" y="3341"/>
                    <a:pt x="280764" y="16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2BD7A72C-0EE6-0870-85A2-B3361D3FFBAF}"/>
                </a:ext>
              </a:extLst>
            </p:cNvPr>
            <p:cNvSpPr/>
            <p:nvPr/>
          </p:nvSpPr>
          <p:spPr>
            <a:xfrm>
              <a:off x="3956018" y="2946366"/>
              <a:ext cx="375604" cy="1019742"/>
            </a:xfrm>
            <a:custGeom>
              <a:avLst/>
              <a:gdLst>
                <a:gd name="connsiteX0" fmla="*/ 231807 w 375604"/>
                <a:gd name="connsiteY0" fmla="*/ 34 h 1019742"/>
                <a:gd name="connsiteX1" fmla="*/ 269907 w 375604"/>
                <a:gd name="connsiteY1" fmla="*/ 104809 h 1019742"/>
                <a:gd name="connsiteX2" fmla="*/ 257207 w 375604"/>
                <a:gd name="connsiteY2" fmla="*/ 508034 h 1019742"/>
                <a:gd name="connsiteX3" fmla="*/ 269907 w 375604"/>
                <a:gd name="connsiteY3" fmla="*/ 466759 h 1019742"/>
                <a:gd name="connsiteX4" fmla="*/ 215932 w 375604"/>
                <a:gd name="connsiteY4" fmla="*/ 781084 h 1019742"/>
                <a:gd name="connsiteX5" fmla="*/ 107982 w 375604"/>
                <a:gd name="connsiteY5" fmla="*/ 908084 h 1019742"/>
                <a:gd name="connsiteX6" fmla="*/ 32 w 375604"/>
                <a:gd name="connsiteY6" fmla="*/ 1019209 h 1019742"/>
                <a:gd name="connsiteX7" fmla="*/ 98457 w 375604"/>
                <a:gd name="connsiteY7" fmla="*/ 943009 h 1019742"/>
                <a:gd name="connsiteX8" fmla="*/ 254032 w 375604"/>
                <a:gd name="connsiteY8" fmla="*/ 784259 h 1019742"/>
                <a:gd name="connsiteX9" fmla="*/ 327057 w 375604"/>
                <a:gd name="connsiteY9" fmla="*/ 692184 h 1019742"/>
                <a:gd name="connsiteX10" fmla="*/ 355632 w 375604"/>
                <a:gd name="connsiteY10" fmla="*/ 257209 h 1019742"/>
                <a:gd name="connsiteX11" fmla="*/ 368332 w 375604"/>
                <a:gd name="connsiteY11" fmla="*/ 95284 h 1019742"/>
                <a:gd name="connsiteX12" fmla="*/ 231807 w 375604"/>
                <a:gd name="connsiteY12" fmla="*/ 34 h 10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604" h="1019742">
                  <a:moveTo>
                    <a:pt x="231807" y="34"/>
                  </a:moveTo>
                  <a:cubicBezTo>
                    <a:pt x="215403" y="1621"/>
                    <a:pt x="265674" y="20142"/>
                    <a:pt x="269907" y="104809"/>
                  </a:cubicBezTo>
                  <a:cubicBezTo>
                    <a:pt x="274140" y="189476"/>
                    <a:pt x="257207" y="447709"/>
                    <a:pt x="257207" y="508034"/>
                  </a:cubicBezTo>
                  <a:cubicBezTo>
                    <a:pt x="257207" y="568359"/>
                    <a:pt x="276786" y="421251"/>
                    <a:pt x="269907" y="466759"/>
                  </a:cubicBezTo>
                  <a:cubicBezTo>
                    <a:pt x="263028" y="512267"/>
                    <a:pt x="242919" y="707530"/>
                    <a:pt x="215932" y="781084"/>
                  </a:cubicBezTo>
                  <a:cubicBezTo>
                    <a:pt x="188945" y="854638"/>
                    <a:pt x="143965" y="868397"/>
                    <a:pt x="107982" y="908084"/>
                  </a:cubicBezTo>
                  <a:cubicBezTo>
                    <a:pt x="71999" y="947771"/>
                    <a:pt x="1619" y="1013388"/>
                    <a:pt x="32" y="1019209"/>
                  </a:cubicBezTo>
                  <a:cubicBezTo>
                    <a:pt x="-1556" y="1025030"/>
                    <a:pt x="56124" y="982167"/>
                    <a:pt x="98457" y="943009"/>
                  </a:cubicBezTo>
                  <a:cubicBezTo>
                    <a:pt x="140790" y="903851"/>
                    <a:pt x="215932" y="826063"/>
                    <a:pt x="254032" y="784259"/>
                  </a:cubicBezTo>
                  <a:cubicBezTo>
                    <a:pt x="292132" y="742455"/>
                    <a:pt x="310124" y="780026"/>
                    <a:pt x="327057" y="692184"/>
                  </a:cubicBezTo>
                  <a:cubicBezTo>
                    <a:pt x="343990" y="604342"/>
                    <a:pt x="348753" y="356692"/>
                    <a:pt x="355632" y="257209"/>
                  </a:cubicBezTo>
                  <a:cubicBezTo>
                    <a:pt x="362511" y="157726"/>
                    <a:pt x="387911" y="139205"/>
                    <a:pt x="368332" y="95284"/>
                  </a:cubicBezTo>
                  <a:cubicBezTo>
                    <a:pt x="348753" y="51363"/>
                    <a:pt x="248211" y="-1553"/>
                    <a:pt x="231807" y="3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51D4419C-6226-66C7-272F-F0709A2ED92E}"/>
                </a:ext>
              </a:extLst>
            </p:cNvPr>
            <p:cNvSpPr/>
            <p:nvPr/>
          </p:nvSpPr>
          <p:spPr>
            <a:xfrm>
              <a:off x="4257671" y="3252448"/>
              <a:ext cx="505103" cy="129369"/>
            </a:xfrm>
            <a:custGeom>
              <a:avLst/>
              <a:gdLst>
                <a:gd name="connsiteX0" fmla="*/ 4 w 505103"/>
                <a:gd name="connsiteY0" fmla="*/ 113052 h 129369"/>
                <a:gd name="connsiteX1" fmla="*/ 241304 w 505103"/>
                <a:gd name="connsiteY1" fmla="*/ 103527 h 129369"/>
                <a:gd name="connsiteX2" fmla="*/ 288929 w 505103"/>
                <a:gd name="connsiteY2" fmla="*/ 90827 h 129369"/>
                <a:gd name="connsiteX3" fmla="*/ 365129 w 505103"/>
                <a:gd name="connsiteY3" fmla="*/ 1927 h 129369"/>
                <a:gd name="connsiteX4" fmla="*/ 377829 w 505103"/>
                <a:gd name="connsiteY4" fmla="*/ 36852 h 129369"/>
                <a:gd name="connsiteX5" fmla="*/ 504829 w 505103"/>
                <a:gd name="connsiteY5" fmla="*/ 119402 h 129369"/>
                <a:gd name="connsiteX6" fmla="*/ 406404 w 505103"/>
                <a:gd name="connsiteY6" fmla="*/ 106702 h 129369"/>
                <a:gd name="connsiteX7" fmla="*/ 234954 w 505103"/>
                <a:gd name="connsiteY7" fmla="*/ 128927 h 129369"/>
                <a:gd name="connsiteX8" fmla="*/ 4 w 505103"/>
                <a:gd name="connsiteY8" fmla="*/ 113052 h 129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5103" h="129369">
                  <a:moveTo>
                    <a:pt x="4" y="113052"/>
                  </a:moveTo>
                  <a:cubicBezTo>
                    <a:pt x="1062" y="108819"/>
                    <a:pt x="193150" y="107231"/>
                    <a:pt x="241304" y="103527"/>
                  </a:cubicBezTo>
                  <a:cubicBezTo>
                    <a:pt x="289458" y="99823"/>
                    <a:pt x="268292" y="107760"/>
                    <a:pt x="288929" y="90827"/>
                  </a:cubicBezTo>
                  <a:cubicBezTo>
                    <a:pt x="309567" y="73894"/>
                    <a:pt x="350312" y="10923"/>
                    <a:pt x="365129" y="1927"/>
                  </a:cubicBezTo>
                  <a:cubicBezTo>
                    <a:pt x="379946" y="-7069"/>
                    <a:pt x="354546" y="17273"/>
                    <a:pt x="377829" y="36852"/>
                  </a:cubicBezTo>
                  <a:cubicBezTo>
                    <a:pt x="401112" y="56431"/>
                    <a:pt x="500067" y="107760"/>
                    <a:pt x="504829" y="119402"/>
                  </a:cubicBezTo>
                  <a:cubicBezTo>
                    <a:pt x="509591" y="131044"/>
                    <a:pt x="451383" y="105115"/>
                    <a:pt x="406404" y="106702"/>
                  </a:cubicBezTo>
                  <a:cubicBezTo>
                    <a:pt x="361425" y="108289"/>
                    <a:pt x="295808" y="125752"/>
                    <a:pt x="234954" y="128927"/>
                  </a:cubicBezTo>
                  <a:cubicBezTo>
                    <a:pt x="174100" y="132102"/>
                    <a:pt x="-1054" y="117285"/>
                    <a:pt x="4" y="11305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C6A50B99-1F54-F492-0C1D-40F7FF80DE23}"/>
                </a:ext>
              </a:extLst>
            </p:cNvPr>
            <p:cNvSpPr/>
            <p:nvPr/>
          </p:nvSpPr>
          <p:spPr>
            <a:xfrm>
              <a:off x="4408344" y="3309247"/>
              <a:ext cx="145474" cy="694651"/>
            </a:xfrm>
            <a:custGeom>
              <a:avLst/>
              <a:gdLst>
                <a:gd name="connsiteX0" fmla="*/ 23956 w 145474"/>
                <a:gd name="connsiteY0" fmla="*/ 46728 h 694651"/>
                <a:gd name="connsiteX1" fmla="*/ 4906 w 145474"/>
                <a:gd name="connsiteY1" fmla="*/ 440428 h 694651"/>
                <a:gd name="connsiteX2" fmla="*/ 8081 w 145474"/>
                <a:gd name="connsiteY2" fmla="*/ 684903 h 694651"/>
                <a:gd name="connsiteX3" fmla="*/ 90631 w 145474"/>
                <a:gd name="connsiteY3" fmla="*/ 637278 h 694651"/>
                <a:gd name="connsiteX4" fmla="*/ 106506 w 145474"/>
                <a:gd name="connsiteY4" fmla="*/ 554728 h 694651"/>
                <a:gd name="connsiteX5" fmla="*/ 144606 w 145474"/>
                <a:gd name="connsiteY5" fmla="*/ 62603 h 694651"/>
                <a:gd name="connsiteX6" fmla="*/ 23956 w 145474"/>
                <a:gd name="connsiteY6" fmla="*/ 46728 h 694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74" h="694651">
                  <a:moveTo>
                    <a:pt x="23956" y="46728"/>
                  </a:moveTo>
                  <a:cubicBezTo>
                    <a:pt x="673" y="109699"/>
                    <a:pt x="7552" y="334066"/>
                    <a:pt x="4906" y="440428"/>
                  </a:cubicBezTo>
                  <a:cubicBezTo>
                    <a:pt x="2260" y="546790"/>
                    <a:pt x="-6207" y="652095"/>
                    <a:pt x="8081" y="684903"/>
                  </a:cubicBezTo>
                  <a:cubicBezTo>
                    <a:pt x="22368" y="717711"/>
                    <a:pt x="74227" y="658974"/>
                    <a:pt x="90631" y="637278"/>
                  </a:cubicBezTo>
                  <a:cubicBezTo>
                    <a:pt x="107035" y="615582"/>
                    <a:pt x="97510" y="650507"/>
                    <a:pt x="106506" y="554728"/>
                  </a:cubicBezTo>
                  <a:cubicBezTo>
                    <a:pt x="115502" y="458949"/>
                    <a:pt x="151485" y="145153"/>
                    <a:pt x="144606" y="62603"/>
                  </a:cubicBezTo>
                  <a:cubicBezTo>
                    <a:pt x="137727" y="-19947"/>
                    <a:pt x="47239" y="-16243"/>
                    <a:pt x="23956" y="4672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F73AA234-BC7B-BEC4-F363-628BACD9F599}"/>
              </a:ext>
            </a:extLst>
          </p:cNvPr>
          <p:cNvGrpSpPr/>
          <p:nvPr/>
        </p:nvGrpSpPr>
        <p:grpSpPr>
          <a:xfrm>
            <a:off x="3552797" y="4093304"/>
            <a:ext cx="1189259" cy="1164832"/>
            <a:chOff x="3552797" y="4093304"/>
            <a:chExt cx="1189259" cy="1164832"/>
          </a:xfrm>
        </p:grpSpPr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CDF82166-D85D-893E-34DA-FA5A2E679122}"/>
                </a:ext>
              </a:extLst>
            </p:cNvPr>
            <p:cNvSpPr/>
            <p:nvPr/>
          </p:nvSpPr>
          <p:spPr>
            <a:xfrm>
              <a:off x="3552797" y="4346488"/>
              <a:ext cx="1165377" cy="168422"/>
            </a:xfrm>
            <a:custGeom>
              <a:avLst/>
              <a:gdLst>
                <a:gd name="connsiteX0" fmla="*/ 28 w 1165377"/>
                <a:gd name="connsiteY0" fmla="*/ 44537 h 168422"/>
                <a:gd name="connsiteX1" fmla="*/ 104803 w 1165377"/>
                <a:gd name="connsiteY1" fmla="*/ 146137 h 168422"/>
                <a:gd name="connsiteX2" fmla="*/ 466753 w 1165377"/>
                <a:gd name="connsiteY2" fmla="*/ 168362 h 168422"/>
                <a:gd name="connsiteX3" fmla="*/ 403253 w 1165377"/>
                <a:gd name="connsiteY3" fmla="*/ 152487 h 168422"/>
                <a:gd name="connsiteX4" fmla="*/ 987453 w 1165377"/>
                <a:gd name="connsiteY4" fmla="*/ 146137 h 168422"/>
                <a:gd name="connsiteX5" fmla="*/ 1162078 w 1165377"/>
                <a:gd name="connsiteY5" fmla="*/ 146137 h 168422"/>
                <a:gd name="connsiteX6" fmla="*/ 1095403 w 1165377"/>
                <a:gd name="connsiteY6" fmla="*/ 88987 h 168422"/>
                <a:gd name="connsiteX7" fmla="*/ 1016028 w 1165377"/>
                <a:gd name="connsiteY7" fmla="*/ 87 h 168422"/>
                <a:gd name="connsiteX8" fmla="*/ 977928 w 1165377"/>
                <a:gd name="connsiteY8" fmla="*/ 73112 h 168422"/>
                <a:gd name="connsiteX9" fmla="*/ 746153 w 1165377"/>
                <a:gd name="connsiteY9" fmla="*/ 104862 h 168422"/>
                <a:gd name="connsiteX10" fmla="*/ 562003 w 1165377"/>
                <a:gd name="connsiteY10" fmla="*/ 95337 h 168422"/>
                <a:gd name="connsiteX11" fmla="*/ 276253 w 1165377"/>
                <a:gd name="connsiteY11" fmla="*/ 101687 h 168422"/>
                <a:gd name="connsiteX12" fmla="*/ 111153 w 1165377"/>
                <a:gd name="connsiteY12" fmla="*/ 92162 h 168422"/>
                <a:gd name="connsiteX13" fmla="*/ 28 w 1165377"/>
                <a:gd name="connsiteY13" fmla="*/ 44537 h 168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5377" h="168422">
                  <a:moveTo>
                    <a:pt x="28" y="44537"/>
                  </a:moveTo>
                  <a:cubicBezTo>
                    <a:pt x="-1030" y="53533"/>
                    <a:pt x="27016" y="125500"/>
                    <a:pt x="104803" y="146137"/>
                  </a:cubicBezTo>
                  <a:cubicBezTo>
                    <a:pt x="182591" y="166775"/>
                    <a:pt x="417011" y="167304"/>
                    <a:pt x="466753" y="168362"/>
                  </a:cubicBezTo>
                  <a:cubicBezTo>
                    <a:pt x="516495" y="169420"/>
                    <a:pt x="316470" y="156191"/>
                    <a:pt x="403253" y="152487"/>
                  </a:cubicBezTo>
                  <a:cubicBezTo>
                    <a:pt x="490036" y="148783"/>
                    <a:pt x="987453" y="146137"/>
                    <a:pt x="987453" y="146137"/>
                  </a:cubicBezTo>
                  <a:cubicBezTo>
                    <a:pt x="1113924" y="145079"/>
                    <a:pt x="1144086" y="155662"/>
                    <a:pt x="1162078" y="146137"/>
                  </a:cubicBezTo>
                  <a:cubicBezTo>
                    <a:pt x="1180070" y="136612"/>
                    <a:pt x="1119745" y="113329"/>
                    <a:pt x="1095403" y="88987"/>
                  </a:cubicBezTo>
                  <a:cubicBezTo>
                    <a:pt x="1071061" y="64645"/>
                    <a:pt x="1035607" y="2733"/>
                    <a:pt x="1016028" y="87"/>
                  </a:cubicBezTo>
                  <a:cubicBezTo>
                    <a:pt x="996449" y="-2559"/>
                    <a:pt x="1022907" y="55650"/>
                    <a:pt x="977928" y="73112"/>
                  </a:cubicBezTo>
                  <a:cubicBezTo>
                    <a:pt x="932949" y="90574"/>
                    <a:pt x="815474" y="101158"/>
                    <a:pt x="746153" y="104862"/>
                  </a:cubicBezTo>
                  <a:cubicBezTo>
                    <a:pt x="676832" y="108566"/>
                    <a:pt x="640320" y="95866"/>
                    <a:pt x="562003" y="95337"/>
                  </a:cubicBezTo>
                  <a:cubicBezTo>
                    <a:pt x="483686" y="94808"/>
                    <a:pt x="351395" y="102216"/>
                    <a:pt x="276253" y="101687"/>
                  </a:cubicBezTo>
                  <a:cubicBezTo>
                    <a:pt x="201111" y="101158"/>
                    <a:pt x="151370" y="99041"/>
                    <a:pt x="111153" y="92162"/>
                  </a:cubicBezTo>
                  <a:cubicBezTo>
                    <a:pt x="70936" y="85283"/>
                    <a:pt x="1086" y="35541"/>
                    <a:pt x="28" y="4453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5FDD2CE1-1F20-0003-B03F-64BB3E6D2E11}"/>
                </a:ext>
              </a:extLst>
            </p:cNvPr>
            <p:cNvSpPr/>
            <p:nvPr/>
          </p:nvSpPr>
          <p:spPr>
            <a:xfrm>
              <a:off x="3574680" y="4093304"/>
              <a:ext cx="652180" cy="1164832"/>
            </a:xfrm>
            <a:custGeom>
              <a:avLst/>
              <a:gdLst>
                <a:gd name="connsiteX0" fmla="*/ 432170 w 652180"/>
                <a:gd name="connsiteY0" fmla="*/ 5621 h 1164832"/>
                <a:gd name="connsiteX1" fmla="*/ 590920 w 652180"/>
                <a:gd name="connsiteY1" fmla="*/ 69121 h 1164832"/>
                <a:gd name="connsiteX2" fmla="*/ 562345 w 652180"/>
                <a:gd name="connsiteY2" fmla="*/ 40546 h 1164832"/>
                <a:gd name="connsiteX3" fmla="*/ 651245 w 652180"/>
                <a:gd name="connsiteY3" fmla="*/ 40546 h 1164832"/>
                <a:gd name="connsiteX4" fmla="*/ 606795 w 652180"/>
                <a:gd name="connsiteY4" fmla="*/ 123096 h 1164832"/>
                <a:gd name="connsiteX5" fmla="*/ 571870 w 652180"/>
                <a:gd name="connsiteY5" fmla="*/ 424721 h 1164832"/>
                <a:gd name="connsiteX6" fmla="*/ 552820 w 652180"/>
                <a:gd name="connsiteY6" fmla="*/ 586646 h 1164832"/>
                <a:gd name="connsiteX7" fmla="*/ 508370 w 652180"/>
                <a:gd name="connsiteY7" fmla="*/ 770796 h 1164832"/>
                <a:gd name="connsiteX8" fmla="*/ 375020 w 652180"/>
                <a:gd name="connsiteY8" fmla="*/ 904146 h 1164832"/>
                <a:gd name="connsiteX9" fmla="*/ 454395 w 652180"/>
                <a:gd name="connsiteY9" fmla="*/ 846996 h 1164832"/>
                <a:gd name="connsiteX10" fmla="*/ 241670 w 652180"/>
                <a:gd name="connsiteY10" fmla="*/ 1012096 h 1164832"/>
                <a:gd name="connsiteX11" fmla="*/ 3545 w 652180"/>
                <a:gd name="connsiteY11" fmla="*/ 1164496 h 1164832"/>
                <a:gd name="connsiteX12" fmla="*/ 111495 w 652180"/>
                <a:gd name="connsiteY12" fmla="*/ 1047021 h 1164832"/>
                <a:gd name="connsiteX13" fmla="*/ 282945 w 652180"/>
                <a:gd name="connsiteY13" fmla="*/ 850171 h 1164832"/>
                <a:gd name="connsiteX14" fmla="*/ 406770 w 652180"/>
                <a:gd name="connsiteY14" fmla="*/ 732696 h 1164832"/>
                <a:gd name="connsiteX15" fmla="*/ 428995 w 652180"/>
                <a:gd name="connsiteY15" fmla="*/ 500921 h 1164832"/>
                <a:gd name="connsiteX16" fmla="*/ 486145 w 652180"/>
                <a:gd name="connsiteY16" fmla="*/ 342171 h 1164832"/>
                <a:gd name="connsiteX17" fmla="*/ 476620 w 652180"/>
                <a:gd name="connsiteY17" fmla="*/ 237396 h 1164832"/>
                <a:gd name="connsiteX18" fmla="*/ 432170 w 652180"/>
                <a:gd name="connsiteY18" fmla="*/ 5621 h 116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180" h="1164832">
                  <a:moveTo>
                    <a:pt x="432170" y="5621"/>
                  </a:moveTo>
                  <a:cubicBezTo>
                    <a:pt x="451220" y="-22425"/>
                    <a:pt x="569224" y="63300"/>
                    <a:pt x="590920" y="69121"/>
                  </a:cubicBezTo>
                  <a:cubicBezTo>
                    <a:pt x="612616" y="74942"/>
                    <a:pt x="552291" y="45309"/>
                    <a:pt x="562345" y="40546"/>
                  </a:cubicBezTo>
                  <a:cubicBezTo>
                    <a:pt x="572399" y="35784"/>
                    <a:pt x="643837" y="26788"/>
                    <a:pt x="651245" y="40546"/>
                  </a:cubicBezTo>
                  <a:cubicBezTo>
                    <a:pt x="658653" y="54304"/>
                    <a:pt x="620024" y="59067"/>
                    <a:pt x="606795" y="123096"/>
                  </a:cubicBezTo>
                  <a:cubicBezTo>
                    <a:pt x="593566" y="187125"/>
                    <a:pt x="580866" y="347463"/>
                    <a:pt x="571870" y="424721"/>
                  </a:cubicBezTo>
                  <a:cubicBezTo>
                    <a:pt x="562874" y="501979"/>
                    <a:pt x="563403" y="528967"/>
                    <a:pt x="552820" y="586646"/>
                  </a:cubicBezTo>
                  <a:cubicBezTo>
                    <a:pt x="542237" y="644325"/>
                    <a:pt x="538003" y="717879"/>
                    <a:pt x="508370" y="770796"/>
                  </a:cubicBezTo>
                  <a:cubicBezTo>
                    <a:pt x="478737" y="823713"/>
                    <a:pt x="384016" y="891446"/>
                    <a:pt x="375020" y="904146"/>
                  </a:cubicBezTo>
                  <a:cubicBezTo>
                    <a:pt x="366024" y="916846"/>
                    <a:pt x="476620" y="829004"/>
                    <a:pt x="454395" y="846996"/>
                  </a:cubicBezTo>
                  <a:cubicBezTo>
                    <a:pt x="432170" y="864988"/>
                    <a:pt x="316812" y="959179"/>
                    <a:pt x="241670" y="1012096"/>
                  </a:cubicBezTo>
                  <a:cubicBezTo>
                    <a:pt x="166528" y="1065013"/>
                    <a:pt x="25241" y="1158675"/>
                    <a:pt x="3545" y="1164496"/>
                  </a:cubicBezTo>
                  <a:cubicBezTo>
                    <a:pt x="-18151" y="1170317"/>
                    <a:pt x="64928" y="1099408"/>
                    <a:pt x="111495" y="1047021"/>
                  </a:cubicBezTo>
                  <a:cubicBezTo>
                    <a:pt x="158062" y="994634"/>
                    <a:pt x="233733" y="902558"/>
                    <a:pt x="282945" y="850171"/>
                  </a:cubicBezTo>
                  <a:cubicBezTo>
                    <a:pt x="332157" y="797784"/>
                    <a:pt x="382428" y="790904"/>
                    <a:pt x="406770" y="732696"/>
                  </a:cubicBezTo>
                  <a:cubicBezTo>
                    <a:pt x="431112" y="674488"/>
                    <a:pt x="415766" y="566009"/>
                    <a:pt x="428995" y="500921"/>
                  </a:cubicBezTo>
                  <a:cubicBezTo>
                    <a:pt x="442224" y="435834"/>
                    <a:pt x="478208" y="386092"/>
                    <a:pt x="486145" y="342171"/>
                  </a:cubicBezTo>
                  <a:cubicBezTo>
                    <a:pt x="494083" y="298250"/>
                    <a:pt x="481912" y="289254"/>
                    <a:pt x="476620" y="237396"/>
                  </a:cubicBezTo>
                  <a:cubicBezTo>
                    <a:pt x="471328" y="185538"/>
                    <a:pt x="413120" y="33667"/>
                    <a:pt x="432170" y="56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418CA1A1-6E21-B6C5-E6F9-4D68014ED10B}"/>
                </a:ext>
              </a:extLst>
            </p:cNvPr>
            <p:cNvSpPr/>
            <p:nvPr/>
          </p:nvSpPr>
          <p:spPr>
            <a:xfrm>
              <a:off x="4128017" y="4471115"/>
              <a:ext cx="614039" cy="711974"/>
            </a:xfrm>
            <a:custGeom>
              <a:avLst/>
              <a:gdLst>
                <a:gd name="connsiteX0" fmla="*/ 47108 w 614039"/>
                <a:gd name="connsiteY0" fmla="*/ 5635 h 711974"/>
                <a:gd name="connsiteX1" fmla="*/ 91558 w 614039"/>
                <a:gd name="connsiteY1" fmla="*/ 167560 h 711974"/>
                <a:gd name="connsiteX2" fmla="*/ 278883 w 614039"/>
                <a:gd name="connsiteY2" fmla="*/ 431085 h 711974"/>
                <a:gd name="connsiteX3" fmla="*/ 494783 w 614039"/>
                <a:gd name="connsiteY3" fmla="*/ 564435 h 711974"/>
                <a:gd name="connsiteX4" fmla="*/ 605908 w 614039"/>
                <a:gd name="connsiteY4" fmla="*/ 612060 h 711974"/>
                <a:gd name="connsiteX5" fmla="*/ 590033 w 614039"/>
                <a:gd name="connsiteY5" fmla="*/ 605710 h 711974"/>
                <a:gd name="connsiteX6" fmla="*/ 466208 w 614039"/>
                <a:gd name="connsiteY6" fmla="*/ 704135 h 711974"/>
                <a:gd name="connsiteX7" fmla="*/ 418583 w 614039"/>
                <a:gd name="connsiteY7" fmla="*/ 669210 h 711974"/>
                <a:gd name="connsiteX8" fmla="*/ 148708 w 614039"/>
                <a:gd name="connsiteY8" fmla="*/ 380285 h 711974"/>
                <a:gd name="connsiteX9" fmla="*/ 85208 w 614039"/>
                <a:gd name="connsiteY9" fmla="*/ 262810 h 711974"/>
                <a:gd name="connsiteX10" fmla="*/ 2658 w 614039"/>
                <a:gd name="connsiteY10" fmla="*/ 59610 h 711974"/>
                <a:gd name="connsiteX11" fmla="*/ 47108 w 614039"/>
                <a:gd name="connsiteY11" fmla="*/ 5635 h 71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4039" h="711974">
                  <a:moveTo>
                    <a:pt x="47108" y="5635"/>
                  </a:moveTo>
                  <a:cubicBezTo>
                    <a:pt x="61925" y="23627"/>
                    <a:pt x="52929" y="96652"/>
                    <a:pt x="91558" y="167560"/>
                  </a:cubicBezTo>
                  <a:cubicBezTo>
                    <a:pt x="130187" y="238468"/>
                    <a:pt x="211679" y="364939"/>
                    <a:pt x="278883" y="431085"/>
                  </a:cubicBezTo>
                  <a:cubicBezTo>
                    <a:pt x="346087" y="497231"/>
                    <a:pt x="440279" y="534273"/>
                    <a:pt x="494783" y="564435"/>
                  </a:cubicBezTo>
                  <a:cubicBezTo>
                    <a:pt x="549287" y="594597"/>
                    <a:pt x="605908" y="612060"/>
                    <a:pt x="605908" y="612060"/>
                  </a:cubicBezTo>
                  <a:cubicBezTo>
                    <a:pt x="621783" y="618939"/>
                    <a:pt x="613316" y="590364"/>
                    <a:pt x="590033" y="605710"/>
                  </a:cubicBezTo>
                  <a:cubicBezTo>
                    <a:pt x="566750" y="621056"/>
                    <a:pt x="494783" y="693552"/>
                    <a:pt x="466208" y="704135"/>
                  </a:cubicBezTo>
                  <a:cubicBezTo>
                    <a:pt x="437633" y="714718"/>
                    <a:pt x="471500" y="723185"/>
                    <a:pt x="418583" y="669210"/>
                  </a:cubicBezTo>
                  <a:cubicBezTo>
                    <a:pt x="365666" y="615235"/>
                    <a:pt x="204271" y="448018"/>
                    <a:pt x="148708" y="380285"/>
                  </a:cubicBezTo>
                  <a:cubicBezTo>
                    <a:pt x="93145" y="312552"/>
                    <a:pt x="109550" y="316256"/>
                    <a:pt x="85208" y="262810"/>
                  </a:cubicBezTo>
                  <a:cubicBezTo>
                    <a:pt x="60866" y="209364"/>
                    <a:pt x="16416" y="104589"/>
                    <a:pt x="2658" y="59610"/>
                  </a:cubicBezTo>
                  <a:cubicBezTo>
                    <a:pt x="-11100" y="14631"/>
                    <a:pt x="32291" y="-12357"/>
                    <a:pt x="47108" y="563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42F2C234-DBB0-5F17-8BE5-E0B7DA2F65B2}"/>
              </a:ext>
            </a:extLst>
          </p:cNvPr>
          <p:cNvGrpSpPr/>
          <p:nvPr/>
        </p:nvGrpSpPr>
        <p:grpSpPr>
          <a:xfrm>
            <a:off x="3610473" y="5302009"/>
            <a:ext cx="1138661" cy="1142203"/>
            <a:chOff x="3610473" y="5302009"/>
            <a:chExt cx="1138661" cy="1142203"/>
          </a:xfrm>
        </p:grpSpPr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DBD23E71-35C2-EFBD-F218-0072B20464E7}"/>
                </a:ext>
              </a:extLst>
            </p:cNvPr>
            <p:cNvSpPr/>
            <p:nvPr/>
          </p:nvSpPr>
          <p:spPr>
            <a:xfrm>
              <a:off x="3610473" y="5320314"/>
              <a:ext cx="113294" cy="1123898"/>
            </a:xfrm>
            <a:custGeom>
              <a:avLst/>
              <a:gdLst>
                <a:gd name="connsiteX0" fmla="*/ 2677 w 113294"/>
                <a:gd name="connsiteY0" fmla="*/ 10511 h 1123898"/>
                <a:gd name="connsiteX1" fmla="*/ 28077 w 113294"/>
                <a:gd name="connsiteY1" fmla="*/ 197836 h 1123898"/>
                <a:gd name="connsiteX2" fmla="*/ 12202 w 113294"/>
                <a:gd name="connsiteY2" fmla="*/ 737586 h 1123898"/>
                <a:gd name="connsiteX3" fmla="*/ 18552 w 113294"/>
                <a:gd name="connsiteY3" fmla="*/ 1032861 h 1123898"/>
                <a:gd name="connsiteX4" fmla="*/ 34427 w 113294"/>
                <a:gd name="connsiteY4" fmla="*/ 1118586 h 1123898"/>
                <a:gd name="connsiteX5" fmla="*/ 85227 w 113294"/>
                <a:gd name="connsiteY5" fmla="*/ 1045561 h 1123898"/>
                <a:gd name="connsiteX6" fmla="*/ 110627 w 113294"/>
                <a:gd name="connsiteY6" fmla="*/ 493111 h 1123898"/>
                <a:gd name="connsiteX7" fmla="*/ 104277 w 113294"/>
                <a:gd name="connsiteY7" fmla="*/ 74011 h 1123898"/>
                <a:gd name="connsiteX8" fmla="*/ 2677 w 113294"/>
                <a:gd name="connsiteY8" fmla="*/ 10511 h 11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294" h="1123898">
                  <a:moveTo>
                    <a:pt x="2677" y="10511"/>
                  </a:moveTo>
                  <a:cubicBezTo>
                    <a:pt x="-10023" y="31148"/>
                    <a:pt x="26490" y="76657"/>
                    <a:pt x="28077" y="197836"/>
                  </a:cubicBezTo>
                  <a:cubicBezTo>
                    <a:pt x="29664" y="319015"/>
                    <a:pt x="13789" y="598415"/>
                    <a:pt x="12202" y="737586"/>
                  </a:cubicBezTo>
                  <a:cubicBezTo>
                    <a:pt x="10615" y="876757"/>
                    <a:pt x="14848" y="969361"/>
                    <a:pt x="18552" y="1032861"/>
                  </a:cubicBezTo>
                  <a:cubicBezTo>
                    <a:pt x="22256" y="1096361"/>
                    <a:pt x="23315" y="1116469"/>
                    <a:pt x="34427" y="1118586"/>
                  </a:cubicBezTo>
                  <a:cubicBezTo>
                    <a:pt x="45539" y="1120703"/>
                    <a:pt x="72527" y="1149807"/>
                    <a:pt x="85227" y="1045561"/>
                  </a:cubicBezTo>
                  <a:cubicBezTo>
                    <a:pt x="97927" y="941315"/>
                    <a:pt x="107452" y="655036"/>
                    <a:pt x="110627" y="493111"/>
                  </a:cubicBezTo>
                  <a:cubicBezTo>
                    <a:pt x="113802" y="331186"/>
                    <a:pt x="116448" y="153915"/>
                    <a:pt x="104277" y="74011"/>
                  </a:cubicBezTo>
                  <a:cubicBezTo>
                    <a:pt x="92106" y="-5893"/>
                    <a:pt x="15377" y="-10126"/>
                    <a:pt x="2677" y="105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FE735AAC-AA3F-22D9-3C98-B38EF3148E37}"/>
                </a:ext>
              </a:extLst>
            </p:cNvPr>
            <p:cNvSpPr/>
            <p:nvPr/>
          </p:nvSpPr>
          <p:spPr>
            <a:xfrm>
              <a:off x="3682360" y="5317635"/>
              <a:ext cx="324507" cy="424779"/>
            </a:xfrm>
            <a:custGeom>
              <a:avLst/>
              <a:gdLst>
                <a:gd name="connsiteX0" fmla="*/ 6990 w 324507"/>
                <a:gd name="connsiteY0" fmla="*/ 79865 h 424779"/>
                <a:gd name="connsiteX1" fmla="*/ 143515 w 324507"/>
                <a:gd name="connsiteY1" fmla="*/ 92565 h 424779"/>
                <a:gd name="connsiteX2" fmla="*/ 213365 w 324507"/>
                <a:gd name="connsiteY2" fmla="*/ 57640 h 424779"/>
                <a:gd name="connsiteX3" fmla="*/ 219715 w 324507"/>
                <a:gd name="connsiteY3" fmla="*/ 490 h 424779"/>
                <a:gd name="connsiteX4" fmla="*/ 289565 w 324507"/>
                <a:gd name="connsiteY4" fmla="*/ 92565 h 424779"/>
                <a:gd name="connsiteX5" fmla="*/ 324490 w 324507"/>
                <a:gd name="connsiteY5" fmla="*/ 149715 h 424779"/>
                <a:gd name="connsiteX6" fmla="*/ 292740 w 324507"/>
                <a:gd name="connsiteY6" fmla="*/ 181465 h 424779"/>
                <a:gd name="connsiteX7" fmla="*/ 200665 w 324507"/>
                <a:gd name="connsiteY7" fmla="*/ 314815 h 424779"/>
                <a:gd name="connsiteX8" fmla="*/ 118115 w 324507"/>
                <a:gd name="connsiteY8" fmla="*/ 422765 h 424779"/>
                <a:gd name="connsiteX9" fmla="*/ 146690 w 324507"/>
                <a:gd name="connsiteY9" fmla="*/ 368790 h 424779"/>
                <a:gd name="connsiteX10" fmla="*/ 181615 w 324507"/>
                <a:gd name="connsiteY10" fmla="*/ 175115 h 424779"/>
                <a:gd name="connsiteX11" fmla="*/ 187965 w 324507"/>
                <a:gd name="connsiteY11" fmla="*/ 137015 h 424779"/>
                <a:gd name="connsiteX12" fmla="*/ 159390 w 324507"/>
                <a:gd name="connsiteY12" fmla="*/ 121140 h 424779"/>
                <a:gd name="connsiteX13" fmla="*/ 32390 w 324507"/>
                <a:gd name="connsiteY13" fmla="*/ 124315 h 424779"/>
                <a:gd name="connsiteX14" fmla="*/ 6990 w 324507"/>
                <a:gd name="connsiteY14" fmla="*/ 79865 h 424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507" h="424779">
                  <a:moveTo>
                    <a:pt x="6990" y="79865"/>
                  </a:moveTo>
                  <a:cubicBezTo>
                    <a:pt x="25511" y="74573"/>
                    <a:pt x="109119" y="96269"/>
                    <a:pt x="143515" y="92565"/>
                  </a:cubicBezTo>
                  <a:cubicBezTo>
                    <a:pt x="177911" y="88861"/>
                    <a:pt x="200665" y="72986"/>
                    <a:pt x="213365" y="57640"/>
                  </a:cubicBezTo>
                  <a:cubicBezTo>
                    <a:pt x="226065" y="42294"/>
                    <a:pt x="207015" y="-5331"/>
                    <a:pt x="219715" y="490"/>
                  </a:cubicBezTo>
                  <a:cubicBezTo>
                    <a:pt x="232415" y="6311"/>
                    <a:pt x="272103" y="67694"/>
                    <a:pt x="289565" y="92565"/>
                  </a:cubicBezTo>
                  <a:cubicBezTo>
                    <a:pt x="307027" y="117436"/>
                    <a:pt x="323961" y="134898"/>
                    <a:pt x="324490" y="149715"/>
                  </a:cubicBezTo>
                  <a:cubicBezTo>
                    <a:pt x="325019" y="164532"/>
                    <a:pt x="313377" y="153948"/>
                    <a:pt x="292740" y="181465"/>
                  </a:cubicBezTo>
                  <a:cubicBezTo>
                    <a:pt x="272103" y="208982"/>
                    <a:pt x="229769" y="274598"/>
                    <a:pt x="200665" y="314815"/>
                  </a:cubicBezTo>
                  <a:cubicBezTo>
                    <a:pt x="171561" y="355032"/>
                    <a:pt x="127111" y="413769"/>
                    <a:pt x="118115" y="422765"/>
                  </a:cubicBezTo>
                  <a:cubicBezTo>
                    <a:pt x="109119" y="431761"/>
                    <a:pt x="136107" y="410065"/>
                    <a:pt x="146690" y="368790"/>
                  </a:cubicBezTo>
                  <a:cubicBezTo>
                    <a:pt x="157273" y="327515"/>
                    <a:pt x="174736" y="213744"/>
                    <a:pt x="181615" y="175115"/>
                  </a:cubicBezTo>
                  <a:cubicBezTo>
                    <a:pt x="188494" y="136486"/>
                    <a:pt x="191669" y="146011"/>
                    <a:pt x="187965" y="137015"/>
                  </a:cubicBezTo>
                  <a:cubicBezTo>
                    <a:pt x="184261" y="128019"/>
                    <a:pt x="185319" y="123257"/>
                    <a:pt x="159390" y="121140"/>
                  </a:cubicBezTo>
                  <a:cubicBezTo>
                    <a:pt x="133461" y="119023"/>
                    <a:pt x="54615" y="129607"/>
                    <a:pt x="32390" y="124315"/>
                  </a:cubicBezTo>
                  <a:cubicBezTo>
                    <a:pt x="10165" y="119023"/>
                    <a:pt x="-11531" y="85157"/>
                    <a:pt x="6990" y="7986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534CE3CF-B82C-FE2A-E2AE-313738FD8B2A}"/>
                </a:ext>
              </a:extLst>
            </p:cNvPr>
            <p:cNvSpPr/>
            <p:nvPr/>
          </p:nvSpPr>
          <p:spPr>
            <a:xfrm>
              <a:off x="3708370" y="5673605"/>
              <a:ext cx="272368" cy="556206"/>
            </a:xfrm>
            <a:custGeom>
              <a:avLst/>
              <a:gdLst>
                <a:gd name="connsiteX0" fmla="*/ 92105 w 272368"/>
                <a:gd name="connsiteY0" fmla="*/ 6470 h 556206"/>
                <a:gd name="connsiteX1" fmla="*/ 244505 w 272368"/>
                <a:gd name="connsiteY1" fmla="*/ 219195 h 556206"/>
                <a:gd name="connsiteX2" fmla="*/ 269905 w 272368"/>
                <a:gd name="connsiteY2" fmla="*/ 400170 h 556206"/>
                <a:gd name="connsiteX3" fmla="*/ 212755 w 272368"/>
                <a:gd name="connsiteY3" fmla="*/ 514470 h 556206"/>
                <a:gd name="connsiteX4" fmla="*/ 146080 w 272368"/>
                <a:gd name="connsiteY4" fmla="*/ 555745 h 556206"/>
                <a:gd name="connsiteX5" fmla="*/ 111155 w 272368"/>
                <a:gd name="connsiteY5" fmla="*/ 492245 h 556206"/>
                <a:gd name="connsiteX6" fmla="*/ 95280 w 272368"/>
                <a:gd name="connsiteY6" fmla="*/ 482720 h 556206"/>
                <a:gd name="connsiteX7" fmla="*/ 30 w 272368"/>
                <a:gd name="connsiteY7" fmla="*/ 393820 h 556206"/>
                <a:gd name="connsiteX8" fmla="*/ 85755 w 272368"/>
                <a:gd name="connsiteY8" fmla="*/ 412870 h 556206"/>
                <a:gd name="connsiteX9" fmla="*/ 161955 w 272368"/>
                <a:gd name="connsiteY9" fmla="*/ 368420 h 556206"/>
                <a:gd name="connsiteX10" fmla="*/ 168305 w 272368"/>
                <a:gd name="connsiteY10" fmla="*/ 273170 h 556206"/>
                <a:gd name="connsiteX11" fmla="*/ 92105 w 272368"/>
                <a:gd name="connsiteY11" fmla="*/ 73145 h 556206"/>
                <a:gd name="connsiteX12" fmla="*/ 92105 w 272368"/>
                <a:gd name="connsiteY12" fmla="*/ 6470 h 55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2368" h="556206">
                  <a:moveTo>
                    <a:pt x="92105" y="6470"/>
                  </a:moveTo>
                  <a:cubicBezTo>
                    <a:pt x="117505" y="30812"/>
                    <a:pt x="214872" y="153578"/>
                    <a:pt x="244505" y="219195"/>
                  </a:cubicBezTo>
                  <a:cubicBezTo>
                    <a:pt x="274138" y="284812"/>
                    <a:pt x="275197" y="350958"/>
                    <a:pt x="269905" y="400170"/>
                  </a:cubicBezTo>
                  <a:cubicBezTo>
                    <a:pt x="264613" y="449382"/>
                    <a:pt x="233393" y="488541"/>
                    <a:pt x="212755" y="514470"/>
                  </a:cubicBezTo>
                  <a:cubicBezTo>
                    <a:pt x="192118" y="540399"/>
                    <a:pt x="163013" y="559449"/>
                    <a:pt x="146080" y="555745"/>
                  </a:cubicBezTo>
                  <a:cubicBezTo>
                    <a:pt x="129147" y="552041"/>
                    <a:pt x="111155" y="492245"/>
                    <a:pt x="111155" y="492245"/>
                  </a:cubicBezTo>
                  <a:cubicBezTo>
                    <a:pt x="102688" y="480074"/>
                    <a:pt x="113801" y="499124"/>
                    <a:pt x="95280" y="482720"/>
                  </a:cubicBezTo>
                  <a:cubicBezTo>
                    <a:pt x="76759" y="466316"/>
                    <a:pt x="1617" y="405462"/>
                    <a:pt x="30" y="393820"/>
                  </a:cubicBezTo>
                  <a:cubicBezTo>
                    <a:pt x="-1557" y="382178"/>
                    <a:pt x="58767" y="417103"/>
                    <a:pt x="85755" y="412870"/>
                  </a:cubicBezTo>
                  <a:cubicBezTo>
                    <a:pt x="112743" y="408637"/>
                    <a:pt x="148197" y="391703"/>
                    <a:pt x="161955" y="368420"/>
                  </a:cubicBezTo>
                  <a:cubicBezTo>
                    <a:pt x="175713" y="345137"/>
                    <a:pt x="179947" y="322383"/>
                    <a:pt x="168305" y="273170"/>
                  </a:cubicBezTo>
                  <a:cubicBezTo>
                    <a:pt x="156663" y="223958"/>
                    <a:pt x="104805" y="114949"/>
                    <a:pt x="92105" y="73145"/>
                  </a:cubicBezTo>
                  <a:cubicBezTo>
                    <a:pt x="79405" y="31341"/>
                    <a:pt x="66705" y="-17872"/>
                    <a:pt x="92105" y="647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3E4D7871-BB6F-7FC2-D391-0C3586482614}"/>
                </a:ext>
              </a:extLst>
            </p:cNvPr>
            <p:cNvSpPr/>
            <p:nvPr/>
          </p:nvSpPr>
          <p:spPr>
            <a:xfrm>
              <a:off x="4016211" y="5425838"/>
              <a:ext cx="641116" cy="118658"/>
            </a:xfrm>
            <a:custGeom>
              <a:avLst/>
              <a:gdLst>
                <a:gd name="connsiteX0" fmla="*/ 12864 w 641116"/>
                <a:gd name="connsiteY0" fmla="*/ 66912 h 118658"/>
                <a:gd name="connsiteX1" fmla="*/ 346239 w 641116"/>
                <a:gd name="connsiteY1" fmla="*/ 76437 h 118658"/>
                <a:gd name="connsiteX2" fmla="*/ 447839 w 641116"/>
                <a:gd name="connsiteY2" fmla="*/ 76437 h 118658"/>
                <a:gd name="connsiteX3" fmla="*/ 511339 w 641116"/>
                <a:gd name="connsiteY3" fmla="*/ 237 h 118658"/>
                <a:gd name="connsiteX4" fmla="*/ 638339 w 641116"/>
                <a:gd name="connsiteY4" fmla="*/ 105012 h 118658"/>
                <a:gd name="connsiteX5" fmla="*/ 377989 w 641116"/>
                <a:gd name="connsiteY5" fmla="*/ 117712 h 118658"/>
                <a:gd name="connsiteX6" fmla="*/ 250989 w 641116"/>
                <a:gd name="connsiteY6" fmla="*/ 108187 h 118658"/>
                <a:gd name="connsiteX7" fmla="*/ 82714 w 641116"/>
                <a:gd name="connsiteY7" fmla="*/ 114537 h 118658"/>
                <a:gd name="connsiteX8" fmla="*/ 12864 w 641116"/>
                <a:gd name="connsiteY8" fmla="*/ 66912 h 11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116" h="118658">
                  <a:moveTo>
                    <a:pt x="12864" y="66912"/>
                  </a:moveTo>
                  <a:cubicBezTo>
                    <a:pt x="56785" y="60562"/>
                    <a:pt x="273743" y="74850"/>
                    <a:pt x="346239" y="76437"/>
                  </a:cubicBezTo>
                  <a:cubicBezTo>
                    <a:pt x="418735" y="78024"/>
                    <a:pt x="420322" y="89137"/>
                    <a:pt x="447839" y="76437"/>
                  </a:cubicBezTo>
                  <a:cubicBezTo>
                    <a:pt x="475356" y="63737"/>
                    <a:pt x="479589" y="-4525"/>
                    <a:pt x="511339" y="237"/>
                  </a:cubicBezTo>
                  <a:cubicBezTo>
                    <a:pt x="543089" y="4999"/>
                    <a:pt x="660564" y="85433"/>
                    <a:pt x="638339" y="105012"/>
                  </a:cubicBezTo>
                  <a:cubicBezTo>
                    <a:pt x="616114" y="124591"/>
                    <a:pt x="442547" y="117183"/>
                    <a:pt x="377989" y="117712"/>
                  </a:cubicBezTo>
                  <a:cubicBezTo>
                    <a:pt x="313431" y="118241"/>
                    <a:pt x="300201" y="108716"/>
                    <a:pt x="250989" y="108187"/>
                  </a:cubicBezTo>
                  <a:cubicBezTo>
                    <a:pt x="201777" y="107658"/>
                    <a:pt x="116581" y="117183"/>
                    <a:pt x="82714" y="114537"/>
                  </a:cubicBezTo>
                  <a:cubicBezTo>
                    <a:pt x="48847" y="111891"/>
                    <a:pt x="-31057" y="73262"/>
                    <a:pt x="12864" y="6691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0741A585-E363-799D-5059-4D82FB1FE66F}"/>
                </a:ext>
              </a:extLst>
            </p:cNvPr>
            <p:cNvSpPr/>
            <p:nvPr/>
          </p:nvSpPr>
          <p:spPr>
            <a:xfrm>
              <a:off x="4225921" y="5302009"/>
              <a:ext cx="153572" cy="418584"/>
            </a:xfrm>
            <a:custGeom>
              <a:avLst/>
              <a:gdLst>
                <a:gd name="connsiteX0" fmla="*/ 12704 w 153572"/>
                <a:gd name="connsiteY0" fmla="*/ 12941 h 418584"/>
                <a:gd name="connsiteX1" fmla="*/ 3179 w 153572"/>
                <a:gd name="connsiteY1" fmla="*/ 222491 h 418584"/>
                <a:gd name="connsiteX2" fmla="*/ 15879 w 153572"/>
                <a:gd name="connsiteY2" fmla="*/ 378066 h 418584"/>
                <a:gd name="connsiteX3" fmla="*/ 79379 w 153572"/>
                <a:gd name="connsiteY3" fmla="*/ 416166 h 418584"/>
                <a:gd name="connsiteX4" fmla="*/ 101604 w 153572"/>
                <a:gd name="connsiteY4" fmla="*/ 384416 h 418584"/>
                <a:gd name="connsiteX5" fmla="*/ 98429 w 153572"/>
                <a:gd name="connsiteY5" fmla="*/ 143116 h 418584"/>
                <a:gd name="connsiteX6" fmla="*/ 152404 w 153572"/>
                <a:gd name="connsiteY6" fmla="*/ 57391 h 418584"/>
                <a:gd name="connsiteX7" fmla="*/ 127004 w 153572"/>
                <a:gd name="connsiteY7" fmla="*/ 25641 h 418584"/>
                <a:gd name="connsiteX8" fmla="*/ 12704 w 153572"/>
                <a:gd name="connsiteY8" fmla="*/ 12941 h 41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72" h="418584">
                  <a:moveTo>
                    <a:pt x="12704" y="12941"/>
                  </a:moveTo>
                  <a:cubicBezTo>
                    <a:pt x="-7933" y="45749"/>
                    <a:pt x="2650" y="161637"/>
                    <a:pt x="3179" y="222491"/>
                  </a:cubicBezTo>
                  <a:cubicBezTo>
                    <a:pt x="3708" y="283345"/>
                    <a:pt x="3179" y="345787"/>
                    <a:pt x="15879" y="378066"/>
                  </a:cubicBezTo>
                  <a:cubicBezTo>
                    <a:pt x="28579" y="410345"/>
                    <a:pt x="65092" y="415108"/>
                    <a:pt x="79379" y="416166"/>
                  </a:cubicBezTo>
                  <a:cubicBezTo>
                    <a:pt x="93666" y="417224"/>
                    <a:pt x="98429" y="429924"/>
                    <a:pt x="101604" y="384416"/>
                  </a:cubicBezTo>
                  <a:cubicBezTo>
                    <a:pt x="104779" y="338908"/>
                    <a:pt x="89962" y="197620"/>
                    <a:pt x="98429" y="143116"/>
                  </a:cubicBezTo>
                  <a:cubicBezTo>
                    <a:pt x="106896" y="88612"/>
                    <a:pt x="147642" y="76970"/>
                    <a:pt x="152404" y="57391"/>
                  </a:cubicBezTo>
                  <a:cubicBezTo>
                    <a:pt x="157166" y="37812"/>
                    <a:pt x="147112" y="31991"/>
                    <a:pt x="127004" y="25641"/>
                  </a:cubicBezTo>
                  <a:cubicBezTo>
                    <a:pt x="106896" y="19291"/>
                    <a:pt x="33341" y="-19867"/>
                    <a:pt x="12704" y="1294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8045808E-3057-2BAB-5A7D-A7D94FBB7AB5}"/>
                </a:ext>
              </a:extLst>
            </p:cNvPr>
            <p:cNvSpPr/>
            <p:nvPr/>
          </p:nvSpPr>
          <p:spPr>
            <a:xfrm>
              <a:off x="3887425" y="5603744"/>
              <a:ext cx="861709" cy="122790"/>
            </a:xfrm>
            <a:custGeom>
              <a:avLst/>
              <a:gdLst>
                <a:gd name="connsiteX0" fmla="*/ 11475 w 861709"/>
                <a:gd name="connsiteY0" fmla="*/ 63631 h 122790"/>
                <a:gd name="connsiteX1" fmla="*/ 62275 w 861709"/>
                <a:gd name="connsiteY1" fmla="*/ 111256 h 122790"/>
                <a:gd name="connsiteX2" fmla="*/ 484550 w 861709"/>
                <a:gd name="connsiteY2" fmla="*/ 111256 h 122790"/>
                <a:gd name="connsiteX3" fmla="*/ 840150 w 861709"/>
                <a:gd name="connsiteY3" fmla="*/ 120781 h 122790"/>
                <a:gd name="connsiteX4" fmla="*/ 817925 w 861709"/>
                <a:gd name="connsiteY4" fmla="*/ 66806 h 122790"/>
                <a:gd name="connsiteX5" fmla="*/ 783000 w 861709"/>
                <a:gd name="connsiteY5" fmla="*/ 131 h 122790"/>
                <a:gd name="connsiteX6" fmla="*/ 694100 w 861709"/>
                <a:gd name="connsiteY6" fmla="*/ 50931 h 122790"/>
                <a:gd name="connsiteX7" fmla="*/ 567100 w 861709"/>
                <a:gd name="connsiteY7" fmla="*/ 92206 h 122790"/>
                <a:gd name="connsiteX8" fmla="*/ 405175 w 861709"/>
                <a:gd name="connsiteY8" fmla="*/ 82681 h 122790"/>
                <a:gd name="connsiteX9" fmla="*/ 154350 w 861709"/>
                <a:gd name="connsiteY9" fmla="*/ 76331 h 122790"/>
                <a:gd name="connsiteX10" fmla="*/ 11475 w 861709"/>
                <a:gd name="connsiteY10" fmla="*/ 63631 h 122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1709" h="122790">
                  <a:moveTo>
                    <a:pt x="11475" y="63631"/>
                  </a:moveTo>
                  <a:cubicBezTo>
                    <a:pt x="-3871" y="69452"/>
                    <a:pt x="-16571" y="103319"/>
                    <a:pt x="62275" y="111256"/>
                  </a:cubicBezTo>
                  <a:cubicBezTo>
                    <a:pt x="141121" y="119193"/>
                    <a:pt x="354904" y="109669"/>
                    <a:pt x="484550" y="111256"/>
                  </a:cubicBezTo>
                  <a:cubicBezTo>
                    <a:pt x="614196" y="112843"/>
                    <a:pt x="784588" y="128189"/>
                    <a:pt x="840150" y="120781"/>
                  </a:cubicBezTo>
                  <a:cubicBezTo>
                    <a:pt x="895712" y="113373"/>
                    <a:pt x="827450" y="86914"/>
                    <a:pt x="817925" y="66806"/>
                  </a:cubicBezTo>
                  <a:cubicBezTo>
                    <a:pt x="808400" y="46698"/>
                    <a:pt x="803637" y="2777"/>
                    <a:pt x="783000" y="131"/>
                  </a:cubicBezTo>
                  <a:cubicBezTo>
                    <a:pt x="762363" y="-2515"/>
                    <a:pt x="730083" y="35585"/>
                    <a:pt x="694100" y="50931"/>
                  </a:cubicBezTo>
                  <a:cubicBezTo>
                    <a:pt x="658117" y="66277"/>
                    <a:pt x="615254" y="86914"/>
                    <a:pt x="567100" y="92206"/>
                  </a:cubicBezTo>
                  <a:cubicBezTo>
                    <a:pt x="518946" y="97498"/>
                    <a:pt x="473967" y="85327"/>
                    <a:pt x="405175" y="82681"/>
                  </a:cubicBezTo>
                  <a:cubicBezTo>
                    <a:pt x="336383" y="80035"/>
                    <a:pt x="214675" y="78977"/>
                    <a:pt x="154350" y="76331"/>
                  </a:cubicBezTo>
                  <a:cubicBezTo>
                    <a:pt x="94025" y="73685"/>
                    <a:pt x="26821" y="57810"/>
                    <a:pt x="11475" y="6363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A20AFE26-ACA2-9F50-FB1B-9E8A5199E5CB}"/>
                </a:ext>
              </a:extLst>
            </p:cNvPr>
            <p:cNvSpPr/>
            <p:nvPr/>
          </p:nvSpPr>
          <p:spPr>
            <a:xfrm>
              <a:off x="3993533" y="5700213"/>
              <a:ext cx="264177" cy="294660"/>
            </a:xfrm>
            <a:custGeom>
              <a:avLst/>
              <a:gdLst>
                <a:gd name="connsiteX0" fmla="*/ 137142 w 264177"/>
                <a:gd name="connsiteY0" fmla="*/ 8437 h 294660"/>
                <a:gd name="connsiteX1" fmla="*/ 124442 w 264177"/>
                <a:gd name="connsiteY1" fmla="*/ 116387 h 294660"/>
                <a:gd name="connsiteX2" fmla="*/ 86342 w 264177"/>
                <a:gd name="connsiteY2" fmla="*/ 186237 h 294660"/>
                <a:gd name="connsiteX3" fmla="*/ 617 w 264177"/>
                <a:gd name="connsiteY3" fmla="*/ 294187 h 294660"/>
                <a:gd name="connsiteX4" fmla="*/ 54592 w 264177"/>
                <a:gd name="connsiteY4" fmla="*/ 224337 h 294660"/>
                <a:gd name="connsiteX5" fmla="*/ 178417 w 264177"/>
                <a:gd name="connsiteY5" fmla="*/ 192587 h 294660"/>
                <a:gd name="connsiteX6" fmla="*/ 264142 w 264177"/>
                <a:gd name="connsiteY6" fmla="*/ 27487 h 294660"/>
                <a:gd name="connsiteX7" fmla="*/ 137142 w 264177"/>
                <a:gd name="connsiteY7" fmla="*/ 8437 h 294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177" h="294660">
                  <a:moveTo>
                    <a:pt x="137142" y="8437"/>
                  </a:moveTo>
                  <a:cubicBezTo>
                    <a:pt x="113859" y="23254"/>
                    <a:pt x="132909" y="86754"/>
                    <a:pt x="124442" y="116387"/>
                  </a:cubicBezTo>
                  <a:cubicBezTo>
                    <a:pt x="115975" y="146020"/>
                    <a:pt x="106979" y="156604"/>
                    <a:pt x="86342" y="186237"/>
                  </a:cubicBezTo>
                  <a:cubicBezTo>
                    <a:pt x="65705" y="215870"/>
                    <a:pt x="5909" y="287837"/>
                    <a:pt x="617" y="294187"/>
                  </a:cubicBezTo>
                  <a:cubicBezTo>
                    <a:pt x="-4675" y="300537"/>
                    <a:pt x="24959" y="241270"/>
                    <a:pt x="54592" y="224337"/>
                  </a:cubicBezTo>
                  <a:cubicBezTo>
                    <a:pt x="84225" y="207404"/>
                    <a:pt x="143492" y="225395"/>
                    <a:pt x="178417" y="192587"/>
                  </a:cubicBezTo>
                  <a:cubicBezTo>
                    <a:pt x="213342" y="159779"/>
                    <a:pt x="265729" y="57649"/>
                    <a:pt x="264142" y="27487"/>
                  </a:cubicBezTo>
                  <a:cubicBezTo>
                    <a:pt x="262555" y="-2675"/>
                    <a:pt x="160425" y="-6380"/>
                    <a:pt x="137142" y="843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2BA0608C-C38A-294F-F931-90FA8B91E9DF}"/>
                </a:ext>
              </a:extLst>
            </p:cNvPr>
            <p:cNvSpPr/>
            <p:nvPr/>
          </p:nvSpPr>
          <p:spPr>
            <a:xfrm>
              <a:off x="4337178" y="5698414"/>
              <a:ext cx="384564" cy="249434"/>
            </a:xfrm>
            <a:custGeom>
              <a:avLst/>
              <a:gdLst>
                <a:gd name="connsiteX0" fmla="*/ 28447 w 384564"/>
                <a:gd name="connsiteY0" fmla="*/ 13411 h 249434"/>
                <a:gd name="connsiteX1" fmla="*/ 3047 w 384564"/>
                <a:gd name="connsiteY1" fmla="*/ 162636 h 249434"/>
                <a:gd name="connsiteX2" fmla="*/ 82422 w 384564"/>
                <a:gd name="connsiteY2" fmla="*/ 242011 h 249434"/>
                <a:gd name="connsiteX3" fmla="*/ 364997 w 384564"/>
                <a:gd name="connsiteY3" fmla="*/ 238836 h 249434"/>
                <a:gd name="connsiteX4" fmla="*/ 358647 w 384564"/>
                <a:gd name="connsiteY4" fmla="*/ 178511 h 249434"/>
                <a:gd name="connsiteX5" fmla="*/ 345947 w 384564"/>
                <a:gd name="connsiteY5" fmla="*/ 149936 h 249434"/>
                <a:gd name="connsiteX6" fmla="*/ 352297 w 384564"/>
                <a:gd name="connsiteY6" fmla="*/ 70561 h 249434"/>
                <a:gd name="connsiteX7" fmla="*/ 330072 w 384564"/>
                <a:gd name="connsiteY7" fmla="*/ 127711 h 249434"/>
                <a:gd name="connsiteX8" fmla="*/ 168147 w 384564"/>
                <a:gd name="connsiteY8" fmla="*/ 162636 h 249434"/>
                <a:gd name="connsiteX9" fmla="*/ 104647 w 384564"/>
                <a:gd name="connsiteY9" fmla="*/ 153111 h 249434"/>
                <a:gd name="connsiteX10" fmla="*/ 139572 w 384564"/>
                <a:gd name="connsiteY10" fmla="*/ 22936 h 249434"/>
                <a:gd name="connsiteX11" fmla="*/ 28447 w 384564"/>
                <a:gd name="connsiteY11" fmla="*/ 13411 h 24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564" h="249434">
                  <a:moveTo>
                    <a:pt x="28447" y="13411"/>
                  </a:moveTo>
                  <a:cubicBezTo>
                    <a:pt x="5693" y="36694"/>
                    <a:pt x="-5949" y="124536"/>
                    <a:pt x="3047" y="162636"/>
                  </a:cubicBezTo>
                  <a:cubicBezTo>
                    <a:pt x="12043" y="200736"/>
                    <a:pt x="22097" y="229311"/>
                    <a:pt x="82422" y="242011"/>
                  </a:cubicBezTo>
                  <a:cubicBezTo>
                    <a:pt x="142747" y="254711"/>
                    <a:pt x="318960" y="249419"/>
                    <a:pt x="364997" y="238836"/>
                  </a:cubicBezTo>
                  <a:cubicBezTo>
                    <a:pt x="411034" y="228253"/>
                    <a:pt x="361822" y="193328"/>
                    <a:pt x="358647" y="178511"/>
                  </a:cubicBezTo>
                  <a:cubicBezTo>
                    <a:pt x="355472" y="163694"/>
                    <a:pt x="347005" y="167927"/>
                    <a:pt x="345947" y="149936"/>
                  </a:cubicBezTo>
                  <a:cubicBezTo>
                    <a:pt x="344889" y="131945"/>
                    <a:pt x="354943" y="74265"/>
                    <a:pt x="352297" y="70561"/>
                  </a:cubicBezTo>
                  <a:cubicBezTo>
                    <a:pt x="349651" y="66857"/>
                    <a:pt x="360764" y="112365"/>
                    <a:pt x="330072" y="127711"/>
                  </a:cubicBezTo>
                  <a:cubicBezTo>
                    <a:pt x="299380" y="143057"/>
                    <a:pt x="205718" y="158403"/>
                    <a:pt x="168147" y="162636"/>
                  </a:cubicBezTo>
                  <a:cubicBezTo>
                    <a:pt x="130576" y="166869"/>
                    <a:pt x="109410" y="176394"/>
                    <a:pt x="104647" y="153111"/>
                  </a:cubicBezTo>
                  <a:cubicBezTo>
                    <a:pt x="99885" y="129828"/>
                    <a:pt x="148039" y="46219"/>
                    <a:pt x="139572" y="22936"/>
                  </a:cubicBezTo>
                  <a:cubicBezTo>
                    <a:pt x="131105" y="-347"/>
                    <a:pt x="51201" y="-9872"/>
                    <a:pt x="28447" y="134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F1697441-B630-DD6F-AE1F-E05ABE40E32E}"/>
                </a:ext>
              </a:extLst>
            </p:cNvPr>
            <p:cNvSpPr/>
            <p:nvPr/>
          </p:nvSpPr>
          <p:spPr>
            <a:xfrm>
              <a:off x="3979875" y="6023133"/>
              <a:ext cx="739896" cy="144384"/>
            </a:xfrm>
            <a:custGeom>
              <a:avLst/>
              <a:gdLst>
                <a:gd name="connsiteX0" fmla="*/ 11100 w 739896"/>
                <a:gd name="connsiteY0" fmla="*/ 123667 h 144384"/>
                <a:gd name="connsiteX1" fmla="*/ 646100 w 739896"/>
                <a:gd name="connsiteY1" fmla="*/ 136367 h 144384"/>
                <a:gd name="connsiteX2" fmla="*/ 731825 w 739896"/>
                <a:gd name="connsiteY2" fmla="*/ 133192 h 144384"/>
                <a:gd name="connsiteX3" fmla="*/ 598475 w 739896"/>
                <a:gd name="connsiteY3" fmla="*/ 3017 h 144384"/>
                <a:gd name="connsiteX4" fmla="*/ 598475 w 739896"/>
                <a:gd name="connsiteY4" fmla="*/ 44292 h 144384"/>
                <a:gd name="connsiteX5" fmla="*/ 528625 w 739896"/>
                <a:gd name="connsiteY5" fmla="*/ 76042 h 144384"/>
                <a:gd name="connsiteX6" fmla="*/ 261925 w 739896"/>
                <a:gd name="connsiteY6" fmla="*/ 91917 h 144384"/>
                <a:gd name="connsiteX7" fmla="*/ 11100 w 739896"/>
                <a:gd name="connsiteY7" fmla="*/ 123667 h 1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9896" h="144384">
                  <a:moveTo>
                    <a:pt x="11100" y="123667"/>
                  </a:moveTo>
                  <a:cubicBezTo>
                    <a:pt x="75129" y="131075"/>
                    <a:pt x="525979" y="134780"/>
                    <a:pt x="646100" y="136367"/>
                  </a:cubicBezTo>
                  <a:cubicBezTo>
                    <a:pt x="766221" y="137954"/>
                    <a:pt x="739763" y="155417"/>
                    <a:pt x="731825" y="133192"/>
                  </a:cubicBezTo>
                  <a:cubicBezTo>
                    <a:pt x="723888" y="110967"/>
                    <a:pt x="620700" y="17834"/>
                    <a:pt x="598475" y="3017"/>
                  </a:cubicBezTo>
                  <a:cubicBezTo>
                    <a:pt x="576250" y="-11800"/>
                    <a:pt x="610117" y="32121"/>
                    <a:pt x="598475" y="44292"/>
                  </a:cubicBezTo>
                  <a:cubicBezTo>
                    <a:pt x="586833" y="56463"/>
                    <a:pt x="584717" y="68105"/>
                    <a:pt x="528625" y="76042"/>
                  </a:cubicBezTo>
                  <a:cubicBezTo>
                    <a:pt x="472533" y="83979"/>
                    <a:pt x="346592" y="90859"/>
                    <a:pt x="261925" y="91917"/>
                  </a:cubicBezTo>
                  <a:cubicBezTo>
                    <a:pt x="177258" y="92975"/>
                    <a:pt x="-52929" y="116259"/>
                    <a:pt x="11100" y="12366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594BF738-7BDA-4059-C7F1-434FC7946E9D}"/>
                </a:ext>
              </a:extLst>
            </p:cNvPr>
            <p:cNvSpPr/>
            <p:nvPr/>
          </p:nvSpPr>
          <p:spPr>
            <a:xfrm>
              <a:off x="4213230" y="5923985"/>
              <a:ext cx="178398" cy="442808"/>
            </a:xfrm>
            <a:custGeom>
              <a:avLst/>
              <a:gdLst>
                <a:gd name="connsiteX0" fmla="*/ 6345 w 178398"/>
                <a:gd name="connsiteY0" fmla="*/ 565 h 442808"/>
                <a:gd name="connsiteX1" fmla="*/ 149220 w 178398"/>
                <a:gd name="connsiteY1" fmla="*/ 48190 h 442808"/>
                <a:gd name="connsiteX2" fmla="*/ 177795 w 178398"/>
                <a:gd name="connsiteY2" fmla="*/ 76765 h 442808"/>
                <a:gd name="connsiteX3" fmla="*/ 136520 w 178398"/>
                <a:gd name="connsiteY3" fmla="*/ 143440 h 442808"/>
                <a:gd name="connsiteX4" fmla="*/ 130170 w 178398"/>
                <a:gd name="connsiteY4" fmla="*/ 419665 h 442808"/>
                <a:gd name="connsiteX5" fmla="*/ 38095 w 178398"/>
                <a:gd name="connsiteY5" fmla="*/ 422840 h 442808"/>
                <a:gd name="connsiteX6" fmla="*/ 38095 w 178398"/>
                <a:gd name="connsiteY6" fmla="*/ 381565 h 442808"/>
                <a:gd name="connsiteX7" fmla="*/ 31745 w 178398"/>
                <a:gd name="connsiteY7" fmla="*/ 191065 h 442808"/>
                <a:gd name="connsiteX8" fmla="*/ 25395 w 178398"/>
                <a:gd name="connsiteY8" fmla="*/ 83115 h 442808"/>
                <a:gd name="connsiteX9" fmla="*/ 6345 w 178398"/>
                <a:gd name="connsiteY9" fmla="*/ 565 h 442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398" h="442808">
                  <a:moveTo>
                    <a:pt x="6345" y="565"/>
                  </a:moveTo>
                  <a:cubicBezTo>
                    <a:pt x="26982" y="-5256"/>
                    <a:pt x="120645" y="35490"/>
                    <a:pt x="149220" y="48190"/>
                  </a:cubicBezTo>
                  <a:cubicBezTo>
                    <a:pt x="177795" y="60890"/>
                    <a:pt x="179912" y="60890"/>
                    <a:pt x="177795" y="76765"/>
                  </a:cubicBezTo>
                  <a:cubicBezTo>
                    <a:pt x="175678" y="92640"/>
                    <a:pt x="144457" y="86290"/>
                    <a:pt x="136520" y="143440"/>
                  </a:cubicBezTo>
                  <a:cubicBezTo>
                    <a:pt x="128583" y="200590"/>
                    <a:pt x="146574" y="373098"/>
                    <a:pt x="130170" y="419665"/>
                  </a:cubicBezTo>
                  <a:cubicBezTo>
                    <a:pt x="113766" y="466232"/>
                    <a:pt x="53441" y="429190"/>
                    <a:pt x="38095" y="422840"/>
                  </a:cubicBezTo>
                  <a:cubicBezTo>
                    <a:pt x="22749" y="416490"/>
                    <a:pt x="39153" y="420194"/>
                    <a:pt x="38095" y="381565"/>
                  </a:cubicBezTo>
                  <a:cubicBezTo>
                    <a:pt x="37037" y="342936"/>
                    <a:pt x="33862" y="240807"/>
                    <a:pt x="31745" y="191065"/>
                  </a:cubicBezTo>
                  <a:cubicBezTo>
                    <a:pt x="29628" y="141323"/>
                    <a:pt x="29099" y="112219"/>
                    <a:pt x="25395" y="83115"/>
                  </a:cubicBezTo>
                  <a:cubicBezTo>
                    <a:pt x="21691" y="54011"/>
                    <a:pt x="-14292" y="6386"/>
                    <a:pt x="6345" y="56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89825BA0-71EB-F9F8-7ED1-A3AE30986FE5}"/>
                </a:ext>
              </a:extLst>
            </p:cNvPr>
            <p:cNvSpPr/>
            <p:nvPr/>
          </p:nvSpPr>
          <p:spPr>
            <a:xfrm>
              <a:off x="3841511" y="6233609"/>
              <a:ext cx="892774" cy="165544"/>
            </a:xfrm>
            <a:custGeom>
              <a:avLst/>
              <a:gdLst>
                <a:gd name="connsiteX0" fmla="*/ 25639 w 892774"/>
                <a:gd name="connsiteY0" fmla="*/ 81466 h 165544"/>
                <a:gd name="connsiteX1" fmla="*/ 76439 w 892774"/>
                <a:gd name="connsiteY1" fmla="*/ 157666 h 165544"/>
                <a:gd name="connsiteX2" fmla="*/ 162164 w 892774"/>
                <a:gd name="connsiteY2" fmla="*/ 160841 h 165544"/>
                <a:gd name="connsiteX3" fmla="*/ 762239 w 892774"/>
                <a:gd name="connsiteY3" fmla="*/ 160841 h 165544"/>
                <a:gd name="connsiteX4" fmla="*/ 889239 w 892774"/>
                <a:gd name="connsiteY4" fmla="*/ 160841 h 165544"/>
                <a:gd name="connsiteX5" fmla="*/ 851139 w 892774"/>
                <a:gd name="connsiteY5" fmla="*/ 97341 h 165544"/>
                <a:gd name="connsiteX6" fmla="*/ 784464 w 892774"/>
                <a:gd name="connsiteY6" fmla="*/ 2091 h 165544"/>
                <a:gd name="connsiteX7" fmla="*/ 787639 w 892774"/>
                <a:gd name="connsiteY7" fmla="*/ 37016 h 165544"/>
                <a:gd name="connsiteX8" fmla="*/ 714614 w 892774"/>
                <a:gd name="connsiteY8" fmla="*/ 100516 h 165544"/>
                <a:gd name="connsiteX9" fmla="*/ 508239 w 892774"/>
                <a:gd name="connsiteY9" fmla="*/ 106866 h 165544"/>
                <a:gd name="connsiteX10" fmla="*/ 25639 w 892774"/>
                <a:gd name="connsiteY10" fmla="*/ 81466 h 16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2774" h="165544">
                  <a:moveTo>
                    <a:pt x="25639" y="81466"/>
                  </a:moveTo>
                  <a:cubicBezTo>
                    <a:pt x="-46328" y="89933"/>
                    <a:pt x="53685" y="144437"/>
                    <a:pt x="76439" y="157666"/>
                  </a:cubicBezTo>
                  <a:cubicBezTo>
                    <a:pt x="99193" y="170895"/>
                    <a:pt x="162164" y="160841"/>
                    <a:pt x="162164" y="160841"/>
                  </a:cubicBezTo>
                  <a:lnTo>
                    <a:pt x="762239" y="160841"/>
                  </a:lnTo>
                  <a:cubicBezTo>
                    <a:pt x="883418" y="160841"/>
                    <a:pt x="874422" y="171424"/>
                    <a:pt x="889239" y="160841"/>
                  </a:cubicBezTo>
                  <a:cubicBezTo>
                    <a:pt x="904056" y="150258"/>
                    <a:pt x="868602" y="123799"/>
                    <a:pt x="851139" y="97341"/>
                  </a:cubicBezTo>
                  <a:cubicBezTo>
                    <a:pt x="833676" y="70883"/>
                    <a:pt x="795047" y="12145"/>
                    <a:pt x="784464" y="2091"/>
                  </a:cubicBezTo>
                  <a:cubicBezTo>
                    <a:pt x="773881" y="-7963"/>
                    <a:pt x="799281" y="20612"/>
                    <a:pt x="787639" y="37016"/>
                  </a:cubicBezTo>
                  <a:cubicBezTo>
                    <a:pt x="775997" y="53420"/>
                    <a:pt x="761181" y="88874"/>
                    <a:pt x="714614" y="100516"/>
                  </a:cubicBezTo>
                  <a:cubicBezTo>
                    <a:pt x="668047" y="112158"/>
                    <a:pt x="617776" y="107924"/>
                    <a:pt x="508239" y="106866"/>
                  </a:cubicBezTo>
                  <a:cubicBezTo>
                    <a:pt x="398702" y="105808"/>
                    <a:pt x="97606" y="72999"/>
                    <a:pt x="25639" y="8146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8D973EDF-687B-D6CB-981C-165F35A8003A}"/>
              </a:ext>
            </a:extLst>
          </p:cNvPr>
          <p:cNvGrpSpPr/>
          <p:nvPr/>
        </p:nvGrpSpPr>
        <p:grpSpPr>
          <a:xfrm>
            <a:off x="3514494" y="6524601"/>
            <a:ext cx="1241290" cy="1140551"/>
            <a:chOff x="3514494" y="6524601"/>
            <a:chExt cx="1241290" cy="1140551"/>
          </a:xfrm>
        </p:grpSpPr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CA9F814-FCF8-4E53-6585-AA53FD053FCB}"/>
                </a:ext>
              </a:extLst>
            </p:cNvPr>
            <p:cNvSpPr/>
            <p:nvPr/>
          </p:nvSpPr>
          <p:spPr>
            <a:xfrm>
              <a:off x="3514494" y="6538887"/>
              <a:ext cx="575009" cy="670184"/>
            </a:xfrm>
            <a:custGeom>
              <a:avLst/>
              <a:gdLst>
                <a:gd name="connsiteX0" fmla="*/ 108181 w 575009"/>
                <a:gd name="connsiteY0" fmla="*/ 71463 h 670184"/>
                <a:gd name="connsiteX1" fmla="*/ 174856 w 575009"/>
                <a:gd name="connsiteY1" fmla="*/ 115913 h 670184"/>
                <a:gd name="connsiteX2" fmla="*/ 422506 w 575009"/>
                <a:gd name="connsiteY2" fmla="*/ 131788 h 670184"/>
                <a:gd name="connsiteX3" fmla="*/ 508231 w 575009"/>
                <a:gd name="connsiteY3" fmla="*/ 128613 h 670184"/>
                <a:gd name="connsiteX4" fmla="*/ 428856 w 575009"/>
                <a:gd name="connsiteY4" fmla="*/ 239738 h 670184"/>
                <a:gd name="connsiteX5" fmla="*/ 308206 w 575009"/>
                <a:gd name="connsiteY5" fmla="*/ 347688 h 670184"/>
                <a:gd name="connsiteX6" fmla="*/ 279631 w 575009"/>
                <a:gd name="connsiteY6" fmla="*/ 430238 h 670184"/>
                <a:gd name="connsiteX7" fmla="*/ 19281 w 575009"/>
                <a:gd name="connsiteY7" fmla="*/ 646138 h 670184"/>
                <a:gd name="connsiteX8" fmla="*/ 73256 w 575009"/>
                <a:gd name="connsiteY8" fmla="*/ 627088 h 670184"/>
                <a:gd name="connsiteX9" fmla="*/ 501881 w 575009"/>
                <a:gd name="connsiteY9" fmla="*/ 309588 h 670184"/>
                <a:gd name="connsiteX10" fmla="*/ 574906 w 575009"/>
                <a:gd name="connsiteY10" fmla="*/ 163538 h 670184"/>
                <a:gd name="connsiteX11" fmla="*/ 517756 w 575009"/>
                <a:gd name="connsiteY11" fmla="*/ 1613 h 670184"/>
                <a:gd name="connsiteX12" fmla="*/ 508231 w 575009"/>
                <a:gd name="connsiteY12" fmla="*/ 80988 h 670184"/>
                <a:gd name="connsiteX13" fmla="*/ 282806 w 575009"/>
                <a:gd name="connsiteY13" fmla="*/ 90513 h 670184"/>
                <a:gd name="connsiteX14" fmla="*/ 108181 w 575009"/>
                <a:gd name="connsiteY14" fmla="*/ 71463 h 67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5009" h="670184">
                  <a:moveTo>
                    <a:pt x="108181" y="71463"/>
                  </a:moveTo>
                  <a:cubicBezTo>
                    <a:pt x="90189" y="75696"/>
                    <a:pt x="122469" y="105859"/>
                    <a:pt x="174856" y="115913"/>
                  </a:cubicBezTo>
                  <a:cubicBezTo>
                    <a:pt x="227244" y="125967"/>
                    <a:pt x="366944" y="129671"/>
                    <a:pt x="422506" y="131788"/>
                  </a:cubicBezTo>
                  <a:cubicBezTo>
                    <a:pt x="478068" y="133905"/>
                    <a:pt x="507173" y="110622"/>
                    <a:pt x="508231" y="128613"/>
                  </a:cubicBezTo>
                  <a:cubicBezTo>
                    <a:pt x="509289" y="146604"/>
                    <a:pt x="462194" y="203226"/>
                    <a:pt x="428856" y="239738"/>
                  </a:cubicBezTo>
                  <a:cubicBezTo>
                    <a:pt x="395519" y="276251"/>
                    <a:pt x="333077" y="315938"/>
                    <a:pt x="308206" y="347688"/>
                  </a:cubicBezTo>
                  <a:cubicBezTo>
                    <a:pt x="283335" y="379438"/>
                    <a:pt x="327785" y="380496"/>
                    <a:pt x="279631" y="430238"/>
                  </a:cubicBezTo>
                  <a:cubicBezTo>
                    <a:pt x="231477" y="479980"/>
                    <a:pt x="53677" y="613330"/>
                    <a:pt x="19281" y="646138"/>
                  </a:cubicBezTo>
                  <a:cubicBezTo>
                    <a:pt x="-15115" y="678946"/>
                    <a:pt x="-7177" y="683180"/>
                    <a:pt x="73256" y="627088"/>
                  </a:cubicBezTo>
                  <a:cubicBezTo>
                    <a:pt x="153689" y="570996"/>
                    <a:pt x="418273" y="386846"/>
                    <a:pt x="501881" y="309588"/>
                  </a:cubicBezTo>
                  <a:cubicBezTo>
                    <a:pt x="585489" y="232330"/>
                    <a:pt x="572260" y="214867"/>
                    <a:pt x="574906" y="163538"/>
                  </a:cubicBezTo>
                  <a:cubicBezTo>
                    <a:pt x="577552" y="112209"/>
                    <a:pt x="528869" y="15371"/>
                    <a:pt x="517756" y="1613"/>
                  </a:cubicBezTo>
                  <a:cubicBezTo>
                    <a:pt x="506643" y="-12145"/>
                    <a:pt x="547389" y="66171"/>
                    <a:pt x="508231" y="80988"/>
                  </a:cubicBezTo>
                  <a:cubicBezTo>
                    <a:pt x="469073" y="95805"/>
                    <a:pt x="341543" y="91042"/>
                    <a:pt x="282806" y="90513"/>
                  </a:cubicBezTo>
                  <a:cubicBezTo>
                    <a:pt x="224069" y="89984"/>
                    <a:pt x="126173" y="67230"/>
                    <a:pt x="108181" y="7146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709ACE4F-7AAB-B5DE-8F82-936D4B04EE48}"/>
                </a:ext>
              </a:extLst>
            </p:cNvPr>
            <p:cNvSpPr/>
            <p:nvPr/>
          </p:nvSpPr>
          <p:spPr>
            <a:xfrm>
              <a:off x="3685801" y="6713961"/>
              <a:ext cx="220298" cy="236147"/>
            </a:xfrm>
            <a:custGeom>
              <a:avLst/>
              <a:gdLst>
                <a:gd name="connsiteX0" fmla="*/ 374 w 220298"/>
                <a:gd name="connsiteY0" fmla="*/ 4339 h 236147"/>
                <a:gd name="connsiteX1" fmla="*/ 89274 w 220298"/>
                <a:gd name="connsiteY1" fmla="*/ 102764 h 236147"/>
                <a:gd name="connsiteX2" fmla="*/ 114674 w 220298"/>
                <a:gd name="connsiteY2" fmla="*/ 159914 h 236147"/>
                <a:gd name="connsiteX3" fmla="*/ 117849 w 220298"/>
                <a:gd name="connsiteY3" fmla="*/ 236114 h 236147"/>
                <a:gd name="connsiteX4" fmla="*/ 216274 w 220298"/>
                <a:gd name="connsiteY4" fmla="*/ 150389 h 236147"/>
                <a:gd name="connsiteX5" fmla="*/ 194049 w 220298"/>
                <a:gd name="connsiteY5" fmla="*/ 93239 h 236147"/>
                <a:gd name="connsiteX6" fmla="*/ 127374 w 220298"/>
                <a:gd name="connsiteY6" fmla="*/ 23389 h 236147"/>
                <a:gd name="connsiteX7" fmla="*/ 374 w 220298"/>
                <a:gd name="connsiteY7" fmla="*/ 4339 h 236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298" h="236147">
                  <a:moveTo>
                    <a:pt x="374" y="4339"/>
                  </a:moveTo>
                  <a:cubicBezTo>
                    <a:pt x="-5976" y="17568"/>
                    <a:pt x="70224" y="76835"/>
                    <a:pt x="89274" y="102764"/>
                  </a:cubicBezTo>
                  <a:cubicBezTo>
                    <a:pt x="108324" y="128693"/>
                    <a:pt x="109912" y="137689"/>
                    <a:pt x="114674" y="159914"/>
                  </a:cubicBezTo>
                  <a:cubicBezTo>
                    <a:pt x="119437" y="182139"/>
                    <a:pt x="100916" y="237702"/>
                    <a:pt x="117849" y="236114"/>
                  </a:cubicBezTo>
                  <a:cubicBezTo>
                    <a:pt x="134782" y="234527"/>
                    <a:pt x="203574" y="174202"/>
                    <a:pt x="216274" y="150389"/>
                  </a:cubicBezTo>
                  <a:cubicBezTo>
                    <a:pt x="228974" y="126577"/>
                    <a:pt x="208866" y="114406"/>
                    <a:pt x="194049" y="93239"/>
                  </a:cubicBezTo>
                  <a:cubicBezTo>
                    <a:pt x="179232" y="72072"/>
                    <a:pt x="161241" y="35560"/>
                    <a:pt x="127374" y="23389"/>
                  </a:cubicBezTo>
                  <a:cubicBezTo>
                    <a:pt x="93507" y="11218"/>
                    <a:pt x="6724" y="-8890"/>
                    <a:pt x="374" y="43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502AF0FA-0926-CE2C-A526-67E52E2996E1}"/>
                </a:ext>
              </a:extLst>
            </p:cNvPr>
            <p:cNvSpPr/>
            <p:nvPr/>
          </p:nvSpPr>
          <p:spPr>
            <a:xfrm>
              <a:off x="4272683" y="6524601"/>
              <a:ext cx="197988" cy="229599"/>
            </a:xfrm>
            <a:custGeom>
              <a:avLst/>
              <a:gdLst>
                <a:gd name="connsiteX0" fmla="*/ 143742 w 197988"/>
                <a:gd name="connsiteY0" fmla="*/ 24 h 229599"/>
                <a:gd name="connsiteX1" fmla="*/ 197717 w 197988"/>
                <a:gd name="connsiteY1" fmla="*/ 107974 h 229599"/>
                <a:gd name="connsiteX2" fmla="*/ 165967 w 197988"/>
                <a:gd name="connsiteY2" fmla="*/ 130199 h 229599"/>
                <a:gd name="connsiteX3" fmla="*/ 150092 w 197988"/>
                <a:gd name="connsiteY3" fmla="*/ 133374 h 229599"/>
                <a:gd name="connsiteX4" fmla="*/ 7217 w 197988"/>
                <a:gd name="connsiteY4" fmla="*/ 228624 h 229599"/>
                <a:gd name="connsiteX5" fmla="*/ 26267 w 197988"/>
                <a:gd name="connsiteY5" fmla="*/ 177824 h 229599"/>
                <a:gd name="connsiteX6" fmla="*/ 70717 w 197988"/>
                <a:gd name="connsiteY6" fmla="*/ 98449 h 229599"/>
                <a:gd name="connsiteX7" fmla="*/ 143742 w 197988"/>
                <a:gd name="connsiteY7" fmla="*/ 24 h 22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988" h="229599">
                  <a:moveTo>
                    <a:pt x="143742" y="24"/>
                  </a:moveTo>
                  <a:cubicBezTo>
                    <a:pt x="164909" y="1611"/>
                    <a:pt x="194013" y="86278"/>
                    <a:pt x="197717" y="107974"/>
                  </a:cubicBezTo>
                  <a:cubicBezTo>
                    <a:pt x="201421" y="129670"/>
                    <a:pt x="165967" y="130199"/>
                    <a:pt x="165967" y="130199"/>
                  </a:cubicBezTo>
                  <a:cubicBezTo>
                    <a:pt x="158030" y="134432"/>
                    <a:pt x="176550" y="116970"/>
                    <a:pt x="150092" y="133374"/>
                  </a:cubicBezTo>
                  <a:cubicBezTo>
                    <a:pt x="123634" y="149778"/>
                    <a:pt x="27854" y="221216"/>
                    <a:pt x="7217" y="228624"/>
                  </a:cubicBezTo>
                  <a:cubicBezTo>
                    <a:pt x="-13420" y="236032"/>
                    <a:pt x="15684" y="199520"/>
                    <a:pt x="26267" y="177824"/>
                  </a:cubicBezTo>
                  <a:cubicBezTo>
                    <a:pt x="36850" y="156128"/>
                    <a:pt x="50609" y="123320"/>
                    <a:pt x="70717" y="98449"/>
                  </a:cubicBezTo>
                  <a:cubicBezTo>
                    <a:pt x="90825" y="73578"/>
                    <a:pt x="122575" y="-1563"/>
                    <a:pt x="143742" y="2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293830B7-BA70-1AEA-8424-A6600558F8F2}"/>
                </a:ext>
              </a:extLst>
            </p:cNvPr>
            <p:cNvSpPr/>
            <p:nvPr/>
          </p:nvSpPr>
          <p:spPr>
            <a:xfrm>
              <a:off x="4373039" y="6667352"/>
              <a:ext cx="254415" cy="203924"/>
            </a:xfrm>
            <a:custGeom>
              <a:avLst/>
              <a:gdLst>
                <a:gd name="connsiteX0" fmla="*/ 167211 w 254415"/>
                <a:gd name="connsiteY0" fmla="*/ 148 h 203924"/>
                <a:gd name="connsiteX1" fmla="*/ 252936 w 254415"/>
                <a:gd name="connsiteY1" fmla="*/ 104923 h 203924"/>
                <a:gd name="connsiteX2" fmla="*/ 205311 w 254415"/>
                <a:gd name="connsiteY2" fmla="*/ 114448 h 203924"/>
                <a:gd name="connsiteX3" fmla="*/ 11636 w 254415"/>
                <a:gd name="connsiteY3" fmla="*/ 203348 h 203924"/>
                <a:gd name="connsiteX4" fmla="*/ 30686 w 254415"/>
                <a:gd name="connsiteY4" fmla="*/ 149373 h 203924"/>
                <a:gd name="connsiteX5" fmla="*/ 103711 w 254415"/>
                <a:gd name="connsiteY5" fmla="*/ 82698 h 203924"/>
                <a:gd name="connsiteX6" fmla="*/ 167211 w 254415"/>
                <a:gd name="connsiteY6" fmla="*/ 148 h 20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415" h="203924">
                  <a:moveTo>
                    <a:pt x="167211" y="148"/>
                  </a:moveTo>
                  <a:cubicBezTo>
                    <a:pt x="192082" y="3852"/>
                    <a:pt x="246586" y="85873"/>
                    <a:pt x="252936" y="104923"/>
                  </a:cubicBezTo>
                  <a:cubicBezTo>
                    <a:pt x="259286" y="123973"/>
                    <a:pt x="245528" y="98044"/>
                    <a:pt x="205311" y="114448"/>
                  </a:cubicBezTo>
                  <a:cubicBezTo>
                    <a:pt x="165094" y="130852"/>
                    <a:pt x="40740" y="197527"/>
                    <a:pt x="11636" y="203348"/>
                  </a:cubicBezTo>
                  <a:cubicBezTo>
                    <a:pt x="-17468" y="209169"/>
                    <a:pt x="15340" y="169481"/>
                    <a:pt x="30686" y="149373"/>
                  </a:cubicBezTo>
                  <a:cubicBezTo>
                    <a:pt x="46032" y="129265"/>
                    <a:pt x="84661" y="102277"/>
                    <a:pt x="103711" y="82698"/>
                  </a:cubicBezTo>
                  <a:cubicBezTo>
                    <a:pt x="122761" y="63119"/>
                    <a:pt x="142340" y="-3556"/>
                    <a:pt x="167211" y="14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0661D736-235B-ECE2-612F-5CDBF8CBC0E5}"/>
                </a:ext>
              </a:extLst>
            </p:cNvPr>
            <p:cNvSpPr/>
            <p:nvPr/>
          </p:nvSpPr>
          <p:spPr>
            <a:xfrm>
              <a:off x="4164256" y="6533868"/>
              <a:ext cx="591131" cy="575649"/>
            </a:xfrm>
            <a:custGeom>
              <a:avLst/>
              <a:gdLst>
                <a:gd name="connsiteX0" fmla="*/ 4519 w 591131"/>
                <a:gd name="connsiteY0" fmla="*/ 282 h 575649"/>
                <a:gd name="connsiteX1" fmla="*/ 83894 w 591131"/>
                <a:gd name="connsiteY1" fmla="*/ 152682 h 575649"/>
                <a:gd name="connsiteX2" fmla="*/ 274394 w 591131"/>
                <a:gd name="connsiteY2" fmla="*/ 340007 h 575649"/>
                <a:gd name="connsiteX3" fmla="*/ 464894 w 591131"/>
                <a:gd name="connsiteY3" fmla="*/ 457482 h 575649"/>
                <a:gd name="connsiteX4" fmla="*/ 588719 w 591131"/>
                <a:gd name="connsiteY4" fmla="*/ 470182 h 575649"/>
                <a:gd name="connsiteX5" fmla="*/ 537919 w 591131"/>
                <a:gd name="connsiteY5" fmla="*/ 495582 h 575649"/>
                <a:gd name="connsiteX6" fmla="*/ 429969 w 591131"/>
                <a:gd name="connsiteY6" fmla="*/ 574957 h 575649"/>
                <a:gd name="connsiteX7" fmla="*/ 385519 w 591131"/>
                <a:gd name="connsiteY7" fmla="*/ 524157 h 575649"/>
                <a:gd name="connsiteX8" fmla="*/ 182319 w 591131"/>
                <a:gd name="connsiteY8" fmla="*/ 362232 h 575649"/>
                <a:gd name="connsiteX9" fmla="*/ 115644 w 591131"/>
                <a:gd name="connsiteY9" fmla="*/ 292382 h 575649"/>
                <a:gd name="connsiteX10" fmla="*/ 23569 w 591131"/>
                <a:gd name="connsiteY10" fmla="*/ 190782 h 575649"/>
                <a:gd name="connsiteX11" fmla="*/ 4519 w 591131"/>
                <a:gd name="connsiteY11" fmla="*/ 282 h 57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1131" h="575649">
                  <a:moveTo>
                    <a:pt x="4519" y="282"/>
                  </a:moveTo>
                  <a:cubicBezTo>
                    <a:pt x="14573" y="-6068"/>
                    <a:pt x="38915" y="96061"/>
                    <a:pt x="83894" y="152682"/>
                  </a:cubicBezTo>
                  <a:cubicBezTo>
                    <a:pt x="128873" y="209303"/>
                    <a:pt x="210894" y="289207"/>
                    <a:pt x="274394" y="340007"/>
                  </a:cubicBezTo>
                  <a:cubicBezTo>
                    <a:pt x="337894" y="390807"/>
                    <a:pt x="412507" y="435786"/>
                    <a:pt x="464894" y="457482"/>
                  </a:cubicBezTo>
                  <a:cubicBezTo>
                    <a:pt x="517281" y="479178"/>
                    <a:pt x="576548" y="463832"/>
                    <a:pt x="588719" y="470182"/>
                  </a:cubicBezTo>
                  <a:cubicBezTo>
                    <a:pt x="600890" y="476532"/>
                    <a:pt x="564377" y="478119"/>
                    <a:pt x="537919" y="495582"/>
                  </a:cubicBezTo>
                  <a:cubicBezTo>
                    <a:pt x="511461" y="513045"/>
                    <a:pt x="455369" y="570195"/>
                    <a:pt x="429969" y="574957"/>
                  </a:cubicBezTo>
                  <a:cubicBezTo>
                    <a:pt x="404569" y="579719"/>
                    <a:pt x="426794" y="559611"/>
                    <a:pt x="385519" y="524157"/>
                  </a:cubicBezTo>
                  <a:cubicBezTo>
                    <a:pt x="344244" y="488703"/>
                    <a:pt x="227298" y="400861"/>
                    <a:pt x="182319" y="362232"/>
                  </a:cubicBezTo>
                  <a:cubicBezTo>
                    <a:pt x="137340" y="323603"/>
                    <a:pt x="142102" y="320957"/>
                    <a:pt x="115644" y="292382"/>
                  </a:cubicBezTo>
                  <a:cubicBezTo>
                    <a:pt x="89186" y="263807"/>
                    <a:pt x="45794" y="238407"/>
                    <a:pt x="23569" y="190782"/>
                  </a:cubicBezTo>
                  <a:cubicBezTo>
                    <a:pt x="1344" y="143157"/>
                    <a:pt x="-5535" y="6632"/>
                    <a:pt x="4519" y="28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4BF8BD88-D0B2-28CA-9EDF-FF630BB414C4}"/>
                </a:ext>
              </a:extLst>
            </p:cNvPr>
            <p:cNvSpPr/>
            <p:nvPr/>
          </p:nvSpPr>
          <p:spPr>
            <a:xfrm>
              <a:off x="3828721" y="6923126"/>
              <a:ext cx="598049" cy="125910"/>
            </a:xfrm>
            <a:custGeom>
              <a:avLst/>
              <a:gdLst>
                <a:gd name="connsiteX0" fmla="*/ 13029 w 598049"/>
                <a:gd name="connsiteY0" fmla="*/ 77749 h 125910"/>
                <a:gd name="connsiteX1" fmla="*/ 101929 w 598049"/>
                <a:gd name="connsiteY1" fmla="*/ 115849 h 125910"/>
                <a:gd name="connsiteX2" fmla="*/ 578179 w 598049"/>
                <a:gd name="connsiteY2" fmla="*/ 115849 h 125910"/>
                <a:gd name="connsiteX3" fmla="*/ 501979 w 598049"/>
                <a:gd name="connsiteY3" fmla="*/ 1549 h 125910"/>
                <a:gd name="connsiteX4" fmla="*/ 444829 w 598049"/>
                <a:gd name="connsiteY4" fmla="*/ 52349 h 125910"/>
                <a:gd name="connsiteX5" fmla="*/ 295604 w 598049"/>
                <a:gd name="connsiteY5" fmla="*/ 90449 h 125910"/>
                <a:gd name="connsiteX6" fmla="*/ 13029 w 598049"/>
                <a:gd name="connsiteY6" fmla="*/ 77749 h 1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049" h="125910">
                  <a:moveTo>
                    <a:pt x="13029" y="77749"/>
                  </a:moveTo>
                  <a:cubicBezTo>
                    <a:pt x="-19250" y="81982"/>
                    <a:pt x="7737" y="109499"/>
                    <a:pt x="101929" y="115849"/>
                  </a:cubicBezTo>
                  <a:cubicBezTo>
                    <a:pt x="196121" y="122199"/>
                    <a:pt x="511504" y="134899"/>
                    <a:pt x="578179" y="115849"/>
                  </a:cubicBezTo>
                  <a:cubicBezTo>
                    <a:pt x="644854" y="96799"/>
                    <a:pt x="524204" y="12132"/>
                    <a:pt x="501979" y="1549"/>
                  </a:cubicBezTo>
                  <a:cubicBezTo>
                    <a:pt x="479754" y="-9034"/>
                    <a:pt x="479225" y="37532"/>
                    <a:pt x="444829" y="52349"/>
                  </a:cubicBezTo>
                  <a:cubicBezTo>
                    <a:pt x="410433" y="67166"/>
                    <a:pt x="362808" y="85687"/>
                    <a:pt x="295604" y="90449"/>
                  </a:cubicBezTo>
                  <a:cubicBezTo>
                    <a:pt x="228400" y="95212"/>
                    <a:pt x="45308" y="73516"/>
                    <a:pt x="13029" y="7774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1232FB78-4C68-2B06-E204-8821724A1B74}"/>
                </a:ext>
              </a:extLst>
            </p:cNvPr>
            <p:cNvSpPr/>
            <p:nvPr/>
          </p:nvSpPr>
          <p:spPr>
            <a:xfrm>
              <a:off x="3573643" y="7121165"/>
              <a:ext cx="1146715" cy="138180"/>
            </a:xfrm>
            <a:custGeom>
              <a:avLst/>
              <a:gdLst>
                <a:gd name="connsiteX0" fmla="*/ 20457 w 1146715"/>
                <a:gd name="connsiteY0" fmla="*/ 79735 h 138180"/>
                <a:gd name="connsiteX1" fmla="*/ 115707 w 1146715"/>
                <a:gd name="connsiteY1" fmla="*/ 136885 h 138180"/>
                <a:gd name="connsiteX2" fmla="*/ 639582 w 1146715"/>
                <a:gd name="connsiteY2" fmla="*/ 121010 h 138180"/>
                <a:gd name="connsiteX3" fmla="*/ 1122182 w 1146715"/>
                <a:gd name="connsiteY3" fmla="*/ 136885 h 138180"/>
                <a:gd name="connsiteX4" fmla="*/ 1068207 w 1146715"/>
                <a:gd name="connsiteY4" fmla="*/ 95610 h 138180"/>
                <a:gd name="connsiteX5" fmla="*/ 1001532 w 1146715"/>
                <a:gd name="connsiteY5" fmla="*/ 360 h 138180"/>
                <a:gd name="connsiteX6" fmla="*/ 944382 w 1146715"/>
                <a:gd name="connsiteY6" fmla="*/ 63860 h 138180"/>
                <a:gd name="connsiteX7" fmla="*/ 671332 w 1146715"/>
                <a:gd name="connsiteY7" fmla="*/ 86085 h 138180"/>
                <a:gd name="connsiteX8" fmla="*/ 407807 w 1146715"/>
                <a:gd name="connsiteY8" fmla="*/ 73385 h 138180"/>
                <a:gd name="connsiteX9" fmla="*/ 20457 w 1146715"/>
                <a:gd name="connsiteY9" fmla="*/ 79735 h 13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6715" h="138180">
                  <a:moveTo>
                    <a:pt x="20457" y="79735"/>
                  </a:moveTo>
                  <a:cubicBezTo>
                    <a:pt x="-28226" y="90318"/>
                    <a:pt x="12519" y="130006"/>
                    <a:pt x="115707" y="136885"/>
                  </a:cubicBezTo>
                  <a:cubicBezTo>
                    <a:pt x="218895" y="143764"/>
                    <a:pt x="471836" y="121010"/>
                    <a:pt x="639582" y="121010"/>
                  </a:cubicBezTo>
                  <a:cubicBezTo>
                    <a:pt x="807328" y="121010"/>
                    <a:pt x="1050745" y="141118"/>
                    <a:pt x="1122182" y="136885"/>
                  </a:cubicBezTo>
                  <a:cubicBezTo>
                    <a:pt x="1193619" y="132652"/>
                    <a:pt x="1088315" y="118364"/>
                    <a:pt x="1068207" y="95610"/>
                  </a:cubicBezTo>
                  <a:cubicBezTo>
                    <a:pt x="1048099" y="72856"/>
                    <a:pt x="1022169" y="5652"/>
                    <a:pt x="1001532" y="360"/>
                  </a:cubicBezTo>
                  <a:cubicBezTo>
                    <a:pt x="980895" y="-4932"/>
                    <a:pt x="999415" y="49572"/>
                    <a:pt x="944382" y="63860"/>
                  </a:cubicBezTo>
                  <a:cubicBezTo>
                    <a:pt x="889349" y="78147"/>
                    <a:pt x="760761" y="84498"/>
                    <a:pt x="671332" y="86085"/>
                  </a:cubicBezTo>
                  <a:cubicBezTo>
                    <a:pt x="581903" y="87672"/>
                    <a:pt x="509407" y="73914"/>
                    <a:pt x="407807" y="73385"/>
                  </a:cubicBezTo>
                  <a:cubicBezTo>
                    <a:pt x="306207" y="72856"/>
                    <a:pt x="69140" y="69152"/>
                    <a:pt x="20457" y="7973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EA7143A2-35EC-CF22-B4BF-4D2C4A07AB53}"/>
                </a:ext>
              </a:extLst>
            </p:cNvPr>
            <p:cNvSpPr/>
            <p:nvPr/>
          </p:nvSpPr>
          <p:spPr>
            <a:xfrm>
              <a:off x="3584556" y="7009930"/>
              <a:ext cx="482899" cy="655222"/>
            </a:xfrm>
            <a:custGeom>
              <a:avLst/>
              <a:gdLst>
                <a:gd name="connsiteX0" fmla="*/ 384194 w 482899"/>
                <a:gd name="connsiteY0" fmla="*/ 25870 h 655222"/>
                <a:gd name="connsiteX1" fmla="*/ 387369 w 482899"/>
                <a:gd name="connsiteY1" fmla="*/ 165570 h 655222"/>
                <a:gd name="connsiteX2" fmla="*/ 371494 w 482899"/>
                <a:gd name="connsiteY2" fmla="*/ 349720 h 655222"/>
                <a:gd name="connsiteX3" fmla="*/ 327044 w 482899"/>
                <a:gd name="connsiteY3" fmla="*/ 467195 h 655222"/>
                <a:gd name="connsiteX4" fmla="*/ 19 w 482899"/>
                <a:gd name="connsiteY4" fmla="*/ 654520 h 655222"/>
                <a:gd name="connsiteX5" fmla="*/ 342919 w 482899"/>
                <a:gd name="connsiteY5" fmla="*/ 527520 h 655222"/>
                <a:gd name="connsiteX6" fmla="*/ 438169 w 482899"/>
                <a:gd name="connsiteY6" fmla="*/ 435445 h 655222"/>
                <a:gd name="connsiteX7" fmla="*/ 482619 w 482899"/>
                <a:gd name="connsiteY7" fmla="*/ 41745 h 655222"/>
                <a:gd name="connsiteX8" fmla="*/ 384194 w 482899"/>
                <a:gd name="connsiteY8" fmla="*/ 25870 h 65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2899" h="655222">
                  <a:moveTo>
                    <a:pt x="384194" y="25870"/>
                  </a:moveTo>
                  <a:cubicBezTo>
                    <a:pt x="368319" y="46508"/>
                    <a:pt x="389486" y="111595"/>
                    <a:pt x="387369" y="165570"/>
                  </a:cubicBezTo>
                  <a:cubicBezTo>
                    <a:pt x="385252" y="219545"/>
                    <a:pt x="381548" y="299449"/>
                    <a:pt x="371494" y="349720"/>
                  </a:cubicBezTo>
                  <a:cubicBezTo>
                    <a:pt x="361440" y="399991"/>
                    <a:pt x="388957" y="416395"/>
                    <a:pt x="327044" y="467195"/>
                  </a:cubicBezTo>
                  <a:cubicBezTo>
                    <a:pt x="265131" y="517995"/>
                    <a:pt x="-2627" y="644466"/>
                    <a:pt x="19" y="654520"/>
                  </a:cubicBezTo>
                  <a:cubicBezTo>
                    <a:pt x="2665" y="664574"/>
                    <a:pt x="269894" y="564032"/>
                    <a:pt x="342919" y="527520"/>
                  </a:cubicBezTo>
                  <a:cubicBezTo>
                    <a:pt x="415944" y="491008"/>
                    <a:pt x="414886" y="516407"/>
                    <a:pt x="438169" y="435445"/>
                  </a:cubicBezTo>
                  <a:cubicBezTo>
                    <a:pt x="461452" y="354483"/>
                    <a:pt x="485794" y="110537"/>
                    <a:pt x="482619" y="41745"/>
                  </a:cubicBezTo>
                  <a:cubicBezTo>
                    <a:pt x="479444" y="-27047"/>
                    <a:pt x="400069" y="5232"/>
                    <a:pt x="384194" y="2587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C6C82BCD-29A9-3DA8-5F5E-2E6C970B070D}"/>
                </a:ext>
              </a:extLst>
            </p:cNvPr>
            <p:cNvSpPr/>
            <p:nvPr/>
          </p:nvSpPr>
          <p:spPr>
            <a:xfrm>
              <a:off x="4177952" y="6998032"/>
              <a:ext cx="577832" cy="631726"/>
            </a:xfrm>
            <a:custGeom>
              <a:avLst/>
              <a:gdLst>
                <a:gd name="connsiteX0" fmla="*/ 13048 w 577832"/>
                <a:gd name="connsiteY0" fmla="*/ 34593 h 631726"/>
                <a:gd name="connsiteX1" fmla="*/ 25748 w 577832"/>
                <a:gd name="connsiteY1" fmla="*/ 269543 h 631726"/>
                <a:gd name="connsiteX2" fmla="*/ 348 w 577832"/>
                <a:gd name="connsiteY2" fmla="*/ 479093 h 631726"/>
                <a:gd name="connsiteX3" fmla="*/ 47973 w 577832"/>
                <a:gd name="connsiteY3" fmla="*/ 618793 h 631726"/>
                <a:gd name="connsiteX4" fmla="*/ 330548 w 577832"/>
                <a:gd name="connsiteY4" fmla="*/ 621968 h 631726"/>
                <a:gd name="connsiteX5" fmla="*/ 575023 w 577832"/>
                <a:gd name="connsiteY5" fmla="*/ 587043 h 631726"/>
                <a:gd name="connsiteX6" fmla="*/ 463898 w 577832"/>
                <a:gd name="connsiteY6" fmla="*/ 517193 h 631726"/>
                <a:gd name="connsiteX7" fmla="*/ 473423 w 577832"/>
                <a:gd name="connsiteY7" fmla="*/ 342568 h 631726"/>
                <a:gd name="connsiteX8" fmla="*/ 425798 w 577832"/>
                <a:gd name="connsiteY8" fmla="*/ 456868 h 631726"/>
                <a:gd name="connsiteX9" fmla="*/ 314673 w 577832"/>
                <a:gd name="connsiteY9" fmla="*/ 555293 h 631726"/>
                <a:gd name="connsiteX10" fmla="*/ 127348 w 577832"/>
                <a:gd name="connsiteY10" fmla="*/ 539418 h 631726"/>
                <a:gd name="connsiteX11" fmla="*/ 111473 w 577832"/>
                <a:gd name="connsiteY11" fmla="*/ 291768 h 631726"/>
                <a:gd name="connsiteX12" fmla="*/ 108298 w 577832"/>
                <a:gd name="connsiteY12" fmla="*/ 28243 h 631726"/>
                <a:gd name="connsiteX13" fmla="*/ 13048 w 577832"/>
                <a:gd name="connsiteY13" fmla="*/ 34593 h 6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7832" h="631726">
                  <a:moveTo>
                    <a:pt x="13048" y="34593"/>
                  </a:moveTo>
                  <a:cubicBezTo>
                    <a:pt x="-710" y="74810"/>
                    <a:pt x="27865" y="195460"/>
                    <a:pt x="25748" y="269543"/>
                  </a:cubicBezTo>
                  <a:cubicBezTo>
                    <a:pt x="23631" y="343626"/>
                    <a:pt x="-3356" y="420885"/>
                    <a:pt x="348" y="479093"/>
                  </a:cubicBezTo>
                  <a:cubicBezTo>
                    <a:pt x="4052" y="537301"/>
                    <a:pt x="-7060" y="594981"/>
                    <a:pt x="47973" y="618793"/>
                  </a:cubicBezTo>
                  <a:cubicBezTo>
                    <a:pt x="103006" y="642606"/>
                    <a:pt x="242706" y="627260"/>
                    <a:pt x="330548" y="621968"/>
                  </a:cubicBezTo>
                  <a:cubicBezTo>
                    <a:pt x="418390" y="616676"/>
                    <a:pt x="552798" y="604505"/>
                    <a:pt x="575023" y="587043"/>
                  </a:cubicBezTo>
                  <a:cubicBezTo>
                    <a:pt x="597248" y="569581"/>
                    <a:pt x="480831" y="557939"/>
                    <a:pt x="463898" y="517193"/>
                  </a:cubicBezTo>
                  <a:cubicBezTo>
                    <a:pt x="446965" y="476447"/>
                    <a:pt x="479773" y="352622"/>
                    <a:pt x="473423" y="342568"/>
                  </a:cubicBezTo>
                  <a:cubicBezTo>
                    <a:pt x="467073" y="332514"/>
                    <a:pt x="452256" y="421414"/>
                    <a:pt x="425798" y="456868"/>
                  </a:cubicBezTo>
                  <a:cubicBezTo>
                    <a:pt x="399340" y="492322"/>
                    <a:pt x="364415" y="541535"/>
                    <a:pt x="314673" y="555293"/>
                  </a:cubicBezTo>
                  <a:cubicBezTo>
                    <a:pt x="264931" y="569051"/>
                    <a:pt x="161215" y="583339"/>
                    <a:pt x="127348" y="539418"/>
                  </a:cubicBezTo>
                  <a:cubicBezTo>
                    <a:pt x="93481" y="495497"/>
                    <a:pt x="114648" y="376964"/>
                    <a:pt x="111473" y="291768"/>
                  </a:cubicBezTo>
                  <a:cubicBezTo>
                    <a:pt x="108298" y="206572"/>
                    <a:pt x="118352" y="71106"/>
                    <a:pt x="108298" y="28243"/>
                  </a:cubicBezTo>
                  <a:cubicBezTo>
                    <a:pt x="98244" y="-14620"/>
                    <a:pt x="26806" y="-5624"/>
                    <a:pt x="13048" y="3459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7DBDCDA9-AC08-8CEA-AA92-5F8660A90DD2}"/>
              </a:ext>
            </a:extLst>
          </p:cNvPr>
          <p:cNvGrpSpPr/>
          <p:nvPr/>
        </p:nvGrpSpPr>
        <p:grpSpPr>
          <a:xfrm>
            <a:off x="3572796" y="7752957"/>
            <a:ext cx="1173786" cy="1134904"/>
            <a:chOff x="3572796" y="7752957"/>
            <a:chExt cx="1173786" cy="1134904"/>
          </a:xfrm>
        </p:grpSpPr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84B86811-ED0E-89FE-3A8A-D98C989C5786}"/>
                </a:ext>
              </a:extLst>
            </p:cNvPr>
            <p:cNvSpPr/>
            <p:nvPr/>
          </p:nvSpPr>
          <p:spPr>
            <a:xfrm>
              <a:off x="3781246" y="7754227"/>
              <a:ext cx="131721" cy="841618"/>
            </a:xfrm>
            <a:custGeom>
              <a:avLst/>
              <a:gdLst>
                <a:gd name="connsiteX0" fmla="*/ 9704 w 131721"/>
                <a:gd name="connsiteY0" fmla="*/ 11823 h 841618"/>
                <a:gd name="connsiteX1" fmla="*/ 6529 w 131721"/>
                <a:gd name="connsiteY1" fmla="*/ 310273 h 841618"/>
                <a:gd name="connsiteX2" fmla="*/ 6529 w 131721"/>
                <a:gd name="connsiteY2" fmla="*/ 649998 h 841618"/>
                <a:gd name="connsiteX3" fmla="*/ 12879 w 131721"/>
                <a:gd name="connsiteY3" fmla="*/ 821448 h 841618"/>
                <a:gd name="connsiteX4" fmla="*/ 101779 w 131721"/>
                <a:gd name="connsiteY4" fmla="*/ 713498 h 841618"/>
                <a:gd name="connsiteX5" fmla="*/ 98604 w 131721"/>
                <a:gd name="connsiteY5" fmla="*/ 821448 h 841618"/>
                <a:gd name="connsiteX6" fmla="*/ 117654 w 131721"/>
                <a:gd name="connsiteY6" fmla="*/ 227723 h 841618"/>
                <a:gd name="connsiteX7" fmla="*/ 127179 w 131721"/>
                <a:gd name="connsiteY7" fmla="*/ 75323 h 841618"/>
                <a:gd name="connsiteX8" fmla="*/ 9704 w 131721"/>
                <a:gd name="connsiteY8" fmla="*/ 11823 h 84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21" h="841618">
                  <a:moveTo>
                    <a:pt x="9704" y="11823"/>
                  </a:moveTo>
                  <a:cubicBezTo>
                    <a:pt x="-10404" y="50981"/>
                    <a:pt x="7058" y="203911"/>
                    <a:pt x="6529" y="310273"/>
                  </a:cubicBezTo>
                  <a:cubicBezTo>
                    <a:pt x="6000" y="416635"/>
                    <a:pt x="5471" y="564802"/>
                    <a:pt x="6529" y="649998"/>
                  </a:cubicBezTo>
                  <a:cubicBezTo>
                    <a:pt x="7587" y="735194"/>
                    <a:pt x="-2996" y="810865"/>
                    <a:pt x="12879" y="821448"/>
                  </a:cubicBezTo>
                  <a:cubicBezTo>
                    <a:pt x="28754" y="832031"/>
                    <a:pt x="87492" y="713498"/>
                    <a:pt x="101779" y="713498"/>
                  </a:cubicBezTo>
                  <a:cubicBezTo>
                    <a:pt x="116066" y="713498"/>
                    <a:pt x="95958" y="902410"/>
                    <a:pt x="98604" y="821448"/>
                  </a:cubicBezTo>
                  <a:cubicBezTo>
                    <a:pt x="101250" y="740486"/>
                    <a:pt x="112892" y="352077"/>
                    <a:pt x="117654" y="227723"/>
                  </a:cubicBezTo>
                  <a:cubicBezTo>
                    <a:pt x="122416" y="103369"/>
                    <a:pt x="139879" y="110248"/>
                    <a:pt x="127179" y="75323"/>
                  </a:cubicBezTo>
                  <a:cubicBezTo>
                    <a:pt x="114479" y="40398"/>
                    <a:pt x="29812" y="-27335"/>
                    <a:pt x="9704" y="1182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71856739-C766-1AD7-4A1E-6C757F6D393D}"/>
                </a:ext>
              </a:extLst>
            </p:cNvPr>
            <p:cNvSpPr/>
            <p:nvPr/>
          </p:nvSpPr>
          <p:spPr>
            <a:xfrm>
              <a:off x="3867045" y="7752957"/>
              <a:ext cx="691833" cy="783551"/>
            </a:xfrm>
            <a:custGeom>
              <a:avLst/>
              <a:gdLst>
                <a:gd name="connsiteX0" fmla="*/ 105 w 691833"/>
                <a:gd name="connsiteY0" fmla="*/ 79768 h 783551"/>
                <a:gd name="connsiteX1" fmla="*/ 447780 w 691833"/>
                <a:gd name="connsiteY1" fmla="*/ 79768 h 783551"/>
                <a:gd name="connsiteX2" fmla="*/ 520805 w 691833"/>
                <a:gd name="connsiteY2" fmla="*/ 79768 h 783551"/>
                <a:gd name="connsiteX3" fmla="*/ 552555 w 691833"/>
                <a:gd name="connsiteY3" fmla="*/ 393 h 783551"/>
                <a:gd name="connsiteX4" fmla="*/ 670030 w 691833"/>
                <a:gd name="connsiteY4" fmla="*/ 117868 h 783551"/>
                <a:gd name="connsiteX5" fmla="*/ 689080 w 691833"/>
                <a:gd name="connsiteY5" fmla="*/ 152793 h 783551"/>
                <a:gd name="connsiteX6" fmla="*/ 635105 w 691833"/>
                <a:gd name="connsiteY6" fmla="*/ 213118 h 783551"/>
                <a:gd name="connsiteX7" fmla="*/ 625580 w 691833"/>
                <a:gd name="connsiteY7" fmla="*/ 625868 h 783551"/>
                <a:gd name="connsiteX8" fmla="*/ 641455 w 691833"/>
                <a:gd name="connsiteY8" fmla="*/ 775093 h 783551"/>
                <a:gd name="connsiteX9" fmla="*/ 612880 w 691833"/>
                <a:gd name="connsiteY9" fmla="*/ 740168 h 783551"/>
                <a:gd name="connsiteX10" fmla="*/ 533505 w 691833"/>
                <a:gd name="connsiteY10" fmla="*/ 533793 h 783551"/>
                <a:gd name="connsiteX11" fmla="*/ 555730 w 691833"/>
                <a:gd name="connsiteY11" fmla="*/ 765568 h 783551"/>
                <a:gd name="connsiteX12" fmla="*/ 543030 w 691833"/>
                <a:gd name="connsiteY12" fmla="*/ 594118 h 783551"/>
                <a:gd name="connsiteX13" fmla="*/ 517630 w 691833"/>
                <a:gd name="connsiteY13" fmla="*/ 140093 h 783551"/>
                <a:gd name="connsiteX14" fmla="*/ 406505 w 691833"/>
                <a:gd name="connsiteY14" fmla="*/ 127393 h 783551"/>
                <a:gd name="connsiteX15" fmla="*/ 105 w 691833"/>
                <a:gd name="connsiteY15" fmla="*/ 79768 h 78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1833" h="783551">
                  <a:moveTo>
                    <a:pt x="105" y="79768"/>
                  </a:moveTo>
                  <a:cubicBezTo>
                    <a:pt x="6984" y="71830"/>
                    <a:pt x="447780" y="79768"/>
                    <a:pt x="447780" y="79768"/>
                  </a:cubicBezTo>
                  <a:cubicBezTo>
                    <a:pt x="534563" y="79768"/>
                    <a:pt x="503343" y="92997"/>
                    <a:pt x="520805" y="79768"/>
                  </a:cubicBezTo>
                  <a:cubicBezTo>
                    <a:pt x="538268" y="66539"/>
                    <a:pt x="527684" y="-5957"/>
                    <a:pt x="552555" y="393"/>
                  </a:cubicBezTo>
                  <a:cubicBezTo>
                    <a:pt x="577426" y="6743"/>
                    <a:pt x="647276" y="92468"/>
                    <a:pt x="670030" y="117868"/>
                  </a:cubicBezTo>
                  <a:cubicBezTo>
                    <a:pt x="692784" y="143268"/>
                    <a:pt x="694901" y="136918"/>
                    <a:pt x="689080" y="152793"/>
                  </a:cubicBezTo>
                  <a:cubicBezTo>
                    <a:pt x="683259" y="168668"/>
                    <a:pt x="645688" y="134272"/>
                    <a:pt x="635105" y="213118"/>
                  </a:cubicBezTo>
                  <a:cubicBezTo>
                    <a:pt x="624522" y="291964"/>
                    <a:pt x="624522" y="532206"/>
                    <a:pt x="625580" y="625868"/>
                  </a:cubicBezTo>
                  <a:cubicBezTo>
                    <a:pt x="626638" y="719530"/>
                    <a:pt x="643572" y="756043"/>
                    <a:pt x="641455" y="775093"/>
                  </a:cubicBezTo>
                  <a:cubicBezTo>
                    <a:pt x="639338" y="794143"/>
                    <a:pt x="630872" y="780385"/>
                    <a:pt x="612880" y="740168"/>
                  </a:cubicBezTo>
                  <a:cubicBezTo>
                    <a:pt x="594888" y="699951"/>
                    <a:pt x="543030" y="529560"/>
                    <a:pt x="533505" y="533793"/>
                  </a:cubicBezTo>
                  <a:cubicBezTo>
                    <a:pt x="523980" y="538026"/>
                    <a:pt x="554143" y="755514"/>
                    <a:pt x="555730" y="765568"/>
                  </a:cubicBezTo>
                  <a:cubicBezTo>
                    <a:pt x="557317" y="775622"/>
                    <a:pt x="549380" y="698364"/>
                    <a:pt x="543030" y="594118"/>
                  </a:cubicBezTo>
                  <a:cubicBezTo>
                    <a:pt x="536680" y="489872"/>
                    <a:pt x="540384" y="217880"/>
                    <a:pt x="517630" y="140093"/>
                  </a:cubicBezTo>
                  <a:cubicBezTo>
                    <a:pt x="494876" y="62306"/>
                    <a:pt x="486938" y="132155"/>
                    <a:pt x="406505" y="127393"/>
                  </a:cubicBezTo>
                  <a:cubicBezTo>
                    <a:pt x="326072" y="122631"/>
                    <a:pt x="-6774" y="87706"/>
                    <a:pt x="105" y="7976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08B31B96-66DB-8F0F-D181-EA750DFC7006}"/>
                </a:ext>
              </a:extLst>
            </p:cNvPr>
            <p:cNvSpPr/>
            <p:nvPr/>
          </p:nvSpPr>
          <p:spPr>
            <a:xfrm>
              <a:off x="3845741" y="8028159"/>
              <a:ext cx="636692" cy="49585"/>
            </a:xfrm>
            <a:custGeom>
              <a:avLst/>
              <a:gdLst>
                <a:gd name="connsiteX0" fmla="*/ 21409 w 636692"/>
                <a:gd name="connsiteY0" fmla="*/ 4591 h 49585"/>
                <a:gd name="connsiteX1" fmla="*/ 462734 w 636692"/>
                <a:gd name="connsiteY1" fmla="*/ 1416 h 49585"/>
                <a:gd name="connsiteX2" fmla="*/ 627834 w 636692"/>
                <a:gd name="connsiteY2" fmla="*/ 4591 h 49585"/>
                <a:gd name="connsiteX3" fmla="*/ 561159 w 636692"/>
                <a:gd name="connsiteY3" fmla="*/ 39516 h 49585"/>
                <a:gd name="connsiteX4" fmla="*/ 119834 w 636692"/>
                <a:gd name="connsiteY4" fmla="*/ 49041 h 49585"/>
                <a:gd name="connsiteX5" fmla="*/ 21409 w 636692"/>
                <a:gd name="connsiteY5" fmla="*/ 4591 h 4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6692" h="49585">
                  <a:moveTo>
                    <a:pt x="21409" y="4591"/>
                  </a:moveTo>
                  <a:cubicBezTo>
                    <a:pt x="78559" y="-3346"/>
                    <a:pt x="361663" y="1416"/>
                    <a:pt x="462734" y="1416"/>
                  </a:cubicBezTo>
                  <a:cubicBezTo>
                    <a:pt x="563805" y="1416"/>
                    <a:pt x="611430" y="-1759"/>
                    <a:pt x="627834" y="4591"/>
                  </a:cubicBezTo>
                  <a:cubicBezTo>
                    <a:pt x="644238" y="10941"/>
                    <a:pt x="645826" y="32108"/>
                    <a:pt x="561159" y="39516"/>
                  </a:cubicBezTo>
                  <a:cubicBezTo>
                    <a:pt x="476492" y="46924"/>
                    <a:pt x="209792" y="51158"/>
                    <a:pt x="119834" y="49041"/>
                  </a:cubicBezTo>
                  <a:cubicBezTo>
                    <a:pt x="29876" y="46924"/>
                    <a:pt x="-35741" y="12528"/>
                    <a:pt x="21409" y="459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896528B3-AA92-EFDD-8EF9-847F4F69267A}"/>
                </a:ext>
              </a:extLst>
            </p:cNvPr>
            <p:cNvSpPr/>
            <p:nvPr/>
          </p:nvSpPr>
          <p:spPr>
            <a:xfrm>
              <a:off x="3867150" y="8235950"/>
              <a:ext cx="608413" cy="57164"/>
            </a:xfrm>
            <a:custGeom>
              <a:avLst/>
              <a:gdLst>
                <a:gd name="connsiteX0" fmla="*/ 0 w 608413"/>
                <a:gd name="connsiteY0" fmla="*/ 0 h 57164"/>
                <a:gd name="connsiteX1" fmla="*/ 333375 w 608413"/>
                <a:gd name="connsiteY1" fmla="*/ 0 h 57164"/>
                <a:gd name="connsiteX2" fmla="*/ 577850 w 608413"/>
                <a:gd name="connsiteY2" fmla="*/ 3175 h 57164"/>
                <a:gd name="connsiteX3" fmla="*/ 571500 w 608413"/>
                <a:gd name="connsiteY3" fmla="*/ 34925 h 57164"/>
                <a:gd name="connsiteX4" fmla="*/ 276225 w 608413"/>
                <a:gd name="connsiteY4" fmla="*/ 57150 h 57164"/>
                <a:gd name="connsiteX5" fmla="*/ 0 w 608413"/>
                <a:gd name="connsiteY5" fmla="*/ 0 h 57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413" h="57164">
                  <a:moveTo>
                    <a:pt x="0" y="0"/>
                  </a:moveTo>
                  <a:lnTo>
                    <a:pt x="333375" y="0"/>
                  </a:lnTo>
                  <a:lnTo>
                    <a:pt x="577850" y="3175"/>
                  </a:lnTo>
                  <a:cubicBezTo>
                    <a:pt x="617537" y="8996"/>
                    <a:pt x="621771" y="25929"/>
                    <a:pt x="571500" y="34925"/>
                  </a:cubicBezTo>
                  <a:cubicBezTo>
                    <a:pt x="521229" y="43921"/>
                    <a:pt x="370946" y="57679"/>
                    <a:pt x="276225" y="57150"/>
                  </a:cubicBezTo>
                  <a:cubicBezTo>
                    <a:pt x="181504" y="56621"/>
                    <a:pt x="92339" y="44185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8234688C-9B5E-46A5-EAA4-FAF802FD5065}"/>
                </a:ext>
              </a:extLst>
            </p:cNvPr>
            <p:cNvSpPr/>
            <p:nvPr/>
          </p:nvSpPr>
          <p:spPr>
            <a:xfrm>
              <a:off x="3845417" y="8428014"/>
              <a:ext cx="642130" cy="54318"/>
            </a:xfrm>
            <a:custGeom>
              <a:avLst/>
              <a:gdLst>
                <a:gd name="connsiteX0" fmla="*/ 2683 w 642130"/>
                <a:gd name="connsiteY0" fmla="*/ 11136 h 54318"/>
                <a:gd name="connsiteX1" fmla="*/ 399558 w 642130"/>
                <a:gd name="connsiteY1" fmla="*/ 1611 h 54318"/>
                <a:gd name="connsiteX2" fmla="*/ 561483 w 642130"/>
                <a:gd name="connsiteY2" fmla="*/ 1611 h 54318"/>
                <a:gd name="connsiteX3" fmla="*/ 605933 w 642130"/>
                <a:gd name="connsiteY3" fmla="*/ 17486 h 54318"/>
                <a:gd name="connsiteX4" fmla="*/ 637683 w 642130"/>
                <a:gd name="connsiteY4" fmla="*/ 46061 h 54318"/>
                <a:gd name="connsiteX5" fmla="*/ 504333 w 642130"/>
                <a:gd name="connsiteY5" fmla="*/ 52411 h 54318"/>
                <a:gd name="connsiteX6" fmla="*/ 237633 w 642130"/>
                <a:gd name="connsiteY6" fmla="*/ 52411 h 54318"/>
                <a:gd name="connsiteX7" fmla="*/ 2683 w 642130"/>
                <a:gd name="connsiteY7" fmla="*/ 11136 h 54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130" h="54318">
                  <a:moveTo>
                    <a:pt x="2683" y="11136"/>
                  </a:moveTo>
                  <a:cubicBezTo>
                    <a:pt x="29671" y="2669"/>
                    <a:pt x="306425" y="3198"/>
                    <a:pt x="399558" y="1611"/>
                  </a:cubicBezTo>
                  <a:cubicBezTo>
                    <a:pt x="492691" y="24"/>
                    <a:pt x="527087" y="-1035"/>
                    <a:pt x="561483" y="1611"/>
                  </a:cubicBezTo>
                  <a:cubicBezTo>
                    <a:pt x="595879" y="4257"/>
                    <a:pt x="593233" y="10078"/>
                    <a:pt x="605933" y="17486"/>
                  </a:cubicBezTo>
                  <a:cubicBezTo>
                    <a:pt x="618633" y="24894"/>
                    <a:pt x="654616" y="40240"/>
                    <a:pt x="637683" y="46061"/>
                  </a:cubicBezTo>
                  <a:cubicBezTo>
                    <a:pt x="620750" y="51882"/>
                    <a:pt x="571008" y="51353"/>
                    <a:pt x="504333" y="52411"/>
                  </a:cubicBezTo>
                  <a:cubicBezTo>
                    <a:pt x="437658" y="53469"/>
                    <a:pt x="315950" y="56115"/>
                    <a:pt x="237633" y="52411"/>
                  </a:cubicBezTo>
                  <a:cubicBezTo>
                    <a:pt x="159316" y="48707"/>
                    <a:pt x="-24305" y="19603"/>
                    <a:pt x="2683" y="1113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66413169-AF67-F059-D5F6-4379D0DADAE7}"/>
                </a:ext>
              </a:extLst>
            </p:cNvPr>
            <p:cNvSpPr/>
            <p:nvPr/>
          </p:nvSpPr>
          <p:spPr>
            <a:xfrm>
              <a:off x="3572796" y="8447737"/>
              <a:ext cx="548356" cy="440124"/>
            </a:xfrm>
            <a:custGeom>
              <a:avLst/>
              <a:gdLst>
                <a:gd name="connsiteX0" fmla="*/ 434054 w 548356"/>
                <a:gd name="connsiteY0" fmla="*/ 13638 h 440124"/>
                <a:gd name="connsiteX1" fmla="*/ 415004 w 548356"/>
                <a:gd name="connsiteY1" fmla="*/ 146988 h 440124"/>
                <a:gd name="connsiteX2" fmla="*/ 373729 w 548356"/>
                <a:gd name="connsiteY2" fmla="*/ 207313 h 440124"/>
                <a:gd name="connsiteX3" fmla="*/ 294354 w 548356"/>
                <a:gd name="connsiteY3" fmla="*/ 296213 h 440124"/>
                <a:gd name="connsiteX4" fmla="*/ 186404 w 548356"/>
                <a:gd name="connsiteY4" fmla="*/ 369238 h 440124"/>
                <a:gd name="connsiteX5" fmla="*/ 2254 w 548356"/>
                <a:gd name="connsiteY5" fmla="*/ 439088 h 440124"/>
                <a:gd name="connsiteX6" fmla="*/ 100679 w 548356"/>
                <a:gd name="connsiteY6" fmla="*/ 407338 h 440124"/>
                <a:gd name="connsiteX7" fmla="*/ 341979 w 548356"/>
                <a:gd name="connsiteY7" fmla="*/ 356538 h 440124"/>
                <a:gd name="connsiteX8" fmla="*/ 456279 w 548356"/>
                <a:gd name="connsiteY8" fmla="*/ 232713 h 440124"/>
                <a:gd name="connsiteX9" fmla="*/ 548354 w 548356"/>
                <a:gd name="connsiteY9" fmla="*/ 29513 h 440124"/>
                <a:gd name="connsiteX10" fmla="*/ 434054 w 548356"/>
                <a:gd name="connsiteY10" fmla="*/ 13638 h 44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8356" h="440124">
                  <a:moveTo>
                    <a:pt x="434054" y="13638"/>
                  </a:moveTo>
                  <a:cubicBezTo>
                    <a:pt x="411829" y="33217"/>
                    <a:pt x="425058" y="114709"/>
                    <a:pt x="415004" y="146988"/>
                  </a:cubicBezTo>
                  <a:cubicBezTo>
                    <a:pt x="404950" y="179267"/>
                    <a:pt x="393837" y="182442"/>
                    <a:pt x="373729" y="207313"/>
                  </a:cubicBezTo>
                  <a:cubicBezTo>
                    <a:pt x="353621" y="232184"/>
                    <a:pt x="325575" y="269225"/>
                    <a:pt x="294354" y="296213"/>
                  </a:cubicBezTo>
                  <a:cubicBezTo>
                    <a:pt x="263133" y="323201"/>
                    <a:pt x="235087" y="345426"/>
                    <a:pt x="186404" y="369238"/>
                  </a:cubicBezTo>
                  <a:cubicBezTo>
                    <a:pt x="137721" y="393050"/>
                    <a:pt x="16542" y="432738"/>
                    <a:pt x="2254" y="439088"/>
                  </a:cubicBezTo>
                  <a:cubicBezTo>
                    <a:pt x="-12034" y="445438"/>
                    <a:pt x="44058" y="421096"/>
                    <a:pt x="100679" y="407338"/>
                  </a:cubicBezTo>
                  <a:cubicBezTo>
                    <a:pt x="157300" y="393580"/>
                    <a:pt x="282712" y="385642"/>
                    <a:pt x="341979" y="356538"/>
                  </a:cubicBezTo>
                  <a:cubicBezTo>
                    <a:pt x="401246" y="327434"/>
                    <a:pt x="421883" y="287217"/>
                    <a:pt x="456279" y="232713"/>
                  </a:cubicBezTo>
                  <a:cubicBezTo>
                    <a:pt x="490675" y="178209"/>
                    <a:pt x="547825" y="66555"/>
                    <a:pt x="548354" y="29513"/>
                  </a:cubicBezTo>
                  <a:cubicBezTo>
                    <a:pt x="548883" y="-7529"/>
                    <a:pt x="456279" y="-5941"/>
                    <a:pt x="434054" y="1363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7E1B8337-830C-3174-F772-CD9BEAEFC9F9}"/>
                </a:ext>
              </a:extLst>
            </p:cNvPr>
            <p:cNvSpPr/>
            <p:nvPr/>
          </p:nvSpPr>
          <p:spPr>
            <a:xfrm>
              <a:off x="4186685" y="8449927"/>
              <a:ext cx="559897" cy="398926"/>
            </a:xfrm>
            <a:custGeom>
              <a:avLst/>
              <a:gdLst>
                <a:gd name="connsiteX0" fmla="*/ 10665 w 559897"/>
                <a:gd name="connsiteY0" fmla="*/ 8273 h 398926"/>
                <a:gd name="connsiteX1" fmla="*/ 4315 w 559897"/>
                <a:gd name="connsiteY1" fmla="*/ 151148 h 398926"/>
                <a:gd name="connsiteX2" fmla="*/ 13840 w 559897"/>
                <a:gd name="connsiteY2" fmla="*/ 338473 h 398926"/>
                <a:gd name="connsiteX3" fmla="*/ 70990 w 559897"/>
                <a:gd name="connsiteY3" fmla="*/ 389273 h 398926"/>
                <a:gd name="connsiteX4" fmla="*/ 518665 w 559897"/>
                <a:gd name="connsiteY4" fmla="*/ 395623 h 398926"/>
                <a:gd name="connsiteX5" fmla="*/ 537715 w 559897"/>
                <a:gd name="connsiteY5" fmla="*/ 351173 h 398926"/>
                <a:gd name="connsiteX6" fmla="*/ 499615 w 559897"/>
                <a:gd name="connsiteY6" fmla="*/ 306723 h 398926"/>
                <a:gd name="connsiteX7" fmla="*/ 486915 w 559897"/>
                <a:gd name="connsiteY7" fmla="*/ 27323 h 398926"/>
                <a:gd name="connsiteX8" fmla="*/ 486915 w 559897"/>
                <a:gd name="connsiteY8" fmla="*/ 122573 h 398926"/>
                <a:gd name="connsiteX9" fmla="*/ 439290 w 559897"/>
                <a:gd name="connsiteY9" fmla="*/ 240048 h 398926"/>
                <a:gd name="connsiteX10" fmla="*/ 334515 w 559897"/>
                <a:gd name="connsiteY10" fmla="*/ 328948 h 398926"/>
                <a:gd name="connsiteX11" fmla="*/ 223390 w 559897"/>
                <a:gd name="connsiteY11" fmla="*/ 303548 h 398926"/>
                <a:gd name="connsiteX12" fmla="*/ 147190 w 559897"/>
                <a:gd name="connsiteY12" fmla="*/ 316248 h 398926"/>
                <a:gd name="connsiteX13" fmla="*/ 112265 w 559897"/>
                <a:gd name="connsiteY13" fmla="*/ 55898 h 398926"/>
                <a:gd name="connsiteX14" fmla="*/ 118615 w 559897"/>
                <a:gd name="connsiteY14" fmla="*/ 20973 h 398926"/>
                <a:gd name="connsiteX15" fmla="*/ 10665 w 559897"/>
                <a:gd name="connsiteY15" fmla="*/ 8273 h 39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9897" h="398926">
                  <a:moveTo>
                    <a:pt x="10665" y="8273"/>
                  </a:moveTo>
                  <a:cubicBezTo>
                    <a:pt x="-8385" y="29969"/>
                    <a:pt x="3786" y="96115"/>
                    <a:pt x="4315" y="151148"/>
                  </a:cubicBezTo>
                  <a:cubicBezTo>
                    <a:pt x="4844" y="206181"/>
                    <a:pt x="2727" y="298786"/>
                    <a:pt x="13840" y="338473"/>
                  </a:cubicBezTo>
                  <a:cubicBezTo>
                    <a:pt x="24953" y="378161"/>
                    <a:pt x="-13148" y="379748"/>
                    <a:pt x="70990" y="389273"/>
                  </a:cubicBezTo>
                  <a:cubicBezTo>
                    <a:pt x="155128" y="398798"/>
                    <a:pt x="440878" y="401973"/>
                    <a:pt x="518665" y="395623"/>
                  </a:cubicBezTo>
                  <a:cubicBezTo>
                    <a:pt x="596452" y="389273"/>
                    <a:pt x="540890" y="365990"/>
                    <a:pt x="537715" y="351173"/>
                  </a:cubicBezTo>
                  <a:cubicBezTo>
                    <a:pt x="534540" y="336356"/>
                    <a:pt x="508082" y="360698"/>
                    <a:pt x="499615" y="306723"/>
                  </a:cubicBezTo>
                  <a:cubicBezTo>
                    <a:pt x="491148" y="252748"/>
                    <a:pt x="489032" y="58015"/>
                    <a:pt x="486915" y="27323"/>
                  </a:cubicBezTo>
                  <a:cubicBezTo>
                    <a:pt x="484798" y="-3369"/>
                    <a:pt x="494852" y="87119"/>
                    <a:pt x="486915" y="122573"/>
                  </a:cubicBezTo>
                  <a:cubicBezTo>
                    <a:pt x="478978" y="158027"/>
                    <a:pt x="464690" y="205652"/>
                    <a:pt x="439290" y="240048"/>
                  </a:cubicBezTo>
                  <a:cubicBezTo>
                    <a:pt x="413890" y="274444"/>
                    <a:pt x="370498" y="318365"/>
                    <a:pt x="334515" y="328948"/>
                  </a:cubicBezTo>
                  <a:cubicBezTo>
                    <a:pt x="298532" y="339531"/>
                    <a:pt x="254611" y="305665"/>
                    <a:pt x="223390" y="303548"/>
                  </a:cubicBezTo>
                  <a:cubicBezTo>
                    <a:pt x="192169" y="301431"/>
                    <a:pt x="165711" y="357523"/>
                    <a:pt x="147190" y="316248"/>
                  </a:cubicBezTo>
                  <a:cubicBezTo>
                    <a:pt x="128669" y="274973"/>
                    <a:pt x="117028" y="105111"/>
                    <a:pt x="112265" y="55898"/>
                  </a:cubicBezTo>
                  <a:cubicBezTo>
                    <a:pt x="107503" y="6685"/>
                    <a:pt x="130257" y="28381"/>
                    <a:pt x="118615" y="20973"/>
                  </a:cubicBezTo>
                  <a:cubicBezTo>
                    <a:pt x="106973" y="13565"/>
                    <a:pt x="29715" y="-13423"/>
                    <a:pt x="10665" y="827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516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 2013 - 2022">
  <a:themeElements>
    <a:clrScheme name="Office テーマ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</TotalTime>
  <Words>3</Words>
  <Application>Microsoft Macintosh PowerPoint</Application>
  <PresentationFormat>A3 297x420 mm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Ro Hon Mincho Std B</vt:lpstr>
      <vt:lpstr>Arial</vt:lpstr>
      <vt:lpstr>Calibri</vt:lpstr>
      <vt:lpstr>Calibri Light</vt:lpstr>
      <vt:lpstr>Office テーマ 2013 - 2022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12</cp:revision>
  <dcterms:created xsi:type="dcterms:W3CDTF">2022-12-28T11:04:31Z</dcterms:created>
  <dcterms:modified xsi:type="dcterms:W3CDTF">2022-12-31T01:57:02Z</dcterms:modified>
</cp:coreProperties>
</file>