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0"/>
  </p:normalViewPr>
  <p:slideViewPr>
    <p:cSldViewPr snapToGrid="0">
      <p:cViewPr varScale="1">
        <p:scale>
          <a:sx n="78" d="100"/>
          <a:sy n="78" d="100"/>
        </p:scale>
        <p:origin x="31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75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15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06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6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64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5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29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2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47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7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8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9411-6F9D-714F-8786-3CC2519BB899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9327-F914-3149-A112-B1F876D6DE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95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477A6B39-6A93-ADCF-E1F2-1AE449C944A8}"/>
              </a:ext>
            </a:extLst>
          </p:cNvPr>
          <p:cNvGrpSpPr/>
          <p:nvPr/>
        </p:nvGrpSpPr>
        <p:grpSpPr>
          <a:xfrm>
            <a:off x="395687" y="609335"/>
            <a:ext cx="5984955" cy="7359007"/>
            <a:chOff x="3299976" y="609336"/>
            <a:chExt cx="1938608" cy="2383682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1AFA438C-7BA1-1916-F983-5BF06A5546F9}"/>
                </a:ext>
              </a:extLst>
            </p:cNvPr>
            <p:cNvSpPr/>
            <p:nvPr/>
          </p:nvSpPr>
          <p:spPr>
            <a:xfrm>
              <a:off x="4533471" y="1894942"/>
              <a:ext cx="366056" cy="166465"/>
            </a:xfrm>
            <a:custGeom>
              <a:avLst/>
              <a:gdLst>
                <a:gd name="connsiteX0" fmla="*/ 429 w 366056"/>
                <a:gd name="connsiteY0" fmla="*/ 13233 h 166465"/>
                <a:gd name="connsiteX1" fmla="*/ 206804 w 366056"/>
                <a:gd name="connsiteY1" fmla="*/ 79908 h 166465"/>
                <a:gd name="connsiteX2" fmla="*/ 171879 w 366056"/>
                <a:gd name="connsiteY2" fmla="*/ 48158 h 166465"/>
                <a:gd name="connsiteX3" fmla="*/ 365554 w 366056"/>
                <a:gd name="connsiteY3" fmla="*/ 165633 h 166465"/>
                <a:gd name="connsiteX4" fmla="*/ 222679 w 366056"/>
                <a:gd name="connsiteY4" fmla="*/ 95783 h 166465"/>
                <a:gd name="connsiteX5" fmla="*/ 60754 w 366056"/>
                <a:gd name="connsiteY5" fmla="*/ 3708 h 166465"/>
                <a:gd name="connsiteX6" fmla="*/ 149654 w 366056"/>
                <a:gd name="connsiteY6" fmla="*/ 16408 h 166465"/>
                <a:gd name="connsiteX7" fmla="*/ 429 w 366056"/>
                <a:gd name="connsiteY7" fmla="*/ 13233 h 166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6056" h="166465">
                  <a:moveTo>
                    <a:pt x="429" y="13233"/>
                  </a:moveTo>
                  <a:cubicBezTo>
                    <a:pt x="9954" y="23816"/>
                    <a:pt x="178229" y="74087"/>
                    <a:pt x="206804" y="79908"/>
                  </a:cubicBezTo>
                  <a:cubicBezTo>
                    <a:pt x="235379" y="85729"/>
                    <a:pt x="145421" y="33871"/>
                    <a:pt x="171879" y="48158"/>
                  </a:cubicBezTo>
                  <a:cubicBezTo>
                    <a:pt x="198337" y="62445"/>
                    <a:pt x="357087" y="157696"/>
                    <a:pt x="365554" y="165633"/>
                  </a:cubicBezTo>
                  <a:cubicBezTo>
                    <a:pt x="374021" y="173571"/>
                    <a:pt x="273479" y="122770"/>
                    <a:pt x="222679" y="95783"/>
                  </a:cubicBezTo>
                  <a:cubicBezTo>
                    <a:pt x="171879" y="68796"/>
                    <a:pt x="72925" y="16937"/>
                    <a:pt x="60754" y="3708"/>
                  </a:cubicBezTo>
                  <a:cubicBezTo>
                    <a:pt x="48583" y="-9521"/>
                    <a:pt x="156533" y="16937"/>
                    <a:pt x="149654" y="16408"/>
                  </a:cubicBezTo>
                  <a:cubicBezTo>
                    <a:pt x="142775" y="15879"/>
                    <a:pt x="-9096" y="2650"/>
                    <a:pt x="429" y="13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7424B6C8-D6AC-D4C5-8A7E-FA5F779D512F}"/>
                </a:ext>
              </a:extLst>
            </p:cNvPr>
            <p:cNvSpPr/>
            <p:nvPr/>
          </p:nvSpPr>
          <p:spPr>
            <a:xfrm>
              <a:off x="3961030" y="1634808"/>
              <a:ext cx="325239" cy="187642"/>
            </a:xfrm>
            <a:custGeom>
              <a:avLst/>
              <a:gdLst>
                <a:gd name="connsiteX0" fmla="*/ 1370 w 325239"/>
                <a:gd name="connsiteY0" fmla="*/ 317 h 187642"/>
                <a:gd name="connsiteX1" fmla="*/ 220445 w 325239"/>
                <a:gd name="connsiteY1" fmla="*/ 54292 h 187642"/>
                <a:gd name="connsiteX2" fmla="*/ 204570 w 325239"/>
                <a:gd name="connsiteY2" fmla="*/ 51117 h 187642"/>
                <a:gd name="connsiteX3" fmla="*/ 264895 w 325239"/>
                <a:gd name="connsiteY3" fmla="*/ 120967 h 187642"/>
                <a:gd name="connsiteX4" fmla="*/ 325220 w 325239"/>
                <a:gd name="connsiteY4" fmla="*/ 187642 h 187642"/>
                <a:gd name="connsiteX5" fmla="*/ 258545 w 325239"/>
                <a:gd name="connsiteY5" fmla="*/ 120967 h 187642"/>
                <a:gd name="connsiteX6" fmla="*/ 163295 w 325239"/>
                <a:gd name="connsiteY6" fmla="*/ 95567 h 187642"/>
                <a:gd name="connsiteX7" fmla="*/ 188695 w 325239"/>
                <a:gd name="connsiteY7" fmla="*/ 114617 h 187642"/>
                <a:gd name="connsiteX8" fmla="*/ 112495 w 325239"/>
                <a:gd name="connsiteY8" fmla="*/ 73342 h 187642"/>
                <a:gd name="connsiteX9" fmla="*/ 125195 w 325239"/>
                <a:gd name="connsiteY9" fmla="*/ 82867 h 187642"/>
                <a:gd name="connsiteX10" fmla="*/ 1370 w 325239"/>
                <a:gd name="connsiteY10" fmla="*/ 317 h 187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5239" h="187642">
                  <a:moveTo>
                    <a:pt x="1370" y="317"/>
                  </a:moveTo>
                  <a:cubicBezTo>
                    <a:pt x="17245" y="-4445"/>
                    <a:pt x="186578" y="45825"/>
                    <a:pt x="220445" y="54292"/>
                  </a:cubicBezTo>
                  <a:cubicBezTo>
                    <a:pt x="254312" y="62759"/>
                    <a:pt x="197162" y="40005"/>
                    <a:pt x="204570" y="51117"/>
                  </a:cubicBezTo>
                  <a:cubicBezTo>
                    <a:pt x="211978" y="62230"/>
                    <a:pt x="244787" y="98213"/>
                    <a:pt x="264895" y="120967"/>
                  </a:cubicBezTo>
                  <a:cubicBezTo>
                    <a:pt x="285003" y="143721"/>
                    <a:pt x="326278" y="187642"/>
                    <a:pt x="325220" y="187642"/>
                  </a:cubicBezTo>
                  <a:cubicBezTo>
                    <a:pt x="324162" y="187642"/>
                    <a:pt x="285532" y="136313"/>
                    <a:pt x="258545" y="120967"/>
                  </a:cubicBezTo>
                  <a:cubicBezTo>
                    <a:pt x="231558" y="105621"/>
                    <a:pt x="174937" y="96625"/>
                    <a:pt x="163295" y="95567"/>
                  </a:cubicBezTo>
                  <a:cubicBezTo>
                    <a:pt x="151653" y="94509"/>
                    <a:pt x="197162" y="118321"/>
                    <a:pt x="188695" y="114617"/>
                  </a:cubicBezTo>
                  <a:cubicBezTo>
                    <a:pt x="180228" y="110913"/>
                    <a:pt x="112495" y="73342"/>
                    <a:pt x="112495" y="73342"/>
                  </a:cubicBezTo>
                  <a:cubicBezTo>
                    <a:pt x="101912" y="68050"/>
                    <a:pt x="137895" y="95038"/>
                    <a:pt x="125195" y="82867"/>
                  </a:cubicBezTo>
                  <a:cubicBezTo>
                    <a:pt x="112495" y="70696"/>
                    <a:pt x="-14505" y="5079"/>
                    <a:pt x="1370" y="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AD59DA5E-9A21-0B41-949C-EB0ECBDABADA}"/>
                </a:ext>
              </a:extLst>
            </p:cNvPr>
            <p:cNvSpPr/>
            <p:nvPr/>
          </p:nvSpPr>
          <p:spPr>
            <a:xfrm>
              <a:off x="4368521" y="1784917"/>
              <a:ext cx="153687" cy="444355"/>
            </a:xfrm>
            <a:custGeom>
              <a:avLst/>
              <a:gdLst>
                <a:gd name="connsiteX0" fmla="*/ 152679 w 153687"/>
                <a:gd name="connsiteY0" fmla="*/ 2608 h 444355"/>
                <a:gd name="connsiteX1" fmla="*/ 76479 w 153687"/>
                <a:gd name="connsiteY1" fmla="*/ 224858 h 444355"/>
                <a:gd name="connsiteX2" fmla="*/ 66954 w 153687"/>
                <a:gd name="connsiteY2" fmla="*/ 335983 h 444355"/>
                <a:gd name="connsiteX3" fmla="*/ 60604 w 153687"/>
                <a:gd name="connsiteY3" fmla="*/ 320108 h 444355"/>
                <a:gd name="connsiteX4" fmla="*/ 22504 w 153687"/>
                <a:gd name="connsiteY4" fmla="*/ 418533 h 444355"/>
                <a:gd name="connsiteX5" fmla="*/ 279 w 153687"/>
                <a:gd name="connsiteY5" fmla="*/ 440758 h 444355"/>
                <a:gd name="connsiteX6" fmla="*/ 12979 w 153687"/>
                <a:gd name="connsiteY6" fmla="*/ 358208 h 444355"/>
                <a:gd name="connsiteX7" fmla="*/ 54254 w 153687"/>
                <a:gd name="connsiteY7" fmla="*/ 294708 h 444355"/>
                <a:gd name="connsiteX8" fmla="*/ 63779 w 153687"/>
                <a:gd name="connsiteY8" fmla="*/ 243908 h 444355"/>
                <a:gd name="connsiteX9" fmla="*/ 70129 w 153687"/>
                <a:gd name="connsiteY9" fmla="*/ 151833 h 444355"/>
                <a:gd name="connsiteX10" fmla="*/ 117754 w 153687"/>
                <a:gd name="connsiteY10" fmla="*/ 104208 h 444355"/>
                <a:gd name="connsiteX11" fmla="*/ 152679 w 153687"/>
                <a:gd name="connsiteY11" fmla="*/ 2608 h 444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3687" h="444355">
                  <a:moveTo>
                    <a:pt x="152679" y="2608"/>
                  </a:moveTo>
                  <a:cubicBezTo>
                    <a:pt x="145800" y="22716"/>
                    <a:pt x="90766" y="169296"/>
                    <a:pt x="76479" y="224858"/>
                  </a:cubicBezTo>
                  <a:cubicBezTo>
                    <a:pt x="62191" y="280421"/>
                    <a:pt x="69600" y="320108"/>
                    <a:pt x="66954" y="335983"/>
                  </a:cubicBezTo>
                  <a:cubicBezTo>
                    <a:pt x="64308" y="351858"/>
                    <a:pt x="68012" y="306350"/>
                    <a:pt x="60604" y="320108"/>
                  </a:cubicBezTo>
                  <a:cubicBezTo>
                    <a:pt x="53196" y="333866"/>
                    <a:pt x="32558" y="398425"/>
                    <a:pt x="22504" y="418533"/>
                  </a:cubicBezTo>
                  <a:cubicBezTo>
                    <a:pt x="12450" y="438641"/>
                    <a:pt x="1866" y="450812"/>
                    <a:pt x="279" y="440758"/>
                  </a:cubicBezTo>
                  <a:cubicBezTo>
                    <a:pt x="-1308" y="430704"/>
                    <a:pt x="3983" y="382550"/>
                    <a:pt x="12979" y="358208"/>
                  </a:cubicBezTo>
                  <a:cubicBezTo>
                    <a:pt x="21975" y="333866"/>
                    <a:pt x="45787" y="313758"/>
                    <a:pt x="54254" y="294708"/>
                  </a:cubicBezTo>
                  <a:cubicBezTo>
                    <a:pt x="62721" y="275658"/>
                    <a:pt x="61133" y="267720"/>
                    <a:pt x="63779" y="243908"/>
                  </a:cubicBezTo>
                  <a:cubicBezTo>
                    <a:pt x="66425" y="220096"/>
                    <a:pt x="61133" y="175116"/>
                    <a:pt x="70129" y="151833"/>
                  </a:cubicBezTo>
                  <a:cubicBezTo>
                    <a:pt x="79125" y="128550"/>
                    <a:pt x="106112" y="123787"/>
                    <a:pt x="117754" y="104208"/>
                  </a:cubicBezTo>
                  <a:cubicBezTo>
                    <a:pt x="129396" y="84629"/>
                    <a:pt x="159558" y="-17500"/>
                    <a:pt x="152679" y="26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A2701BE0-6A61-4892-5961-5247B84FF464}"/>
                </a:ext>
              </a:extLst>
            </p:cNvPr>
            <p:cNvSpPr/>
            <p:nvPr/>
          </p:nvSpPr>
          <p:spPr>
            <a:xfrm>
              <a:off x="4244906" y="1748101"/>
              <a:ext cx="222391" cy="382578"/>
            </a:xfrm>
            <a:custGeom>
              <a:avLst/>
              <a:gdLst>
                <a:gd name="connsiteX0" fmla="*/ 222319 w 222391"/>
                <a:gd name="connsiteY0" fmla="*/ 1324 h 382578"/>
                <a:gd name="connsiteX1" fmla="*/ 88969 w 222391"/>
                <a:gd name="connsiteY1" fmla="*/ 214049 h 382578"/>
                <a:gd name="connsiteX2" fmla="*/ 101669 w 222391"/>
                <a:gd name="connsiteY2" fmla="*/ 277549 h 382578"/>
                <a:gd name="connsiteX3" fmla="*/ 88969 w 222391"/>
                <a:gd name="connsiteY3" fmla="*/ 293424 h 382578"/>
                <a:gd name="connsiteX4" fmla="*/ 85794 w 222391"/>
                <a:gd name="connsiteY4" fmla="*/ 321999 h 382578"/>
                <a:gd name="connsiteX5" fmla="*/ 69 w 222391"/>
                <a:gd name="connsiteY5" fmla="*/ 382324 h 382578"/>
                <a:gd name="connsiteX6" fmla="*/ 101669 w 222391"/>
                <a:gd name="connsiteY6" fmla="*/ 296599 h 382578"/>
                <a:gd name="connsiteX7" fmla="*/ 79444 w 222391"/>
                <a:gd name="connsiteY7" fmla="*/ 242624 h 382578"/>
                <a:gd name="connsiteX8" fmla="*/ 123894 w 222391"/>
                <a:gd name="connsiteY8" fmla="*/ 102924 h 382578"/>
                <a:gd name="connsiteX9" fmla="*/ 108019 w 222391"/>
                <a:gd name="connsiteY9" fmla="*/ 121974 h 382578"/>
                <a:gd name="connsiteX10" fmla="*/ 222319 w 222391"/>
                <a:gd name="connsiteY10" fmla="*/ 1324 h 382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391" h="382578">
                  <a:moveTo>
                    <a:pt x="222319" y="1324"/>
                  </a:moveTo>
                  <a:cubicBezTo>
                    <a:pt x="219144" y="16670"/>
                    <a:pt x="109077" y="168012"/>
                    <a:pt x="88969" y="214049"/>
                  </a:cubicBezTo>
                  <a:cubicBezTo>
                    <a:pt x="68861" y="260086"/>
                    <a:pt x="101669" y="264320"/>
                    <a:pt x="101669" y="277549"/>
                  </a:cubicBezTo>
                  <a:cubicBezTo>
                    <a:pt x="101669" y="290778"/>
                    <a:pt x="91615" y="286016"/>
                    <a:pt x="88969" y="293424"/>
                  </a:cubicBezTo>
                  <a:cubicBezTo>
                    <a:pt x="86323" y="300832"/>
                    <a:pt x="100611" y="307182"/>
                    <a:pt x="85794" y="321999"/>
                  </a:cubicBezTo>
                  <a:cubicBezTo>
                    <a:pt x="70977" y="336816"/>
                    <a:pt x="-2577" y="386557"/>
                    <a:pt x="69" y="382324"/>
                  </a:cubicBezTo>
                  <a:cubicBezTo>
                    <a:pt x="2715" y="378091"/>
                    <a:pt x="88440" y="319882"/>
                    <a:pt x="101669" y="296599"/>
                  </a:cubicBezTo>
                  <a:cubicBezTo>
                    <a:pt x="114898" y="273316"/>
                    <a:pt x="75740" y="274903"/>
                    <a:pt x="79444" y="242624"/>
                  </a:cubicBezTo>
                  <a:cubicBezTo>
                    <a:pt x="83148" y="210345"/>
                    <a:pt x="119132" y="123032"/>
                    <a:pt x="123894" y="102924"/>
                  </a:cubicBezTo>
                  <a:cubicBezTo>
                    <a:pt x="128656" y="82816"/>
                    <a:pt x="92144" y="135203"/>
                    <a:pt x="108019" y="121974"/>
                  </a:cubicBezTo>
                  <a:cubicBezTo>
                    <a:pt x="123894" y="108745"/>
                    <a:pt x="225494" y="-14022"/>
                    <a:pt x="222319" y="13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0C493A2B-31EF-6173-AC3F-E2A20F7E1127}"/>
                </a:ext>
              </a:extLst>
            </p:cNvPr>
            <p:cNvSpPr/>
            <p:nvPr/>
          </p:nvSpPr>
          <p:spPr>
            <a:xfrm>
              <a:off x="3908425" y="1622424"/>
              <a:ext cx="353801" cy="206422"/>
            </a:xfrm>
            <a:custGeom>
              <a:avLst/>
              <a:gdLst>
                <a:gd name="connsiteX0" fmla="*/ 0 w 353801"/>
                <a:gd name="connsiteY0" fmla="*/ 1 h 206422"/>
                <a:gd name="connsiteX1" fmla="*/ 104775 w 353801"/>
                <a:gd name="connsiteY1" fmla="*/ 117476 h 206422"/>
                <a:gd name="connsiteX2" fmla="*/ 85725 w 353801"/>
                <a:gd name="connsiteY2" fmla="*/ 120651 h 206422"/>
                <a:gd name="connsiteX3" fmla="*/ 161925 w 353801"/>
                <a:gd name="connsiteY3" fmla="*/ 149226 h 206422"/>
                <a:gd name="connsiteX4" fmla="*/ 142875 w 353801"/>
                <a:gd name="connsiteY4" fmla="*/ 136526 h 206422"/>
                <a:gd name="connsiteX5" fmla="*/ 279400 w 353801"/>
                <a:gd name="connsiteY5" fmla="*/ 177801 h 206422"/>
                <a:gd name="connsiteX6" fmla="*/ 228600 w 353801"/>
                <a:gd name="connsiteY6" fmla="*/ 177801 h 206422"/>
                <a:gd name="connsiteX7" fmla="*/ 352425 w 353801"/>
                <a:gd name="connsiteY7" fmla="*/ 206376 h 206422"/>
                <a:gd name="connsiteX8" fmla="*/ 285750 w 353801"/>
                <a:gd name="connsiteY8" fmla="*/ 184151 h 206422"/>
                <a:gd name="connsiteX9" fmla="*/ 146050 w 353801"/>
                <a:gd name="connsiteY9" fmla="*/ 171451 h 206422"/>
                <a:gd name="connsiteX10" fmla="*/ 133350 w 353801"/>
                <a:gd name="connsiteY10" fmla="*/ 165101 h 206422"/>
                <a:gd name="connsiteX11" fmla="*/ 241300 w 353801"/>
                <a:gd name="connsiteY11" fmla="*/ 165101 h 206422"/>
                <a:gd name="connsiteX12" fmla="*/ 104775 w 353801"/>
                <a:gd name="connsiteY12" fmla="*/ 120651 h 206422"/>
                <a:gd name="connsiteX13" fmla="*/ 0 w 353801"/>
                <a:gd name="connsiteY13" fmla="*/ 1 h 20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3801" h="206422">
                  <a:moveTo>
                    <a:pt x="0" y="1"/>
                  </a:moveTo>
                  <a:cubicBezTo>
                    <a:pt x="0" y="-528"/>
                    <a:pt x="104775" y="117476"/>
                    <a:pt x="104775" y="117476"/>
                  </a:cubicBezTo>
                  <a:cubicBezTo>
                    <a:pt x="119062" y="137584"/>
                    <a:pt x="76200" y="115359"/>
                    <a:pt x="85725" y="120651"/>
                  </a:cubicBezTo>
                  <a:cubicBezTo>
                    <a:pt x="95250" y="125943"/>
                    <a:pt x="152400" y="146580"/>
                    <a:pt x="161925" y="149226"/>
                  </a:cubicBezTo>
                  <a:cubicBezTo>
                    <a:pt x="171450" y="151872"/>
                    <a:pt x="123296" y="131764"/>
                    <a:pt x="142875" y="136526"/>
                  </a:cubicBezTo>
                  <a:cubicBezTo>
                    <a:pt x="162454" y="141288"/>
                    <a:pt x="265113" y="170922"/>
                    <a:pt x="279400" y="177801"/>
                  </a:cubicBezTo>
                  <a:cubicBezTo>
                    <a:pt x="293688" y="184680"/>
                    <a:pt x="216429" y="173039"/>
                    <a:pt x="228600" y="177801"/>
                  </a:cubicBezTo>
                  <a:cubicBezTo>
                    <a:pt x="240771" y="182563"/>
                    <a:pt x="342900" y="205318"/>
                    <a:pt x="352425" y="206376"/>
                  </a:cubicBezTo>
                  <a:cubicBezTo>
                    <a:pt x="361950" y="207434"/>
                    <a:pt x="320146" y="189972"/>
                    <a:pt x="285750" y="184151"/>
                  </a:cubicBezTo>
                  <a:cubicBezTo>
                    <a:pt x="251354" y="178330"/>
                    <a:pt x="171450" y="174626"/>
                    <a:pt x="146050" y="171451"/>
                  </a:cubicBezTo>
                  <a:cubicBezTo>
                    <a:pt x="120650" y="168276"/>
                    <a:pt x="117475" y="166159"/>
                    <a:pt x="133350" y="165101"/>
                  </a:cubicBezTo>
                  <a:cubicBezTo>
                    <a:pt x="149225" y="164043"/>
                    <a:pt x="246063" y="172509"/>
                    <a:pt x="241300" y="165101"/>
                  </a:cubicBezTo>
                  <a:cubicBezTo>
                    <a:pt x="236538" y="157693"/>
                    <a:pt x="141817" y="145522"/>
                    <a:pt x="104775" y="120651"/>
                  </a:cubicBezTo>
                  <a:cubicBezTo>
                    <a:pt x="67733" y="95780"/>
                    <a:pt x="0" y="530"/>
                    <a:pt x="0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EFE2776B-421B-B9BD-374D-1AC6E54963BE}"/>
                </a:ext>
              </a:extLst>
            </p:cNvPr>
            <p:cNvSpPr/>
            <p:nvPr/>
          </p:nvSpPr>
          <p:spPr>
            <a:xfrm>
              <a:off x="4521194" y="1962140"/>
              <a:ext cx="247688" cy="178176"/>
            </a:xfrm>
            <a:custGeom>
              <a:avLst/>
              <a:gdLst>
                <a:gd name="connsiteX0" fmla="*/ 6 w 247688"/>
                <a:gd name="connsiteY0" fmla="*/ 10 h 178176"/>
                <a:gd name="connsiteX1" fmla="*/ 177806 w 247688"/>
                <a:gd name="connsiteY1" fmla="*/ 104785 h 178176"/>
                <a:gd name="connsiteX2" fmla="*/ 247656 w 247688"/>
                <a:gd name="connsiteY2" fmla="*/ 107960 h 178176"/>
                <a:gd name="connsiteX3" fmla="*/ 187331 w 247688"/>
                <a:gd name="connsiteY3" fmla="*/ 136535 h 178176"/>
                <a:gd name="connsiteX4" fmla="*/ 219081 w 247688"/>
                <a:gd name="connsiteY4" fmla="*/ 149235 h 178176"/>
                <a:gd name="connsiteX5" fmla="*/ 190506 w 247688"/>
                <a:gd name="connsiteY5" fmla="*/ 177810 h 178176"/>
                <a:gd name="connsiteX6" fmla="*/ 146056 w 247688"/>
                <a:gd name="connsiteY6" fmla="*/ 127010 h 178176"/>
                <a:gd name="connsiteX7" fmla="*/ 88906 w 247688"/>
                <a:gd name="connsiteY7" fmla="*/ 82560 h 178176"/>
                <a:gd name="connsiteX8" fmla="*/ 136531 w 247688"/>
                <a:gd name="connsiteY8" fmla="*/ 117485 h 178176"/>
                <a:gd name="connsiteX9" fmla="*/ 241306 w 247688"/>
                <a:gd name="connsiteY9" fmla="*/ 146060 h 178176"/>
                <a:gd name="connsiteX10" fmla="*/ 171456 w 247688"/>
                <a:gd name="connsiteY10" fmla="*/ 98435 h 178176"/>
                <a:gd name="connsiteX11" fmla="*/ 6 w 247688"/>
                <a:gd name="connsiteY11" fmla="*/ 10 h 17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7688" h="178176">
                  <a:moveTo>
                    <a:pt x="6" y="10"/>
                  </a:moveTo>
                  <a:cubicBezTo>
                    <a:pt x="1064" y="1068"/>
                    <a:pt x="136531" y="86793"/>
                    <a:pt x="177806" y="104785"/>
                  </a:cubicBezTo>
                  <a:cubicBezTo>
                    <a:pt x="219081" y="122777"/>
                    <a:pt x="246069" y="102668"/>
                    <a:pt x="247656" y="107960"/>
                  </a:cubicBezTo>
                  <a:cubicBezTo>
                    <a:pt x="249243" y="113252"/>
                    <a:pt x="192093" y="129656"/>
                    <a:pt x="187331" y="136535"/>
                  </a:cubicBezTo>
                  <a:cubicBezTo>
                    <a:pt x="182569" y="143414"/>
                    <a:pt x="218552" y="142356"/>
                    <a:pt x="219081" y="149235"/>
                  </a:cubicBezTo>
                  <a:cubicBezTo>
                    <a:pt x="219610" y="156114"/>
                    <a:pt x="202677" y="181514"/>
                    <a:pt x="190506" y="177810"/>
                  </a:cubicBezTo>
                  <a:cubicBezTo>
                    <a:pt x="178335" y="174106"/>
                    <a:pt x="162989" y="142885"/>
                    <a:pt x="146056" y="127010"/>
                  </a:cubicBezTo>
                  <a:cubicBezTo>
                    <a:pt x="129123" y="111135"/>
                    <a:pt x="90493" y="84147"/>
                    <a:pt x="88906" y="82560"/>
                  </a:cubicBezTo>
                  <a:cubicBezTo>
                    <a:pt x="87319" y="80973"/>
                    <a:pt x="111131" y="106902"/>
                    <a:pt x="136531" y="117485"/>
                  </a:cubicBezTo>
                  <a:cubicBezTo>
                    <a:pt x="161931" y="128068"/>
                    <a:pt x="235485" y="149235"/>
                    <a:pt x="241306" y="146060"/>
                  </a:cubicBezTo>
                  <a:cubicBezTo>
                    <a:pt x="247127" y="142885"/>
                    <a:pt x="205852" y="120660"/>
                    <a:pt x="171456" y="98435"/>
                  </a:cubicBezTo>
                  <a:cubicBezTo>
                    <a:pt x="137060" y="76210"/>
                    <a:pt x="-1052" y="-1048"/>
                    <a:pt x="6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1689BD80-A36E-DDE5-EF3D-6A558E76E1E3}"/>
                </a:ext>
              </a:extLst>
            </p:cNvPr>
            <p:cNvSpPr/>
            <p:nvPr/>
          </p:nvSpPr>
          <p:spPr>
            <a:xfrm>
              <a:off x="3598710" y="1719898"/>
              <a:ext cx="87506" cy="677890"/>
            </a:xfrm>
            <a:custGeom>
              <a:avLst/>
              <a:gdLst>
                <a:gd name="connsiteX0" fmla="*/ 87465 w 87506"/>
                <a:gd name="connsiteY0" fmla="*/ 952 h 677890"/>
                <a:gd name="connsiteX1" fmla="*/ 43015 w 87506"/>
                <a:gd name="connsiteY1" fmla="*/ 178752 h 677890"/>
                <a:gd name="connsiteX2" fmla="*/ 77940 w 87506"/>
                <a:gd name="connsiteY2" fmla="*/ 258127 h 677890"/>
                <a:gd name="connsiteX3" fmla="*/ 49365 w 87506"/>
                <a:gd name="connsiteY3" fmla="*/ 312102 h 677890"/>
                <a:gd name="connsiteX4" fmla="*/ 39840 w 87506"/>
                <a:gd name="connsiteY4" fmla="*/ 372427 h 677890"/>
                <a:gd name="connsiteX5" fmla="*/ 36665 w 87506"/>
                <a:gd name="connsiteY5" fmla="*/ 429577 h 677890"/>
                <a:gd name="connsiteX6" fmla="*/ 11265 w 87506"/>
                <a:gd name="connsiteY6" fmla="*/ 578802 h 677890"/>
                <a:gd name="connsiteX7" fmla="*/ 17615 w 87506"/>
                <a:gd name="connsiteY7" fmla="*/ 677227 h 677890"/>
                <a:gd name="connsiteX8" fmla="*/ 43015 w 87506"/>
                <a:gd name="connsiteY8" fmla="*/ 531177 h 677890"/>
                <a:gd name="connsiteX9" fmla="*/ 74765 w 87506"/>
                <a:gd name="connsiteY9" fmla="*/ 280352 h 677890"/>
                <a:gd name="connsiteX10" fmla="*/ 1740 w 87506"/>
                <a:gd name="connsiteY10" fmla="*/ 124777 h 677890"/>
                <a:gd name="connsiteX11" fmla="*/ 23965 w 87506"/>
                <a:gd name="connsiteY11" fmla="*/ 115252 h 677890"/>
                <a:gd name="connsiteX12" fmla="*/ 36665 w 87506"/>
                <a:gd name="connsiteY12" fmla="*/ 7302 h 677890"/>
                <a:gd name="connsiteX13" fmla="*/ 33490 w 87506"/>
                <a:gd name="connsiteY13" fmla="*/ 102552 h 677890"/>
                <a:gd name="connsiteX14" fmla="*/ 87465 w 87506"/>
                <a:gd name="connsiteY14" fmla="*/ 952 h 677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7506" h="677890">
                  <a:moveTo>
                    <a:pt x="87465" y="952"/>
                  </a:moveTo>
                  <a:cubicBezTo>
                    <a:pt x="89052" y="13652"/>
                    <a:pt x="44602" y="135890"/>
                    <a:pt x="43015" y="178752"/>
                  </a:cubicBezTo>
                  <a:cubicBezTo>
                    <a:pt x="41428" y="221614"/>
                    <a:pt x="76882" y="235902"/>
                    <a:pt x="77940" y="258127"/>
                  </a:cubicBezTo>
                  <a:cubicBezTo>
                    <a:pt x="78998" y="280352"/>
                    <a:pt x="55715" y="293052"/>
                    <a:pt x="49365" y="312102"/>
                  </a:cubicBezTo>
                  <a:cubicBezTo>
                    <a:pt x="43015" y="331152"/>
                    <a:pt x="41957" y="352848"/>
                    <a:pt x="39840" y="372427"/>
                  </a:cubicBezTo>
                  <a:cubicBezTo>
                    <a:pt x="37723" y="392006"/>
                    <a:pt x="41427" y="395181"/>
                    <a:pt x="36665" y="429577"/>
                  </a:cubicBezTo>
                  <a:cubicBezTo>
                    <a:pt x="31903" y="463973"/>
                    <a:pt x="14440" y="537527"/>
                    <a:pt x="11265" y="578802"/>
                  </a:cubicBezTo>
                  <a:cubicBezTo>
                    <a:pt x="8090" y="620077"/>
                    <a:pt x="12323" y="685164"/>
                    <a:pt x="17615" y="677227"/>
                  </a:cubicBezTo>
                  <a:cubicBezTo>
                    <a:pt x="22907" y="669290"/>
                    <a:pt x="33490" y="597323"/>
                    <a:pt x="43015" y="531177"/>
                  </a:cubicBezTo>
                  <a:cubicBezTo>
                    <a:pt x="52540" y="465031"/>
                    <a:pt x="81644" y="348085"/>
                    <a:pt x="74765" y="280352"/>
                  </a:cubicBezTo>
                  <a:cubicBezTo>
                    <a:pt x="67886" y="212619"/>
                    <a:pt x="10207" y="152294"/>
                    <a:pt x="1740" y="124777"/>
                  </a:cubicBezTo>
                  <a:cubicBezTo>
                    <a:pt x="-6727" y="97260"/>
                    <a:pt x="18144" y="134831"/>
                    <a:pt x="23965" y="115252"/>
                  </a:cubicBezTo>
                  <a:cubicBezTo>
                    <a:pt x="29786" y="95673"/>
                    <a:pt x="35077" y="9419"/>
                    <a:pt x="36665" y="7302"/>
                  </a:cubicBezTo>
                  <a:cubicBezTo>
                    <a:pt x="38253" y="5185"/>
                    <a:pt x="27669" y="98319"/>
                    <a:pt x="33490" y="102552"/>
                  </a:cubicBezTo>
                  <a:cubicBezTo>
                    <a:pt x="39311" y="106785"/>
                    <a:pt x="85878" y="-11748"/>
                    <a:pt x="87465" y="9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37411925-2654-C193-04DF-799757ED310A}"/>
                </a:ext>
              </a:extLst>
            </p:cNvPr>
            <p:cNvSpPr/>
            <p:nvPr/>
          </p:nvSpPr>
          <p:spPr>
            <a:xfrm>
              <a:off x="4438252" y="2174627"/>
              <a:ext cx="99095" cy="181223"/>
            </a:xfrm>
            <a:custGeom>
              <a:avLst/>
              <a:gdLst>
                <a:gd name="connsiteX0" fmla="*/ 398 w 99095"/>
                <a:gd name="connsiteY0" fmla="*/ 248 h 181223"/>
                <a:gd name="connsiteX1" fmla="*/ 95648 w 99095"/>
                <a:gd name="connsiteY1" fmla="*/ 108198 h 181223"/>
                <a:gd name="connsiteX2" fmla="*/ 79773 w 99095"/>
                <a:gd name="connsiteY2" fmla="*/ 146298 h 181223"/>
                <a:gd name="connsiteX3" fmla="*/ 70248 w 99095"/>
                <a:gd name="connsiteY3" fmla="*/ 139948 h 181223"/>
                <a:gd name="connsiteX4" fmla="*/ 41673 w 99095"/>
                <a:gd name="connsiteY4" fmla="*/ 181223 h 181223"/>
                <a:gd name="connsiteX5" fmla="*/ 57548 w 99095"/>
                <a:gd name="connsiteY5" fmla="*/ 139948 h 181223"/>
                <a:gd name="connsiteX6" fmla="*/ 60723 w 99095"/>
                <a:gd name="connsiteY6" fmla="*/ 79623 h 181223"/>
                <a:gd name="connsiteX7" fmla="*/ 398 w 99095"/>
                <a:gd name="connsiteY7" fmla="*/ 248 h 181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095" h="181223">
                  <a:moveTo>
                    <a:pt x="398" y="248"/>
                  </a:moveTo>
                  <a:cubicBezTo>
                    <a:pt x="6219" y="5010"/>
                    <a:pt x="82419" y="83856"/>
                    <a:pt x="95648" y="108198"/>
                  </a:cubicBezTo>
                  <a:cubicBezTo>
                    <a:pt x="108877" y="132540"/>
                    <a:pt x="79773" y="146298"/>
                    <a:pt x="79773" y="146298"/>
                  </a:cubicBezTo>
                  <a:cubicBezTo>
                    <a:pt x="75540" y="151590"/>
                    <a:pt x="76598" y="134127"/>
                    <a:pt x="70248" y="139948"/>
                  </a:cubicBezTo>
                  <a:cubicBezTo>
                    <a:pt x="63898" y="145769"/>
                    <a:pt x="43790" y="181223"/>
                    <a:pt x="41673" y="181223"/>
                  </a:cubicBezTo>
                  <a:cubicBezTo>
                    <a:pt x="39556" y="181223"/>
                    <a:pt x="54373" y="156881"/>
                    <a:pt x="57548" y="139948"/>
                  </a:cubicBezTo>
                  <a:cubicBezTo>
                    <a:pt x="60723" y="123015"/>
                    <a:pt x="67073" y="98673"/>
                    <a:pt x="60723" y="79623"/>
                  </a:cubicBezTo>
                  <a:cubicBezTo>
                    <a:pt x="54373" y="60573"/>
                    <a:pt x="-5423" y="-4514"/>
                    <a:pt x="398" y="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671566B1-9D93-981C-CBF4-8C5D5007AB9B}"/>
                </a:ext>
              </a:extLst>
            </p:cNvPr>
            <p:cNvSpPr/>
            <p:nvPr/>
          </p:nvSpPr>
          <p:spPr>
            <a:xfrm>
              <a:off x="4008660" y="2054215"/>
              <a:ext cx="226987" cy="134616"/>
            </a:xfrm>
            <a:custGeom>
              <a:avLst/>
              <a:gdLst>
                <a:gd name="connsiteX0" fmla="*/ 226790 w 226987"/>
                <a:gd name="connsiteY0" fmla="*/ 57160 h 134616"/>
                <a:gd name="connsiteX1" fmla="*/ 102965 w 226987"/>
                <a:gd name="connsiteY1" fmla="*/ 34935 h 134616"/>
                <a:gd name="connsiteX2" fmla="*/ 1365 w 226987"/>
                <a:gd name="connsiteY2" fmla="*/ 19060 h 134616"/>
                <a:gd name="connsiteX3" fmla="*/ 42640 w 226987"/>
                <a:gd name="connsiteY3" fmla="*/ 50810 h 134616"/>
                <a:gd name="connsiteX4" fmla="*/ 17240 w 226987"/>
                <a:gd name="connsiteY4" fmla="*/ 66685 h 134616"/>
                <a:gd name="connsiteX5" fmla="*/ 55340 w 226987"/>
                <a:gd name="connsiteY5" fmla="*/ 117485 h 134616"/>
                <a:gd name="connsiteX6" fmla="*/ 52165 w 226987"/>
                <a:gd name="connsiteY6" fmla="*/ 133360 h 134616"/>
                <a:gd name="connsiteX7" fmla="*/ 42640 w 226987"/>
                <a:gd name="connsiteY7" fmla="*/ 88910 h 134616"/>
                <a:gd name="connsiteX8" fmla="*/ 45815 w 226987"/>
                <a:gd name="connsiteY8" fmla="*/ 19060 h 134616"/>
                <a:gd name="connsiteX9" fmla="*/ 93440 w 226987"/>
                <a:gd name="connsiteY9" fmla="*/ 22235 h 134616"/>
                <a:gd name="connsiteX10" fmla="*/ 90265 w 226987"/>
                <a:gd name="connsiteY10" fmla="*/ 10 h 134616"/>
                <a:gd name="connsiteX11" fmla="*/ 131540 w 226987"/>
                <a:gd name="connsiteY11" fmla="*/ 25410 h 134616"/>
                <a:gd name="connsiteX12" fmla="*/ 131540 w 226987"/>
                <a:gd name="connsiteY12" fmla="*/ 9535 h 134616"/>
                <a:gd name="connsiteX13" fmla="*/ 226790 w 226987"/>
                <a:gd name="connsiteY13" fmla="*/ 57160 h 13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6987" h="134616">
                  <a:moveTo>
                    <a:pt x="226790" y="57160"/>
                  </a:moveTo>
                  <a:cubicBezTo>
                    <a:pt x="222028" y="61393"/>
                    <a:pt x="140536" y="41285"/>
                    <a:pt x="102965" y="34935"/>
                  </a:cubicBezTo>
                  <a:cubicBezTo>
                    <a:pt x="65394" y="28585"/>
                    <a:pt x="11419" y="16414"/>
                    <a:pt x="1365" y="19060"/>
                  </a:cubicBezTo>
                  <a:cubicBezTo>
                    <a:pt x="-8689" y="21706"/>
                    <a:pt x="39994" y="42873"/>
                    <a:pt x="42640" y="50810"/>
                  </a:cubicBezTo>
                  <a:cubicBezTo>
                    <a:pt x="45286" y="58747"/>
                    <a:pt x="15123" y="55573"/>
                    <a:pt x="17240" y="66685"/>
                  </a:cubicBezTo>
                  <a:cubicBezTo>
                    <a:pt x="19357" y="77797"/>
                    <a:pt x="49519" y="106373"/>
                    <a:pt x="55340" y="117485"/>
                  </a:cubicBezTo>
                  <a:cubicBezTo>
                    <a:pt x="61161" y="128597"/>
                    <a:pt x="54282" y="138122"/>
                    <a:pt x="52165" y="133360"/>
                  </a:cubicBezTo>
                  <a:cubicBezTo>
                    <a:pt x="50048" y="128598"/>
                    <a:pt x="43698" y="107960"/>
                    <a:pt x="42640" y="88910"/>
                  </a:cubicBezTo>
                  <a:cubicBezTo>
                    <a:pt x="41582" y="69860"/>
                    <a:pt x="37348" y="30172"/>
                    <a:pt x="45815" y="19060"/>
                  </a:cubicBezTo>
                  <a:cubicBezTo>
                    <a:pt x="54282" y="7948"/>
                    <a:pt x="86032" y="25410"/>
                    <a:pt x="93440" y="22235"/>
                  </a:cubicBezTo>
                  <a:cubicBezTo>
                    <a:pt x="100848" y="19060"/>
                    <a:pt x="83915" y="-519"/>
                    <a:pt x="90265" y="10"/>
                  </a:cubicBezTo>
                  <a:cubicBezTo>
                    <a:pt x="96615" y="539"/>
                    <a:pt x="124661" y="23823"/>
                    <a:pt x="131540" y="25410"/>
                  </a:cubicBezTo>
                  <a:cubicBezTo>
                    <a:pt x="138419" y="26997"/>
                    <a:pt x="114078" y="5302"/>
                    <a:pt x="131540" y="9535"/>
                  </a:cubicBezTo>
                  <a:cubicBezTo>
                    <a:pt x="149002" y="13768"/>
                    <a:pt x="231552" y="52927"/>
                    <a:pt x="226790" y="57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76FE921D-86C6-EE49-E096-7689A9D0E627}"/>
                </a:ext>
              </a:extLst>
            </p:cNvPr>
            <p:cNvSpPr/>
            <p:nvPr/>
          </p:nvSpPr>
          <p:spPr>
            <a:xfrm>
              <a:off x="4273498" y="2241079"/>
              <a:ext cx="186759" cy="87226"/>
            </a:xfrm>
            <a:custGeom>
              <a:avLst/>
              <a:gdLst>
                <a:gd name="connsiteX0" fmla="*/ 52 w 186759"/>
                <a:gd name="connsiteY0" fmla="*/ 32221 h 87226"/>
                <a:gd name="connsiteX1" fmla="*/ 95302 w 186759"/>
                <a:gd name="connsiteY1" fmla="*/ 22696 h 87226"/>
                <a:gd name="connsiteX2" fmla="*/ 184202 w 186759"/>
                <a:gd name="connsiteY2" fmla="*/ 86196 h 87226"/>
                <a:gd name="connsiteX3" fmla="*/ 155627 w 186759"/>
                <a:gd name="connsiteY3" fmla="*/ 57621 h 87226"/>
                <a:gd name="connsiteX4" fmla="*/ 82602 w 186759"/>
                <a:gd name="connsiteY4" fmla="*/ 471 h 87226"/>
                <a:gd name="connsiteX5" fmla="*/ 52 w 186759"/>
                <a:gd name="connsiteY5" fmla="*/ 32221 h 8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759" h="87226">
                  <a:moveTo>
                    <a:pt x="52" y="32221"/>
                  </a:moveTo>
                  <a:cubicBezTo>
                    <a:pt x="2169" y="35925"/>
                    <a:pt x="64610" y="13700"/>
                    <a:pt x="95302" y="22696"/>
                  </a:cubicBezTo>
                  <a:cubicBezTo>
                    <a:pt x="125994" y="31692"/>
                    <a:pt x="174148" y="80375"/>
                    <a:pt x="184202" y="86196"/>
                  </a:cubicBezTo>
                  <a:cubicBezTo>
                    <a:pt x="194256" y="92017"/>
                    <a:pt x="172560" y="71908"/>
                    <a:pt x="155627" y="57621"/>
                  </a:cubicBezTo>
                  <a:cubicBezTo>
                    <a:pt x="138694" y="43334"/>
                    <a:pt x="105356" y="5234"/>
                    <a:pt x="82602" y="471"/>
                  </a:cubicBezTo>
                  <a:cubicBezTo>
                    <a:pt x="59848" y="-4292"/>
                    <a:pt x="-2065" y="28517"/>
                    <a:pt x="52" y="322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C87F4945-FE15-F0FD-2BB0-A18634541A1C}"/>
                </a:ext>
              </a:extLst>
            </p:cNvPr>
            <p:cNvSpPr/>
            <p:nvPr/>
          </p:nvSpPr>
          <p:spPr>
            <a:xfrm>
              <a:off x="4095161" y="2130417"/>
              <a:ext cx="226116" cy="92497"/>
            </a:xfrm>
            <a:custGeom>
              <a:avLst/>
              <a:gdLst>
                <a:gd name="connsiteX0" fmla="*/ 589 w 226116"/>
                <a:gd name="connsiteY0" fmla="*/ 8 h 92497"/>
                <a:gd name="connsiteX1" fmla="*/ 102189 w 226116"/>
                <a:gd name="connsiteY1" fmla="*/ 34933 h 92497"/>
                <a:gd name="connsiteX2" fmla="*/ 149814 w 226116"/>
                <a:gd name="connsiteY2" fmla="*/ 44458 h 92497"/>
                <a:gd name="connsiteX3" fmla="*/ 172039 w 226116"/>
                <a:gd name="connsiteY3" fmla="*/ 76208 h 92497"/>
                <a:gd name="connsiteX4" fmla="*/ 226014 w 226116"/>
                <a:gd name="connsiteY4" fmla="*/ 92083 h 92497"/>
                <a:gd name="connsiteX5" fmla="*/ 184739 w 226116"/>
                <a:gd name="connsiteY5" fmla="*/ 60333 h 92497"/>
                <a:gd name="connsiteX6" fmla="*/ 152989 w 226116"/>
                <a:gd name="connsiteY6" fmla="*/ 31758 h 92497"/>
                <a:gd name="connsiteX7" fmla="*/ 589 w 226116"/>
                <a:gd name="connsiteY7" fmla="*/ 8 h 92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116" h="92497">
                  <a:moveTo>
                    <a:pt x="589" y="8"/>
                  </a:moveTo>
                  <a:cubicBezTo>
                    <a:pt x="-7878" y="537"/>
                    <a:pt x="77318" y="27525"/>
                    <a:pt x="102189" y="34933"/>
                  </a:cubicBezTo>
                  <a:cubicBezTo>
                    <a:pt x="127060" y="42341"/>
                    <a:pt x="138172" y="37579"/>
                    <a:pt x="149814" y="44458"/>
                  </a:cubicBezTo>
                  <a:cubicBezTo>
                    <a:pt x="161456" y="51337"/>
                    <a:pt x="159339" y="68271"/>
                    <a:pt x="172039" y="76208"/>
                  </a:cubicBezTo>
                  <a:cubicBezTo>
                    <a:pt x="184739" y="84145"/>
                    <a:pt x="223897" y="94729"/>
                    <a:pt x="226014" y="92083"/>
                  </a:cubicBezTo>
                  <a:cubicBezTo>
                    <a:pt x="228131" y="89437"/>
                    <a:pt x="196910" y="70387"/>
                    <a:pt x="184739" y="60333"/>
                  </a:cubicBezTo>
                  <a:cubicBezTo>
                    <a:pt x="172568" y="50279"/>
                    <a:pt x="179447" y="39696"/>
                    <a:pt x="152989" y="31758"/>
                  </a:cubicBezTo>
                  <a:cubicBezTo>
                    <a:pt x="126531" y="23820"/>
                    <a:pt x="9056" y="-521"/>
                    <a:pt x="589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A93B150F-6E32-D7FF-3CBA-77CC9E983D84}"/>
                </a:ext>
              </a:extLst>
            </p:cNvPr>
            <p:cNvSpPr/>
            <p:nvPr/>
          </p:nvSpPr>
          <p:spPr>
            <a:xfrm>
              <a:off x="4073365" y="2139946"/>
              <a:ext cx="140191" cy="143039"/>
            </a:xfrm>
            <a:custGeom>
              <a:avLst/>
              <a:gdLst>
                <a:gd name="connsiteX0" fmla="*/ 160 w 140191"/>
                <a:gd name="connsiteY0" fmla="*/ 4 h 143039"/>
                <a:gd name="connsiteX1" fmla="*/ 98585 w 140191"/>
                <a:gd name="connsiteY1" fmla="*/ 66679 h 143039"/>
                <a:gd name="connsiteX2" fmla="*/ 130335 w 140191"/>
                <a:gd name="connsiteY2" fmla="*/ 85729 h 143039"/>
                <a:gd name="connsiteX3" fmla="*/ 139860 w 140191"/>
                <a:gd name="connsiteY3" fmla="*/ 142879 h 143039"/>
                <a:gd name="connsiteX4" fmla="*/ 136685 w 140191"/>
                <a:gd name="connsiteY4" fmla="*/ 101604 h 143039"/>
                <a:gd name="connsiteX5" fmla="*/ 123985 w 140191"/>
                <a:gd name="connsiteY5" fmla="*/ 63504 h 143039"/>
                <a:gd name="connsiteX6" fmla="*/ 160 w 140191"/>
                <a:gd name="connsiteY6" fmla="*/ 4 h 14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91" h="143039">
                  <a:moveTo>
                    <a:pt x="160" y="4"/>
                  </a:moveTo>
                  <a:cubicBezTo>
                    <a:pt x="-4073" y="533"/>
                    <a:pt x="76889" y="52392"/>
                    <a:pt x="98585" y="66679"/>
                  </a:cubicBezTo>
                  <a:cubicBezTo>
                    <a:pt x="120281" y="80967"/>
                    <a:pt x="123456" y="73029"/>
                    <a:pt x="130335" y="85729"/>
                  </a:cubicBezTo>
                  <a:cubicBezTo>
                    <a:pt x="137214" y="98429"/>
                    <a:pt x="138802" y="140233"/>
                    <a:pt x="139860" y="142879"/>
                  </a:cubicBezTo>
                  <a:cubicBezTo>
                    <a:pt x="140918" y="145525"/>
                    <a:pt x="139331" y="114833"/>
                    <a:pt x="136685" y="101604"/>
                  </a:cubicBezTo>
                  <a:cubicBezTo>
                    <a:pt x="134039" y="88375"/>
                    <a:pt x="141447" y="77791"/>
                    <a:pt x="123985" y="63504"/>
                  </a:cubicBezTo>
                  <a:cubicBezTo>
                    <a:pt x="106523" y="49217"/>
                    <a:pt x="4393" y="-525"/>
                    <a:pt x="160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133CC215-05F1-B195-DE05-4F2E1E314F86}"/>
                </a:ext>
              </a:extLst>
            </p:cNvPr>
            <p:cNvSpPr/>
            <p:nvPr/>
          </p:nvSpPr>
          <p:spPr>
            <a:xfrm>
              <a:off x="3746500" y="2276475"/>
              <a:ext cx="418832" cy="126773"/>
            </a:xfrm>
            <a:custGeom>
              <a:avLst/>
              <a:gdLst>
                <a:gd name="connsiteX0" fmla="*/ 0 w 418832"/>
                <a:gd name="connsiteY0" fmla="*/ 0 h 126773"/>
                <a:gd name="connsiteX1" fmla="*/ 263525 w 418832"/>
                <a:gd name="connsiteY1" fmla="*/ 66675 h 126773"/>
                <a:gd name="connsiteX2" fmla="*/ 415925 w 418832"/>
                <a:gd name="connsiteY2" fmla="*/ 123825 h 126773"/>
                <a:gd name="connsiteX3" fmla="*/ 352425 w 418832"/>
                <a:gd name="connsiteY3" fmla="*/ 111125 h 126773"/>
                <a:gd name="connsiteX4" fmla="*/ 215900 w 418832"/>
                <a:gd name="connsiteY4" fmla="*/ 47625 h 126773"/>
                <a:gd name="connsiteX5" fmla="*/ 187325 w 418832"/>
                <a:gd name="connsiteY5" fmla="*/ 31750 h 126773"/>
                <a:gd name="connsiteX6" fmla="*/ 206375 w 418832"/>
                <a:gd name="connsiteY6" fmla="*/ 34925 h 126773"/>
                <a:gd name="connsiteX7" fmla="*/ 0 w 418832"/>
                <a:gd name="connsiteY7" fmla="*/ 0 h 12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832" h="126773">
                  <a:moveTo>
                    <a:pt x="0" y="0"/>
                  </a:moveTo>
                  <a:cubicBezTo>
                    <a:pt x="97102" y="23018"/>
                    <a:pt x="194204" y="46037"/>
                    <a:pt x="263525" y="66675"/>
                  </a:cubicBezTo>
                  <a:cubicBezTo>
                    <a:pt x="332846" y="87313"/>
                    <a:pt x="401108" y="116417"/>
                    <a:pt x="415925" y="123825"/>
                  </a:cubicBezTo>
                  <a:cubicBezTo>
                    <a:pt x="430742" y="131233"/>
                    <a:pt x="385763" y="123825"/>
                    <a:pt x="352425" y="111125"/>
                  </a:cubicBezTo>
                  <a:cubicBezTo>
                    <a:pt x="319088" y="98425"/>
                    <a:pt x="243417" y="60854"/>
                    <a:pt x="215900" y="47625"/>
                  </a:cubicBezTo>
                  <a:cubicBezTo>
                    <a:pt x="188383" y="34396"/>
                    <a:pt x="188913" y="33867"/>
                    <a:pt x="187325" y="31750"/>
                  </a:cubicBezTo>
                  <a:cubicBezTo>
                    <a:pt x="185737" y="29633"/>
                    <a:pt x="206375" y="34925"/>
                    <a:pt x="206375" y="349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79BFE7BF-E989-DFBC-F600-CD1465B31D7E}"/>
                </a:ext>
              </a:extLst>
            </p:cNvPr>
            <p:cNvSpPr/>
            <p:nvPr/>
          </p:nvSpPr>
          <p:spPr>
            <a:xfrm>
              <a:off x="4149723" y="2425416"/>
              <a:ext cx="339261" cy="162209"/>
            </a:xfrm>
            <a:custGeom>
              <a:avLst/>
              <a:gdLst>
                <a:gd name="connsiteX0" fmla="*/ 2 w 339261"/>
                <a:gd name="connsiteY0" fmla="*/ 284 h 162209"/>
                <a:gd name="connsiteX1" fmla="*/ 120652 w 339261"/>
                <a:gd name="connsiteY1" fmla="*/ 25684 h 162209"/>
                <a:gd name="connsiteX2" fmla="*/ 152402 w 339261"/>
                <a:gd name="connsiteY2" fmla="*/ 25684 h 162209"/>
                <a:gd name="connsiteX3" fmla="*/ 139702 w 339261"/>
                <a:gd name="connsiteY3" fmla="*/ 38384 h 162209"/>
                <a:gd name="connsiteX4" fmla="*/ 196852 w 339261"/>
                <a:gd name="connsiteY4" fmla="*/ 82834 h 162209"/>
                <a:gd name="connsiteX5" fmla="*/ 190502 w 339261"/>
                <a:gd name="connsiteY5" fmla="*/ 73309 h 162209"/>
                <a:gd name="connsiteX6" fmla="*/ 336552 w 339261"/>
                <a:gd name="connsiteY6" fmla="*/ 152684 h 162209"/>
                <a:gd name="connsiteX7" fmla="*/ 285752 w 339261"/>
                <a:gd name="connsiteY7" fmla="*/ 136809 h 162209"/>
                <a:gd name="connsiteX8" fmla="*/ 288927 w 339261"/>
                <a:gd name="connsiteY8" fmla="*/ 162209 h 162209"/>
                <a:gd name="connsiteX9" fmla="*/ 225427 w 339261"/>
                <a:gd name="connsiteY9" fmla="*/ 136809 h 162209"/>
                <a:gd name="connsiteX10" fmla="*/ 215902 w 339261"/>
                <a:gd name="connsiteY10" fmla="*/ 124109 h 162209"/>
                <a:gd name="connsiteX11" fmla="*/ 149227 w 339261"/>
                <a:gd name="connsiteY11" fmla="*/ 63784 h 162209"/>
                <a:gd name="connsiteX12" fmla="*/ 123827 w 339261"/>
                <a:gd name="connsiteY12" fmla="*/ 44734 h 162209"/>
                <a:gd name="connsiteX13" fmla="*/ 2 w 339261"/>
                <a:gd name="connsiteY13" fmla="*/ 284 h 162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9261" h="162209">
                  <a:moveTo>
                    <a:pt x="2" y="284"/>
                  </a:moveTo>
                  <a:cubicBezTo>
                    <a:pt x="-527" y="-2891"/>
                    <a:pt x="95252" y="21451"/>
                    <a:pt x="120652" y="25684"/>
                  </a:cubicBezTo>
                  <a:cubicBezTo>
                    <a:pt x="146052" y="29917"/>
                    <a:pt x="149227" y="23567"/>
                    <a:pt x="152402" y="25684"/>
                  </a:cubicBezTo>
                  <a:cubicBezTo>
                    <a:pt x="155577" y="27801"/>
                    <a:pt x="132294" y="28859"/>
                    <a:pt x="139702" y="38384"/>
                  </a:cubicBezTo>
                  <a:cubicBezTo>
                    <a:pt x="147110" y="47909"/>
                    <a:pt x="196852" y="82834"/>
                    <a:pt x="196852" y="82834"/>
                  </a:cubicBezTo>
                  <a:cubicBezTo>
                    <a:pt x="205319" y="88655"/>
                    <a:pt x="167219" y="61667"/>
                    <a:pt x="190502" y="73309"/>
                  </a:cubicBezTo>
                  <a:cubicBezTo>
                    <a:pt x="213785" y="84951"/>
                    <a:pt x="320677" y="142101"/>
                    <a:pt x="336552" y="152684"/>
                  </a:cubicBezTo>
                  <a:cubicBezTo>
                    <a:pt x="352427" y="163267"/>
                    <a:pt x="293690" y="135221"/>
                    <a:pt x="285752" y="136809"/>
                  </a:cubicBezTo>
                  <a:cubicBezTo>
                    <a:pt x="277814" y="138397"/>
                    <a:pt x="298981" y="162209"/>
                    <a:pt x="288927" y="162209"/>
                  </a:cubicBezTo>
                  <a:cubicBezTo>
                    <a:pt x="278873" y="162209"/>
                    <a:pt x="237598" y="143159"/>
                    <a:pt x="225427" y="136809"/>
                  </a:cubicBezTo>
                  <a:cubicBezTo>
                    <a:pt x="213256" y="130459"/>
                    <a:pt x="228602" y="136280"/>
                    <a:pt x="215902" y="124109"/>
                  </a:cubicBezTo>
                  <a:cubicBezTo>
                    <a:pt x="203202" y="111938"/>
                    <a:pt x="164573" y="77013"/>
                    <a:pt x="149227" y="63784"/>
                  </a:cubicBezTo>
                  <a:cubicBezTo>
                    <a:pt x="133881" y="50555"/>
                    <a:pt x="143406" y="52672"/>
                    <a:pt x="123827" y="44734"/>
                  </a:cubicBezTo>
                  <a:cubicBezTo>
                    <a:pt x="104248" y="36796"/>
                    <a:pt x="531" y="3459"/>
                    <a:pt x="2" y="2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7A5A1BF1-E510-F225-8FDC-E0F63266B837}"/>
                </a:ext>
              </a:extLst>
            </p:cNvPr>
            <p:cNvSpPr/>
            <p:nvPr/>
          </p:nvSpPr>
          <p:spPr>
            <a:xfrm>
              <a:off x="4022695" y="1463319"/>
              <a:ext cx="266749" cy="185955"/>
            </a:xfrm>
            <a:custGeom>
              <a:avLst/>
              <a:gdLst>
                <a:gd name="connsiteX0" fmla="*/ 117505 w 266749"/>
                <a:gd name="connsiteY0" fmla="*/ 13056 h 185955"/>
                <a:gd name="connsiteX1" fmla="*/ 215930 w 266749"/>
                <a:gd name="connsiteY1" fmla="*/ 98781 h 185955"/>
                <a:gd name="connsiteX2" fmla="*/ 266730 w 266749"/>
                <a:gd name="connsiteY2" fmla="*/ 127356 h 185955"/>
                <a:gd name="connsiteX3" fmla="*/ 222280 w 266749"/>
                <a:gd name="connsiteY3" fmla="*/ 140056 h 185955"/>
                <a:gd name="connsiteX4" fmla="*/ 241330 w 266749"/>
                <a:gd name="connsiteY4" fmla="*/ 184506 h 185955"/>
                <a:gd name="connsiteX5" fmla="*/ 206405 w 266749"/>
                <a:gd name="connsiteY5" fmla="*/ 168631 h 185955"/>
                <a:gd name="connsiteX6" fmla="*/ 98455 w 266749"/>
                <a:gd name="connsiteY6" fmla="*/ 105131 h 185955"/>
                <a:gd name="connsiteX7" fmla="*/ 30 w 266749"/>
                <a:gd name="connsiteY7" fmla="*/ 356 h 185955"/>
                <a:gd name="connsiteX8" fmla="*/ 88930 w 266749"/>
                <a:gd name="connsiteY8" fmla="*/ 73381 h 185955"/>
                <a:gd name="connsiteX9" fmla="*/ 177830 w 266749"/>
                <a:gd name="connsiteY9" fmla="*/ 140056 h 185955"/>
                <a:gd name="connsiteX10" fmla="*/ 212755 w 266749"/>
                <a:gd name="connsiteY10" fmla="*/ 162281 h 185955"/>
                <a:gd name="connsiteX11" fmla="*/ 206405 w 266749"/>
                <a:gd name="connsiteY11" fmla="*/ 101956 h 185955"/>
                <a:gd name="connsiteX12" fmla="*/ 117505 w 266749"/>
                <a:gd name="connsiteY12" fmla="*/ 13056 h 185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6749" h="185955">
                  <a:moveTo>
                    <a:pt x="117505" y="13056"/>
                  </a:moveTo>
                  <a:cubicBezTo>
                    <a:pt x="119092" y="12527"/>
                    <a:pt x="191059" y="79731"/>
                    <a:pt x="215930" y="98781"/>
                  </a:cubicBezTo>
                  <a:cubicBezTo>
                    <a:pt x="240801" y="117831"/>
                    <a:pt x="265672" y="120477"/>
                    <a:pt x="266730" y="127356"/>
                  </a:cubicBezTo>
                  <a:cubicBezTo>
                    <a:pt x="267788" y="134235"/>
                    <a:pt x="226513" y="130531"/>
                    <a:pt x="222280" y="140056"/>
                  </a:cubicBezTo>
                  <a:cubicBezTo>
                    <a:pt x="218047" y="149581"/>
                    <a:pt x="241330" y="184506"/>
                    <a:pt x="241330" y="184506"/>
                  </a:cubicBezTo>
                  <a:cubicBezTo>
                    <a:pt x="238684" y="189268"/>
                    <a:pt x="230217" y="181860"/>
                    <a:pt x="206405" y="168631"/>
                  </a:cubicBezTo>
                  <a:cubicBezTo>
                    <a:pt x="182593" y="155402"/>
                    <a:pt x="132851" y="133177"/>
                    <a:pt x="98455" y="105131"/>
                  </a:cubicBezTo>
                  <a:cubicBezTo>
                    <a:pt x="64059" y="77085"/>
                    <a:pt x="1617" y="5648"/>
                    <a:pt x="30" y="356"/>
                  </a:cubicBezTo>
                  <a:cubicBezTo>
                    <a:pt x="-1557" y="-4936"/>
                    <a:pt x="59297" y="50098"/>
                    <a:pt x="88930" y="73381"/>
                  </a:cubicBezTo>
                  <a:cubicBezTo>
                    <a:pt x="118563" y="96664"/>
                    <a:pt x="157193" y="125239"/>
                    <a:pt x="177830" y="140056"/>
                  </a:cubicBezTo>
                  <a:cubicBezTo>
                    <a:pt x="198467" y="154873"/>
                    <a:pt x="207993" y="168631"/>
                    <a:pt x="212755" y="162281"/>
                  </a:cubicBezTo>
                  <a:cubicBezTo>
                    <a:pt x="217517" y="155931"/>
                    <a:pt x="219105" y="123652"/>
                    <a:pt x="206405" y="101956"/>
                  </a:cubicBezTo>
                  <a:cubicBezTo>
                    <a:pt x="193705" y="80260"/>
                    <a:pt x="115918" y="13585"/>
                    <a:pt x="117505" y="13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FFAF9F9E-D654-4BF5-08B4-9161E63331ED}"/>
                </a:ext>
              </a:extLst>
            </p:cNvPr>
            <p:cNvSpPr/>
            <p:nvPr/>
          </p:nvSpPr>
          <p:spPr>
            <a:xfrm>
              <a:off x="3698713" y="1989386"/>
              <a:ext cx="400291" cy="118817"/>
            </a:xfrm>
            <a:custGeom>
              <a:avLst/>
              <a:gdLst>
                <a:gd name="connsiteX0" fmla="*/ 400212 w 400291"/>
                <a:gd name="connsiteY0" fmla="*/ 1339 h 118817"/>
                <a:gd name="connsiteX1" fmla="*/ 133512 w 400291"/>
                <a:gd name="connsiteY1" fmla="*/ 48964 h 118817"/>
                <a:gd name="connsiteX2" fmla="*/ 197012 w 400291"/>
                <a:gd name="connsiteY2" fmla="*/ 61664 h 118817"/>
                <a:gd name="connsiteX3" fmla="*/ 108112 w 400291"/>
                <a:gd name="connsiteY3" fmla="*/ 55314 h 118817"/>
                <a:gd name="connsiteX4" fmla="*/ 162 w 400291"/>
                <a:gd name="connsiteY4" fmla="*/ 118814 h 118817"/>
                <a:gd name="connsiteX5" fmla="*/ 133512 w 400291"/>
                <a:gd name="connsiteY5" fmla="*/ 52139 h 118817"/>
                <a:gd name="connsiteX6" fmla="*/ 101762 w 400291"/>
                <a:gd name="connsiteY6" fmla="*/ 33089 h 118817"/>
                <a:gd name="connsiteX7" fmla="*/ 216062 w 400291"/>
                <a:gd name="connsiteY7" fmla="*/ 26739 h 118817"/>
                <a:gd name="connsiteX8" fmla="*/ 162087 w 400291"/>
                <a:gd name="connsiteY8" fmla="*/ 14039 h 118817"/>
                <a:gd name="connsiteX9" fmla="*/ 400212 w 400291"/>
                <a:gd name="connsiteY9" fmla="*/ 1339 h 118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0291" h="118817">
                  <a:moveTo>
                    <a:pt x="400212" y="1339"/>
                  </a:moveTo>
                  <a:cubicBezTo>
                    <a:pt x="395450" y="7160"/>
                    <a:pt x="167379" y="38910"/>
                    <a:pt x="133512" y="48964"/>
                  </a:cubicBezTo>
                  <a:cubicBezTo>
                    <a:pt x="99645" y="59018"/>
                    <a:pt x="201245" y="60606"/>
                    <a:pt x="197012" y="61664"/>
                  </a:cubicBezTo>
                  <a:cubicBezTo>
                    <a:pt x="192779" y="62722"/>
                    <a:pt x="140920" y="45789"/>
                    <a:pt x="108112" y="55314"/>
                  </a:cubicBezTo>
                  <a:cubicBezTo>
                    <a:pt x="75304" y="64839"/>
                    <a:pt x="-4071" y="119343"/>
                    <a:pt x="162" y="118814"/>
                  </a:cubicBezTo>
                  <a:cubicBezTo>
                    <a:pt x="4395" y="118285"/>
                    <a:pt x="116579" y="66426"/>
                    <a:pt x="133512" y="52139"/>
                  </a:cubicBezTo>
                  <a:cubicBezTo>
                    <a:pt x="150445" y="37852"/>
                    <a:pt x="88004" y="37322"/>
                    <a:pt x="101762" y="33089"/>
                  </a:cubicBezTo>
                  <a:cubicBezTo>
                    <a:pt x="115520" y="28856"/>
                    <a:pt x="206008" y="29914"/>
                    <a:pt x="216062" y="26739"/>
                  </a:cubicBezTo>
                  <a:cubicBezTo>
                    <a:pt x="226116" y="23564"/>
                    <a:pt x="128749" y="17743"/>
                    <a:pt x="162087" y="14039"/>
                  </a:cubicBezTo>
                  <a:cubicBezTo>
                    <a:pt x="195425" y="10335"/>
                    <a:pt x="404974" y="-4482"/>
                    <a:pt x="400212" y="1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DAC1D125-CB81-1DCC-301C-4466CE14D595}"/>
                </a:ext>
              </a:extLst>
            </p:cNvPr>
            <p:cNvSpPr/>
            <p:nvPr/>
          </p:nvSpPr>
          <p:spPr>
            <a:xfrm>
              <a:off x="4502139" y="2136599"/>
              <a:ext cx="136554" cy="337480"/>
            </a:xfrm>
            <a:custGeom>
              <a:avLst/>
              <a:gdLst>
                <a:gd name="connsiteX0" fmla="*/ 11 w 136554"/>
                <a:gd name="connsiteY0" fmla="*/ 176 h 337480"/>
                <a:gd name="connsiteX1" fmla="*/ 88911 w 136554"/>
                <a:gd name="connsiteY1" fmla="*/ 158926 h 337480"/>
                <a:gd name="connsiteX2" fmla="*/ 88911 w 136554"/>
                <a:gd name="connsiteY2" fmla="*/ 133526 h 337480"/>
                <a:gd name="connsiteX3" fmla="*/ 98436 w 136554"/>
                <a:gd name="connsiteY3" fmla="*/ 238301 h 337480"/>
                <a:gd name="connsiteX4" fmla="*/ 114311 w 136554"/>
                <a:gd name="connsiteY4" fmla="*/ 320851 h 337480"/>
                <a:gd name="connsiteX5" fmla="*/ 114311 w 136554"/>
                <a:gd name="connsiteY5" fmla="*/ 298626 h 337480"/>
                <a:gd name="connsiteX6" fmla="*/ 136536 w 136554"/>
                <a:gd name="connsiteY6" fmla="*/ 336726 h 337480"/>
                <a:gd name="connsiteX7" fmla="*/ 117486 w 136554"/>
                <a:gd name="connsiteY7" fmla="*/ 257351 h 337480"/>
                <a:gd name="connsiteX8" fmla="*/ 85736 w 136554"/>
                <a:gd name="connsiteY8" fmla="*/ 136701 h 337480"/>
                <a:gd name="connsiteX9" fmla="*/ 82561 w 136554"/>
                <a:gd name="connsiteY9" fmla="*/ 127176 h 337480"/>
                <a:gd name="connsiteX10" fmla="*/ 11 w 136554"/>
                <a:gd name="connsiteY10" fmla="*/ 176 h 337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554" h="337480">
                  <a:moveTo>
                    <a:pt x="11" y="176"/>
                  </a:moveTo>
                  <a:cubicBezTo>
                    <a:pt x="1069" y="5467"/>
                    <a:pt x="74094" y="136701"/>
                    <a:pt x="88911" y="158926"/>
                  </a:cubicBezTo>
                  <a:cubicBezTo>
                    <a:pt x="103728" y="181151"/>
                    <a:pt x="87324" y="120297"/>
                    <a:pt x="88911" y="133526"/>
                  </a:cubicBezTo>
                  <a:cubicBezTo>
                    <a:pt x="90498" y="146755"/>
                    <a:pt x="94203" y="207080"/>
                    <a:pt x="98436" y="238301"/>
                  </a:cubicBezTo>
                  <a:cubicBezTo>
                    <a:pt x="102669" y="269522"/>
                    <a:pt x="111665" y="310797"/>
                    <a:pt x="114311" y="320851"/>
                  </a:cubicBezTo>
                  <a:cubicBezTo>
                    <a:pt x="116957" y="330905"/>
                    <a:pt x="110607" y="295980"/>
                    <a:pt x="114311" y="298626"/>
                  </a:cubicBezTo>
                  <a:cubicBezTo>
                    <a:pt x="118015" y="301272"/>
                    <a:pt x="136007" y="343605"/>
                    <a:pt x="136536" y="336726"/>
                  </a:cubicBezTo>
                  <a:cubicBezTo>
                    <a:pt x="137065" y="329847"/>
                    <a:pt x="125953" y="290688"/>
                    <a:pt x="117486" y="257351"/>
                  </a:cubicBezTo>
                  <a:cubicBezTo>
                    <a:pt x="109019" y="224014"/>
                    <a:pt x="91557" y="158397"/>
                    <a:pt x="85736" y="136701"/>
                  </a:cubicBezTo>
                  <a:cubicBezTo>
                    <a:pt x="79915" y="115005"/>
                    <a:pt x="92615" y="144109"/>
                    <a:pt x="82561" y="127176"/>
                  </a:cubicBezTo>
                  <a:cubicBezTo>
                    <a:pt x="72507" y="110243"/>
                    <a:pt x="-1047" y="-5115"/>
                    <a:pt x="11" y="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588B3594-D0D6-E051-6237-C5DE967571C5}"/>
                </a:ext>
              </a:extLst>
            </p:cNvPr>
            <p:cNvSpPr/>
            <p:nvPr/>
          </p:nvSpPr>
          <p:spPr>
            <a:xfrm>
              <a:off x="3743325" y="2274558"/>
              <a:ext cx="127820" cy="170198"/>
            </a:xfrm>
            <a:custGeom>
              <a:avLst/>
              <a:gdLst>
                <a:gd name="connsiteX0" fmla="*/ 0 w 127820"/>
                <a:gd name="connsiteY0" fmla="*/ 1917 h 170198"/>
                <a:gd name="connsiteX1" fmla="*/ 82550 w 127820"/>
                <a:gd name="connsiteY1" fmla="*/ 109867 h 170198"/>
                <a:gd name="connsiteX2" fmla="*/ 82550 w 127820"/>
                <a:gd name="connsiteY2" fmla="*/ 170192 h 170198"/>
                <a:gd name="connsiteX3" fmla="*/ 111125 w 127820"/>
                <a:gd name="connsiteY3" fmla="*/ 106692 h 170198"/>
                <a:gd name="connsiteX4" fmla="*/ 120650 w 127820"/>
                <a:gd name="connsiteY4" fmla="*/ 65417 h 170198"/>
                <a:gd name="connsiteX5" fmla="*/ 127000 w 127820"/>
                <a:gd name="connsiteY5" fmla="*/ 84467 h 170198"/>
                <a:gd name="connsiteX6" fmla="*/ 101600 w 127820"/>
                <a:gd name="connsiteY6" fmla="*/ 36842 h 170198"/>
                <a:gd name="connsiteX7" fmla="*/ 101600 w 127820"/>
                <a:gd name="connsiteY7" fmla="*/ 52717 h 170198"/>
                <a:gd name="connsiteX8" fmla="*/ 82550 w 127820"/>
                <a:gd name="connsiteY8" fmla="*/ 40017 h 170198"/>
                <a:gd name="connsiteX9" fmla="*/ 0 w 127820"/>
                <a:gd name="connsiteY9" fmla="*/ 1917 h 17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820" h="170198">
                  <a:moveTo>
                    <a:pt x="0" y="1917"/>
                  </a:moveTo>
                  <a:cubicBezTo>
                    <a:pt x="0" y="13559"/>
                    <a:pt x="68792" y="81821"/>
                    <a:pt x="82550" y="109867"/>
                  </a:cubicBezTo>
                  <a:cubicBezTo>
                    <a:pt x="96308" y="137913"/>
                    <a:pt x="77788" y="170721"/>
                    <a:pt x="82550" y="170192"/>
                  </a:cubicBezTo>
                  <a:cubicBezTo>
                    <a:pt x="87313" y="169663"/>
                    <a:pt x="104775" y="124154"/>
                    <a:pt x="111125" y="106692"/>
                  </a:cubicBezTo>
                  <a:cubicBezTo>
                    <a:pt x="117475" y="89230"/>
                    <a:pt x="118004" y="69121"/>
                    <a:pt x="120650" y="65417"/>
                  </a:cubicBezTo>
                  <a:cubicBezTo>
                    <a:pt x="123296" y="61713"/>
                    <a:pt x="130175" y="89229"/>
                    <a:pt x="127000" y="84467"/>
                  </a:cubicBezTo>
                  <a:cubicBezTo>
                    <a:pt x="123825" y="79705"/>
                    <a:pt x="105833" y="42134"/>
                    <a:pt x="101600" y="36842"/>
                  </a:cubicBezTo>
                  <a:cubicBezTo>
                    <a:pt x="97367" y="31550"/>
                    <a:pt x="104775" y="52188"/>
                    <a:pt x="101600" y="52717"/>
                  </a:cubicBezTo>
                  <a:cubicBezTo>
                    <a:pt x="98425" y="53246"/>
                    <a:pt x="94721" y="44779"/>
                    <a:pt x="82550" y="40017"/>
                  </a:cubicBezTo>
                  <a:cubicBezTo>
                    <a:pt x="70379" y="35255"/>
                    <a:pt x="0" y="-9725"/>
                    <a:pt x="0" y="19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B99365BD-D070-3672-BA32-784A0D8A2288}"/>
                </a:ext>
              </a:extLst>
            </p:cNvPr>
            <p:cNvSpPr/>
            <p:nvPr/>
          </p:nvSpPr>
          <p:spPr>
            <a:xfrm>
              <a:off x="3811632" y="2331878"/>
              <a:ext cx="340797" cy="157819"/>
            </a:xfrm>
            <a:custGeom>
              <a:avLst/>
              <a:gdLst>
                <a:gd name="connsiteX0" fmla="*/ 1543 w 340797"/>
                <a:gd name="connsiteY0" fmla="*/ 1747 h 157819"/>
                <a:gd name="connsiteX1" fmla="*/ 220618 w 340797"/>
                <a:gd name="connsiteY1" fmla="*/ 71597 h 157819"/>
                <a:gd name="connsiteX2" fmla="*/ 207918 w 340797"/>
                <a:gd name="connsiteY2" fmla="*/ 84297 h 157819"/>
                <a:gd name="connsiteX3" fmla="*/ 315868 w 340797"/>
                <a:gd name="connsiteY3" fmla="*/ 125572 h 157819"/>
                <a:gd name="connsiteX4" fmla="*/ 338093 w 340797"/>
                <a:gd name="connsiteY4" fmla="*/ 157322 h 157819"/>
                <a:gd name="connsiteX5" fmla="*/ 271418 w 340797"/>
                <a:gd name="connsiteY5" fmla="*/ 100172 h 157819"/>
                <a:gd name="connsiteX6" fmla="*/ 207918 w 340797"/>
                <a:gd name="connsiteY6" fmla="*/ 62072 h 157819"/>
                <a:gd name="connsiteX7" fmla="*/ 198393 w 340797"/>
                <a:gd name="connsiteY7" fmla="*/ 55722 h 157819"/>
                <a:gd name="connsiteX8" fmla="*/ 125368 w 340797"/>
                <a:gd name="connsiteY8" fmla="*/ 23972 h 157819"/>
                <a:gd name="connsiteX9" fmla="*/ 1543 w 340797"/>
                <a:gd name="connsiteY9" fmla="*/ 1747 h 157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797" h="157819">
                  <a:moveTo>
                    <a:pt x="1543" y="1747"/>
                  </a:moveTo>
                  <a:cubicBezTo>
                    <a:pt x="17418" y="9684"/>
                    <a:pt x="186222" y="57839"/>
                    <a:pt x="220618" y="71597"/>
                  </a:cubicBezTo>
                  <a:cubicBezTo>
                    <a:pt x="255014" y="85355"/>
                    <a:pt x="192043" y="75301"/>
                    <a:pt x="207918" y="84297"/>
                  </a:cubicBezTo>
                  <a:cubicBezTo>
                    <a:pt x="223793" y="93293"/>
                    <a:pt x="294172" y="113401"/>
                    <a:pt x="315868" y="125572"/>
                  </a:cubicBezTo>
                  <a:cubicBezTo>
                    <a:pt x="337564" y="137743"/>
                    <a:pt x="345501" y="161555"/>
                    <a:pt x="338093" y="157322"/>
                  </a:cubicBezTo>
                  <a:cubicBezTo>
                    <a:pt x="330685" y="153089"/>
                    <a:pt x="293114" y="116047"/>
                    <a:pt x="271418" y="100172"/>
                  </a:cubicBezTo>
                  <a:cubicBezTo>
                    <a:pt x="249722" y="84297"/>
                    <a:pt x="220089" y="69480"/>
                    <a:pt x="207918" y="62072"/>
                  </a:cubicBezTo>
                  <a:cubicBezTo>
                    <a:pt x="195747" y="54664"/>
                    <a:pt x="212151" y="62072"/>
                    <a:pt x="198393" y="55722"/>
                  </a:cubicBezTo>
                  <a:cubicBezTo>
                    <a:pt x="184635" y="49372"/>
                    <a:pt x="153943" y="32968"/>
                    <a:pt x="125368" y="23972"/>
                  </a:cubicBezTo>
                  <a:cubicBezTo>
                    <a:pt x="96793" y="14976"/>
                    <a:pt x="-14332" y="-6190"/>
                    <a:pt x="1543" y="17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17A3E90A-10F8-BD81-7A28-D68505860CEA}"/>
                </a:ext>
              </a:extLst>
            </p:cNvPr>
            <p:cNvSpPr/>
            <p:nvPr/>
          </p:nvSpPr>
          <p:spPr>
            <a:xfrm>
              <a:off x="4085345" y="2447847"/>
              <a:ext cx="303711" cy="98565"/>
            </a:xfrm>
            <a:custGeom>
              <a:avLst/>
              <a:gdLst>
                <a:gd name="connsiteX0" fmla="*/ 880 w 303711"/>
                <a:gd name="connsiteY0" fmla="*/ 78 h 98565"/>
                <a:gd name="connsiteX1" fmla="*/ 172330 w 303711"/>
                <a:gd name="connsiteY1" fmla="*/ 54053 h 98565"/>
                <a:gd name="connsiteX2" fmla="*/ 96130 w 303711"/>
                <a:gd name="connsiteY2" fmla="*/ 54053 h 98565"/>
                <a:gd name="connsiteX3" fmla="*/ 251705 w 303711"/>
                <a:gd name="connsiteY3" fmla="*/ 63578 h 98565"/>
                <a:gd name="connsiteX4" fmla="*/ 302505 w 303711"/>
                <a:gd name="connsiteY4" fmla="*/ 98503 h 98565"/>
                <a:gd name="connsiteX5" fmla="*/ 210430 w 303711"/>
                <a:gd name="connsiteY5" fmla="*/ 54053 h 98565"/>
                <a:gd name="connsiteX6" fmla="*/ 131055 w 303711"/>
                <a:gd name="connsiteY6" fmla="*/ 25478 h 98565"/>
                <a:gd name="connsiteX7" fmla="*/ 105655 w 303711"/>
                <a:gd name="connsiteY7" fmla="*/ 41353 h 98565"/>
                <a:gd name="connsiteX8" fmla="*/ 880 w 303711"/>
                <a:gd name="connsiteY8" fmla="*/ 78 h 9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3711" h="98565">
                  <a:moveTo>
                    <a:pt x="880" y="78"/>
                  </a:moveTo>
                  <a:cubicBezTo>
                    <a:pt x="11992" y="2195"/>
                    <a:pt x="156455" y="45057"/>
                    <a:pt x="172330" y="54053"/>
                  </a:cubicBezTo>
                  <a:cubicBezTo>
                    <a:pt x="188205" y="63049"/>
                    <a:pt x="82901" y="52466"/>
                    <a:pt x="96130" y="54053"/>
                  </a:cubicBezTo>
                  <a:cubicBezTo>
                    <a:pt x="109359" y="55640"/>
                    <a:pt x="217309" y="56170"/>
                    <a:pt x="251705" y="63578"/>
                  </a:cubicBezTo>
                  <a:cubicBezTo>
                    <a:pt x="286101" y="70986"/>
                    <a:pt x="309384" y="100090"/>
                    <a:pt x="302505" y="98503"/>
                  </a:cubicBezTo>
                  <a:cubicBezTo>
                    <a:pt x="295626" y="96916"/>
                    <a:pt x="239005" y="66224"/>
                    <a:pt x="210430" y="54053"/>
                  </a:cubicBezTo>
                  <a:cubicBezTo>
                    <a:pt x="181855" y="41882"/>
                    <a:pt x="148517" y="27595"/>
                    <a:pt x="131055" y="25478"/>
                  </a:cubicBezTo>
                  <a:cubicBezTo>
                    <a:pt x="113593" y="23361"/>
                    <a:pt x="124176" y="43470"/>
                    <a:pt x="105655" y="41353"/>
                  </a:cubicBezTo>
                  <a:cubicBezTo>
                    <a:pt x="87134" y="39236"/>
                    <a:pt x="-10232" y="-2039"/>
                    <a:pt x="880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FE2AB8B3-2F88-AB43-5A07-8EEFE2F742C7}"/>
                </a:ext>
              </a:extLst>
            </p:cNvPr>
            <p:cNvSpPr/>
            <p:nvPr/>
          </p:nvSpPr>
          <p:spPr>
            <a:xfrm>
              <a:off x="4262980" y="2466941"/>
              <a:ext cx="205463" cy="203941"/>
            </a:xfrm>
            <a:custGeom>
              <a:avLst/>
              <a:gdLst>
                <a:gd name="connsiteX0" fmla="*/ 1045 w 205463"/>
                <a:gd name="connsiteY0" fmla="*/ 34 h 203941"/>
                <a:gd name="connsiteX1" fmla="*/ 74070 w 205463"/>
                <a:gd name="connsiteY1" fmla="*/ 85759 h 203941"/>
                <a:gd name="connsiteX2" fmla="*/ 64545 w 205463"/>
                <a:gd name="connsiteY2" fmla="*/ 200059 h 203941"/>
                <a:gd name="connsiteX3" fmla="*/ 83595 w 205463"/>
                <a:gd name="connsiteY3" fmla="*/ 177834 h 203941"/>
                <a:gd name="connsiteX4" fmla="*/ 86770 w 205463"/>
                <a:gd name="connsiteY4" fmla="*/ 184184 h 203941"/>
                <a:gd name="connsiteX5" fmla="*/ 115345 w 205463"/>
                <a:gd name="connsiteY5" fmla="*/ 130209 h 203941"/>
                <a:gd name="connsiteX6" fmla="*/ 204245 w 205463"/>
                <a:gd name="connsiteY6" fmla="*/ 130209 h 203941"/>
                <a:gd name="connsiteX7" fmla="*/ 162970 w 205463"/>
                <a:gd name="connsiteY7" fmla="*/ 123859 h 203941"/>
                <a:gd name="connsiteX8" fmla="*/ 105820 w 205463"/>
                <a:gd name="connsiteY8" fmla="*/ 165134 h 203941"/>
                <a:gd name="connsiteX9" fmla="*/ 137570 w 205463"/>
                <a:gd name="connsiteY9" fmla="*/ 95284 h 203941"/>
                <a:gd name="connsiteX10" fmla="*/ 1045 w 205463"/>
                <a:gd name="connsiteY10" fmla="*/ 34 h 20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463" h="203941">
                  <a:moveTo>
                    <a:pt x="1045" y="34"/>
                  </a:moveTo>
                  <a:cubicBezTo>
                    <a:pt x="-9538" y="-1554"/>
                    <a:pt x="63487" y="52422"/>
                    <a:pt x="74070" y="85759"/>
                  </a:cubicBezTo>
                  <a:cubicBezTo>
                    <a:pt x="84653" y="119097"/>
                    <a:pt x="62958" y="184713"/>
                    <a:pt x="64545" y="200059"/>
                  </a:cubicBezTo>
                  <a:cubicBezTo>
                    <a:pt x="66133" y="215405"/>
                    <a:pt x="79891" y="180480"/>
                    <a:pt x="83595" y="177834"/>
                  </a:cubicBezTo>
                  <a:cubicBezTo>
                    <a:pt x="87299" y="175188"/>
                    <a:pt x="81478" y="192121"/>
                    <a:pt x="86770" y="184184"/>
                  </a:cubicBezTo>
                  <a:cubicBezTo>
                    <a:pt x="92062" y="176247"/>
                    <a:pt x="95766" y="139205"/>
                    <a:pt x="115345" y="130209"/>
                  </a:cubicBezTo>
                  <a:cubicBezTo>
                    <a:pt x="134924" y="121213"/>
                    <a:pt x="196308" y="131267"/>
                    <a:pt x="204245" y="130209"/>
                  </a:cubicBezTo>
                  <a:cubicBezTo>
                    <a:pt x="212182" y="129151"/>
                    <a:pt x="179374" y="118038"/>
                    <a:pt x="162970" y="123859"/>
                  </a:cubicBezTo>
                  <a:cubicBezTo>
                    <a:pt x="146566" y="129680"/>
                    <a:pt x="110053" y="169896"/>
                    <a:pt x="105820" y="165134"/>
                  </a:cubicBezTo>
                  <a:cubicBezTo>
                    <a:pt x="101587" y="160372"/>
                    <a:pt x="152916" y="121213"/>
                    <a:pt x="137570" y="95284"/>
                  </a:cubicBezTo>
                  <a:cubicBezTo>
                    <a:pt x="122224" y="69355"/>
                    <a:pt x="11628" y="1622"/>
                    <a:pt x="1045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5A3D50E0-9556-0794-020D-8A17FBDDF2D5}"/>
                </a:ext>
              </a:extLst>
            </p:cNvPr>
            <p:cNvSpPr/>
            <p:nvPr/>
          </p:nvSpPr>
          <p:spPr>
            <a:xfrm>
              <a:off x="3838411" y="2393935"/>
              <a:ext cx="388816" cy="254317"/>
            </a:xfrm>
            <a:custGeom>
              <a:avLst/>
              <a:gdLst>
                <a:gd name="connsiteX0" fmla="*/ 164 w 388816"/>
                <a:gd name="connsiteY0" fmla="*/ 15 h 254317"/>
                <a:gd name="connsiteX1" fmla="*/ 111289 w 388816"/>
                <a:gd name="connsiteY1" fmla="*/ 142890 h 254317"/>
                <a:gd name="connsiteX2" fmla="*/ 127164 w 388816"/>
                <a:gd name="connsiteY2" fmla="*/ 171465 h 254317"/>
                <a:gd name="connsiteX3" fmla="*/ 200189 w 388816"/>
                <a:gd name="connsiteY3" fmla="*/ 212740 h 254317"/>
                <a:gd name="connsiteX4" fmla="*/ 212889 w 388816"/>
                <a:gd name="connsiteY4" fmla="*/ 215915 h 254317"/>
                <a:gd name="connsiteX5" fmla="*/ 387514 w 388816"/>
                <a:gd name="connsiteY5" fmla="*/ 254015 h 254317"/>
                <a:gd name="connsiteX6" fmla="*/ 285914 w 388816"/>
                <a:gd name="connsiteY6" fmla="*/ 231790 h 254317"/>
                <a:gd name="connsiteX7" fmla="*/ 162089 w 388816"/>
                <a:gd name="connsiteY7" fmla="*/ 196865 h 254317"/>
                <a:gd name="connsiteX8" fmla="*/ 200189 w 388816"/>
                <a:gd name="connsiteY8" fmla="*/ 200040 h 254317"/>
                <a:gd name="connsiteX9" fmla="*/ 92239 w 388816"/>
                <a:gd name="connsiteY9" fmla="*/ 130190 h 254317"/>
                <a:gd name="connsiteX10" fmla="*/ 85889 w 388816"/>
                <a:gd name="connsiteY10" fmla="*/ 133365 h 254317"/>
                <a:gd name="connsiteX11" fmla="*/ 164 w 388816"/>
                <a:gd name="connsiteY11" fmla="*/ 15 h 254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816" h="254317">
                  <a:moveTo>
                    <a:pt x="164" y="15"/>
                  </a:moveTo>
                  <a:cubicBezTo>
                    <a:pt x="4397" y="1602"/>
                    <a:pt x="90122" y="114315"/>
                    <a:pt x="111289" y="142890"/>
                  </a:cubicBezTo>
                  <a:cubicBezTo>
                    <a:pt x="132456" y="171465"/>
                    <a:pt x="112348" y="159823"/>
                    <a:pt x="127164" y="171465"/>
                  </a:cubicBezTo>
                  <a:cubicBezTo>
                    <a:pt x="141980" y="183107"/>
                    <a:pt x="185902" y="205332"/>
                    <a:pt x="200189" y="212740"/>
                  </a:cubicBezTo>
                  <a:cubicBezTo>
                    <a:pt x="214476" y="220148"/>
                    <a:pt x="212889" y="215915"/>
                    <a:pt x="212889" y="215915"/>
                  </a:cubicBezTo>
                  <a:lnTo>
                    <a:pt x="387514" y="254015"/>
                  </a:lnTo>
                  <a:cubicBezTo>
                    <a:pt x="399685" y="256661"/>
                    <a:pt x="323485" y="241315"/>
                    <a:pt x="285914" y="231790"/>
                  </a:cubicBezTo>
                  <a:cubicBezTo>
                    <a:pt x="248343" y="222265"/>
                    <a:pt x="176376" y="202157"/>
                    <a:pt x="162089" y="196865"/>
                  </a:cubicBezTo>
                  <a:cubicBezTo>
                    <a:pt x="147802" y="191573"/>
                    <a:pt x="211831" y="211153"/>
                    <a:pt x="200189" y="200040"/>
                  </a:cubicBezTo>
                  <a:cubicBezTo>
                    <a:pt x="188547" y="188928"/>
                    <a:pt x="111289" y="141302"/>
                    <a:pt x="92239" y="130190"/>
                  </a:cubicBezTo>
                  <a:cubicBezTo>
                    <a:pt x="73189" y="119078"/>
                    <a:pt x="97001" y="150827"/>
                    <a:pt x="85889" y="133365"/>
                  </a:cubicBezTo>
                  <a:cubicBezTo>
                    <a:pt x="74777" y="115903"/>
                    <a:pt x="-4069" y="-1572"/>
                    <a:pt x="164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2DF82AF2-9DCC-BF09-1246-6D7AD8F8ADA8}"/>
                </a:ext>
              </a:extLst>
            </p:cNvPr>
            <p:cNvSpPr/>
            <p:nvPr/>
          </p:nvSpPr>
          <p:spPr>
            <a:xfrm>
              <a:off x="4060789" y="2584120"/>
              <a:ext cx="261627" cy="84632"/>
            </a:xfrm>
            <a:custGeom>
              <a:avLst/>
              <a:gdLst>
                <a:gd name="connsiteX0" fmla="*/ 36 w 261627"/>
                <a:gd name="connsiteY0" fmla="*/ 330 h 84632"/>
                <a:gd name="connsiteX1" fmla="*/ 168311 w 261627"/>
                <a:gd name="connsiteY1" fmla="*/ 54305 h 84632"/>
                <a:gd name="connsiteX2" fmla="*/ 260386 w 261627"/>
                <a:gd name="connsiteY2" fmla="*/ 63830 h 84632"/>
                <a:gd name="connsiteX3" fmla="*/ 212761 w 261627"/>
                <a:gd name="connsiteY3" fmla="*/ 67005 h 84632"/>
                <a:gd name="connsiteX4" fmla="*/ 92111 w 261627"/>
                <a:gd name="connsiteY4" fmla="*/ 57480 h 84632"/>
                <a:gd name="connsiteX5" fmla="*/ 152436 w 261627"/>
                <a:gd name="connsiteY5" fmla="*/ 82880 h 84632"/>
                <a:gd name="connsiteX6" fmla="*/ 36 w 261627"/>
                <a:gd name="connsiteY6" fmla="*/ 330 h 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627" h="84632">
                  <a:moveTo>
                    <a:pt x="36" y="330"/>
                  </a:moveTo>
                  <a:cubicBezTo>
                    <a:pt x="2682" y="-4432"/>
                    <a:pt x="124919" y="43722"/>
                    <a:pt x="168311" y="54305"/>
                  </a:cubicBezTo>
                  <a:cubicBezTo>
                    <a:pt x="211703" y="64888"/>
                    <a:pt x="252978" y="61713"/>
                    <a:pt x="260386" y="63830"/>
                  </a:cubicBezTo>
                  <a:cubicBezTo>
                    <a:pt x="267794" y="65947"/>
                    <a:pt x="240807" y="68063"/>
                    <a:pt x="212761" y="67005"/>
                  </a:cubicBezTo>
                  <a:cubicBezTo>
                    <a:pt x="184715" y="65947"/>
                    <a:pt x="102165" y="54834"/>
                    <a:pt x="92111" y="57480"/>
                  </a:cubicBezTo>
                  <a:cubicBezTo>
                    <a:pt x="82057" y="60126"/>
                    <a:pt x="165136" y="92405"/>
                    <a:pt x="152436" y="82880"/>
                  </a:cubicBezTo>
                  <a:cubicBezTo>
                    <a:pt x="139736" y="73355"/>
                    <a:pt x="-2610" y="5092"/>
                    <a:pt x="36" y="3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3106C58F-A8A6-817F-3ABF-B5392E21E6F6}"/>
                </a:ext>
              </a:extLst>
            </p:cNvPr>
            <p:cNvSpPr/>
            <p:nvPr/>
          </p:nvSpPr>
          <p:spPr>
            <a:xfrm>
              <a:off x="3793971" y="2345649"/>
              <a:ext cx="197038" cy="318203"/>
            </a:xfrm>
            <a:custGeom>
              <a:avLst/>
              <a:gdLst>
                <a:gd name="connsiteX0" fmla="*/ 154 w 197038"/>
                <a:gd name="connsiteY0" fmla="*/ 676 h 318203"/>
                <a:gd name="connsiteX1" fmla="*/ 76354 w 197038"/>
                <a:gd name="connsiteY1" fmla="*/ 130851 h 318203"/>
                <a:gd name="connsiteX2" fmla="*/ 76354 w 197038"/>
                <a:gd name="connsiteY2" fmla="*/ 200701 h 318203"/>
                <a:gd name="connsiteX3" fmla="*/ 79529 w 197038"/>
                <a:gd name="connsiteY3" fmla="*/ 188001 h 318203"/>
                <a:gd name="connsiteX4" fmla="*/ 152554 w 197038"/>
                <a:gd name="connsiteY4" fmla="*/ 267376 h 318203"/>
                <a:gd name="connsiteX5" fmla="*/ 197004 w 197038"/>
                <a:gd name="connsiteY5" fmla="*/ 318176 h 318203"/>
                <a:gd name="connsiteX6" fmla="*/ 158904 w 197038"/>
                <a:gd name="connsiteY6" fmla="*/ 261026 h 318203"/>
                <a:gd name="connsiteX7" fmla="*/ 104929 w 197038"/>
                <a:gd name="connsiteY7" fmla="*/ 188001 h 318203"/>
                <a:gd name="connsiteX8" fmla="*/ 104929 w 197038"/>
                <a:gd name="connsiteY8" fmla="*/ 184826 h 318203"/>
                <a:gd name="connsiteX9" fmla="*/ 57304 w 197038"/>
                <a:gd name="connsiteY9" fmla="*/ 83226 h 318203"/>
                <a:gd name="connsiteX10" fmla="*/ 154 w 197038"/>
                <a:gd name="connsiteY10" fmla="*/ 676 h 318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038" h="318203">
                  <a:moveTo>
                    <a:pt x="154" y="676"/>
                  </a:moveTo>
                  <a:cubicBezTo>
                    <a:pt x="3329" y="8614"/>
                    <a:pt x="63654" y="97514"/>
                    <a:pt x="76354" y="130851"/>
                  </a:cubicBezTo>
                  <a:cubicBezTo>
                    <a:pt x="89054" y="164189"/>
                    <a:pt x="75825" y="191176"/>
                    <a:pt x="76354" y="200701"/>
                  </a:cubicBezTo>
                  <a:cubicBezTo>
                    <a:pt x="76883" y="210226"/>
                    <a:pt x="66829" y="176889"/>
                    <a:pt x="79529" y="188001"/>
                  </a:cubicBezTo>
                  <a:cubicBezTo>
                    <a:pt x="92229" y="199113"/>
                    <a:pt x="132975" y="245680"/>
                    <a:pt x="152554" y="267376"/>
                  </a:cubicBezTo>
                  <a:cubicBezTo>
                    <a:pt x="172133" y="289072"/>
                    <a:pt x="195946" y="319234"/>
                    <a:pt x="197004" y="318176"/>
                  </a:cubicBezTo>
                  <a:cubicBezTo>
                    <a:pt x="198062" y="317118"/>
                    <a:pt x="174250" y="282722"/>
                    <a:pt x="158904" y="261026"/>
                  </a:cubicBezTo>
                  <a:cubicBezTo>
                    <a:pt x="143558" y="239330"/>
                    <a:pt x="113925" y="200701"/>
                    <a:pt x="104929" y="188001"/>
                  </a:cubicBezTo>
                  <a:cubicBezTo>
                    <a:pt x="95933" y="175301"/>
                    <a:pt x="112866" y="202288"/>
                    <a:pt x="104929" y="184826"/>
                  </a:cubicBezTo>
                  <a:cubicBezTo>
                    <a:pt x="96992" y="167364"/>
                    <a:pt x="71062" y="109684"/>
                    <a:pt x="57304" y="83226"/>
                  </a:cubicBezTo>
                  <a:cubicBezTo>
                    <a:pt x="43546" y="56768"/>
                    <a:pt x="-3021" y="-7262"/>
                    <a:pt x="154" y="6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F9A622AF-7B11-B7A0-9C43-EE3E8AC1296A}"/>
                </a:ext>
              </a:extLst>
            </p:cNvPr>
            <p:cNvSpPr/>
            <p:nvPr/>
          </p:nvSpPr>
          <p:spPr>
            <a:xfrm>
              <a:off x="4003514" y="2615747"/>
              <a:ext cx="429087" cy="105795"/>
            </a:xfrm>
            <a:custGeom>
              <a:avLst/>
              <a:gdLst>
                <a:gd name="connsiteX0" fmla="*/ 161 w 429087"/>
                <a:gd name="connsiteY0" fmla="*/ 453 h 105795"/>
                <a:gd name="connsiteX1" fmla="*/ 187486 w 429087"/>
                <a:gd name="connsiteY1" fmla="*/ 79828 h 105795"/>
                <a:gd name="connsiteX2" fmla="*/ 244636 w 429087"/>
                <a:gd name="connsiteY2" fmla="*/ 70303 h 105795"/>
                <a:gd name="connsiteX3" fmla="*/ 174786 w 429087"/>
                <a:gd name="connsiteY3" fmla="*/ 98878 h 105795"/>
                <a:gd name="connsiteX4" fmla="*/ 425611 w 429087"/>
                <a:gd name="connsiteY4" fmla="*/ 453 h 105795"/>
                <a:gd name="connsiteX5" fmla="*/ 314486 w 429087"/>
                <a:gd name="connsiteY5" fmla="*/ 63953 h 105795"/>
                <a:gd name="connsiteX6" fmla="*/ 219236 w 429087"/>
                <a:gd name="connsiteY6" fmla="*/ 105228 h 105795"/>
                <a:gd name="connsiteX7" fmla="*/ 241461 w 429087"/>
                <a:gd name="connsiteY7" fmla="*/ 86178 h 105795"/>
                <a:gd name="connsiteX8" fmla="*/ 155736 w 429087"/>
                <a:gd name="connsiteY8" fmla="*/ 60778 h 105795"/>
                <a:gd name="connsiteX9" fmla="*/ 161 w 429087"/>
                <a:gd name="connsiteY9" fmla="*/ 453 h 10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9087" h="105795">
                  <a:moveTo>
                    <a:pt x="161" y="453"/>
                  </a:moveTo>
                  <a:cubicBezTo>
                    <a:pt x="5453" y="3628"/>
                    <a:pt x="146740" y="68186"/>
                    <a:pt x="187486" y="79828"/>
                  </a:cubicBezTo>
                  <a:cubicBezTo>
                    <a:pt x="228232" y="91470"/>
                    <a:pt x="246753" y="67128"/>
                    <a:pt x="244636" y="70303"/>
                  </a:cubicBezTo>
                  <a:cubicBezTo>
                    <a:pt x="242519" y="73478"/>
                    <a:pt x="174786" y="98878"/>
                    <a:pt x="174786" y="98878"/>
                  </a:cubicBezTo>
                  <a:cubicBezTo>
                    <a:pt x="204948" y="87236"/>
                    <a:pt x="402328" y="6274"/>
                    <a:pt x="425611" y="453"/>
                  </a:cubicBezTo>
                  <a:cubicBezTo>
                    <a:pt x="448894" y="-5368"/>
                    <a:pt x="348882" y="46491"/>
                    <a:pt x="314486" y="63953"/>
                  </a:cubicBezTo>
                  <a:cubicBezTo>
                    <a:pt x="280090" y="81415"/>
                    <a:pt x="231407" y="101524"/>
                    <a:pt x="219236" y="105228"/>
                  </a:cubicBezTo>
                  <a:cubicBezTo>
                    <a:pt x="207065" y="108932"/>
                    <a:pt x="252044" y="93586"/>
                    <a:pt x="241461" y="86178"/>
                  </a:cubicBezTo>
                  <a:cubicBezTo>
                    <a:pt x="230878" y="78770"/>
                    <a:pt x="190661" y="72949"/>
                    <a:pt x="155736" y="60778"/>
                  </a:cubicBezTo>
                  <a:cubicBezTo>
                    <a:pt x="120811" y="48607"/>
                    <a:pt x="-5131" y="-2722"/>
                    <a:pt x="161" y="4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497EB835-81B9-A1DB-7649-703E20BBB5F2}"/>
                </a:ext>
              </a:extLst>
            </p:cNvPr>
            <p:cNvSpPr/>
            <p:nvPr/>
          </p:nvSpPr>
          <p:spPr>
            <a:xfrm>
              <a:off x="3917893" y="2644615"/>
              <a:ext cx="429243" cy="105993"/>
            </a:xfrm>
            <a:custGeom>
              <a:avLst/>
              <a:gdLst>
                <a:gd name="connsiteX0" fmla="*/ 57 w 429243"/>
                <a:gd name="connsiteY0" fmla="*/ 160 h 105993"/>
                <a:gd name="connsiteX1" fmla="*/ 222307 w 429243"/>
                <a:gd name="connsiteY1" fmla="*/ 89060 h 105993"/>
                <a:gd name="connsiteX2" fmla="*/ 235007 w 429243"/>
                <a:gd name="connsiteY2" fmla="*/ 101760 h 105993"/>
                <a:gd name="connsiteX3" fmla="*/ 428682 w 429243"/>
                <a:gd name="connsiteY3" fmla="*/ 38260 h 105993"/>
                <a:gd name="connsiteX4" fmla="*/ 292157 w 429243"/>
                <a:gd name="connsiteY4" fmla="*/ 79535 h 105993"/>
                <a:gd name="connsiteX5" fmla="*/ 238182 w 429243"/>
                <a:gd name="connsiteY5" fmla="*/ 79535 h 105993"/>
                <a:gd name="connsiteX6" fmla="*/ 187382 w 429243"/>
                <a:gd name="connsiteY6" fmla="*/ 66835 h 105993"/>
                <a:gd name="connsiteX7" fmla="*/ 200082 w 429243"/>
                <a:gd name="connsiteY7" fmla="*/ 66835 h 105993"/>
                <a:gd name="connsiteX8" fmla="*/ 57 w 429243"/>
                <a:gd name="connsiteY8" fmla="*/ 160 h 10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9243" h="105993">
                  <a:moveTo>
                    <a:pt x="57" y="160"/>
                  </a:moveTo>
                  <a:cubicBezTo>
                    <a:pt x="3761" y="3864"/>
                    <a:pt x="222307" y="89060"/>
                    <a:pt x="222307" y="89060"/>
                  </a:cubicBezTo>
                  <a:cubicBezTo>
                    <a:pt x="261465" y="105993"/>
                    <a:pt x="200611" y="110227"/>
                    <a:pt x="235007" y="101760"/>
                  </a:cubicBezTo>
                  <a:cubicBezTo>
                    <a:pt x="269403" y="93293"/>
                    <a:pt x="419157" y="41964"/>
                    <a:pt x="428682" y="38260"/>
                  </a:cubicBezTo>
                  <a:cubicBezTo>
                    <a:pt x="438207" y="34556"/>
                    <a:pt x="323907" y="72656"/>
                    <a:pt x="292157" y="79535"/>
                  </a:cubicBezTo>
                  <a:cubicBezTo>
                    <a:pt x="260407" y="86414"/>
                    <a:pt x="255644" y="81652"/>
                    <a:pt x="238182" y="79535"/>
                  </a:cubicBezTo>
                  <a:cubicBezTo>
                    <a:pt x="220720" y="77418"/>
                    <a:pt x="193732" y="68952"/>
                    <a:pt x="187382" y="66835"/>
                  </a:cubicBezTo>
                  <a:cubicBezTo>
                    <a:pt x="181032" y="64718"/>
                    <a:pt x="227069" y="75831"/>
                    <a:pt x="200082" y="66835"/>
                  </a:cubicBezTo>
                  <a:cubicBezTo>
                    <a:pt x="173095" y="57839"/>
                    <a:pt x="-3647" y="-3544"/>
                    <a:pt x="57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1BA76043-3188-6076-9410-B84FF52DBE54}"/>
                </a:ext>
              </a:extLst>
            </p:cNvPr>
            <p:cNvSpPr/>
            <p:nvPr/>
          </p:nvSpPr>
          <p:spPr>
            <a:xfrm>
              <a:off x="4354652" y="1949071"/>
              <a:ext cx="719114" cy="950432"/>
            </a:xfrm>
            <a:custGeom>
              <a:avLst/>
              <a:gdLst>
                <a:gd name="connsiteX0" fmla="*/ 626923 w 719114"/>
                <a:gd name="connsiteY0" fmla="*/ 379 h 950432"/>
                <a:gd name="connsiteX1" fmla="*/ 718998 w 719114"/>
                <a:gd name="connsiteY1" fmla="*/ 171829 h 950432"/>
                <a:gd name="connsiteX2" fmla="*/ 645973 w 719114"/>
                <a:gd name="connsiteY2" fmla="*/ 267079 h 950432"/>
                <a:gd name="connsiteX3" fmla="*/ 636448 w 719114"/>
                <a:gd name="connsiteY3" fmla="*/ 276604 h 950432"/>
                <a:gd name="connsiteX4" fmla="*/ 490398 w 719114"/>
                <a:gd name="connsiteY4" fmla="*/ 419479 h 950432"/>
                <a:gd name="connsiteX5" fmla="*/ 496748 w 719114"/>
                <a:gd name="connsiteY5" fmla="*/ 448054 h 950432"/>
                <a:gd name="connsiteX6" fmla="*/ 449123 w 719114"/>
                <a:gd name="connsiteY6" fmla="*/ 590929 h 950432"/>
                <a:gd name="connsiteX7" fmla="*/ 442773 w 719114"/>
                <a:gd name="connsiteY7" fmla="*/ 587754 h 950432"/>
                <a:gd name="connsiteX8" fmla="*/ 357048 w 719114"/>
                <a:gd name="connsiteY8" fmla="*/ 676654 h 950432"/>
                <a:gd name="connsiteX9" fmla="*/ 376098 w 719114"/>
                <a:gd name="connsiteY9" fmla="*/ 663954 h 950432"/>
                <a:gd name="connsiteX10" fmla="*/ 198298 w 719114"/>
                <a:gd name="connsiteY10" fmla="*/ 816354 h 950432"/>
                <a:gd name="connsiteX11" fmla="*/ 1448 w 719114"/>
                <a:gd name="connsiteY11" fmla="*/ 949704 h 950432"/>
                <a:gd name="connsiteX12" fmla="*/ 118923 w 719114"/>
                <a:gd name="connsiteY12" fmla="*/ 863979 h 950432"/>
                <a:gd name="connsiteX13" fmla="*/ 303073 w 719114"/>
                <a:gd name="connsiteY13" fmla="*/ 740154 h 950432"/>
                <a:gd name="connsiteX14" fmla="*/ 366573 w 719114"/>
                <a:gd name="connsiteY14" fmla="*/ 670304 h 950432"/>
                <a:gd name="connsiteX15" fmla="*/ 471348 w 719114"/>
                <a:gd name="connsiteY15" fmla="*/ 432179 h 950432"/>
                <a:gd name="connsiteX16" fmla="*/ 477698 w 719114"/>
                <a:gd name="connsiteY16" fmla="*/ 416304 h 950432"/>
                <a:gd name="connsiteX17" fmla="*/ 611048 w 719114"/>
                <a:gd name="connsiteY17" fmla="*/ 343279 h 950432"/>
                <a:gd name="connsiteX18" fmla="*/ 636448 w 719114"/>
                <a:gd name="connsiteY18" fmla="*/ 273429 h 950432"/>
                <a:gd name="connsiteX19" fmla="*/ 674548 w 719114"/>
                <a:gd name="connsiteY19" fmla="*/ 222629 h 950432"/>
                <a:gd name="connsiteX20" fmla="*/ 626923 w 719114"/>
                <a:gd name="connsiteY20" fmla="*/ 379 h 95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19114" h="950432">
                  <a:moveTo>
                    <a:pt x="626923" y="379"/>
                  </a:moveTo>
                  <a:cubicBezTo>
                    <a:pt x="634331" y="-8088"/>
                    <a:pt x="715823" y="127379"/>
                    <a:pt x="718998" y="171829"/>
                  </a:cubicBezTo>
                  <a:cubicBezTo>
                    <a:pt x="722173" y="216279"/>
                    <a:pt x="659731" y="249617"/>
                    <a:pt x="645973" y="267079"/>
                  </a:cubicBezTo>
                  <a:cubicBezTo>
                    <a:pt x="632215" y="284541"/>
                    <a:pt x="636448" y="276604"/>
                    <a:pt x="636448" y="276604"/>
                  </a:cubicBezTo>
                  <a:cubicBezTo>
                    <a:pt x="610519" y="302004"/>
                    <a:pt x="513681" y="390904"/>
                    <a:pt x="490398" y="419479"/>
                  </a:cubicBezTo>
                  <a:cubicBezTo>
                    <a:pt x="467115" y="448054"/>
                    <a:pt x="503627" y="419479"/>
                    <a:pt x="496748" y="448054"/>
                  </a:cubicBezTo>
                  <a:cubicBezTo>
                    <a:pt x="489869" y="476629"/>
                    <a:pt x="458119" y="567646"/>
                    <a:pt x="449123" y="590929"/>
                  </a:cubicBezTo>
                  <a:cubicBezTo>
                    <a:pt x="440127" y="614212"/>
                    <a:pt x="458119" y="573467"/>
                    <a:pt x="442773" y="587754"/>
                  </a:cubicBezTo>
                  <a:cubicBezTo>
                    <a:pt x="427427" y="602042"/>
                    <a:pt x="368160" y="663954"/>
                    <a:pt x="357048" y="676654"/>
                  </a:cubicBezTo>
                  <a:cubicBezTo>
                    <a:pt x="345936" y="689354"/>
                    <a:pt x="402556" y="640671"/>
                    <a:pt x="376098" y="663954"/>
                  </a:cubicBezTo>
                  <a:cubicBezTo>
                    <a:pt x="349640" y="687237"/>
                    <a:pt x="260740" y="768729"/>
                    <a:pt x="198298" y="816354"/>
                  </a:cubicBezTo>
                  <a:cubicBezTo>
                    <a:pt x="135856" y="863979"/>
                    <a:pt x="14677" y="941767"/>
                    <a:pt x="1448" y="949704"/>
                  </a:cubicBezTo>
                  <a:cubicBezTo>
                    <a:pt x="-11781" y="957641"/>
                    <a:pt x="68652" y="898904"/>
                    <a:pt x="118923" y="863979"/>
                  </a:cubicBezTo>
                  <a:cubicBezTo>
                    <a:pt x="169194" y="829054"/>
                    <a:pt x="261798" y="772433"/>
                    <a:pt x="303073" y="740154"/>
                  </a:cubicBezTo>
                  <a:cubicBezTo>
                    <a:pt x="344348" y="707875"/>
                    <a:pt x="338527" y="721633"/>
                    <a:pt x="366573" y="670304"/>
                  </a:cubicBezTo>
                  <a:cubicBezTo>
                    <a:pt x="394619" y="618975"/>
                    <a:pt x="452827" y="474512"/>
                    <a:pt x="471348" y="432179"/>
                  </a:cubicBezTo>
                  <a:cubicBezTo>
                    <a:pt x="489869" y="389846"/>
                    <a:pt x="454415" y="431121"/>
                    <a:pt x="477698" y="416304"/>
                  </a:cubicBezTo>
                  <a:cubicBezTo>
                    <a:pt x="500981" y="401487"/>
                    <a:pt x="584590" y="367091"/>
                    <a:pt x="611048" y="343279"/>
                  </a:cubicBezTo>
                  <a:cubicBezTo>
                    <a:pt x="637506" y="319467"/>
                    <a:pt x="625865" y="293537"/>
                    <a:pt x="636448" y="273429"/>
                  </a:cubicBezTo>
                  <a:cubicBezTo>
                    <a:pt x="647031" y="253321"/>
                    <a:pt x="674019" y="264962"/>
                    <a:pt x="674548" y="222629"/>
                  </a:cubicBezTo>
                  <a:cubicBezTo>
                    <a:pt x="675077" y="180296"/>
                    <a:pt x="619515" y="8846"/>
                    <a:pt x="626923" y="3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5E7E39CA-3057-1273-2530-143DCA57D285}"/>
                </a:ext>
              </a:extLst>
            </p:cNvPr>
            <p:cNvSpPr/>
            <p:nvPr/>
          </p:nvSpPr>
          <p:spPr>
            <a:xfrm>
              <a:off x="3376314" y="2037705"/>
              <a:ext cx="103579" cy="638926"/>
            </a:xfrm>
            <a:custGeom>
              <a:avLst/>
              <a:gdLst>
                <a:gd name="connsiteX0" fmla="*/ 39986 w 103579"/>
                <a:gd name="connsiteY0" fmla="*/ 645 h 638926"/>
                <a:gd name="connsiteX1" fmla="*/ 17761 w 103579"/>
                <a:gd name="connsiteY1" fmla="*/ 226070 h 638926"/>
                <a:gd name="connsiteX2" fmla="*/ 62211 w 103579"/>
                <a:gd name="connsiteY2" fmla="*/ 397520 h 638926"/>
                <a:gd name="connsiteX3" fmla="*/ 36811 w 103579"/>
                <a:gd name="connsiteY3" fmla="*/ 394345 h 638926"/>
                <a:gd name="connsiteX4" fmla="*/ 74911 w 103579"/>
                <a:gd name="connsiteY4" fmla="*/ 537220 h 638926"/>
                <a:gd name="connsiteX5" fmla="*/ 103486 w 103579"/>
                <a:gd name="connsiteY5" fmla="*/ 638820 h 638926"/>
                <a:gd name="connsiteX6" fmla="*/ 65386 w 103579"/>
                <a:gd name="connsiteY6" fmla="*/ 553095 h 638926"/>
                <a:gd name="connsiteX7" fmla="*/ 11411 w 103579"/>
                <a:gd name="connsiteY7" fmla="*/ 391170 h 638926"/>
                <a:gd name="connsiteX8" fmla="*/ 27286 w 103579"/>
                <a:gd name="connsiteY8" fmla="*/ 387995 h 638926"/>
                <a:gd name="connsiteX9" fmla="*/ 1886 w 103579"/>
                <a:gd name="connsiteY9" fmla="*/ 232420 h 638926"/>
                <a:gd name="connsiteX10" fmla="*/ 5061 w 103579"/>
                <a:gd name="connsiteY10" fmla="*/ 159395 h 638926"/>
                <a:gd name="connsiteX11" fmla="*/ 39986 w 103579"/>
                <a:gd name="connsiteY11" fmla="*/ 645 h 63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3579" h="638926">
                  <a:moveTo>
                    <a:pt x="39986" y="645"/>
                  </a:moveTo>
                  <a:cubicBezTo>
                    <a:pt x="42103" y="11757"/>
                    <a:pt x="14057" y="159924"/>
                    <a:pt x="17761" y="226070"/>
                  </a:cubicBezTo>
                  <a:cubicBezTo>
                    <a:pt x="21465" y="292216"/>
                    <a:pt x="59036" y="369474"/>
                    <a:pt x="62211" y="397520"/>
                  </a:cubicBezTo>
                  <a:cubicBezTo>
                    <a:pt x="65386" y="425566"/>
                    <a:pt x="34694" y="371062"/>
                    <a:pt x="36811" y="394345"/>
                  </a:cubicBezTo>
                  <a:cubicBezTo>
                    <a:pt x="38928" y="417628"/>
                    <a:pt x="63799" y="496474"/>
                    <a:pt x="74911" y="537220"/>
                  </a:cubicBezTo>
                  <a:cubicBezTo>
                    <a:pt x="86024" y="577966"/>
                    <a:pt x="105074" y="636174"/>
                    <a:pt x="103486" y="638820"/>
                  </a:cubicBezTo>
                  <a:cubicBezTo>
                    <a:pt x="101899" y="641466"/>
                    <a:pt x="80732" y="594370"/>
                    <a:pt x="65386" y="553095"/>
                  </a:cubicBezTo>
                  <a:cubicBezTo>
                    <a:pt x="50040" y="511820"/>
                    <a:pt x="17761" y="418687"/>
                    <a:pt x="11411" y="391170"/>
                  </a:cubicBezTo>
                  <a:cubicBezTo>
                    <a:pt x="5061" y="363653"/>
                    <a:pt x="28873" y="414453"/>
                    <a:pt x="27286" y="387995"/>
                  </a:cubicBezTo>
                  <a:cubicBezTo>
                    <a:pt x="25698" y="361537"/>
                    <a:pt x="5590" y="270520"/>
                    <a:pt x="1886" y="232420"/>
                  </a:cubicBezTo>
                  <a:cubicBezTo>
                    <a:pt x="-1818" y="194320"/>
                    <a:pt x="299" y="193791"/>
                    <a:pt x="5061" y="159395"/>
                  </a:cubicBezTo>
                  <a:cubicBezTo>
                    <a:pt x="9823" y="124999"/>
                    <a:pt x="37869" y="-10467"/>
                    <a:pt x="39986" y="6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CF4B7B6F-6C93-FD93-AF1C-B3F9DA21FFE4}"/>
                </a:ext>
              </a:extLst>
            </p:cNvPr>
            <p:cNvSpPr/>
            <p:nvPr/>
          </p:nvSpPr>
          <p:spPr>
            <a:xfrm>
              <a:off x="3708217" y="2835241"/>
              <a:ext cx="658322" cy="157777"/>
            </a:xfrm>
            <a:custGeom>
              <a:avLst/>
              <a:gdLst>
                <a:gd name="connsiteX0" fmla="*/ 183 w 658322"/>
                <a:gd name="connsiteY0" fmla="*/ 34 h 157777"/>
                <a:gd name="connsiteX1" fmla="*/ 279583 w 658322"/>
                <a:gd name="connsiteY1" fmla="*/ 123859 h 157777"/>
                <a:gd name="connsiteX2" fmla="*/ 212908 w 658322"/>
                <a:gd name="connsiteY2" fmla="*/ 136559 h 157777"/>
                <a:gd name="connsiteX3" fmla="*/ 438333 w 658322"/>
                <a:gd name="connsiteY3" fmla="*/ 139734 h 157777"/>
                <a:gd name="connsiteX4" fmla="*/ 403408 w 658322"/>
                <a:gd name="connsiteY4" fmla="*/ 155609 h 157777"/>
                <a:gd name="connsiteX5" fmla="*/ 657408 w 658322"/>
                <a:gd name="connsiteY5" fmla="*/ 85759 h 157777"/>
                <a:gd name="connsiteX6" fmla="*/ 482783 w 658322"/>
                <a:gd name="connsiteY6" fmla="*/ 133384 h 157777"/>
                <a:gd name="connsiteX7" fmla="*/ 333558 w 658322"/>
                <a:gd name="connsiteY7" fmla="*/ 117509 h 157777"/>
                <a:gd name="connsiteX8" fmla="*/ 327208 w 658322"/>
                <a:gd name="connsiteY8" fmla="*/ 111159 h 157777"/>
                <a:gd name="connsiteX9" fmla="*/ 183 w 658322"/>
                <a:gd name="connsiteY9" fmla="*/ 34 h 157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58322" h="157777">
                  <a:moveTo>
                    <a:pt x="183" y="34"/>
                  </a:moveTo>
                  <a:cubicBezTo>
                    <a:pt x="-7754" y="2151"/>
                    <a:pt x="244129" y="101105"/>
                    <a:pt x="279583" y="123859"/>
                  </a:cubicBezTo>
                  <a:cubicBezTo>
                    <a:pt x="315037" y="146613"/>
                    <a:pt x="186450" y="133913"/>
                    <a:pt x="212908" y="136559"/>
                  </a:cubicBezTo>
                  <a:cubicBezTo>
                    <a:pt x="239366" y="139205"/>
                    <a:pt x="406583" y="136559"/>
                    <a:pt x="438333" y="139734"/>
                  </a:cubicBezTo>
                  <a:cubicBezTo>
                    <a:pt x="470083" y="142909"/>
                    <a:pt x="366896" y="164605"/>
                    <a:pt x="403408" y="155609"/>
                  </a:cubicBezTo>
                  <a:cubicBezTo>
                    <a:pt x="439920" y="146613"/>
                    <a:pt x="657408" y="85759"/>
                    <a:pt x="657408" y="85759"/>
                  </a:cubicBezTo>
                  <a:cubicBezTo>
                    <a:pt x="670637" y="82055"/>
                    <a:pt x="536758" y="128092"/>
                    <a:pt x="482783" y="133384"/>
                  </a:cubicBezTo>
                  <a:lnTo>
                    <a:pt x="333558" y="117509"/>
                  </a:lnTo>
                  <a:cubicBezTo>
                    <a:pt x="307629" y="113805"/>
                    <a:pt x="378537" y="127563"/>
                    <a:pt x="327208" y="111159"/>
                  </a:cubicBezTo>
                  <a:cubicBezTo>
                    <a:pt x="275879" y="94755"/>
                    <a:pt x="8120" y="-2083"/>
                    <a:pt x="183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BAA59FFF-AE1B-1E3D-691C-FEAC35D964CD}"/>
                </a:ext>
              </a:extLst>
            </p:cNvPr>
            <p:cNvSpPr/>
            <p:nvPr/>
          </p:nvSpPr>
          <p:spPr>
            <a:xfrm>
              <a:off x="3496219" y="1993495"/>
              <a:ext cx="142331" cy="610898"/>
            </a:xfrm>
            <a:custGeom>
              <a:avLst/>
              <a:gdLst>
                <a:gd name="connsiteX0" fmla="*/ 142331 w 142331"/>
                <a:gd name="connsiteY0" fmla="*/ 405 h 610898"/>
                <a:gd name="connsiteX1" fmla="*/ 12156 w 142331"/>
                <a:gd name="connsiteY1" fmla="*/ 203605 h 610898"/>
                <a:gd name="connsiteX2" fmla="*/ 37556 w 142331"/>
                <a:gd name="connsiteY2" fmla="*/ 206780 h 610898"/>
                <a:gd name="connsiteX3" fmla="*/ 8981 w 142331"/>
                <a:gd name="connsiteY3" fmla="*/ 311555 h 610898"/>
                <a:gd name="connsiteX4" fmla="*/ 15331 w 142331"/>
                <a:gd name="connsiteY4" fmla="*/ 400455 h 610898"/>
                <a:gd name="connsiteX5" fmla="*/ 15331 w 142331"/>
                <a:gd name="connsiteY5" fmla="*/ 384580 h 610898"/>
                <a:gd name="connsiteX6" fmla="*/ 47081 w 142331"/>
                <a:gd name="connsiteY6" fmla="*/ 606830 h 610898"/>
                <a:gd name="connsiteX7" fmla="*/ 34381 w 142331"/>
                <a:gd name="connsiteY7" fmla="*/ 505230 h 610898"/>
                <a:gd name="connsiteX8" fmla="*/ 5806 w 142331"/>
                <a:gd name="connsiteY8" fmla="*/ 222655 h 610898"/>
                <a:gd name="connsiteX9" fmla="*/ 12156 w 142331"/>
                <a:gd name="connsiteY9" fmla="*/ 152805 h 610898"/>
                <a:gd name="connsiteX10" fmla="*/ 142331 w 142331"/>
                <a:gd name="connsiteY10" fmla="*/ 405 h 61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2331" h="610898">
                  <a:moveTo>
                    <a:pt x="142331" y="405"/>
                  </a:moveTo>
                  <a:cubicBezTo>
                    <a:pt x="142331" y="8872"/>
                    <a:pt x="29618" y="169209"/>
                    <a:pt x="12156" y="203605"/>
                  </a:cubicBezTo>
                  <a:cubicBezTo>
                    <a:pt x="-5306" y="238001"/>
                    <a:pt x="38085" y="188788"/>
                    <a:pt x="37556" y="206780"/>
                  </a:cubicBezTo>
                  <a:cubicBezTo>
                    <a:pt x="37027" y="224772"/>
                    <a:pt x="12685" y="279276"/>
                    <a:pt x="8981" y="311555"/>
                  </a:cubicBezTo>
                  <a:cubicBezTo>
                    <a:pt x="5277" y="343834"/>
                    <a:pt x="14273" y="388284"/>
                    <a:pt x="15331" y="400455"/>
                  </a:cubicBezTo>
                  <a:cubicBezTo>
                    <a:pt x="16389" y="412626"/>
                    <a:pt x="10039" y="350184"/>
                    <a:pt x="15331" y="384580"/>
                  </a:cubicBezTo>
                  <a:cubicBezTo>
                    <a:pt x="20623" y="418976"/>
                    <a:pt x="43906" y="586722"/>
                    <a:pt x="47081" y="606830"/>
                  </a:cubicBezTo>
                  <a:cubicBezTo>
                    <a:pt x="50256" y="626938"/>
                    <a:pt x="41260" y="569259"/>
                    <a:pt x="34381" y="505230"/>
                  </a:cubicBezTo>
                  <a:cubicBezTo>
                    <a:pt x="27502" y="441201"/>
                    <a:pt x="9510" y="281392"/>
                    <a:pt x="5806" y="222655"/>
                  </a:cubicBezTo>
                  <a:cubicBezTo>
                    <a:pt x="2102" y="163918"/>
                    <a:pt x="-7952" y="187201"/>
                    <a:pt x="12156" y="152805"/>
                  </a:cubicBezTo>
                  <a:cubicBezTo>
                    <a:pt x="32264" y="118409"/>
                    <a:pt x="142331" y="-8062"/>
                    <a:pt x="142331" y="4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8C897F07-EFA8-F527-7988-63BF0DDE7061}"/>
                </a:ext>
              </a:extLst>
            </p:cNvPr>
            <p:cNvSpPr/>
            <p:nvPr/>
          </p:nvSpPr>
          <p:spPr>
            <a:xfrm>
              <a:off x="3569589" y="2181183"/>
              <a:ext cx="147048" cy="687276"/>
            </a:xfrm>
            <a:custGeom>
              <a:avLst/>
              <a:gdLst>
                <a:gd name="connsiteX0" fmla="*/ 30861 w 147048"/>
                <a:gd name="connsiteY0" fmla="*/ 42 h 687276"/>
                <a:gd name="connsiteX1" fmla="*/ 18161 w 147048"/>
                <a:gd name="connsiteY1" fmla="*/ 174667 h 687276"/>
                <a:gd name="connsiteX2" fmla="*/ 5461 w 147048"/>
                <a:gd name="connsiteY2" fmla="*/ 257217 h 687276"/>
                <a:gd name="connsiteX3" fmla="*/ 37211 w 147048"/>
                <a:gd name="connsiteY3" fmla="*/ 292142 h 687276"/>
                <a:gd name="connsiteX4" fmla="*/ 14986 w 147048"/>
                <a:gd name="connsiteY4" fmla="*/ 419142 h 687276"/>
                <a:gd name="connsiteX5" fmla="*/ 2286 w 147048"/>
                <a:gd name="connsiteY5" fmla="*/ 457242 h 687276"/>
                <a:gd name="connsiteX6" fmla="*/ 62611 w 147048"/>
                <a:gd name="connsiteY6" fmla="*/ 527092 h 687276"/>
                <a:gd name="connsiteX7" fmla="*/ 145161 w 147048"/>
                <a:gd name="connsiteY7" fmla="*/ 685842 h 687276"/>
                <a:gd name="connsiteX8" fmla="*/ 113411 w 147048"/>
                <a:gd name="connsiteY8" fmla="*/ 596942 h 687276"/>
                <a:gd name="connsiteX9" fmla="*/ 34036 w 147048"/>
                <a:gd name="connsiteY9" fmla="*/ 454067 h 687276"/>
                <a:gd name="connsiteX10" fmla="*/ 21336 w 147048"/>
                <a:gd name="connsiteY10" fmla="*/ 269917 h 687276"/>
                <a:gd name="connsiteX11" fmla="*/ 2286 w 147048"/>
                <a:gd name="connsiteY11" fmla="*/ 158792 h 687276"/>
                <a:gd name="connsiteX12" fmla="*/ 30861 w 147048"/>
                <a:gd name="connsiteY12" fmla="*/ 42 h 68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048" h="687276">
                  <a:moveTo>
                    <a:pt x="30861" y="42"/>
                  </a:moveTo>
                  <a:cubicBezTo>
                    <a:pt x="33507" y="2688"/>
                    <a:pt x="22394" y="131805"/>
                    <a:pt x="18161" y="174667"/>
                  </a:cubicBezTo>
                  <a:cubicBezTo>
                    <a:pt x="13928" y="217530"/>
                    <a:pt x="2286" y="237638"/>
                    <a:pt x="5461" y="257217"/>
                  </a:cubicBezTo>
                  <a:cubicBezTo>
                    <a:pt x="8636" y="276796"/>
                    <a:pt x="35624" y="265155"/>
                    <a:pt x="37211" y="292142"/>
                  </a:cubicBezTo>
                  <a:cubicBezTo>
                    <a:pt x="38798" y="319129"/>
                    <a:pt x="20807" y="391625"/>
                    <a:pt x="14986" y="419142"/>
                  </a:cubicBezTo>
                  <a:cubicBezTo>
                    <a:pt x="9165" y="446659"/>
                    <a:pt x="-5652" y="439250"/>
                    <a:pt x="2286" y="457242"/>
                  </a:cubicBezTo>
                  <a:cubicBezTo>
                    <a:pt x="10223" y="475234"/>
                    <a:pt x="38799" y="488992"/>
                    <a:pt x="62611" y="527092"/>
                  </a:cubicBezTo>
                  <a:cubicBezTo>
                    <a:pt x="86423" y="565192"/>
                    <a:pt x="136694" y="674200"/>
                    <a:pt x="145161" y="685842"/>
                  </a:cubicBezTo>
                  <a:cubicBezTo>
                    <a:pt x="153628" y="697484"/>
                    <a:pt x="131932" y="635571"/>
                    <a:pt x="113411" y="596942"/>
                  </a:cubicBezTo>
                  <a:cubicBezTo>
                    <a:pt x="94890" y="558313"/>
                    <a:pt x="49382" y="508571"/>
                    <a:pt x="34036" y="454067"/>
                  </a:cubicBezTo>
                  <a:cubicBezTo>
                    <a:pt x="18690" y="399563"/>
                    <a:pt x="26628" y="319129"/>
                    <a:pt x="21336" y="269917"/>
                  </a:cubicBezTo>
                  <a:cubicBezTo>
                    <a:pt x="16044" y="220705"/>
                    <a:pt x="-360" y="199538"/>
                    <a:pt x="2286" y="158792"/>
                  </a:cubicBezTo>
                  <a:cubicBezTo>
                    <a:pt x="4932" y="118046"/>
                    <a:pt x="28215" y="-2604"/>
                    <a:pt x="30861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57E11B66-D12B-54B7-523F-40014C21B5D3}"/>
                </a:ext>
              </a:extLst>
            </p:cNvPr>
            <p:cNvSpPr/>
            <p:nvPr/>
          </p:nvSpPr>
          <p:spPr>
            <a:xfrm>
              <a:off x="3591851" y="1479368"/>
              <a:ext cx="276900" cy="176476"/>
            </a:xfrm>
            <a:custGeom>
              <a:avLst/>
              <a:gdLst>
                <a:gd name="connsiteX0" fmla="*/ 43524 w 276900"/>
                <a:gd name="connsiteY0" fmla="*/ 182 h 176476"/>
                <a:gd name="connsiteX1" fmla="*/ 167349 w 276900"/>
                <a:gd name="connsiteY1" fmla="*/ 92257 h 176476"/>
                <a:gd name="connsiteX2" fmla="*/ 272124 w 276900"/>
                <a:gd name="connsiteY2" fmla="*/ 155757 h 176476"/>
                <a:gd name="connsiteX3" fmla="*/ 253074 w 276900"/>
                <a:gd name="connsiteY3" fmla="*/ 155757 h 176476"/>
                <a:gd name="connsiteX4" fmla="*/ 199099 w 276900"/>
                <a:gd name="connsiteY4" fmla="*/ 162107 h 176476"/>
                <a:gd name="connsiteX5" fmla="*/ 129249 w 276900"/>
                <a:gd name="connsiteY5" fmla="*/ 174807 h 176476"/>
                <a:gd name="connsiteX6" fmla="*/ 2249 w 276900"/>
                <a:gd name="connsiteY6" fmla="*/ 120832 h 176476"/>
                <a:gd name="connsiteX7" fmla="*/ 246724 w 276900"/>
                <a:gd name="connsiteY7" fmla="*/ 174807 h 176476"/>
                <a:gd name="connsiteX8" fmla="*/ 195924 w 276900"/>
                <a:gd name="connsiteY8" fmla="*/ 117657 h 176476"/>
                <a:gd name="connsiteX9" fmla="*/ 43524 w 276900"/>
                <a:gd name="connsiteY9" fmla="*/ 182 h 17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900" h="176476">
                  <a:moveTo>
                    <a:pt x="43524" y="182"/>
                  </a:moveTo>
                  <a:cubicBezTo>
                    <a:pt x="38762" y="-4051"/>
                    <a:pt x="129249" y="66328"/>
                    <a:pt x="167349" y="92257"/>
                  </a:cubicBezTo>
                  <a:cubicBezTo>
                    <a:pt x="205449" y="118186"/>
                    <a:pt x="272124" y="155757"/>
                    <a:pt x="272124" y="155757"/>
                  </a:cubicBezTo>
                  <a:cubicBezTo>
                    <a:pt x="286412" y="166340"/>
                    <a:pt x="265245" y="154699"/>
                    <a:pt x="253074" y="155757"/>
                  </a:cubicBezTo>
                  <a:cubicBezTo>
                    <a:pt x="240903" y="156815"/>
                    <a:pt x="219737" y="158932"/>
                    <a:pt x="199099" y="162107"/>
                  </a:cubicBezTo>
                  <a:cubicBezTo>
                    <a:pt x="178462" y="165282"/>
                    <a:pt x="162057" y="181686"/>
                    <a:pt x="129249" y="174807"/>
                  </a:cubicBezTo>
                  <a:cubicBezTo>
                    <a:pt x="96441" y="167928"/>
                    <a:pt x="-17330" y="120832"/>
                    <a:pt x="2249" y="120832"/>
                  </a:cubicBezTo>
                  <a:cubicBezTo>
                    <a:pt x="21828" y="120832"/>
                    <a:pt x="214445" y="175336"/>
                    <a:pt x="246724" y="174807"/>
                  </a:cubicBezTo>
                  <a:cubicBezTo>
                    <a:pt x="279003" y="174278"/>
                    <a:pt x="227145" y="144645"/>
                    <a:pt x="195924" y="117657"/>
                  </a:cubicBezTo>
                  <a:cubicBezTo>
                    <a:pt x="164703" y="90669"/>
                    <a:pt x="48286" y="4415"/>
                    <a:pt x="43524" y="1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F82784FE-948A-CC07-BF99-7B961228EA50}"/>
                </a:ext>
              </a:extLst>
            </p:cNvPr>
            <p:cNvSpPr/>
            <p:nvPr/>
          </p:nvSpPr>
          <p:spPr>
            <a:xfrm>
              <a:off x="3456202" y="1625561"/>
              <a:ext cx="128702" cy="454324"/>
            </a:xfrm>
            <a:custGeom>
              <a:avLst/>
              <a:gdLst>
                <a:gd name="connsiteX0" fmla="*/ 128373 w 128702"/>
                <a:gd name="connsiteY0" fmla="*/ 39 h 454324"/>
                <a:gd name="connsiteX1" fmla="*/ 10898 w 128702"/>
                <a:gd name="connsiteY1" fmla="*/ 120689 h 454324"/>
                <a:gd name="connsiteX2" fmla="*/ 55348 w 128702"/>
                <a:gd name="connsiteY2" fmla="*/ 171489 h 454324"/>
                <a:gd name="connsiteX3" fmla="*/ 7723 w 128702"/>
                <a:gd name="connsiteY3" fmla="*/ 260389 h 454324"/>
                <a:gd name="connsiteX4" fmla="*/ 102973 w 128702"/>
                <a:gd name="connsiteY4" fmla="*/ 254039 h 454324"/>
                <a:gd name="connsiteX5" fmla="*/ 33123 w 128702"/>
                <a:gd name="connsiteY5" fmla="*/ 339764 h 454324"/>
                <a:gd name="connsiteX6" fmla="*/ 55348 w 128702"/>
                <a:gd name="connsiteY6" fmla="*/ 441364 h 454324"/>
                <a:gd name="connsiteX7" fmla="*/ 1373 w 128702"/>
                <a:gd name="connsiteY7" fmla="*/ 450889 h 454324"/>
                <a:gd name="connsiteX8" fmla="*/ 122023 w 128702"/>
                <a:gd name="connsiteY8" fmla="*/ 422314 h 454324"/>
                <a:gd name="connsiteX9" fmla="*/ 68048 w 128702"/>
                <a:gd name="connsiteY9" fmla="*/ 352464 h 454324"/>
                <a:gd name="connsiteX10" fmla="*/ 33123 w 128702"/>
                <a:gd name="connsiteY10" fmla="*/ 171489 h 454324"/>
                <a:gd name="connsiteX11" fmla="*/ 45823 w 128702"/>
                <a:gd name="connsiteY11" fmla="*/ 107989 h 454324"/>
                <a:gd name="connsiteX12" fmla="*/ 128373 w 128702"/>
                <a:gd name="connsiteY12" fmla="*/ 39 h 454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702" h="454324">
                  <a:moveTo>
                    <a:pt x="128373" y="39"/>
                  </a:moveTo>
                  <a:cubicBezTo>
                    <a:pt x="122552" y="2156"/>
                    <a:pt x="23069" y="92114"/>
                    <a:pt x="10898" y="120689"/>
                  </a:cubicBezTo>
                  <a:cubicBezTo>
                    <a:pt x="-1273" y="149264"/>
                    <a:pt x="55877" y="148206"/>
                    <a:pt x="55348" y="171489"/>
                  </a:cubicBezTo>
                  <a:cubicBezTo>
                    <a:pt x="54819" y="194772"/>
                    <a:pt x="-215" y="246631"/>
                    <a:pt x="7723" y="260389"/>
                  </a:cubicBezTo>
                  <a:cubicBezTo>
                    <a:pt x="15660" y="274147"/>
                    <a:pt x="98740" y="240810"/>
                    <a:pt x="102973" y="254039"/>
                  </a:cubicBezTo>
                  <a:cubicBezTo>
                    <a:pt x="107206" y="267268"/>
                    <a:pt x="41060" y="308543"/>
                    <a:pt x="33123" y="339764"/>
                  </a:cubicBezTo>
                  <a:cubicBezTo>
                    <a:pt x="25186" y="370985"/>
                    <a:pt x="60640" y="422843"/>
                    <a:pt x="55348" y="441364"/>
                  </a:cubicBezTo>
                  <a:cubicBezTo>
                    <a:pt x="50056" y="459885"/>
                    <a:pt x="-9740" y="454064"/>
                    <a:pt x="1373" y="450889"/>
                  </a:cubicBezTo>
                  <a:cubicBezTo>
                    <a:pt x="12486" y="447714"/>
                    <a:pt x="110911" y="438718"/>
                    <a:pt x="122023" y="422314"/>
                  </a:cubicBezTo>
                  <a:cubicBezTo>
                    <a:pt x="133135" y="405910"/>
                    <a:pt x="82865" y="394268"/>
                    <a:pt x="68048" y="352464"/>
                  </a:cubicBezTo>
                  <a:cubicBezTo>
                    <a:pt x="53231" y="310660"/>
                    <a:pt x="36827" y="212235"/>
                    <a:pt x="33123" y="171489"/>
                  </a:cubicBezTo>
                  <a:cubicBezTo>
                    <a:pt x="29419" y="130743"/>
                    <a:pt x="30477" y="133918"/>
                    <a:pt x="45823" y="107989"/>
                  </a:cubicBezTo>
                  <a:cubicBezTo>
                    <a:pt x="61169" y="82060"/>
                    <a:pt x="134194" y="-2078"/>
                    <a:pt x="128373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CEC1D735-84EF-E8A2-5494-ACBC552DCD5E}"/>
                </a:ext>
              </a:extLst>
            </p:cNvPr>
            <p:cNvSpPr/>
            <p:nvPr/>
          </p:nvSpPr>
          <p:spPr>
            <a:xfrm>
              <a:off x="3299976" y="1339850"/>
              <a:ext cx="349082" cy="696264"/>
            </a:xfrm>
            <a:custGeom>
              <a:avLst/>
              <a:gdLst>
                <a:gd name="connsiteX0" fmla="*/ 348099 w 349082"/>
                <a:gd name="connsiteY0" fmla="*/ 82550 h 696264"/>
                <a:gd name="connsiteX1" fmla="*/ 182999 w 349082"/>
                <a:gd name="connsiteY1" fmla="*/ 25400 h 696264"/>
                <a:gd name="connsiteX2" fmla="*/ 81399 w 349082"/>
                <a:gd name="connsiteY2" fmla="*/ 0 h 696264"/>
                <a:gd name="connsiteX3" fmla="*/ 103624 w 349082"/>
                <a:gd name="connsiteY3" fmla="*/ 25400 h 696264"/>
                <a:gd name="connsiteX4" fmla="*/ 2024 w 349082"/>
                <a:gd name="connsiteY4" fmla="*/ 63500 h 696264"/>
                <a:gd name="connsiteX5" fmla="*/ 33774 w 349082"/>
                <a:gd name="connsiteY5" fmla="*/ 76200 h 696264"/>
                <a:gd name="connsiteX6" fmla="*/ 8374 w 349082"/>
                <a:gd name="connsiteY6" fmla="*/ 187325 h 696264"/>
                <a:gd name="connsiteX7" fmla="*/ 75049 w 349082"/>
                <a:gd name="connsiteY7" fmla="*/ 200025 h 696264"/>
                <a:gd name="connsiteX8" fmla="*/ 24249 w 349082"/>
                <a:gd name="connsiteY8" fmla="*/ 314325 h 696264"/>
                <a:gd name="connsiteX9" fmla="*/ 21074 w 349082"/>
                <a:gd name="connsiteY9" fmla="*/ 409575 h 696264"/>
                <a:gd name="connsiteX10" fmla="*/ 5199 w 349082"/>
                <a:gd name="connsiteY10" fmla="*/ 381000 h 696264"/>
                <a:gd name="connsiteX11" fmla="*/ 49649 w 349082"/>
                <a:gd name="connsiteY11" fmla="*/ 504825 h 696264"/>
                <a:gd name="connsiteX12" fmla="*/ 11549 w 349082"/>
                <a:gd name="connsiteY12" fmla="*/ 542925 h 696264"/>
                <a:gd name="connsiteX13" fmla="*/ 11549 w 349082"/>
                <a:gd name="connsiteY13" fmla="*/ 552450 h 696264"/>
                <a:gd name="connsiteX14" fmla="*/ 46474 w 349082"/>
                <a:gd name="connsiteY14" fmla="*/ 625475 h 696264"/>
                <a:gd name="connsiteX15" fmla="*/ 17899 w 349082"/>
                <a:gd name="connsiteY15" fmla="*/ 625475 h 696264"/>
                <a:gd name="connsiteX16" fmla="*/ 138549 w 349082"/>
                <a:gd name="connsiteY16" fmla="*/ 695325 h 696264"/>
                <a:gd name="connsiteX17" fmla="*/ 94099 w 349082"/>
                <a:gd name="connsiteY17" fmla="*/ 663575 h 696264"/>
                <a:gd name="connsiteX18" fmla="*/ 68699 w 349082"/>
                <a:gd name="connsiteY18" fmla="*/ 631825 h 696264"/>
                <a:gd name="connsiteX19" fmla="*/ 59174 w 349082"/>
                <a:gd name="connsiteY19" fmla="*/ 346075 h 696264"/>
                <a:gd name="connsiteX20" fmla="*/ 52824 w 349082"/>
                <a:gd name="connsiteY20" fmla="*/ 76200 h 696264"/>
                <a:gd name="connsiteX21" fmla="*/ 100449 w 349082"/>
                <a:gd name="connsiteY21" fmla="*/ 6350 h 696264"/>
                <a:gd name="connsiteX22" fmla="*/ 348099 w 349082"/>
                <a:gd name="connsiteY22" fmla="*/ 82550 h 69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49082" h="696264">
                  <a:moveTo>
                    <a:pt x="348099" y="82550"/>
                  </a:moveTo>
                  <a:cubicBezTo>
                    <a:pt x="361857" y="85725"/>
                    <a:pt x="227449" y="39158"/>
                    <a:pt x="182999" y="25400"/>
                  </a:cubicBezTo>
                  <a:cubicBezTo>
                    <a:pt x="138549" y="11642"/>
                    <a:pt x="94628" y="0"/>
                    <a:pt x="81399" y="0"/>
                  </a:cubicBezTo>
                  <a:cubicBezTo>
                    <a:pt x="68170" y="0"/>
                    <a:pt x="116853" y="14817"/>
                    <a:pt x="103624" y="25400"/>
                  </a:cubicBezTo>
                  <a:cubicBezTo>
                    <a:pt x="90395" y="35983"/>
                    <a:pt x="13666" y="55033"/>
                    <a:pt x="2024" y="63500"/>
                  </a:cubicBezTo>
                  <a:cubicBezTo>
                    <a:pt x="-9618" y="71967"/>
                    <a:pt x="32716" y="55563"/>
                    <a:pt x="33774" y="76200"/>
                  </a:cubicBezTo>
                  <a:cubicBezTo>
                    <a:pt x="34832" y="96837"/>
                    <a:pt x="1495" y="166688"/>
                    <a:pt x="8374" y="187325"/>
                  </a:cubicBezTo>
                  <a:cubicBezTo>
                    <a:pt x="15253" y="207962"/>
                    <a:pt x="72403" y="178858"/>
                    <a:pt x="75049" y="200025"/>
                  </a:cubicBezTo>
                  <a:cubicBezTo>
                    <a:pt x="77695" y="221192"/>
                    <a:pt x="33245" y="279400"/>
                    <a:pt x="24249" y="314325"/>
                  </a:cubicBezTo>
                  <a:cubicBezTo>
                    <a:pt x="15253" y="349250"/>
                    <a:pt x="24249" y="398462"/>
                    <a:pt x="21074" y="409575"/>
                  </a:cubicBezTo>
                  <a:cubicBezTo>
                    <a:pt x="17899" y="420688"/>
                    <a:pt x="437" y="365125"/>
                    <a:pt x="5199" y="381000"/>
                  </a:cubicBezTo>
                  <a:cubicBezTo>
                    <a:pt x="9961" y="396875"/>
                    <a:pt x="48591" y="477838"/>
                    <a:pt x="49649" y="504825"/>
                  </a:cubicBezTo>
                  <a:cubicBezTo>
                    <a:pt x="50707" y="531812"/>
                    <a:pt x="17899" y="534988"/>
                    <a:pt x="11549" y="542925"/>
                  </a:cubicBezTo>
                  <a:cubicBezTo>
                    <a:pt x="5199" y="550862"/>
                    <a:pt x="5728" y="538692"/>
                    <a:pt x="11549" y="552450"/>
                  </a:cubicBezTo>
                  <a:cubicBezTo>
                    <a:pt x="17370" y="566208"/>
                    <a:pt x="45416" y="613304"/>
                    <a:pt x="46474" y="625475"/>
                  </a:cubicBezTo>
                  <a:cubicBezTo>
                    <a:pt x="47532" y="637646"/>
                    <a:pt x="2553" y="613833"/>
                    <a:pt x="17899" y="625475"/>
                  </a:cubicBezTo>
                  <a:cubicBezTo>
                    <a:pt x="33245" y="637117"/>
                    <a:pt x="125849" y="688975"/>
                    <a:pt x="138549" y="695325"/>
                  </a:cubicBezTo>
                  <a:cubicBezTo>
                    <a:pt x="151249" y="701675"/>
                    <a:pt x="105741" y="674158"/>
                    <a:pt x="94099" y="663575"/>
                  </a:cubicBezTo>
                  <a:cubicBezTo>
                    <a:pt x="82457" y="652992"/>
                    <a:pt x="74520" y="684742"/>
                    <a:pt x="68699" y="631825"/>
                  </a:cubicBezTo>
                  <a:cubicBezTo>
                    <a:pt x="62878" y="578908"/>
                    <a:pt x="61820" y="438679"/>
                    <a:pt x="59174" y="346075"/>
                  </a:cubicBezTo>
                  <a:cubicBezTo>
                    <a:pt x="56528" y="253471"/>
                    <a:pt x="45945" y="132821"/>
                    <a:pt x="52824" y="76200"/>
                  </a:cubicBezTo>
                  <a:cubicBezTo>
                    <a:pt x="59703" y="19579"/>
                    <a:pt x="50707" y="10054"/>
                    <a:pt x="100449" y="6350"/>
                  </a:cubicBezTo>
                  <a:cubicBezTo>
                    <a:pt x="150191" y="2646"/>
                    <a:pt x="334341" y="79375"/>
                    <a:pt x="348099" y="825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26476D2A-6C8D-9757-D72A-227B9C0D163D}"/>
                </a:ext>
              </a:extLst>
            </p:cNvPr>
            <p:cNvSpPr/>
            <p:nvPr/>
          </p:nvSpPr>
          <p:spPr>
            <a:xfrm>
              <a:off x="3342805" y="1393825"/>
              <a:ext cx="276695" cy="114304"/>
            </a:xfrm>
            <a:custGeom>
              <a:avLst/>
              <a:gdLst>
                <a:gd name="connsiteX0" fmla="*/ 276695 w 276695"/>
                <a:gd name="connsiteY0" fmla="*/ 104775 h 114304"/>
                <a:gd name="connsiteX1" fmla="*/ 130645 w 276695"/>
                <a:gd name="connsiteY1" fmla="*/ 47625 h 114304"/>
                <a:gd name="connsiteX2" fmla="*/ 67145 w 276695"/>
                <a:gd name="connsiteY2" fmla="*/ 0 h 114304"/>
                <a:gd name="connsiteX3" fmla="*/ 63970 w 276695"/>
                <a:gd name="connsiteY3" fmla="*/ 47625 h 114304"/>
                <a:gd name="connsiteX4" fmla="*/ 470 w 276695"/>
                <a:gd name="connsiteY4" fmla="*/ 114300 h 114304"/>
                <a:gd name="connsiteX5" fmla="*/ 35395 w 276695"/>
                <a:gd name="connsiteY5" fmla="*/ 50800 h 114304"/>
                <a:gd name="connsiteX6" fmla="*/ 41745 w 276695"/>
                <a:gd name="connsiteY6" fmla="*/ 9525 h 114304"/>
                <a:gd name="connsiteX7" fmla="*/ 133820 w 276695"/>
                <a:gd name="connsiteY7" fmla="*/ 34925 h 114304"/>
                <a:gd name="connsiteX8" fmla="*/ 130645 w 276695"/>
                <a:gd name="connsiteY8" fmla="*/ 15875 h 114304"/>
                <a:gd name="connsiteX9" fmla="*/ 276695 w 276695"/>
                <a:gd name="connsiteY9" fmla="*/ 104775 h 11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695" h="114304">
                  <a:moveTo>
                    <a:pt x="276695" y="104775"/>
                  </a:moveTo>
                  <a:cubicBezTo>
                    <a:pt x="276695" y="110067"/>
                    <a:pt x="165570" y="65087"/>
                    <a:pt x="130645" y="47625"/>
                  </a:cubicBezTo>
                  <a:cubicBezTo>
                    <a:pt x="95720" y="30162"/>
                    <a:pt x="78257" y="0"/>
                    <a:pt x="67145" y="0"/>
                  </a:cubicBezTo>
                  <a:cubicBezTo>
                    <a:pt x="56033" y="0"/>
                    <a:pt x="75082" y="28575"/>
                    <a:pt x="63970" y="47625"/>
                  </a:cubicBezTo>
                  <a:cubicBezTo>
                    <a:pt x="52858" y="66675"/>
                    <a:pt x="5232" y="113771"/>
                    <a:pt x="470" y="114300"/>
                  </a:cubicBezTo>
                  <a:cubicBezTo>
                    <a:pt x="-4293" y="114829"/>
                    <a:pt x="28516" y="68262"/>
                    <a:pt x="35395" y="50800"/>
                  </a:cubicBezTo>
                  <a:cubicBezTo>
                    <a:pt x="42274" y="33338"/>
                    <a:pt x="25341" y="12171"/>
                    <a:pt x="41745" y="9525"/>
                  </a:cubicBezTo>
                  <a:cubicBezTo>
                    <a:pt x="58149" y="6879"/>
                    <a:pt x="119003" y="33867"/>
                    <a:pt x="133820" y="34925"/>
                  </a:cubicBezTo>
                  <a:cubicBezTo>
                    <a:pt x="148637" y="35983"/>
                    <a:pt x="108949" y="5821"/>
                    <a:pt x="130645" y="15875"/>
                  </a:cubicBezTo>
                  <a:cubicBezTo>
                    <a:pt x="152341" y="25929"/>
                    <a:pt x="276695" y="99483"/>
                    <a:pt x="276695" y="1047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12BDA1B5-25BC-D416-7E7E-F7ACE91F95E3}"/>
                </a:ext>
              </a:extLst>
            </p:cNvPr>
            <p:cNvSpPr/>
            <p:nvPr/>
          </p:nvSpPr>
          <p:spPr>
            <a:xfrm>
              <a:off x="3378182" y="1440784"/>
              <a:ext cx="123853" cy="366508"/>
            </a:xfrm>
            <a:custGeom>
              <a:avLst/>
              <a:gdLst>
                <a:gd name="connsiteX0" fmla="*/ 104793 w 123853"/>
                <a:gd name="connsiteY0" fmla="*/ 666 h 366508"/>
                <a:gd name="connsiteX1" fmla="*/ 66693 w 123853"/>
                <a:gd name="connsiteY1" fmla="*/ 86391 h 366508"/>
                <a:gd name="connsiteX2" fmla="*/ 111143 w 123853"/>
                <a:gd name="connsiteY2" fmla="*/ 118141 h 366508"/>
                <a:gd name="connsiteX3" fmla="*/ 41293 w 123853"/>
                <a:gd name="connsiteY3" fmla="*/ 140366 h 366508"/>
                <a:gd name="connsiteX4" fmla="*/ 123843 w 123853"/>
                <a:gd name="connsiteY4" fmla="*/ 200691 h 366508"/>
                <a:gd name="connsiteX5" fmla="*/ 34943 w 123853"/>
                <a:gd name="connsiteY5" fmla="*/ 270541 h 366508"/>
                <a:gd name="connsiteX6" fmla="*/ 88918 w 123853"/>
                <a:gd name="connsiteY6" fmla="*/ 365791 h 366508"/>
                <a:gd name="connsiteX7" fmla="*/ 25418 w 123853"/>
                <a:gd name="connsiteY7" fmla="*/ 311816 h 366508"/>
                <a:gd name="connsiteX8" fmla="*/ 18 w 123853"/>
                <a:gd name="connsiteY8" fmla="*/ 267366 h 366508"/>
                <a:gd name="connsiteX9" fmla="*/ 28593 w 123853"/>
                <a:gd name="connsiteY9" fmla="*/ 197516 h 366508"/>
                <a:gd name="connsiteX10" fmla="*/ 12718 w 123853"/>
                <a:gd name="connsiteY10" fmla="*/ 289591 h 366508"/>
                <a:gd name="connsiteX11" fmla="*/ 101618 w 123853"/>
                <a:gd name="connsiteY11" fmla="*/ 362616 h 366508"/>
                <a:gd name="connsiteX12" fmla="*/ 111143 w 123853"/>
                <a:gd name="connsiteY12" fmla="*/ 175291 h 366508"/>
                <a:gd name="connsiteX13" fmla="*/ 69868 w 123853"/>
                <a:gd name="connsiteY13" fmla="*/ 137191 h 366508"/>
                <a:gd name="connsiteX14" fmla="*/ 104793 w 123853"/>
                <a:gd name="connsiteY14" fmla="*/ 666 h 366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853" h="366508">
                  <a:moveTo>
                    <a:pt x="104793" y="666"/>
                  </a:moveTo>
                  <a:cubicBezTo>
                    <a:pt x="104264" y="-7801"/>
                    <a:pt x="65635" y="66812"/>
                    <a:pt x="66693" y="86391"/>
                  </a:cubicBezTo>
                  <a:cubicBezTo>
                    <a:pt x="67751" y="105970"/>
                    <a:pt x="115376" y="109145"/>
                    <a:pt x="111143" y="118141"/>
                  </a:cubicBezTo>
                  <a:cubicBezTo>
                    <a:pt x="106910" y="127137"/>
                    <a:pt x="39176" y="126608"/>
                    <a:pt x="41293" y="140366"/>
                  </a:cubicBezTo>
                  <a:cubicBezTo>
                    <a:pt x="43410" y="154124"/>
                    <a:pt x="124901" y="178995"/>
                    <a:pt x="123843" y="200691"/>
                  </a:cubicBezTo>
                  <a:cubicBezTo>
                    <a:pt x="122785" y="222387"/>
                    <a:pt x="40764" y="243024"/>
                    <a:pt x="34943" y="270541"/>
                  </a:cubicBezTo>
                  <a:cubicBezTo>
                    <a:pt x="29122" y="298058"/>
                    <a:pt x="90505" y="358912"/>
                    <a:pt x="88918" y="365791"/>
                  </a:cubicBezTo>
                  <a:cubicBezTo>
                    <a:pt x="87331" y="372670"/>
                    <a:pt x="40235" y="328220"/>
                    <a:pt x="25418" y="311816"/>
                  </a:cubicBezTo>
                  <a:cubicBezTo>
                    <a:pt x="10601" y="295412"/>
                    <a:pt x="-511" y="286416"/>
                    <a:pt x="18" y="267366"/>
                  </a:cubicBezTo>
                  <a:cubicBezTo>
                    <a:pt x="547" y="248316"/>
                    <a:pt x="26476" y="193812"/>
                    <a:pt x="28593" y="197516"/>
                  </a:cubicBezTo>
                  <a:cubicBezTo>
                    <a:pt x="30710" y="201220"/>
                    <a:pt x="547" y="262074"/>
                    <a:pt x="12718" y="289591"/>
                  </a:cubicBezTo>
                  <a:cubicBezTo>
                    <a:pt x="24889" y="317108"/>
                    <a:pt x="85214" y="381666"/>
                    <a:pt x="101618" y="362616"/>
                  </a:cubicBezTo>
                  <a:cubicBezTo>
                    <a:pt x="118022" y="343566"/>
                    <a:pt x="116435" y="212862"/>
                    <a:pt x="111143" y="175291"/>
                  </a:cubicBezTo>
                  <a:cubicBezTo>
                    <a:pt x="105851" y="137720"/>
                    <a:pt x="68810" y="162062"/>
                    <a:pt x="69868" y="137191"/>
                  </a:cubicBezTo>
                  <a:cubicBezTo>
                    <a:pt x="70926" y="112320"/>
                    <a:pt x="105322" y="9133"/>
                    <a:pt x="104793" y="6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49C623B6-7FEB-BB48-1EBA-21390C6E1039}"/>
                </a:ext>
              </a:extLst>
            </p:cNvPr>
            <p:cNvSpPr/>
            <p:nvPr/>
          </p:nvSpPr>
          <p:spPr>
            <a:xfrm>
              <a:off x="4063762" y="2222377"/>
              <a:ext cx="87462" cy="143233"/>
            </a:xfrm>
            <a:custGeom>
              <a:avLst/>
              <a:gdLst>
                <a:gd name="connsiteX0" fmla="*/ 238 w 87462"/>
                <a:gd name="connsiteY0" fmla="*/ 123 h 143233"/>
                <a:gd name="connsiteX1" fmla="*/ 60563 w 87462"/>
                <a:gd name="connsiteY1" fmla="*/ 79498 h 143233"/>
                <a:gd name="connsiteX2" fmla="*/ 66913 w 87462"/>
                <a:gd name="connsiteY2" fmla="*/ 142998 h 143233"/>
                <a:gd name="connsiteX3" fmla="*/ 85963 w 87462"/>
                <a:gd name="connsiteY3" fmla="*/ 98548 h 143233"/>
                <a:gd name="connsiteX4" fmla="*/ 238 w 87462"/>
                <a:gd name="connsiteY4" fmla="*/ 123 h 143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62" h="143233">
                  <a:moveTo>
                    <a:pt x="238" y="123"/>
                  </a:moveTo>
                  <a:cubicBezTo>
                    <a:pt x="-3995" y="-3052"/>
                    <a:pt x="49451" y="55686"/>
                    <a:pt x="60563" y="79498"/>
                  </a:cubicBezTo>
                  <a:cubicBezTo>
                    <a:pt x="71676" y="103311"/>
                    <a:pt x="62680" y="139823"/>
                    <a:pt x="66913" y="142998"/>
                  </a:cubicBezTo>
                  <a:cubicBezTo>
                    <a:pt x="71146" y="146173"/>
                    <a:pt x="93371" y="116540"/>
                    <a:pt x="85963" y="98548"/>
                  </a:cubicBezTo>
                  <a:cubicBezTo>
                    <a:pt x="78555" y="80556"/>
                    <a:pt x="4471" y="3298"/>
                    <a:pt x="238" y="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0454015D-6E72-A930-860C-11099281A9AE}"/>
                </a:ext>
              </a:extLst>
            </p:cNvPr>
            <p:cNvSpPr/>
            <p:nvPr/>
          </p:nvSpPr>
          <p:spPr>
            <a:xfrm>
              <a:off x="4218150" y="2337721"/>
              <a:ext cx="110267" cy="120794"/>
            </a:xfrm>
            <a:custGeom>
              <a:avLst/>
              <a:gdLst>
                <a:gd name="connsiteX0" fmla="*/ 1425 w 110267"/>
                <a:gd name="connsiteY0" fmla="*/ 2254 h 120794"/>
                <a:gd name="connsiteX1" fmla="*/ 109375 w 110267"/>
                <a:gd name="connsiteY1" fmla="*/ 119729 h 120794"/>
                <a:gd name="connsiteX2" fmla="*/ 55400 w 110267"/>
                <a:gd name="connsiteY2" fmla="*/ 59404 h 120794"/>
                <a:gd name="connsiteX3" fmla="*/ 103025 w 110267"/>
                <a:gd name="connsiteY3" fmla="*/ 43529 h 120794"/>
                <a:gd name="connsiteX4" fmla="*/ 49050 w 110267"/>
                <a:gd name="connsiteY4" fmla="*/ 40354 h 120794"/>
                <a:gd name="connsiteX5" fmla="*/ 1425 w 110267"/>
                <a:gd name="connsiteY5" fmla="*/ 2254 h 12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267" h="120794">
                  <a:moveTo>
                    <a:pt x="1425" y="2254"/>
                  </a:moveTo>
                  <a:cubicBezTo>
                    <a:pt x="11479" y="15483"/>
                    <a:pt x="100379" y="110204"/>
                    <a:pt x="109375" y="119729"/>
                  </a:cubicBezTo>
                  <a:cubicBezTo>
                    <a:pt x="118371" y="129254"/>
                    <a:pt x="56458" y="72104"/>
                    <a:pt x="55400" y="59404"/>
                  </a:cubicBezTo>
                  <a:cubicBezTo>
                    <a:pt x="54342" y="46704"/>
                    <a:pt x="104083" y="46704"/>
                    <a:pt x="103025" y="43529"/>
                  </a:cubicBezTo>
                  <a:cubicBezTo>
                    <a:pt x="101967" y="40354"/>
                    <a:pt x="60692" y="42471"/>
                    <a:pt x="49050" y="40354"/>
                  </a:cubicBezTo>
                  <a:cubicBezTo>
                    <a:pt x="37408" y="38237"/>
                    <a:pt x="-8629" y="-10975"/>
                    <a:pt x="1425" y="22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E043542F-B4C8-340F-59B1-271E008090E3}"/>
                </a:ext>
              </a:extLst>
            </p:cNvPr>
            <p:cNvSpPr/>
            <p:nvPr/>
          </p:nvSpPr>
          <p:spPr>
            <a:xfrm>
              <a:off x="3708304" y="1727652"/>
              <a:ext cx="212828" cy="244841"/>
            </a:xfrm>
            <a:custGeom>
              <a:avLst/>
              <a:gdLst>
                <a:gd name="connsiteX0" fmla="*/ 96 w 212828"/>
                <a:gd name="connsiteY0" fmla="*/ 2723 h 244841"/>
                <a:gd name="connsiteX1" fmla="*/ 187421 w 212828"/>
                <a:gd name="connsiteY1" fmla="*/ 31298 h 244841"/>
                <a:gd name="connsiteX2" fmla="*/ 158846 w 212828"/>
                <a:gd name="connsiteY2" fmla="*/ 164648 h 244841"/>
                <a:gd name="connsiteX3" fmla="*/ 212821 w 212828"/>
                <a:gd name="connsiteY3" fmla="*/ 240848 h 244841"/>
                <a:gd name="connsiteX4" fmla="*/ 162021 w 212828"/>
                <a:gd name="connsiteY4" fmla="*/ 234498 h 244841"/>
                <a:gd name="connsiteX5" fmla="*/ 66771 w 212828"/>
                <a:gd name="connsiteY5" fmla="*/ 237673 h 244841"/>
                <a:gd name="connsiteX6" fmla="*/ 196946 w 212828"/>
                <a:gd name="connsiteY6" fmla="*/ 234498 h 244841"/>
                <a:gd name="connsiteX7" fmla="*/ 152496 w 212828"/>
                <a:gd name="connsiteY7" fmla="*/ 209098 h 244841"/>
                <a:gd name="connsiteX8" fmla="*/ 190596 w 212828"/>
                <a:gd name="connsiteY8" fmla="*/ 85273 h 244841"/>
                <a:gd name="connsiteX9" fmla="*/ 200121 w 212828"/>
                <a:gd name="connsiteY9" fmla="*/ 78923 h 244841"/>
                <a:gd name="connsiteX10" fmla="*/ 203296 w 212828"/>
                <a:gd name="connsiteY10" fmla="*/ 82098 h 244841"/>
                <a:gd name="connsiteX11" fmla="*/ 162021 w 212828"/>
                <a:gd name="connsiteY11" fmla="*/ 9073 h 244841"/>
                <a:gd name="connsiteX12" fmla="*/ 96 w 212828"/>
                <a:gd name="connsiteY12" fmla="*/ 2723 h 244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2828" h="244841">
                  <a:moveTo>
                    <a:pt x="96" y="2723"/>
                  </a:moveTo>
                  <a:cubicBezTo>
                    <a:pt x="4329" y="6427"/>
                    <a:pt x="160963" y="4310"/>
                    <a:pt x="187421" y="31298"/>
                  </a:cubicBezTo>
                  <a:cubicBezTo>
                    <a:pt x="213879" y="58286"/>
                    <a:pt x="154613" y="129723"/>
                    <a:pt x="158846" y="164648"/>
                  </a:cubicBezTo>
                  <a:cubicBezTo>
                    <a:pt x="163079" y="199573"/>
                    <a:pt x="212292" y="229206"/>
                    <a:pt x="212821" y="240848"/>
                  </a:cubicBezTo>
                  <a:cubicBezTo>
                    <a:pt x="213350" y="252490"/>
                    <a:pt x="186363" y="235027"/>
                    <a:pt x="162021" y="234498"/>
                  </a:cubicBezTo>
                  <a:cubicBezTo>
                    <a:pt x="137679" y="233969"/>
                    <a:pt x="60950" y="237673"/>
                    <a:pt x="66771" y="237673"/>
                  </a:cubicBezTo>
                  <a:cubicBezTo>
                    <a:pt x="72592" y="237673"/>
                    <a:pt x="182658" y="239261"/>
                    <a:pt x="196946" y="234498"/>
                  </a:cubicBezTo>
                  <a:cubicBezTo>
                    <a:pt x="211234" y="229735"/>
                    <a:pt x="153554" y="233969"/>
                    <a:pt x="152496" y="209098"/>
                  </a:cubicBezTo>
                  <a:cubicBezTo>
                    <a:pt x="151438" y="184227"/>
                    <a:pt x="182659" y="106969"/>
                    <a:pt x="190596" y="85273"/>
                  </a:cubicBezTo>
                  <a:cubicBezTo>
                    <a:pt x="198533" y="63577"/>
                    <a:pt x="198004" y="79452"/>
                    <a:pt x="200121" y="78923"/>
                  </a:cubicBezTo>
                  <a:cubicBezTo>
                    <a:pt x="202238" y="78394"/>
                    <a:pt x="209646" y="93740"/>
                    <a:pt x="203296" y="82098"/>
                  </a:cubicBezTo>
                  <a:cubicBezTo>
                    <a:pt x="196946" y="70456"/>
                    <a:pt x="191654" y="20715"/>
                    <a:pt x="162021" y="9073"/>
                  </a:cubicBezTo>
                  <a:cubicBezTo>
                    <a:pt x="132388" y="-2569"/>
                    <a:pt x="-4137" y="-981"/>
                    <a:pt x="96" y="27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85FC0371-EC26-4C24-4BF0-FBE8A08D801F}"/>
                </a:ext>
              </a:extLst>
            </p:cNvPr>
            <p:cNvSpPr/>
            <p:nvPr/>
          </p:nvSpPr>
          <p:spPr>
            <a:xfrm>
              <a:off x="3704926" y="2456949"/>
              <a:ext cx="637249" cy="421742"/>
            </a:xfrm>
            <a:custGeom>
              <a:avLst/>
              <a:gdLst>
                <a:gd name="connsiteX0" fmla="*/ 299 w 637249"/>
                <a:gd name="connsiteY0" fmla="*/ 501 h 421742"/>
                <a:gd name="connsiteX1" fmla="*/ 171749 w 637249"/>
                <a:gd name="connsiteY1" fmla="*/ 279901 h 421742"/>
                <a:gd name="connsiteX2" fmla="*/ 114599 w 637249"/>
                <a:gd name="connsiteY2" fmla="*/ 283076 h 421742"/>
                <a:gd name="connsiteX3" fmla="*/ 260649 w 637249"/>
                <a:gd name="connsiteY3" fmla="*/ 346576 h 421742"/>
                <a:gd name="connsiteX4" fmla="*/ 336849 w 637249"/>
                <a:gd name="connsiteY4" fmla="*/ 371976 h 421742"/>
                <a:gd name="connsiteX5" fmla="*/ 635299 w 637249"/>
                <a:gd name="connsiteY5" fmla="*/ 419601 h 421742"/>
                <a:gd name="connsiteX6" fmla="*/ 451149 w 637249"/>
                <a:gd name="connsiteY6" fmla="*/ 403726 h 421742"/>
                <a:gd name="connsiteX7" fmla="*/ 165399 w 637249"/>
                <a:gd name="connsiteY7" fmla="*/ 318001 h 421742"/>
                <a:gd name="connsiteX8" fmla="*/ 162224 w 637249"/>
                <a:gd name="connsiteY8" fmla="*/ 295776 h 421742"/>
                <a:gd name="connsiteX9" fmla="*/ 130474 w 637249"/>
                <a:gd name="connsiteY9" fmla="*/ 213226 h 421742"/>
                <a:gd name="connsiteX10" fmla="*/ 299 w 637249"/>
                <a:gd name="connsiteY10" fmla="*/ 501 h 42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7249" h="421742">
                  <a:moveTo>
                    <a:pt x="299" y="501"/>
                  </a:moveTo>
                  <a:cubicBezTo>
                    <a:pt x="7178" y="11613"/>
                    <a:pt x="152699" y="232805"/>
                    <a:pt x="171749" y="279901"/>
                  </a:cubicBezTo>
                  <a:cubicBezTo>
                    <a:pt x="190799" y="326997"/>
                    <a:pt x="99783" y="271964"/>
                    <a:pt x="114599" y="283076"/>
                  </a:cubicBezTo>
                  <a:cubicBezTo>
                    <a:pt x="129415" y="294188"/>
                    <a:pt x="223607" y="331759"/>
                    <a:pt x="260649" y="346576"/>
                  </a:cubicBezTo>
                  <a:cubicBezTo>
                    <a:pt x="297691" y="361393"/>
                    <a:pt x="274407" y="359805"/>
                    <a:pt x="336849" y="371976"/>
                  </a:cubicBezTo>
                  <a:cubicBezTo>
                    <a:pt x="399291" y="384147"/>
                    <a:pt x="616249" y="414309"/>
                    <a:pt x="635299" y="419601"/>
                  </a:cubicBezTo>
                  <a:cubicBezTo>
                    <a:pt x="654349" y="424893"/>
                    <a:pt x="529466" y="420659"/>
                    <a:pt x="451149" y="403726"/>
                  </a:cubicBezTo>
                  <a:cubicBezTo>
                    <a:pt x="372832" y="386793"/>
                    <a:pt x="213553" y="335993"/>
                    <a:pt x="165399" y="318001"/>
                  </a:cubicBezTo>
                  <a:cubicBezTo>
                    <a:pt x="117245" y="300009"/>
                    <a:pt x="168045" y="313238"/>
                    <a:pt x="162224" y="295776"/>
                  </a:cubicBezTo>
                  <a:cubicBezTo>
                    <a:pt x="156403" y="278314"/>
                    <a:pt x="153757" y="260322"/>
                    <a:pt x="130474" y="213226"/>
                  </a:cubicBezTo>
                  <a:cubicBezTo>
                    <a:pt x="107191" y="166130"/>
                    <a:pt x="-6580" y="-10611"/>
                    <a:pt x="299" y="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2D816230-F25C-FECB-7120-7C3012F1E0DA}"/>
                </a:ext>
              </a:extLst>
            </p:cNvPr>
            <p:cNvSpPr/>
            <p:nvPr/>
          </p:nvSpPr>
          <p:spPr>
            <a:xfrm>
              <a:off x="3684844" y="2075554"/>
              <a:ext cx="323962" cy="300343"/>
            </a:xfrm>
            <a:custGeom>
              <a:avLst/>
              <a:gdLst>
                <a:gd name="connsiteX0" fmla="*/ 150556 w 323962"/>
                <a:gd name="connsiteY0" fmla="*/ 13596 h 300343"/>
                <a:gd name="connsiteX1" fmla="*/ 322006 w 323962"/>
                <a:gd name="connsiteY1" fmla="*/ 896 h 300343"/>
                <a:gd name="connsiteX2" fmla="*/ 233106 w 323962"/>
                <a:gd name="connsiteY2" fmla="*/ 35821 h 300343"/>
                <a:gd name="connsiteX3" fmla="*/ 77531 w 323962"/>
                <a:gd name="connsiteY3" fmla="*/ 118371 h 300343"/>
                <a:gd name="connsiteX4" fmla="*/ 74356 w 323962"/>
                <a:gd name="connsiteY4" fmla="*/ 137421 h 300343"/>
                <a:gd name="connsiteX5" fmla="*/ 10856 w 323962"/>
                <a:gd name="connsiteY5" fmla="*/ 172346 h 300343"/>
                <a:gd name="connsiteX6" fmla="*/ 52131 w 323962"/>
                <a:gd name="connsiteY6" fmla="*/ 239021 h 300343"/>
                <a:gd name="connsiteX7" fmla="*/ 4506 w 323962"/>
                <a:gd name="connsiteY7" fmla="*/ 299346 h 300343"/>
                <a:gd name="connsiteX8" fmla="*/ 23556 w 323962"/>
                <a:gd name="connsiteY8" fmla="*/ 258071 h 300343"/>
                <a:gd name="connsiteX9" fmla="*/ 195006 w 323962"/>
                <a:gd name="connsiteY9" fmla="*/ 45346 h 300343"/>
                <a:gd name="connsiteX10" fmla="*/ 169606 w 323962"/>
                <a:gd name="connsiteY10" fmla="*/ 73921 h 300343"/>
                <a:gd name="connsiteX11" fmla="*/ 322006 w 323962"/>
                <a:gd name="connsiteY11" fmla="*/ 48521 h 300343"/>
                <a:gd name="connsiteX12" fmla="*/ 150556 w 323962"/>
                <a:gd name="connsiteY12" fmla="*/ 13596 h 30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3962" h="300343">
                  <a:moveTo>
                    <a:pt x="150556" y="13596"/>
                  </a:moveTo>
                  <a:cubicBezTo>
                    <a:pt x="150556" y="5659"/>
                    <a:pt x="308248" y="-2808"/>
                    <a:pt x="322006" y="896"/>
                  </a:cubicBezTo>
                  <a:cubicBezTo>
                    <a:pt x="335764" y="4600"/>
                    <a:pt x="273852" y="16242"/>
                    <a:pt x="233106" y="35821"/>
                  </a:cubicBezTo>
                  <a:cubicBezTo>
                    <a:pt x="192360" y="55400"/>
                    <a:pt x="103989" y="101438"/>
                    <a:pt x="77531" y="118371"/>
                  </a:cubicBezTo>
                  <a:cubicBezTo>
                    <a:pt x="51073" y="135304"/>
                    <a:pt x="85468" y="128425"/>
                    <a:pt x="74356" y="137421"/>
                  </a:cubicBezTo>
                  <a:cubicBezTo>
                    <a:pt x="63244" y="146417"/>
                    <a:pt x="14560" y="155413"/>
                    <a:pt x="10856" y="172346"/>
                  </a:cubicBezTo>
                  <a:cubicBezTo>
                    <a:pt x="7152" y="189279"/>
                    <a:pt x="53189" y="217854"/>
                    <a:pt x="52131" y="239021"/>
                  </a:cubicBezTo>
                  <a:cubicBezTo>
                    <a:pt x="51073" y="260188"/>
                    <a:pt x="9268" y="296171"/>
                    <a:pt x="4506" y="299346"/>
                  </a:cubicBezTo>
                  <a:cubicBezTo>
                    <a:pt x="-256" y="302521"/>
                    <a:pt x="-8194" y="300404"/>
                    <a:pt x="23556" y="258071"/>
                  </a:cubicBezTo>
                  <a:cubicBezTo>
                    <a:pt x="55306" y="215738"/>
                    <a:pt x="170664" y="76038"/>
                    <a:pt x="195006" y="45346"/>
                  </a:cubicBezTo>
                  <a:cubicBezTo>
                    <a:pt x="219348" y="14654"/>
                    <a:pt x="148439" y="73392"/>
                    <a:pt x="169606" y="73921"/>
                  </a:cubicBezTo>
                  <a:cubicBezTo>
                    <a:pt x="190773" y="74450"/>
                    <a:pt x="323594" y="58046"/>
                    <a:pt x="322006" y="48521"/>
                  </a:cubicBezTo>
                  <a:cubicBezTo>
                    <a:pt x="320419" y="38996"/>
                    <a:pt x="150556" y="21533"/>
                    <a:pt x="150556" y="135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159FE832-C79C-9B4C-D744-3CCE08B78792}"/>
                </a:ext>
              </a:extLst>
            </p:cNvPr>
            <p:cNvSpPr/>
            <p:nvPr/>
          </p:nvSpPr>
          <p:spPr>
            <a:xfrm>
              <a:off x="4518025" y="2390624"/>
              <a:ext cx="66764" cy="289344"/>
            </a:xfrm>
            <a:custGeom>
              <a:avLst/>
              <a:gdLst>
                <a:gd name="connsiteX0" fmla="*/ 31750 w 66764"/>
                <a:gd name="connsiteY0" fmla="*/ 151 h 289344"/>
                <a:gd name="connsiteX1" fmla="*/ 60325 w 66764"/>
                <a:gd name="connsiteY1" fmla="*/ 165251 h 289344"/>
                <a:gd name="connsiteX2" fmla="*/ 15875 w 66764"/>
                <a:gd name="connsiteY2" fmla="*/ 200176 h 289344"/>
                <a:gd name="connsiteX3" fmla="*/ 57150 w 66764"/>
                <a:gd name="connsiteY3" fmla="*/ 209701 h 289344"/>
                <a:gd name="connsiteX4" fmla="*/ 0 w 66764"/>
                <a:gd name="connsiteY4" fmla="*/ 289076 h 289344"/>
                <a:gd name="connsiteX5" fmla="*/ 57150 w 66764"/>
                <a:gd name="connsiteY5" fmla="*/ 235101 h 289344"/>
                <a:gd name="connsiteX6" fmla="*/ 31750 w 66764"/>
                <a:gd name="connsiteY6" fmla="*/ 222401 h 289344"/>
                <a:gd name="connsiteX7" fmla="*/ 66675 w 66764"/>
                <a:gd name="connsiteY7" fmla="*/ 136676 h 289344"/>
                <a:gd name="connsiteX8" fmla="*/ 31750 w 66764"/>
                <a:gd name="connsiteY8" fmla="*/ 151 h 28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764" h="289344">
                  <a:moveTo>
                    <a:pt x="31750" y="151"/>
                  </a:moveTo>
                  <a:cubicBezTo>
                    <a:pt x="30692" y="4913"/>
                    <a:pt x="62971" y="131914"/>
                    <a:pt x="60325" y="165251"/>
                  </a:cubicBezTo>
                  <a:cubicBezTo>
                    <a:pt x="57679" y="198589"/>
                    <a:pt x="16404" y="192768"/>
                    <a:pt x="15875" y="200176"/>
                  </a:cubicBezTo>
                  <a:cubicBezTo>
                    <a:pt x="15346" y="207584"/>
                    <a:pt x="59796" y="194884"/>
                    <a:pt x="57150" y="209701"/>
                  </a:cubicBezTo>
                  <a:cubicBezTo>
                    <a:pt x="54504" y="224518"/>
                    <a:pt x="0" y="284843"/>
                    <a:pt x="0" y="289076"/>
                  </a:cubicBezTo>
                  <a:cubicBezTo>
                    <a:pt x="0" y="293309"/>
                    <a:pt x="51858" y="246214"/>
                    <a:pt x="57150" y="235101"/>
                  </a:cubicBezTo>
                  <a:cubicBezTo>
                    <a:pt x="62442" y="223989"/>
                    <a:pt x="30163" y="238805"/>
                    <a:pt x="31750" y="222401"/>
                  </a:cubicBezTo>
                  <a:cubicBezTo>
                    <a:pt x="33337" y="205997"/>
                    <a:pt x="64558" y="169484"/>
                    <a:pt x="66675" y="136676"/>
                  </a:cubicBezTo>
                  <a:cubicBezTo>
                    <a:pt x="68792" y="103868"/>
                    <a:pt x="32808" y="-4611"/>
                    <a:pt x="31750" y="1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9BC3770F-B153-0341-C03A-123369E9E335}"/>
                </a:ext>
              </a:extLst>
            </p:cNvPr>
            <p:cNvSpPr/>
            <p:nvPr/>
          </p:nvSpPr>
          <p:spPr>
            <a:xfrm>
              <a:off x="3520483" y="1182343"/>
              <a:ext cx="986617" cy="234528"/>
            </a:xfrm>
            <a:custGeom>
              <a:avLst/>
              <a:gdLst>
                <a:gd name="connsiteX0" fmla="*/ 592 w 986617"/>
                <a:gd name="connsiteY0" fmla="*/ 233707 h 234528"/>
                <a:gd name="connsiteX1" fmla="*/ 102192 w 986617"/>
                <a:gd name="connsiteY1" fmla="*/ 144807 h 234528"/>
                <a:gd name="connsiteX2" fmla="*/ 41867 w 986617"/>
                <a:gd name="connsiteY2" fmla="*/ 144807 h 234528"/>
                <a:gd name="connsiteX3" fmla="*/ 159342 w 986617"/>
                <a:gd name="connsiteY3" fmla="*/ 52732 h 234528"/>
                <a:gd name="connsiteX4" fmla="*/ 340317 w 986617"/>
                <a:gd name="connsiteY4" fmla="*/ 135282 h 234528"/>
                <a:gd name="connsiteX5" fmla="*/ 318092 w 986617"/>
                <a:gd name="connsiteY5" fmla="*/ 141632 h 234528"/>
                <a:gd name="connsiteX6" fmla="*/ 492717 w 986617"/>
                <a:gd name="connsiteY6" fmla="*/ 221007 h 234528"/>
                <a:gd name="connsiteX7" fmla="*/ 565742 w 986617"/>
                <a:gd name="connsiteY7" fmla="*/ 233707 h 234528"/>
                <a:gd name="connsiteX8" fmla="*/ 981667 w 986617"/>
                <a:gd name="connsiteY8" fmla="*/ 227357 h 234528"/>
                <a:gd name="connsiteX9" fmla="*/ 778467 w 986617"/>
                <a:gd name="connsiteY9" fmla="*/ 205132 h 234528"/>
                <a:gd name="connsiteX10" fmla="*/ 533992 w 986617"/>
                <a:gd name="connsiteY10" fmla="*/ 192432 h 234528"/>
                <a:gd name="connsiteX11" fmla="*/ 222842 w 986617"/>
                <a:gd name="connsiteY11" fmla="*/ 68607 h 234528"/>
                <a:gd name="connsiteX12" fmla="*/ 175217 w 986617"/>
                <a:gd name="connsiteY12" fmla="*/ 5107 h 234528"/>
                <a:gd name="connsiteX13" fmla="*/ 118067 w 986617"/>
                <a:gd name="connsiteY13" fmla="*/ 11457 h 234528"/>
                <a:gd name="connsiteX14" fmla="*/ 64092 w 986617"/>
                <a:gd name="connsiteY14" fmla="*/ 71782 h 234528"/>
                <a:gd name="connsiteX15" fmla="*/ 60917 w 986617"/>
                <a:gd name="connsiteY15" fmla="*/ 182907 h 234528"/>
                <a:gd name="connsiteX16" fmla="*/ 592 w 986617"/>
                <a:gd name="connsiteY16" fmla="*/ 233707 h 234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86617" h="234528">
                  <a:moveTo>
                    <a:pt x="592" y="233707"/>
                  </a:moveTo>
                  <a:cubicBezTo>
                    <a:pt x="7471" y="227357"/>
                    <a:pt x="95313" y="159624"/>
                    <a:pt x="102192" y="144807"/>
                  </a:cubicBezTo>
                  <a:cubicBezTo>
                    <a:pt x="109071" y="129990"/>
                    <a:pt x="32342" y="160153"/>
                    <a:pt x="41867" y="144807"/>
                  </a:cubicBezTo>
                  <a:cubicBezTo>
                    <a:pt x="51392" y="129461"/>
                    <a:pt x="109600" y="54319"/>
                    <a:pt x="159342" y="52732"/>
                  </a:cubicBezTo>
                  <a:cubicBezTo>
                    <a:pt x="209084" y="51144"/>
                    <a:pt x="313859" y="120465"/>
                    <a:pt x="340317" y="135282"/>
                  </a:cubicBezTo>
                  <a:cubicBezTo>
                    <a:pt x="366775" y="150099"/>
                    <a:pt x="292692" y="127345"/>
                    <a:pt x="318092" y="141632"/>
                  </a:cubicBezTo>
                  <a:cubicBezTo>
                    <a:pt x="343492" y="155919"/>
                    <a:pt x="451442" y="205661"/>
                    <a:pt x="492717" y="221007"/>
                  </a:cubicBezTo>
                  <a:cubicBezTo>
                    <a:pt x="533992" y="236353"/>
                    <a:pt x="565742" y="233707"/>
                    <a:pt x="565742" y="233707"/>
                  </a:cubicBezTo>
                  <a:cubicBezTo>
                    <a:pt x="647234" y="234765"/>
                    <a:pt x="946213" y="232119"/>
                    <a:pt x="981667" y="227357"/>
                  </a:cubicBezTo>
                  <a:cubicBezTo>
                    <a:pt x="1017121" y="222595"/>
                    <a:pt x="853080" y="210953"/>
                    <a:pt x="778467" y="205132"/>
                  </a:cubicBezTo>
                  <a:cubicBezTo>
                    <a:pt x="703855" y="199311"/>
                    <a:pt x="626596" y="215186"/>
                    <a:pt x="533992" y="192432"/>
                  </a:cubicBezTo>
                  <a:cubicBezTo>
                    <a:pt x="441388" y="169678"/>
                    <a:pt x="282638" y="99828"/>
                    <a:pt x="222842" y="68607"/>
                  </a:cubicBezTo>
                  <a:cubicBezTo>
                    <a:pt x="163046" y="37386"/>
                    <a:pt x="192680" y="14632"/>
                    <a:pt x="175217" y="5107"/>
                  </a:cubicBezTo>
                  <a:cubicBezTo>
                    <a:pt x="157755" y="-4418"/>
                    <a:pt x="136588" y="344"/>
                    <a:pt x="118067" y="11457"/>
                  </a:cubicBezTo>
                  <a:cubicBezTo>
                    <a:pt x="99546" y="22569"/>
                    <a:pt x="73617" y="43207"/>
                    <a:pt x="64092" y="71782"/>
                  </a:cubicBezTo>
                  <a:cubicBezTo>
                    <a:pt x="54567" y="100357"/>
                    <a:pt x="73088" y="157507"/>
                    <a:pt x="60917" y="182907"/>
                  </a:cubicBezTo>
                  <a:cubicBezTo>
                    <a:pt x="48746" y="208307"/>
                    <a:pt x="-6287" y="240057"/>
                    <a:pt x="592" y="2337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0FC3E502-AB8F-724E-2AA8-DF72E2633C57}"/>
                </a:ext>
              </a:extLst>
            </p:cNvPr>
            <p:cNvSpPr/>
            <p:nvPr/>
          </p:nvSpPr>
          <p:spPr>
            <a:xfrm>
              <a:off x="4058415" y="1363958"/>
              <a:ext cx="1077820" cy="669526"/>
            </a:xfrm>
            <a:custGeom>
              <a:avLst/>
              <a:gdLst>
                <a:gd name="connsiteX0" fmla="*/ 11935 w 1077820"/>
                <a:gd name="connsiteY0" fmla="*/ 4467 h 669526"/>
                <a:gd name="connsiteX1" fmla="*/ 599310 w 1077820"/>
                <a:gd name="connsiteY1" fmla="*/ 13992 h 669526"/>
                <a:gd name="connsiteX2" fmla="*/ 526285 w 1077820"/>
                <a:gd name="connsiteY2" fmla="*/ 20342 h 669526"/>
                <a:gd name="connsiteX3" fmla="*/ 824735 w 1077820"/>
                <a:gd name="connsiteY3" fmla="*/ 90192 h 669526"/>
                <a:gd name="connsiteX4" fmla="*/ 935860 w 1077820"/>
                <a:gd name="connsiteY4" fmla="*/ 258467 h 669526"/>
                <a:gd name="connsiteX5" fmla="*/ 923160 w 1077820"/>
                <a:gd name="connsiteY5" fmla="*/ 287042 h 669526"/>
                <a:gd name="connsiteX6" fmla="*/ 926335 w 1077820"/>
                <a:gd name="connsiteY6" fmla="*/ 261642 h 669526"/>
                <a:gd name="connsiteX7" fmla="*/ 1075560 w 1077820"/>
                <a:gd name="connsiteY7" fmla="*/ 645817 h 669526"/>
                <a:gd name="connsiteX8" fmla="*/ 1008885 w 1077820"/>
                <a:gd name="connsiteY8" fmla="*/ 620417 h 669526"/>
                <a:gd name="connsiteX9" fmla="*/ 907285 w 1077820"/>
                <a:gd name="connsiteY9" fmla="*/ 556917 h 669526"/>
                <a:gd name="connsiteX10" fmla="*/ 897760 w 1077820"/>
                <a:gd name="connsiteY10" fmla="*/ 645817 h 669526"/>
                <a:gd name="connsiteX11" fmla="*/ 856485 w 1077820"/>
                <a:gd name="connsiteY11" fmla="*/ 560092 h 669526"/>
                <a:gd name="connsiteX12" fmla="*/ 672335 w 1077820"/>
                <a:gd name="connsiteY12" fmla="*/ 433092 h 669526"/>
                <a:gd name="connsiteX13" fmla="*/ 713610 w 1077820"/>
                <a:gd name="connsiteY13" fmla="*/ 433092 h 669526"/>
                <a:gd name="connsiteX14" fmla="*/ 602485 w 1077820"/>
                <a:gd name="connsiteY14" fmla="*/ 229892 h 669526"/>
                <a:gd name="connsiteX15" fmla="*/ 281810 w 1077820"/>
                <a:gd name="connsiteY15" fmla="*/ 179092 h 669526"/>
                <a:gd name="connsiteX16" fmla="*/ 443735 w 1077820"/>
                <a:gd name="connsiteY16" fmla="*/ 210842 h 669526"/>
                <a:gd name="connsiteX17" fmla="*/ 84960 w 1077820"/>
                <a:gd name="connsiteY17" fmla="*/ 71142 h 669526"/>
                <a:gd name="connsiteX18" fmla="*/ 192910 w 1077820"/>
                <a:gd name="connsiteY18" fmla="*/ 93367 h 669526"/>
                <a:gd name="connsiteX19" fmla="*/ 11935 w 1077820"/>
                <a:gd name="connsiteY19" fmla="*/ 4467 h 66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77820" h="669526">
                  <a:moveTo>
                    <a:pt x="11935" y="4467"/>
                  </a:moveTo>
                  <a:cubicBezTo>
                    <a:pt x="79668" y="-8762"/>
                    <a:pt x="513585" y="11346"/>
                    <a:pt x="599310" y="13992"/>
                  </a:cubicBezTo>
                  <a:cubicBezTo>
                    <a:pt x="685035" y="16638"/>
                    <a:pt x="488714" y="7642"/>
                    <a:pt x="526285" y="20342"/>
                  </a:cubicBezTo>
                  <a:cubicBezTo>
                    <a:pt x="563856" y="33042"/>
                    <a:pt x="756473" y="50505"/>
                    <a:pt x="824735" y="90192"/>
                  </a:cubicBezTo>
                  <a:cubicBezTo>
                    <a:pt x="892997" y="129879"/>
                    <a:pt x="919456" y="225659"/>
                    <a:pt x="935860" y="258467"/>
                  </a:cubicBezTo>
                  <a:cubicBezTo>
                    <a:pt x="952264" y="291275"/>
                    <a:pt x="924747" y="286513"/>
                    <a:pt x="923160" y="287042"/>
                  </a:cubicBezTo>
                  <a:cubicBezTo>
                    <a:pt x="921573" y="287571"/>
                    <a:pt x="900935" y="201846"/>
                    <a:pt x="926335" y="261642"/>
                  </a:cubicBezTo>
                  <a:cubicBezTo>
                    <a:pt x="951735" y="321438"/>
                    <a:pt x="1061802" y="586021"/>
                    <a:pt x="1075560" y="645817"/>
                  </a:cubicBezTo>
                  <a:cubicBezTo>
                    <a:pt x="1089318" y="705613"/>
                    <a:pt x="1036931" y="635234"/>
                    <a:pt x="1008885" y="620417"/>
                  </a:cubicBezTo>
                  <a:cubicBezTo>
                    <a:pt x="980839" y="605600"/>
                    <a:pt x="925806" y="552684"/>
                    <a:pt x="907285" y="556917"/>
                  </a:cubicBezTo>
                  <a:cubicBezTo>
                    <a:pt x="888764" y="561150"/>
                    <a:pt x="906227" y="645288"/>
                    <a:pt x="897760" y="645817"/>
                  </a:cubicBezTo>
                  <a:cubicBezTo>
                    <a:pt x="889293" y="646346"/>
                    <a:pt x="894056" y="595546"/>
                    <a:pt x="856485" y="560092"/>
                  </a:cubicBezTo>
                  <a:cubicBezTo>
                    <a:pt x="818914" y="524638"/>
                    <a:pt x="696148" y="454259"/>
                    <a:pt x="672335" y="433092"/>
                  </a:cubicBezTo>
                  <a:cubicBezTo>
                    <a:pt x="648523" y="411925"/>
                    <a:pt x="725252" y="466959"/>
                    <a:pt x="713610" y="433092"/>
                  </a:cubicBezTo>
                  <a:cubicBezTo>
                    <a:pt x="701968" y="399225"/>
                    <a:pt x="674452" y="272225"/>
                    <a:pt x="602485" y="229892"/>
                  </a:cubicBezTo>
                  <a:cubicBezTo>
                    <a:pt x="530518" y="187559"/>
                    <a:pt x="308268" y="182267"/>
                    <a:pt x="281810" y="179092"/>
                  </a:cubicBezTo>
                  <a:cubicBezTo>
                    <a:pt x="255352" y="175917"/>
                    <a:pt x="476543" y="228834"/>
                    <a:pt x="443735" y="210842"/>
                  </a:cubicBezTo>
                  <a:cubicBezTo>
                    <a:pt x="410927" y="192850"/>
                    <a:pt x="126764" y="90721"/>
                    <a:pt x="84960" y="71142"/>
                  </a:cubicBezTo>
                  <a:cubicBezTo>
                    <a:pt x="43156" y="51563"/>
                    <a:pt x="199260" y="106067"/>
                    <a:pt x="192910" y="93367"/>
                  </a:cubicBezTo>
                  <a:cubicBezTo>
                    <a:pt x="186560" y="80667"/>
                    <a:pt x="-55798" y="17696"/>
                    <a:pt x="11935" y="44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27BFD4A6-D36F-4195-233A-7A38872AD44C}"/>
                </a:ext>
              </a:extLst>
            </p:cNvPr>
            <p:cNvSpPr/>
            <p:nvPr/>
          </p:nvSpPr>
          <p:spPr>
            <a:xfrm>
              <a:off x="3411080" y="626939"/>
              <a:ext cx="998552" cy="727383"/>
            </a:xfrm>
            <a:custGeom>
              <a:avLst/>
              <a:gdLst>
                <a:gd name="connsiteX0" fmla="*/ 995820 w 998552"/>
                <a:gd name="connsiteY0" fmla="*/ 33461 h 727383"/>
                <a:gd name="connsiteX1" fmla="*/ 560845 w 998552"/>
                <a:gd name="connsiteY1" fmla="*/ 17586 h 727383"/>
                <a:gd name="connsiteX2" fmla="*/ 643395 w 998552"/>
                <a:gd name="connsiteY2" fmla="*/ 36636 h 727383"/>
                <a:gd name="connsiteX3" fmla="*/ 262395 w 998552"/>
                <a:gd name="connsiteY3" fmla="*/ 147761 h 727383"/>
                <a:gd name="connsiteX4" fmla="*/ 411620 w 998552"/>
                <a:gd name="connsiteY4" fmla="*/ 135061 h 727383"/>
                <a:gd name="connsiteX5" fmla="*/ 173495 w 998552"/>
                <a:gd name="connsiteY5" fmla="*/ 274761 h 727383"/>
                <a:gd name="connsiteX6" fmla="*/ 306845 w 998552"/>
                <a:gd name="connsiteY6" fmla="*/ 249361 h 727383"/>
                <a:gd name="connsiteX7" fmla="*/ 106820 w 998552"/>
                <a:gd name="connsiteY7" fmla="*/ 382711 h 727383"/>
                <a:gd name="connsiteX8" fmla="*/ 189370 w 998552"/>
                <a:gd name="connsiteY8" fmla="*/ 382711 h 727383"/>
                <a:gd name="connsiteX9" fmla="*/ 84595 w 998552"/>
                <a:gd name="connsiteY9" fmla="*/ 446211 h 727383"/>
                <a:gd name="connsiteX10" fmla="*/ 49670 w 998552"/>
                <a:gd name="connsiteY10" fmla="*/ 547811 h 727383"/>
                <a:gd name="connsiteX11" fmla="*/ 84595 w 998552"/>
                <a:gd name="connsiteY11" fmla="*/ 462086 h 727383"/>
                <a:gd name="connsiteX12" fmla="*/ 52845 w 998552"/>
                <a:gd name="connsiteY12" fmla="*/ 627186 h 727383"/>
                <a:gd name="connsiteX13" fmla="*/ 5220 w 998552"/>
                <a:gd name="connsiteY13" fmla="*/ 725611 h 727383"/>
                <a:gd name="connsiteX14" fmla="*/ 49670 w 998552"/>
                <a:gd name="connsiteY14" fmla="*/ 633536 h 727383"/>
                <a:gd name="connsiteX15" fmla="*/ 433845 w 998552"/>
                <a:gd name="connsiteY15" fmla="*/ 55686 h 727383"/>
                <a:gd name="connsiteX16" fmla="*/ 484645 w 998552"/>
                <a:gd name="connsiteY16" fmla="*/ 52511 h 727383"/>
                <a:gd name="connsiteX17" fmla="*/ 681495 w 998552"/>
                <a:gd name="connsiteY17" fmla="*/ 11236 h 727383"/>
                <a:gd name="connsiteX18" fmla="*/ 744995 w 998552"/>
                <a:gd name="connsiteY18" fmla="*/ 1711 h 727383"/>
                <a:gd name="connsiteX19" fmla="*/ 995820 w 998552"/>
                <a:gd name="connsiteY19" fmla="*/ 33461 h 72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8552" h="727383">
                  <a:moveTo>
                    <a:pt x="995820" y="33461"/>
                  </a:moveTo>
                  <a:cubicBezTo>
                    <a:pt x="965128" y="36107"/>
                    <a:pt x="619582" y="17057"/>
                    <a:pt x="560845" y="17586"/>
                  </a:cubicBezTo>
                  <a:cubicBezTo>
                    <a:pt x="502108" y="18115"/>
                    <a:pt x="693137" y="14940"/>
                    <a:pt x="643395" y="36636"/>
                  </a:cubicBezTo>
                  <a:cubicBezTo>
                    <a:pt x="593653" y="58332"/>
                    <a:pt x="301024" y="131357"/>
                    <a:pt x="262395" y="147761"/>
                  </a:cubicBezTo>
                  <a:cubicBezTo>
                    <a:pt x="223766" y="164165"/>
                    <a:pt x="426437" y="113894"/>
                    <a:pt x="411620" y="135061"/>
                  </a:cubicBezTo>
                  <a:cubicBezTo>
                    <a:pt x="396803" y="156228"/>
                    <a:pt x="190957" y="255711"/>
                    <a:pt x="173495" y="274761"/>
                  </a:cubicBezTo>
                  <a:cubicBezTo>
                    <a:pt x="156033" y="293811"/>
                    <a:pt x="317957" y="231370"/>
                    <a:pt x="306845" y="249361"/>
                  </a:cubicBezTo>
                  <a:cubicBezTo>
                    <a:pt x="295733" y="267352"/>
                    <a:pt x="126399" y="360486"/>
                    <a:pt x="106820" y="382711"/>
                  </a:cubicBezTo>
                  <a:cubicBezTo>
                    <a:pt x="87241" y="404936"/>
                    <a:pt x="193074" y="372128"/>
                    <a:pt x="189370" y="382711"/>
                  </a:cubicBezTo>
                  <a:cubicBezTo>
                    <a:pt x="185666" y="393294"/>
                    <a:pt x="107878" y="418694"/>
                    <a:pt x="84595" y="446211"/>
                  </a:cubicBezTo>
                  <a:cubicBezTo>
                    <a:pt x="61312" y="473728"/>
                    <a:pt x="49670" y="545165"/>
                    <a:pt x="49670" y="547811"/>
                  </a:cubicBezTo>
                  <a:cubicBezTo>
                    <a:pt x="49670" y="550457"/>
                    <a:pt x="84066" y="448857"/>
                    <a:pt x="84595" y="462086"/>
                  </a:cubicBezTo>
                  <a:cubicBezTo>
                    <a:pt x="85124" y="475315"/>
                    <a:pt x="66074" y="583265"/>
                    <a:pt x="52845" y="627186"/>
                  </a:cubicBezTo>
                  <a:cubicBezTo>
                    <a:pt x="39616" y="671107"/>
                    <a:pt x="5749" y="724553"/>
                    <a:pt x="5220" y="725611"/>
                  </a:cubicBezTo>
                  <a:cubicBezTo>
                    <a:pt x="4691" y="726669"/>
                    <a:pt x="-21767" y="745190"/>
                    <a:pt x="49670" y="633536"/>
                  </a:cubicBezTo>
                  <a:cubicBezTo>
                    <a:pt x="121107" y="521882"/>
                    <a:pt x="361349" y="152523"/>
                    <a:pt x="433845" y="55686"/>
                  </a:cubicBezTo>
                  <a:cubicBezTo>
                    <a:pt x="506341" y="-41151"/>
                    <a:pt x="443370" y="59919"/>
                    <a:pt x="484645" y="52511"/>
                  </a:cubicBezTo>
                  <a:cubicBezTo>
                    <a:pt x="525920" y="45103"/>
                    <a:pt x="638103" y="19703"/>
                    <a:pt x="681495" y="11236"/>
                  </a:cubicBezTo>
                  <a:cubicBezTo>
                    <a:pt x="724887" y="2769"/>
                    <a:pt x="700545" y="-3052"/>
                    <a:pt x="744995" y="1711"/>
                  </a:cubicBezTo>
                  <a:cubicBezTo>
                    <a:pt x="789445" y="6473"/>
                    <a:pt x="1026512" y="30815"/>
                    <a:pt x="995820" y="334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3E1C9906-B27C-BB47-0743-5870D5DB52D6}"/>
                </a:ext>
              </a:extLst>
            </p:cNvPr>
            <p:cNvSpPr/>
            <p:nvPr/>
          </p:nvSpPr>
          <p:spPr>
            <a:xfrm>
              <a:off x="4010025" y="609336"/>
              <a:ext cx="1228559" cy="1029089"/>
            </a:xfrm>
            <a:custGeom>
              <a:avLst/>
              <a:gdLst>
                <a:gd name="connsiteX0" fmla="*/ 0 w 1228559"/>
                <a:gd name="connsiteY0" fmla="*/ 105039 h 1029089"/>
                <a:gd name="connsiteX1" fmla="*/ 495300 w 1228559"/>
                <a:gd name="connsiteY1" fmla="*/ 12964 h 1029089"/>
                <a:gd name="connsiteX2" fmla="*/ 463550 w 1228559"/>
                <a:gd name="connsiteY2" fmla="*/ 41539 h 1029089"/>
                <a:gd name="connsiteX3" fmla="*/ 727075 w 1228559"/>
                <a:gd name="connsiteY3" fmla="*/ 85989 h 1029089"/>
                <a:gd name="connsiteX4" fmla="*/ 850900 w 1228559"/>
                <a:gd name="connsiteY4" fmla="*/ 232039 h 1029089"/>
                <a:gd name="connsiteX5" fmla="*/ 1066800 w 1228559"/>
                <a:gd name="connsiteY5" fmla="*/ 486039 h 1029089"/>
                <a:gd name="connsiteX6" fmla="*/ 1060450 w 1228559"/>
                <a:gd name="connsiteY6" fmla="*/ 489214 h 1029089"/>
                <a:gd name="connsiteX7" fmla="*/ 1193800 w 1228559"/>
                <a:gd name="connsiteY7" fmla="*/ 863864 h 1029089"/>
                <a:gd name="connsiteX8" fmla="*/ 1225550 w 1228559"/>
                <a:gd name="connsiteY8" fmla="*/ 1028964 h 1029089"/>
                <a:gd name="connsiteX9" fmla="*/ 1136650 w 1228559"/>
                <a:gd name="connsiteY9" fmla="*/ 841639 h 1029089"/>
                <a:gd name="connsiteX10" fmla="*/ 990600 w 1228559"/>
                <a:gd name="connsiteY10" fmla="*/ 381264 h 1029089"/>
                <a:gd name="connsiteX11" fmla="*/ 981075 w 1228559"/>
                <a:gd name="connsiteY11" fmla="*/ 425714 h 1029089"/>
                <a:gd name="connsiteX12" fmla="*/ 615950 w 1228559"/>
                <a:gd name="connsiteY12" fmla="*/ 54239 h 1029089"/>
                <a:gd name="connsiteX13" fmla="*/ 450850 w 1228559"/>
                <a:gd name="connsiteY13" fmla="*/ 3439 h 1029089"/>
                <a:gd name="connsiteX14" fmla="*/ 193675 w 1228559"/>
                <a:gd name="connsiteY14" fmla="*/ 66939 h 1029089"/>
                <a:gd name="connsiteX15" fmla="*/ 0 w 1228559"/>
                <a:gd name="connsiteY15" fmla="*/ 105039 h 102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8559" h="1029089">
                  <a:moveTo>
                    <a:pt x="0" y="105039"/>
                  </a:moveTo>
                  <a:lnTo>
                    <a:pt x="495300" y="12964"/>
                  </a:lnTo>
                  <a:cubicBezTo>
                    <a:pt x="572558" y="2381"/>
                    <a:pt x="424921" y="29368"/>
                    <a:pt x="463550" y="41539"/>
                  </a:cubicBezTo>
                  <a:cubicBezTo>
                    <a:pt x="502179" y="53710"/>
                    <a:pt x="662517" y="54239"/>
                    <a:pt x="727075" y="85989"/>
                  </a:cubicBezTo>
                  <a:cubicBezTo>
                    <a:pt x="791633" y="117739"/>
                    <a:pt x="850900" y="232039"/>
                    <a:pt x="850900" y="232039"/>
                  </a:cubicBezTo>
                  <a:lnTo>
                    <a:pt x="1066800" y="486039"/>
                  </a:lnTo>
                  <a:cubicBezTo>
                    <a:pt x="1101725" y="528901"/>
                    <a:pt x="1039283" y="426243"/>
                    <a:pt x="1060450" y="489214"/>
                  </a:cubicBezTo>
                  <a:cubicBezTo>
                    <a:pt x="1081617" y="552185"/>
                    <a:pt x="1166283" y="773906"/>
                    <a:pt x="1193800" y="863864"/>
                  </a:cubicBezTo>
                  <a:cubicBezTo>
                    <a:pt x="1221317" y="953822"/>
                    <a:pt x="1235075" y="1032668"/>
                    <a:pt x="1225550" y="1028964"/>
                  </a:cubicBezTo>
                  <a:cubicBezTo>
                    <a:pt x="1216025" y="1025260"/>
                    <a:pt x="1175808" y="949589"/>
                    <a:pt x="1136650" y="841639"/>
                  </a:cubicBezTo>
                  <a:cubicBezTo>
                    <a:pt x="1097492" y="733689"/>
                    <a:pt x="1016529" y="450585"/>
                    <a:pt x="990600" y="381264"/>
                  </a:cubicBezTo>
                  <a:cubicBezTo>
                    <a:pt x="964671" y="311943"/>
                    <a:pt x="1043517" y="480218"/>
                    <a:pt x="981075" y="425714"/>
                  </a:cubicBezTo>
                  <a:cubicBezTo>
                    <a:pt x="918633" y="371210"/>
                    <a:pt x="704321" y="124618"/>
                    <a:pt x="615950" y="54239"/>
                  </a:cubicBezTo>
                  <a:cubicBezTo>
                    <a:pt x="527579" y="-16140"/>
                    <a:pt x="521229" y="1322"/>
                    <a:pt x="450850" y="3439"/>
                  </a:cubicBezTo>
                  <a:cubicBezTo>
                    <a:pt x="380471" y="5556"/>
                    <a:pt x="193675" y="66939"/>
                    <a:pt x="193675" y="66939"/>
                  </a:cubicBezTo>
                  <a:lnTo>
                    <a:pt x="0" y="10503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CE0495D8-FDD0-F88E-C87B-6F2CFACB3611}"/>
                </a:ext>
              </a:extLst>
            </p:cNvPr>
            <p:cNvSpPr/>
            <p:nvPr/>
          </p:nvSpPr>
          <p:spPr>
            <a:xfrm>
              <a:off x="3749216" y="1203107"/>
              <a:ext cx="1362092" cy="344638"/>
            </a:xfrm>
            <a:custGeom>
              <a:avLst/>
              <a:gdLst>
                <a:gd name="connsiteX0" fmla="*/ 459 w 1362092"/>
                <a:gd name="connsiteY0" fmla="*/ 218 h 344638"/>
                <a:gd name="connsiteX1" fmla="*/ 375109 w 1362092"/>
                <a:gd name="connsiteY1" fmla="*/ 108168 h 344638"/>
                <a:gd name="connsiteX2" fmla="*/ 670384 w 1362092"/>
                <a:gd name="connsiteY2" fmla="*/ 35143 h 344638"/>
                <a:gd name="connsiteX3" fmla="*/ 686259 w 1362092"/>
                <a:gd name="connsiteY3" fmla="*/ 35143 h 344638"/>
                <a:gd name="connsiteX4" fmla="*/ 1099009 w 1362092"/>
                <a:gd name="connsiteY4" fmla="*/ 63718 h 344638"/>
                <a:gd name="connsiteX5" fmla="*/ 1095834 w 1362092"/>
                <a:gd name="connsiteY5" fmla="*/ 82768 h 344638"/>
                <a:gd name="connsiteX6" fmla="*/ 1359359 w 1362092"/>
                <a:gd name="connsiteY6" fmla="*/ 343118 h 344638"/>
                <a:gd name="connsiteX7" fmla="*/ 1213309 w 1362092"/>
                <a:gd name="connsiteY7" fmla="*/ 184368 h 344638"/>
                <a:gd name="connsiteX8" fmla="*/ 902159 w 1362092"/>
                <a:gd name="connsiteY8" fmla="*/ 63718 h 344638"/>
                <a:gd name="connsiteX9" fmla="*/ 483059 w 1362092"/>
                <a:gd name="connsiteY9" fmla="*/ 57368 h 344638"/>
                <a:gd name="connsiteX10" fmla="*/ 302084 w 1362092"/>
                <a:gd name="connsiteY10" fmla="*/ 79593 h 344638"/>
                <a:gd name="connsiteX11" fmla="*/ 459 w 1362092"/>
                <a:gd name="connsiteY11" fmla="*/ 218 h 34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62092" h="344638">
                  <a:moveTo>
                    <a:pt x="459" y="218"/>
                  </a:moveTo>
                  <a:cubicBezTo>
                    <a:pt x="12630" y="4980"/>
                    <a:pt x="263455" y="102347"/>
                    <a:pt x="375109" y="108168"/>
                  </a:cubicBezTo>
                  <a:cubicBezTo>
                    <a:pt x="486763" y="113989"/>
                    <a:pt x="618526" y="47314"/>
                    <a:pt x="670384" y="35143"/>
                  </a:cubicBezTo>
                  <a:cubicBezTo>
                    <a:pt x="722242" y="22972"/>
                    <a:pt x="686259" y="35143"/>
                    <a:pt x="686259" y="35143"/>
                  </a:cubicBezTo>
                  <a:lnTo>
                    <a:pt x="1099009" y="63718"/>
                  </a:lnTo>
                  <a:cubicBezTo>
                    <a:pt x="1167272" y="71656"/>
                    <a:pt x="1052442" y="36201"/>
                    <a:pt x="1095834" y="82768"/>
                  </a:cubicBezTo>
                  <a:cubicBezTo>
                    <a:pt x="1139226" y="129335"/>
                    <a:pt x="1339780" y="326185"/>
                    <a:pt x="1359359" y="343118"/>
                  </a:cubicBezTo>
                  <a:cubicBezTo>
                    <a:pt x="1378938" y="360051"/>
                    <a:pt x="1289509" y="230935"/>
                    <a:pt x="1213309" y="184368"/>
                  </a:cubicBezTo>
                  <a:cubicBezTo>
                    <a:pt x="1137109" y="137801"/>
                    <a:pt x="1023867" y="84885"/>
                    <a:pt x="902159" y="63718"/>
                  </a:cubicBezTo>
                  <a:cubicBezTo>
                    <a:pt x="780451" y="42551"/>
                    <a:pt x="583071" y="54722"/>
                    <a:pt x="483059" y="57368"/>
                  </a:cubicBezTo>
                  <a:cubicBezTo>
                    <a:pt x="383047" y="60014"/>
                    <a:pt x="383046" y="89118"/>
                    <a:pt x="302084" y="79593"/>
                  </a:cubicBezTo>
                  <a:cubicBezTo>
                    <a:pt x="221122" y="70068"/>
                    <a:pt x="-11712" y="-4544"/>
                    <a:pt x="459" y="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A458A58F-A7FE-7300-8ECF-AB4DE67F63B2}"/>
                </a:ext>
              </a:extLst>
            </p:cNvPr>
            <p:cNvSpPr/>
            <p:nvPr/>
          </p:nvSpPr>
          <p:spPr>
            <a:xfrm>
              <a:off x="3997220" y="1317472"/>
              <a:ext cx="1144198" cy="724322"/>
            </a:xfrm>
            <a:custGeom>
              <a:avLst/>
              <a:gdLst>
                <a:gd name="connsiteX0" fmla="*/ 82655 w 1144198"/>
                <a:gd name="connsiteY0" fmla="*/ 16028 h 724322"/>
                <a:gd name="connsiteX1" fmla="*/ 638280 w 1144198"/>
                <a:gd name="connsiteY1" fmla="*/ 153 h 724322"/>
                <a:gd name="connsiteX2" fmla="*/ 670030 w 1144198"/>
                <a:gd name="connsiteY2" fmla="*/ 25553 h 724322"/>
                <a:gd name="connsiteX3" fmla="*/ 866880 w 1144198"/>
                <a:gd name="connsiteY3" fmla="*/ 85878 h 724322"/>
                <a:gd name="connsiteX4" fmla="*/ 987530 w 1144198"/>
                <a:gd name="connsiteY4" fmla="*/ 181128 h 724322"/>
                <a:gd name="connsiteX5" fmla="*/ 1006580 w 1144198"/>
                <a:gd name="connsiteY5" fmla="*/ 187478 h 724322"/>
                <a:gd name="connsiteX6" fmla="*/ 1111355 w 1144198"/>
                <a:gd name="connsiteY6" fmla="*/ 365278 h 724322"/>
                <a:gd name="connsiteX7" fmla="*/ 1136755 w 1144198"/>
                <a:gd name="connsiteY7" fmla="*/ 479578 h 724322"/>
                <a:gd name="connsiteX8" fmla="*/ 1143105 w 1144198"/>
                <a:gd name="connsiteY8" fmla="*/ 717703 h 724322"/>
                <a:gd name="connsiteX9" fmla="*/ 1117705 w 1144198"/>
                <a:gd name="connsiteY9" fmla="*/ 625628 h 724322"/>
                <a:gd name="connsiteX10" fmla="*/ 990705 w 1144198"/>
                <a:gd name="connsiteY10" fmla="*/ 292253 h 724322"/>
                <a:gd name="connsiteX11" fmla="*/ 1051030 w 1144198"/>
                <a:gd name="connsiteY11" fmla="*/ 339878 h 724322"/>
                <a:gd name="connsiteX12" fmla="*/ 851005 w 1144198"/>
                <a:gd name="connsiteY12" fmla="*/ 133503 h 724322"/>
                <a:gd name="connsiteX13" fmla="*/ 539855 w 1144198"/>
                <a:gd name="connsiteY13" fmla="*/ 41428 h 724322"/>
                <a:gd name="connsiteX14" fmla="*/ 711305 w 1144198"/>
                <a:gd name="connsiteY14" fmla="*/ 73178 h 724322"/>
                <a:gd name="connsiteX15" fmla="*/ 546205 w 1144198"/>
                <a:gd name="connsiteY15" fmla="*/ 19203 h 724322"/>
                <a:gd name="connsiteX16" fmla="*/ 416030 w 1144198"/>
                <a:gd name="connsiteY16" fmla="*/ 6503 h 724322"/>
                <a:gd name="connsiteX17" fmla="*/ 31855 w 1144198"/>
                <a:gd name="connsiteY17" fmla="*/ 38253 h 724322"/>
                <a:gd name="connsiteX18" fmla="*/ 82655 w 1144198"/>
                <a:gd name="connsiteY18" fmla="*/ 16028 h 72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4198" h="724322">
                  <a:moveTo>
                    <a:pt x="82655" y="16028"/>
                  </a:moveTo>
                  <a:cubicBezTo>
                    <a:pt x="183726" y="9678"/>
                    <a:pt x="540384" y="-1434"/>
                    <a:pt x="638280" y="153"/>
                  </a:cubicBezTo>
                  <a:cubicBezTo>
                    <a:pt x="736176" y="1740"/>
                    <a:pt x="631930" y="11266"/>
                    <a:pt x="670030" y="25553"/>
                  </a:cubicBezTo>
                  <a:cubicBezTo>
                    <a:pt x="708130" y="39840"/>
                    <a:pt x="813963" y="59949"/>
                    <a:pt x="866880" y="85878"/>
                  </a:cubicBezTo>
                  <a:cubicBezTo>
                    <a:pt x="919797" y="111807"/>
                    <a:pt x="964247" y="164195"/>
                    <a:pt x="987530" y="181128"/>
                  </a:cubicBezTo>
                  <a:cubicBezTo>
                    <a:pt x="1010813" y="198061"/>
                    <a:pt x="985943" y="156786"/>
                    <a:pt x="1006580" y="187478"/>
                  </a:cubicBezTo>
                  <a:cubicBezTo>
                    <a:pt x="1027217" y="218170"/>
                    <a:pt x="1089659" y="316595"/>
                    <a:pt x="1111355" y="365278"/>
                  </a:cubicBezTo>
                  <a:cubicBezTo>
                    <a:pt x="1133051" y="413961"/>
                    <a:pt x="1131463" y="420841"/>
                    <a:pt x="1136755" y="479578"/>
                  </a:cubicBezTo>
                  <a:cubicBezTo>
                    <a:pt x="1142047" y="538315"/>
                    <a:pt x="1146280" y="693361"/>
                    <a:pt x="1143105" y="717703"/>
                  </a:cubicBezTo>
                  <a:cubicBezTo>
                    <a:pt x="1139930" y="742045"/>
                    <a:pt x="1143105" y="696536"/>
                    <a:pt x="1117705" y="625628"/>
                  </a:cubicBezTo>
                  <a:cubicBezTo>
                    <a:pt x="1092305" y="554720"/>
                    <a:pt x="1001817" y="339878"/>
                    <a:pt x="990705" y="292253"/>
                  </a:cubicBezTo>
                  <a:cubicBezTo>
                    <a:pt x="979593" y="244628"/>
                    <a:pt x="1074313" y="366336"/>
                    <a:pt x="1051030" y="339878"/>
                  </a:cubicBezTo>
                  <a:cubicBezTo>
                    <a:pt x="1027747" y="313420"/>
                    <a:pt x="936201" y="183245"/>
                    <a:pt x="851005" y="133503"/>
                  </a:cubicBezTo>
                  <a:cubicBezTo>
                    <a:pt x="765809" y="83761"/>
                    <a:pt x="563138" y="51482"/>
                    <a:pt x="539855" y="41428"/>
                  </a:cubicBezTo>
                  <a:cubicBezTo>
                    <a:pt x="516572" y="31374"/>
                    <a:pt x="710247" y="76882"/>
                    <a:pt x="711305" y="73178"/>
                  </a:cubicBezTo>
                  <a:cubicBezTo>
                    <a:pt x="712363" y="69474"/>
                    <a:pt x="595417" y="30315"/>
                    <a:pt x="546205" y="19203"/>
                  </a:cubicBezTo>
                  <a:cubicBezTo>
                    <a:pt x="496993" y="8091"/>
                    <a:pt x="501755" y="3328"/>
                    <a:pt x="416030" y="6503"/>
                  </a:cubicBezTo>
                  <a:cubicBezTo>
                    <a:pt x="330305" y="9678"/>
                    <a:pt x="79480" y="38253"/>
                    <a:pt x="31855" y="38253"/>
                  </a:cubicBezTo>
                  <a:cubicBezTo>
                    <a:pt x="-15770" y="38253"/>
                    <a:pt x="-18416" y="22378"/>
                    <a:pt x="82655" y="160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9C29DE95-A7CA-9E3F-76AF-91223BB80028}"/>
                </a:ext>
              </a:extLst>
            </p:cNvPr>
            <p:cNvSpPr/>
            <p:nvPr/>
          </p:nvSpPr>
          <p:spPr>
            <a:xfrm>
              <a:off x="3568083" y="1266583"/>
              <a:ext cx="217028" cy="241653"/>
            </a:xfrm>
            <a:custGeom>
              <a:avLst/>
              <a:gdLst>
                <a:gd name="connsiteX0" fmla="*/ 216517 w 217028"/>
                <a:gd name="connsiteY0" fmla="*/ 242 h 241653"/>
                <a:gd name="connsiteX1" fmla="*/ 124442 w 217028"/>
                <a:gd name="connsiteY1" fmla="*/ 70092 h 241653"/>
                <a:gd name="connsiteX2" fmla="*/ 137142 w 217028"/>
                <a:gd name="connsiteY2" fmla="*/ 130417 h 241653"/>
                <a:gd name="connsiteX3" fmla="*/ 118092 w 217028"/>
                <a:gd name="connsiteY3" fmla="*/ 168517 h 241653"/>
                <a:gd name="connsiteX4" fmla="*/ 153017 w 217028"/>
                <a:gd name="connsiteY4" fmla="*/ 238367 h 241653"/>
                <a:gd name="connsiteX5" fmla="*/ 99042 w 217028"/>
                <a:gd name="connsiteY5" fmla="*/ 228842 h 241653"/>
                <a:gd name="connsiteX6" fmla="*/ 79992 w 217028"/>
                <a:gd name="connsiteY6" fmla="*/ 216142 h 241653"/>
                <a:gd name="connsiteX7" fmla="*/ 617 w 217028"/>
                <a:gd name="connsiteY7" fmla="*/ 152642 h 241653"/>
                <a:gd name="connsiteX8" fmla="*/ 127617 w 217028"/>
                <a:gd name="connsiteY8" fmla="*/ 238367 h 241653"/>
                <a:gd name="connsiteX9" fmla="*/ 114917 w 217028"/>
                <a:gd name="connsiteY9" fmla="*/ 155817 h 241653"/>
                <a:gd name="connsiteX10" fmla="*/ 89517 w 217028"/>
                <a:gd name="connsiteY10" fmla="*/ 85967 h 241653"/>
                <a:gd name="connsiteX11" fmla="*/ 95867 w 217028"/>
                <a:gd name="connsiteY11" fmla="*/ 114542 h 241653"/>
                <a:gd name="connsiteX12" fmla="*/ 76817 w 217028"/>
                <a:gd name="connsiteY12" fmla="*/ 95492 h 241653"/>
                <a:gd name="connsiteX13" fmla="*/ 216517 w 217028"/>
                <a:gd name="connsiteY13" fmla="*/ 242 h 241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7028" h="241653">
                  <a:moveTo>
                    <a:pt x="216517" y="242"/>
                  </a:moveTo>
                  <a:cubicBezTo>
                    <a:pt x="224454" y="-3991"/>
                    <a:pt x="137671" y="48396"/>
                    <a:pt x="124442" y="70092"/>
                  </a:cubicBezTo>
                  <a:cubicBezTo>
                    <a:pt x="111213" y="91788"/>
                    <a:pt x="138200" y="114013"/>
                    <a:pt x="137142" y="130417"/>
                  </a:cubicBezTo>
                  <a:cubicBezTo>
                    <a:pt x="136084" y="146821"/>
                    <a:pt x="115446" y="150525"/>
                    <a:pt x="118092" y="168517"/>
                  </a:cubicBezTo>
                  <a:cubicBezTo>
                    <a:pt x="120738" y="186509"/>
                    <a:pt x="156192" y="228313"/>
                    <a:pt x="153017" y="238367"/>
                  </a:cubicBezTo>
                  <a:cubicBezTo>
                    <a:pt x="149842" y="248421"/>
                    <a:pt x="111213" y="232546"/>
                    <a:pt x="99042" y="228842"/>
                  </a:cubicBezTo>
                  <a:cubicBezTo>
                    <a:pt x="86871" y="225138"/>
                    <a:pt x="96396" y="228842"/>
                    <a:pt x="79992" y="216142"/>
                  </a:cubicBezTo>
                  <a:cubicBezTo>
                    <a:pt x="63588" y="203442"/>
                    <a:pt x="-7320" y="148938"/>
                    <a:pt x="617" y="152642"/>
                  </a:cubicBezTo>
                  <a:cubicBezTo>
                    <a:pt x="8554" y="156346"/>
                    <a:pt x="108567" y="237838"/>
                    <a:pt x="127617" y="238367"/>
                  </a:cubicBezTo>
                  <a:cubicBezTo>
                    <a:pt x="146667" y="238896"/>
                    <a:pt x="121267" y="181217"/>
                    <a:pt x="114917" y="155817"/>
                  </a:cubicBezTo>
                  <a:cubicBezTo>
                    <a:pt x="108567" y="130417"/>
                    <a:pt x="92692" y="92846"/>
                    <a:pt x="89517" y="85967"/>
                  </a:cubicBezTo>
                  <a:cubicBezTo>
                    <a:pt x="86342" y="79088"/>
                    <a:pt x="95867" y="114542"/>
                    <a:pt x="95867" y="114542"/>
                  </a:cubicBezTo>
                  <a:cubicBezTo>
                    <a:pt x="93750" y="116130"/>
                    <a:pt x="55650" y="110838"/>
                    <a:pt x="76817" y="95492"/>
                  </a:cubicBezTo>
                  <a:cubicBezTo>
                    <a:pt x="97984" y="80146"/>
                    <a:pt x="208580" y="4475"/>
                    <a:pt x="216517" y="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3B6276F3-000B-CC44-AFEB-B80A4FE023BC}"/>
                </a:ext>
              </a:extLst>
            </p:cNvPr>
            <p:cNvSpPr/>
            <p:nvPr/>
          </p:nvSpPr>
          <p:spPr>
            <a:xfrm>
              <a:off x="4284961" y="1660182"/>
              <a:ext cx="191954" cy="225771"/>
            </a:xfrm>
            <a:custGeom>
              <a:avLst/>
              <a:gdLst>
                <a:gd name="connsiteX0" fmla="*/ 191789 w 191954"/>
                <a:gd name="connsiteY0" fmla="*/ 343 h 225771"/>
                <a:gd name="connsiteX1" fmla="*/ 42564 w 191954"/>
                <a:gd name="connsiteY1" fmla="*/ 146393 h 225771"/>
                <a:gd name="connsiteX2" fmla="*/ 4464 w 191954"/>
                <a:gd name="connsiteY2" fmla="*/ 225768 h 225771"/>
                <a:gd name="connsiteX3" fmla="*/ 42564 w 191954"/>
                <a:gd name="connsiteY3" fmla="*/ 149568 h 225771"/>
                <a:gd name="connsiteX4" fmla="*/ 45739 w 191954"/>
                <a:gd name="connsiteY4" fmla="*/ 181318 h 225771"/>
                <a:gd name="connsiteX5" fmla="*/ 39389 w 191954"/>
                <a:gd name="connsiteY5" fmla="*/ 98768 h 225771"/>
                <a:gd name="connsiteX6" fmla="*/ 26689 w 191954"/>
                <a:gd name="connsiteY6" fmla="*/ 25743 h 225771"/>
                <a:gd name="connsiteX7" fmla="*/ 52089 w 191954"/>
                <a:gd name="connsiteY7" fmla="*/ 98768 h 225771"/>
                <a:gd name="connsiteX8" fmla="*/ 26689 w 191954"/>
                <a:gd name="connsiteY8" fmla="*/ 101943 h 225771"/>
                <a:gd name="connsiteX9" fmla="*/ 10814 w 191954"/>
                <a:gd name="connsiteY9" fmla="*/ 105118 h 225771"/>
                <a:gd name="connsiteX10" fmla="*/ 191789 w 191954"/>
                <a:gd name="connsiteY10" fmla="*/ 343 h 225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954" h="225771">
                  <a:moveTo>
                    <a:pt x="191789" y="343"/>
                  </a:moveTo>
                  <a:cubicBezTo>
                    <a:pt x="197081" y="7222"/>
                    <a:pt x="73785" y="108822"/>
                    <a:pt x="42564" y="146393"/>
                  </a:cubicBezTo>
                  <a:cubicBezTo>
                    <a:pt x="11343" y="183964"/>
                    <a:pt x="4464" y="225239"/>
                    <a:pt x="4464" y="225768"/>
                  </a:cubicBezTo>
                  <a:cubicBezTo>
                    <a:pt x="4464" y="226297"/>
                    <a:pt x="35685" y="156976"/>
                    <a:pt x="42564" y="149568"/>
                  </a:cubicBezTo>
                  <a:cubicBezTo>
                    <a:pt x="49443" y="142160"/>
                    <a:pt x="46268" y="189785"/>
                    <a:pt x="45739" y="181318"/>
                  </a:cubicBezTo>
                  <a:cubicBezTo>
                    <a:pt x="45210" y="172851"/>
                    <a:pt x="42564" y="124697"/>
                    <a:pt x="39389" y="98768"/>
                  </a:cubicBezTo>
                  <a:cubicBezTo>
                    <a:pt x="36214" y="72839"/>
                    <a:pt x="24572" y="25743"/>
                    <a:pt x="26689" y="25743"/>
                  </a:cubicBezTo>
                  <a:cubicBezTo>
                    <a:pt x="28806" y="25743"/>
                    <a:pt x="52089" y="86068"/>
                    <a:pt x="52089" y="98768"/>
                  </a:cubicBezTo>
                  <a:cubicBezTo>
                    <a:pt x="52089" y="111468"/>
                    <a:pt x="33568" y="100885"/>
                    <a:pt x="26689" y="101943"/>
                  </a:cubicBezTo>
                  <a:cubicBezTo>
                    <a:pt x="19810" y="103001"/>
                    <a:pt x="-18290" y="118347"/>
                    <a:pt x="10814" y="105118"/>
                  </a:cubicBezTo>
                  <a:cubicBezTo>
                    <a:pt x="39918" y="91889"/>
                    <a:pt x="186497" y="-6536"/>
                    <a:pt x="191789" y="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150BAEC7-9461-2EFC-E19A-6593C35EF023}"/>
                </a:ext>
              </a:extLst>
            </p:cNvPr>
            <p:cNvSpPr/>
            <p:nvPr/>
          </p:nvSpPr>
          <p:spPr>
            <a:xfrm>
              <a:off x="3850347" y="1577920"/>
              <a:ext cx="409967" cy="333753"/>
            </a:xfrm>
            <a:custGeom>
              <a:avLst/>
              <a:gdLst>
                <a:gd name="connsiteX0" fmla="*/ 58078 w 409967"/>
                <a:gd name="connsiteY0" fmla="*/ 55 h 333753"/>
                <a:gd name="connsiteX1" fmla="*/ 58078 w 409967"/>
                <a:gd name="connsiteY1" fmla="*/ 108005 h 333753"/>
                <a:gd name="connsiteX2" fmla="*/ 35853 w 409967"/>
                <a:gd name="connsiteY2" fmla="*/ 108005 h 333753"/>
                <a:gd name="connsiteX3" fmla="*/ 127928 w 409967"/>
                <a:gd name="connsiteY3" fmla="*/ 155630 h 333753"/>
                <a:gd name="connsiteX4" fmla="*/ 137453 w 409967"/>
                <a:gd name="connsiteY4" fmla="*/ 215955 h 333753"/>
                <a:gd name="connsiteX5" fmla="*/ 175553 w 409967"/>
                <a:gd name="connsiteY5" fmla="*/ 228655 h 333753"/>
                <a:gd name="connsiteX6" fmla="*/ 248578 w 409967"/>
                <a:gd name="connsiteY6" fmla="*/ 260405 h 333753"/>
                <a:gd name="connsiteX7" fmla="*/ 385103 w 409967"/>
                <a:gd name="connsiteY7" fmla="*/ 301680 h 333753"/>
                <a:gd name="connsiteX8" fmla="*/ 397803 w 409967"/>
                <a:gd name="connsiteY8" fmla="*/ 273105 h 333753"/>
                <a:gd name="connsiteX9" fmla="*/ 407328 w 409967"/>
                <a:gd name="connsiteY9" fmla="*/ 333430 h 333753"/>
                <a:gd name="connsiteX10" fmla="*/ 347003 w 409967"/>
                <a:gd name="connsiteY10" fmla="*/ 295330 h 333753"/>
                <a:gd name="connsiteX11" fmla="*/ 242228 w 409967"/>
                <a:gd name="connsiteY11" fmla="*/ 257230 h 333753"/>
                <a:gd name="connsiteX12" fmla="*/ 143803 w 409967"/>
                <a:gd name="connsiteY12" fmla="*/ 196905 h 333753"/>
                <a:gd name="connsiteX13" fmla="*/ 77128 w 409967"/>
                <a:gd name="connsiteY13" fmla="*/ 139755 h 333753"/>
                <a:gd name="connsiteX14" fmla="*/ 928 w 409967"/>
                <a:gd name="connsiteY14" fmla="*/ 111180 h 333753"/>
                <a:gd name="connsiteX15" fmla="*/ 35853 w 409967"/>
                <a:gd name="connsiteY15" fmla="*/ 123880 h 333753"/>
                <a:gd name="connsiteX16" fmla="*/ 58078 w 409967"/>
                <a:gd name="connsiteY16" fmla="*/ 55 h 333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09967" h="333753">
                  <a:moveTo>
                    <a:pt x="58078" y="55"/>
                  </a:moveTo>
                  <a:cubicBezTo>
                    <a:pt x="61782" y="-2591"/>
                    <a:pt x="61782" y="90013"/>
                    <a:pt x="58078" y="108005"/>
                  </a:cubicBezTo>
                  <a:cubicBezTo>
                    <a:pt x="54374" y="125997"/>
                    <a:pt x="24211" y="100068"/>
                    <a:pt x="35853" y="108005"/>
                  </a:cubicBezTo>
                  <a:cubicBezTo>
                    <a:pt x="47495" y="115943"/>
                    <a:pt x="110995" y="137638"/>
                    <a:pt x="127928" y="155630"/>
                  </a:cubicBezTo>
                  <a:cubicBezTo>
                    <a:pt x="144861" y="173622"/>
                    <a:pt x="129516" y="203784"/>
                    <a:pt x="137453" y="215955"/>
                  </a:cubicBezTo>
                  <a:cubicBezTo>
                    <a:pt x="145390" y="228126"/>
                    <a:pt x="157032" y="221247"/>
                    <a:pt x="175553" y="228655"/>
                  </a:cubicBezTo>
                  <a:cubicBezTo>
                    <a:pt x="194074" y="236063"/>
                    <a:pt x="213653" y="248234"/>
                    <a:pt x="248578" y="260405"/>
                  </a:cubicBezTo>
                  <a:cubicBezTo>
                    <a:pt x="283503" y="272576"/>
                    <a:pt x="360232" y="299563"/>
                    <a:pt x="385103" y="301680"/>
                  </a:cubicBezTo>
                  <a:cubicBezTo>
                    <a:pt x="409974" y="303797"/>
                    <a:pt x="394099" y="267813"/>
                    <a:pt x="397803" y="273105"/>
                  </a:cubicBezTo>
                  <a:cubicBezTo>
                    <a:pt x="401507" y="278397"/>
                    <a:pt x="415795" y="329726"/>
                    <a:pt x="407328" y="333430"/>
                  </a:cubicBezTo>
                  <a:cubicBezTo>
                    <a:pt x="398861" y="337134"/>
                    <a:pt x="374520" y="308030"/>
                    <a:pt x="347003" y="295330"/>
                  </a:cubicBezTo>
                  <a:cubicBezTo>
                    <a:pt x="319486" y="282630"/>
                    <a:pt x="276095" y="273634"/>
                    <a:pt x="242228" y="257230"/>
                  </a:cubicBezTo>
                  <a:cubicBezTo>
                    <a:pt x="208361" y="240826"/>
                    <a:pt x="171320" y="216484"/>
                    <a:pt x="143803" y="196905"/>
                  </a:cubicBezTo>
                  <a:cubicBezTo>
                    <a:pt x="116286" y="177326"/>
                    <a:pt x="100940" y="154042"/>
                    <a:pt x="77128" y="139755"/>
                  </a:cubicBezTo>
                  <a:cubicBezTo>
                    <a:pt x="53316" y="125468"/>
                    <a:pt x="7807" y="113826"/>
                    <a:pt x="928" y="111180"/>
                  </a:cubicBezTo>
                  <a:cubicBezTo>
                    <a:pt x="-5951" y="108534"/>
                    <a:pt x="27386" y="137638"/>
                    <a:pt x="35853" y="123880"/>
                  </a:cubicBezTo>
                  <a:cubicBezTo>
                    <a:pt x="44320" y="110122"/>
                    <a:pt x="54374" y="2701"/>
                    <a:pt x="58078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D0EB018B-1538-CF44-1F31-3D7C243B5691}"/>
                </a:ext>
              </a:extLst>
            </p:cNvPr>
            <p:cNvSpPr/>
            <p:nvPr/>
          </p:nvSpPr>
          <p:spPr>
            <a:xfrm>
              <a:off x="4584122" y="2069530"/>
              <a:ext cx="226798" cy="434931"/>
            </a:xfrm>
            <a:custGeom>
              <a:avLst/>
              <a:gdLst>
                <a:gd name="connsiteX0" fmla="*/ 578 w 226798"/>
                <a:gd name="connsiteY0" fmla="*/ 570 h 434931"/>
                <a:gd name="connsiteX1" fmla="*/ 206953 w 226798"/>
                <a:gd name="connsiteY1" fmla="*/ 229170 h 434931"/>
                <a:gd name="connsiteX2" fmla="*/ 162503 w 226798"/>
                <a:gd name="connsiteY2" fmla="*/ 270445 h 434931"/>
                <a:gd name="connsiteX3" fmla="*/ 172028 w 226798"/>
                <a:gd name="connsiteY3" fmla="*/ 311720 h 434931"/>
                <a:gd name="connsiteX4" fmla="*/ 168853 w 226798"/>
                <a:gd name="connsiteY4" fmla="*/ 346645 h 434931"/>
                <a:gd name="connsiteX5" fmla="*/ 162503 w 226798"/>
                <a:gd name="connsiteY5" fmla="*/ 387920 h 434931"/>
                <a:gd name="connsiteX6" fmla="*/ 140278 w 226798"/>
                <a:gd name="connsiteY6" fmla="*/ 426020 h 434931"/>
                <a:gd name="connsiteX7" fmla="*/ 121228 w 226798"/>
                <a:gd name="connsiteY7" fmla="*/ 429195 h 434931"/>
                <a:gd name="connsiteX8" fmla="*/ 140278 w 226798"/>
                <a:gd name="connsiteY8" fmla="*/ 426020 h 434931"/>
                <a:gd name="connsiteX9" fmla="*/ 184728 w 226798"/>
                <a:gd name="connsiteY9" fmla="*/ 321245 h 434931"/>
                <a:gd name="connsiteX10" fmla="*/ 226003 w 226798"/>
                <a:gd name="connsiteY10" fmla="*/ 245045 h 434931"/>
                <a:gd name="connsiteX11" fmla="*/ 146628 w 226798"/>
                <a:gd name="connsiteY11" fmla="*/ 165670 h 434931"/>
                <a:gd name="connsiteX12" fmla="*/ 578 w 226798"/>
                <a:gd name="connsiteY12" fmla="*/ 570 h 434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798" h="434931">
                  <a:moveTo>
                    <a:pt x="578" y="570"/>
                  </a:moveTo>
                  <a:cubicBezTo>
                    <a:pt x="10632" y="11153"/>
                    <a:pt x="179966" y="184191"/>
                    <a:pt x="206953" y="229170"/>
                  </a:cubicBezTo>
                  <a:cubicBezTo>
                    <a:pt x="233940" y="274149"/>
                    <a:pt x="168324" y="256687"/>
                    <a:pt x="162503" y="270445"/>
                  </a:cubicBezTo>
                  <a:cubicBezTo>
                    <a:pt x="156682" y="284203"/>
                    <a:pt x="170970" y="299020"/>
                    <a:pt x="172028" y="311720"/>
                  </a:cubicBezTo>
                  <a:cubicBezTo>
                    <a:pt x="173086" y="324420"/>
                    <a:pt x="170440" y="333945"/>
                    <a:pt x="168853" y="346645"/>
                  </a:cubicBezTo>
                  <a:cubicBezTo>
                    <a:pt x="167266" y="359345"/>
                    <a:pt x="167265" y="374691"/>
                    <a:pt x="162503" y="387920"/>
                  </a:cubicBezTo>
                  <a:cubicBezTo>
                    <a:pt x="157741" y="401149"/>
                    <a:pt x="147157" y="419141"/>
                    <a:pt x="140278" y="426020"/>
                  </a:cubicBezTo>
                  <a:cubicBezTo>
                    <a:pt x="133399" y="432899"/>
                    <a:pt x="121228" y="429195"/>
                    <a:pt x="121228" y="429195"/>
                  </a:cubicBezTo>
                  <a:cubicBezTo>
                    <a:pt x="121228" y="429195"/>
                    <a:pt x="129695" y="444012"/>
                    <a:pt x="140278" y="426020"/>
                  </a:cubicBezTo>
                  <a:cubicBezTo>
                    <a:pt x="150861" y="408028"/>
                    <a:pt x="170441" y="351407"/>
                    <a:pt x="184728" y="321245"/>
                  </a:cubicBezTo>
                  <a:cubicBezTo>
                    <a:pt x="199015" y="291083"/>
                    <a:pt x="232353" y="270974"/>
                    <a:pt x="226003" y="245045"/>
                  </a:cubicBezTo>
                  <a:cubicBezTo>
                    <a:pt x="219653" y="219116"/>
                    <a:pt x="178907" y="201653"/>
                    <a:pt x="146628" y="165670"/>
                  </a:cubicBezTo>
                  <a:cubicBezTo>
                    <a:pt x="114349" y="129687"/>
                    <a:pt x="-9476" y="-10013"/>
                    <a:pt x="578" y="5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64C31F58-C33C-7D63-6C31-A1B7DD34F64C}"/>
                </a:ext>
              </a:extLst>
            </p:cNvPr>
            <p:cNvSpPr/>
            <p:nvPr/>
          </p:nvSpPr>
          <p:spPr>
            <a:xfrm>
              <a:off x="3681943" y="2412992"/>
              <a:ext cx="141099" cy="396883"/>
            </a:xfrm>
            <a:custGeom>
              <a:avLst/>
              <a:gdLst>
                <a:gd name="connsiteX0" fmla="*/ 32807 w 141099"/>
                <a:gd name="connsiteY0" fmla="*/ 8 h 396883"/>
                <a:gd name="connsiteX1" fmla="*/ 45507 w 141099"/>
                <a:gd name="connsiteY1" fmla="*/ 120658 h 396883"/>
                <a:gd name="connsiteX2" fmla="*/ 32807 w 141099"/>
                <a:gd name="connsiteY2" fmla="*/ 161933 h 396883"/>
                <a:gd name="connsiteX3" fmla="*/ 99482 w 141099"/>
                <a:gd name="connsiteY3" fmla="*/ 279408 h 396883"/>
                <a:gd name="connsiteX4" fmla="*/ 48682 w 141099"/>
                <a:gd name="connsiteY4" fmla="*/ 269883 h 396883"/>
                <a:gd name="connsiteX5" fmla="*/ 140757 w 141099"/>
                <a:gd name="connsiteY5" fmla="*/ 396883 h 396883"/>
                <a:gd name="connsiteX6" fmla="*/ 77257 w 141099"/>
                <a:gd name="connsiteY6" fmla="*/ 269883 h 396883"/>
                <a:gd name="connsiteX7" fmla="*/ 7407 w 141099"/>
                <a:gd name="connsiteY7" fmla="*/ 142883 h 396883"/>
                <a:gd name="connsiteX8" fmla="*/ 7407 w 141099"/>
                <a:gd name="connsiteY8" fmla="*/ 127008 h 396883"/>
                <a:gd name="connsiteX9" fmla="*/ 32807 w 141099"/>
                <a:gd name="connsiteY9" fmla="*/ 8 h 39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1099" h="396883">
                  <a:moveTo>
                    <a:pt x="32807" y="8"/>
                  </a:moveTo>
                  <a:cubicBezTo>
                    <a:pt x="39157" y="-1050"/>
                    <a:pt x="45507" y="93671"/>
                    <a:pt x="45507" y="120658"/>
                  </a:cubicBezTo>
                  <a:cubicBezTo>
                    <a:pt x="45507" y="147645"/>
                    <a:pt x="23811" y="135475"/>
                    <a:pt x="32807" y="161933"/>
                  </a:cubicBezTo>
                  <a:cubicBezTo>
                    <a:pt x="41803" y="188391"/>
                    <a:pt x="96836" y="261416"/>
                    <a:pt x="99482" y="279408"/>
                  </a:cubicBezTo>
                  <a:cubicBezTo>
                    <a:pt x="102128" y="297400"/>
                    <a:pt x="41803" y="250304"/>
                    <a:pt x="48682" y="269883"/>
                  </a:cubicBezTo>
                  <a:cubicBezTo>
                    <a:pt x="55561" y="289462"/>
                    <a:pt x="135995" y="396883"/>
                    <a:pt x="140757" y="396883"/>
                  </a:cubicBezTo>
                  <a:cubicBezTo>
                    <a:pt x="145519" y="396883"/>
                    <a:pt x="99482" y="312216"/>
                    <a:pt x="77257" y="269883"/>
                  </a:cubicBezTo>
                  <a:cubicBezTo>
                    <a:pt x="55032" y="227550"/>
                    <a:pt x="19049" y="166696"/>
                    <a:pt x="7407" y="142883"/>
                  </a:cubicBezTo>
                  <a:cubicBezTo>
                    <a:pt x="-4235" y="119070"/>
                    <a:pt x="-531" y="149233"/>
                    <a:pt x="7407" y="127008"/>
                  </a:cubicBezTo>
                  <a:cubicBezTo>
                    <a:pt x="15344" y="104783"/>
                    <a:pt x="26457" y="1066"/>
                    <a:pt x="32807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B768A33C-8C88-7FAE-4B42-19734D0C0D5C}"/>
                </a:ext>
              </a:extLst>
            </p:cNvPr>
            <p:cNvSpPr/>
            <p:nvPr/>
          </p:nvSpPr>
          <p:spPr>
            <a:xfrm>
              <a:off x="4507717" y="1695431"/>
              <a:ext cx="248497" cy="162120"/>
            </a:xfrm>
            <a:custGeom>
              <a:avLst/>
              <a:gdLst>
                <a:gd name="connsiteX0" fmla="*/ 232558 w 248497"/>
                <a:gd name="connsiteY0" fmla="*/ 53994 h 162120"/>
                <a:gd name="connsiteX1" fmla="*/ 115083 w 248497"/>
                <a:gd name="connsiteY1" fmla="*/ 50819 h 162120"/>
                <a:gd name="connsiteX2" fmla="*/ 35708 w 248497"/>
                <a:gd name="connsiteY2" fmla="*/ 19 h 162120"/>
                <a:gd name="connsiteX3" fmla="*/ 96033 w 248497"/>
                <a:gd name="connsiteY3" fmla="*/ 57169 h 162120"/>
                <a:gd name="connsiteX4" fmla="*/ 57933 w 248497"/>
                <a:gd name="connsiteY4" fmla="*/ 101619 h 162120"/>
                <a:gd name="connsiteX5" fmla="*/ 7133 w 248497"/>
                <a:gd name="connsiteY5" fmla="*/ 130194 h 162120"/>
                <a:gd name="connsiteX6" fmla="*/ 64283 w 248497"/>
                <a:gd name="connsiteY6" fmla="*/ 120669 h 162120"/>
                <a:gd name="connsiteX7" fmla="*/ 783 w 248497"/>
                <a:gd name="connsiteY7" fmla="*/ 161944 h 162120"/>
                <a:gd name="connsiteX8" fmla="*/ 118258 w 248497"/>
                <a:gd name="connsiteY8" fmla="*/ 136544 h 162120"/>
                <a:gd name="connsiteX9" fmla="*/ 248433 w 248497"/>
                <a:gd name="connsiteY9" fmla="*/ 161944 h 162120"/>
                <a:gd name="connsiteX10" fmla="*/ 134133 w 248497"/>
                <a:gd name="connsiteY10" fmla="*/ 136544 h 162120"/>
                <a:gd name="connsiteX11" fmla="*/ 26183 w 248497"/>
                <a:gd name="connsiteY11" fmla="*/ 136544 h 162120"/>
                <a:gd name="connsiteX12" fmla="*/ 134133 w 248497"/>
                <a:gd name="connsiteY12" fmla="*/ 95269 h 162120"/>
                <a:gd name="connsiteX13" fmla="*/ 64283 w 248497"/>
                <a:gd name="connsiteY13" fmla="*/ 31769 h 162120"/>
                <a:gd name="connsiteX14" fmla="*/ 146833 w 248497"/>
                <a:gd name="connsiteY14" fmla="*/ 60344 h 162120"/>
                <a:gd name="connsiteX15" fmla="*/ 232558 w 248497"/>
                <a:gd name="connsiteY15" fmla="*/ 53994 h 162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497" h="162120">
                  <a:moveTo>
                    <a:pt x="232558" y="53994"/>
                  </a:moveTo>
                  <a:cubicBezTo>
                    <a:pt x="227266" y="52407"/>
                    <a:pt x="147891" y="59815"/>
                    <a:pt x="115083" y="50819"/>
                  </a:cubicBezTo>
                  <a:cubicBezTo>
                    <a:pt x="82275" y="41823"/>
                    <a:pt x="38883" y="-1039"/>
                    <a:pt x="35708" y="19"/>
                  </a:cubicBezTo>
                  <a:cubicBezTo>
                    <a:pt x="32533" y="1077"/>
                    <a:pt x="92329" y="40236"/>
                    <a:pt x="96033" y="57169"/>
                  </a:cubicBezTo>
                  <a:cubicBezTo>
                    <a:pt x="99737" y="74102"/>
                    <a:pt x="72750" y="89448"/>
                    <a:pt x="57933" y="101619"/>
                  </a:cubicBezTo>
                  <a:cubicBezTo>
                    <a:pt x="43116" y="113790"/>
                    <a:pt x="6075" y="127019"/>
                    <a:pt x="7133" y="130194"/>
                  </a:cubicBezTo>
                  <a:cubicBezTo>
                    <a:pt x="8191" y="133369"/>
                    <a:pt x="65341" y="115378"/>
                    <a:pt x="64283" y="120669"/>
                  </a:cubicBezTo>
                  <a:cubicBezTo>
                    <a:pt x="63225" y="125960"/>
                    <a:pt x="-8213" y="159298"/>
                    <a:pt x="783" y="161944"/>
                  </a:cubicBezTo>
                  <a:cubicBezTo>
                    <a:pt x="9779" y="164590"/>
                    <a:pt x="76983" y="136544"/>
                    <a:pt x="118258" y="136544"/>
                  </a:cubicBezTo>
                  <a:cubicBezTo>
                    <a:pt x="159533" y="136544"/>
                    <a:pt x="245787" y="161944"/>
                    <a:pt x="248433" y="161944"/>
                  </a:cubicBezTo>
                  <a:cubicBezTo>
                    <a:pt x="251079" y="161944"/>
                    <a:pt x="171175" y="140777"/>
                    <a:pt x="134133" y="136544"/>
                  </a:cubicBezTo>
                  <a:cubicBezTo>
                    <a:pt x="97091" y="132311"/>
                    <a:pt x="26183" y="143423"/>
                    <a:pt x="26183" y="136544"/>
                  </a:cubicBezTo>
                  <a:cubicBezTo>
                    <a:pt x="26183" y="129665"/>
                    <a:pt x="127783" y="112731"/>
                    <a:pt x="134133" y="95269"/>
                  </a:cubicBezTo>
                  <a:cubicBezTo>
                    <a:pt x="140483" y="77807"/>
                    <a:pt x="62166" y="37590"/>
                    <a:pt x="64283" y="31769"/>
                  </a:cubicBezTo>
                  <a:cubicBezTo>
                    <a:pt x="66400" y="25948"/>
                    <a:pt x="119846" y="52936"/>
                    <a:pt x="146833" y="60344"/>
                  </a:cubicBezTo>
                  <a:cubicBezTo>
                    <a:pt x="173820" y="67752"/>
                    <a:pt x="237850" y="55581"/>
                    <a:pt x="232558" y="539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881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 2013 - 2022">
  <a:themeElements>
    <a:clrScheme name="Office テーマ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Macintosh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 2013 - 2022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</cp:revision>
  <dcterms:created xsi:type="dcterms:W3CDTF">2023-01-02T06:25:45Z</dcterms:created>
  <dcterms:modified xsi:type="dcterms:W3CDTF">2023-01-02T06:27:15Z</dcterms:modified>
</cp:coreProperties>
</file>