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07"/>
  </p:normalViewPr>
  <p:slideViewPr>
    <p:cSldViewPr snapToGrid="0">
      <p:cViewPr varScale="1">
        <p:scale>
          <a:sx n="88" d="100"/>
          <a:sy n="88" d="100"/>
        </p:scale>
        <p:origin x="1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0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96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76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10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68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4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05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1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BF3B-1091-DC44-84A9-F17C6E78E678}" type="datetimeFigureOut">
              <a:rPr kumimoji="1" lang="ja-JP" altLang="en-US" smtClean="0"/>
              <a:t>2023/1/1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163E5-E77E-7C4F-A81F-D5329D552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48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1D63578-765F-CD6B-EF9E-C17D892E9F6C}"/>
              </a:ext>
            </a:extLst>
          </p:cNvPr>
          <p:cNvGrpSpPr/>
          <p:nvPr/>
        </p:nvGrpSpPr>
        <p:grpSpPr>
          <a:xfrm>
            <a:off x="425402" y="1282714"/>
            <a:ext cx="6007196" cy="7340571"/>
            <a:chOff x="6711277" y="317343"/>
            <a:chExt cx="2278484" cy="2784223"/>
          </a:xfrm>
          <a:solidFill>
            <a:schemeClr val="bg1">
              <a:lumMod val="50000"/>
            </a:schemeClr>
          </a:solidFill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FD3D15E2-30E9-FEA3-E367-4D480C8A6219}"/>
                </a:ext>
              </a:extLst>
            </p:cNvPr>
            <p:cNvSpPr/>
            <p:nvPr/>
          </p:nvSpPr>
          <p:spPr>
            <a:xfrm>
              <a:off x="7713393" y="1747187"/>
              <a:ext cx="241912" cy="164163"/>
            </a:xfrm>
            <a:custGeom>
              <a:avLst/>
              <a:gdLst>
                <a:gd name="connsiteX0" fmla="*/ 1857 w 241912"/>
                <a:gd name="connsiteY0" fmla="*/ 164163 h 164163"/>
                <a:gd name="connsiteX1" fmla="*/ 59007 w 241912"/>
                <a:gd name="connsiteY1" fmla="*/ 87963 h 164163"/>
                <a:gd name="connsiteX2" fmla="*/ 24082 w 241912"/>
                <a:gd name="connsiteY2" fmla="*/ 87963 h 164163"/>
                <a:gd name="connsiteX3" fmla="*/ 201882 w 241912"/>
                <a:gd name="connsiteY3" fmla="*/ 8588 h 164163"/>
                <a:gd name="connsiteX4" fmla="*/ 239982 w 241912"/>
                <a:gd name="connsiteY4" fmla="*/ 8588 h 164163"/>
                <a:gd name="connsiteX5" fmla="*/ 163782 w 241912"/>
                <a:gd name="connsiteY5" fmla="*/ 65738 h 164163"/>
                <a:gd name="connsiteX6" fmla="*/ 157432 w 241912"/>
                <a:gd name="connsiteY6" fmla="*/ 72088 h 164163"/>
                <a:gd name="connsiteX7" fmla="*/ 109807 w 241912"/>
                <a:gd name="connsiteY7" fmla="*/ 43513 h 164163"/>
                <a:gd name="connsiteX8" fmla="*/ 59007 w 241912"/>
                <a:gd name="connsiteY8" fmla="*/ 72088 h 164163"/>
                <a:gd name="connsiteX9" fmla="*/ 14557 w 241912"/>
                <a:gd name="connsiteY9" fmla="*/ 87963 h 164163"/>
                <a:gd name="connsiteX10" fmla="*/ 1857 w 241912"/>
                <a:gd name="connsiteY10" fmla="*/ 164163 h 164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912" h="164163">
                  <a:moveTo>
                    <a:pt x="1857" y="164163"/>
                  </a:moveTo>
                  <a:cubicBezTo>
                    <a:pt x="9265" y="164163"/>
                    <a:pt x="55303" y="100663"/>
                    <a:pt x="59007" y="87963"/>
                  </a:cubicBezTo>
                  <a:cubicBezTo>
                    <a:pt x="62711" y="75263"/>
                    <a:pt x="270" y="101192"/>
                    <a:pt x="24082" y="87963"/>
                  </a:cubicBezTo>
                  <a:cubicBezTo>
                    <a:pt x="47894" y="74734"/>
                    <a:pt x="165899" y="21817"/>
                    <a:pt x="201882" y="8588"/>
                  </a:cubicBezTo>
                  <a:cubicBezTo>
                    <a:pt x="237865" y="-4641"/>
                    <a:pt x="246332" y="-937"/>
                    <a:pt x="239982" y="8588"/>
                  </a:cubicBezTo>
                  <a:cubicBezTo>
                    <a:pt x="233632" y="18113"/>
                    <a:pt x="177540" y="55155"/>
                    <a:pt x="163782" y="65738"/>
                  </a:cubicBezTo>
                  <a:cubicBezTo>
                    <a:pt x="150024" y="76321"/>
                    <a:pt x="166428" y="75792"/>
                    <a:pt x="157432" y="72088"/>
                  </a:cubicBezTo>
                  <a:cubicBezTo>
                    <a:pt x="148436" y="68384"/>
                    <a:pt x="126211" y="43513"/>
                    <a:pt x="109807" y="43513"/>
                  </a:cubicBezTo>
                  <a:cubicBezTo>
                    <a:pt x="93403" y="43513"/>
                    <a:pt x="74882" y="64680"/>
                    <a:pt x="59007" y="72088"/>
                  </a:cubicBezTo>
                  <a:cubicBezTo>
                    <a:pt x="43132" y="79496"/>
                    <a:pt x="17732" y="76321"/>
                    <a:pt x="14557" y="87963"/>
                  </a:cubicBezTo>
                  <a:cubicBezTo>
                    <a:pt x="11382" y="99605"/>
                    <a:pt x="-5551" y="164163"/>
                    <a:pt x="1857" y="1641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BDC05F32-D93D-7228-68C9-321328391BB5}"/>
                </a:ext>
              </a:extLst>
            </p:cNvPr>
            <p:cNvSpPr/>
            <p:nvPr/>
          </p:nvSpPr>
          <p:spPr>
            <a:xfrm>
              <a:off x="7241187" y="2076422"/>
              <a:ext cx="179306" cy="114341"/>
            </a:xfrm>
            <a:custGeom>
              <a:avLst/>
              <a:gdLst>
                <a:gd name="connsiteX0" fmla="*/ 988 w 179306"/>
                <a:gd name="connsiteY0" fmla="*/ 114328 h 114341"/>
                <a:gd name="connsiteX1" fmla="*/ 77188 w 179306"/>
                <a:gd name="connsiteY1" fmla="*/ 44478 h 114341"/>
                <a:gd name="connsiteX2" fmla="*/ 7338 w 179306"/>
                <a:gd name="connsiteY2" fmla="*/ 44478 h 114341"/>
                <a:gd name="connsiteX3" fmla="*/ 137513 w 179306"/>
                <a:gd name="connsiteY3" fmla="*/ 15903 h 114341"/>
                <a:gd name="connsiteX4" fmla="*/ 162913 w 179306"/>
                <a:gd name="connsiteY4" fmla="*/ 28 h 114341"/>
                <a:gd name="connsiteX5" fmla="*/ 178788 w 179306"/>
                <a:gd name="connsiteY5" fmla="*/ 12728 h 114341"/>
                <a:gd name="connsiteX6" fmla="*/ 143863 w 179306"/>
                <a:gd name="connsiteY6" fmla="*/ 38128 h 114341"/>
                <a:gd name="connsiteX7" fmla="*/ 988 w 179306"/>
                <a:gd name="connsiteY7" fmla="*/ 114328 h 11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306" h="114341">
                  <a:moveTo>
                    <a:pt x="988" y="114328"/>
                  </a:moveTo>
                  <a:cubicBezTo>
                    <a:pt x="-10124" y="115386"/>
                    <a:pt x="76130" y="56120"/>
                    <a:pt x="77188" y="44478"/>
                  </a:cubicBezTo>
                  <a:cubicBezTo>
                    <a:pt x="78246" y="32836"/>
                    <a:pt x="-2716" y="49240"/>
                    <a:pt x="7338" y="44478"/>
                  </a:cubicBezTo>
                  <a:cubicBezTo>
                    <a:pt x="17392" y="39715"/>
                    <a:pt x="111584" y="23311"/>
                    <a:pt x="137513" y="15903"/>
                  </a:cubicBezTo>
                  <a:cubicBezTo>
                    <a:pt x="163442" y="8495"/>
                    <a:pt x="156034" y="557"/>
                    <a:pt x="162913" y="28"/>
                  </a:cubicBezTo>
                  <a:cubicBezTo>
                    <a:pt x="169792" y="-501"/>
                    <a:pt x="181963" y="6378"/>
                    <a:pt x="178788" y="12728"/>
                  </a:cubicBezTo>
                  <a:cubicBezTo>
                    <a:pt x="175613" y="19078"/>
                    <a:pt x="172438" y="25957"/>
                    <a:pt x="143863" y="38128"/>
                  </a:cubicBezTo>
                  <a:cubicBezTo>
                    <a:pt x="115288" y="50299"/>
                    <a:pt x="12100" y="113270"/>
                    <a:pt x="988" y="1143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A52AC859-4B92-1760-89D3-7463D9311440}"/>
                </a:ext>
              </a:extLst>
            </p:cNvPr>
            <p:cNvSpPr/>
            <p:nvPr/>
          </p:nvSpPr>
          <p:spPr>
            <a:xfrm>
              <a:off x="7491860" y="2058966"/>
              <a:ext cx="113288" cy="309851"/>
            </a:xfrm>
            <a:custGeom>
              <a:avLst/>
              <a:gdLst>
                <a:gd name="connsiteX0" fmla="*/ 1140 w 113288"/>
                <a:gd name="connsiteY0" fmla="*/ 4784 h 309851"/>
                <a:gd name="connsiteX1" fmla="*/ 96390 w 113288"/>
                <a:gd name="connsiteY1" fmla="*/ 236559 h 309851"/>
                <a:gd name="connsiteX2" fmla="*/ 112265 w 113288"/>
                <a:gd name="connsiteY2" fmla="*/ 274659 h 309851"/>
                <a:gd name="connsiteX3" fmla="*/ 83690 w 113288"/>
                <a:gd name="connsiteY3" fmla="*/ 309584 h 309851"/>
                <a:gd name="connsiteX4" fmla="*/ 102740 w 113288"/>
                <a:gd name="connsiteY4" fmla="*/ 255609 h 309851"/>
                <a:gd name="connsiteX5" fmla="*/ 80515 w 113288"/>
                <a:gd name="connsiteY5" fmla="*/ 185759 h 309851"/>
                <a:gd name="connsiteX6" fmla="*/ 77340 w 113288"/>
                <a:gd name="connsiteY6" fmla="*/ 125434 h 309851"/>
                <a:gd name="connsiteX7" fmla="*/ 58290 w 113288"/>
                <a:gd name="connsiteY7" fmla="*/ 157184 h 309851"/>
                <a:gd name="connsiteX8" fmla="*/ 61465 w 113288"/>
                <a:gd name="connsiteY8" fmla="*/ 71459 h 309851"/>
                <a:gd name="connsiteX9" fmla="*/ 86865 w 113288"/>
                <a:gd name="connsiteY9" fmla="*/ 23834 h 309851"/>
                <a:gd name="connsiteX10" fmla="*/ 42415 w 113288"/>
                <a:gd name="connsiteY10" fmla="*/ 90509 h 309851"/>
                <a:gd name="connsiteX11" fmla="*/ 42415 w 113288"/>
                <a:gd name="connsiteY11" fmla="*/ 77809 h 309851"/>
                <a:gd name="connsiteX12" fmla="*/ 1140 w 113288"/>
                <a:gd name="connsiteY12" fmla="*/ 4784 h 30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288" h="309851">
                  <a:moveTo>
                    <a:pt x="1140" y="4784"/>
                  </a:moveTo>
                  <a:cubicBezTo>
                    <a:pt x="10136" y="31242"/>
                    <a:pt x="77869" y="191580"/>
                    <a:pt x="96390" y="236559"/>
                  </a:cubicBezTo>
                  <a:cubicBezTo>
                    <a:pt x="114911" y="281538"/>
                    <a:pt x="114382" y="262488"/>
                    <a:pt x="112265" y="274659"/>
                  </a:cubicBezTo>
                  <a:cubicBezTo>
                    <a:pt x="110148" y="286830"/>
                    <a:pt x="85277" y="312759"/>
                    <a:pt x="83690" y="309584"/>
                  </a:cubicBezTo>
                  <a:cubicBezTo>
                    <a:pt x="82103" y="306409"/>
                    <a:pt x="103269" y="276246"/>
                    <a:pt x="102740" y="255609"/>
                  </a:cubicBezTo>
                  <a:cubicBezTo>
                    <a:pt x="102211" y="234972"/>
                    <a:pt x="84748" y="207455"/>
                    <a:pt x="80515" y="185759"/>
                  </a:cubicBezTo>
                  <a:cubicBezTo>
                    <a:pt x="76282" y="164063"/>
                    <a:pt x="81044" y="130196"/>
                    <a:pt x="77340" y="125434"/>
                  </a:cubicBezTo>
                  <a:cubicBezTo>
                    <a:pt x="73636" y="120672"/>
                    <a:pt x="60936" y="166180"/>
                    <a:pt x="58290" y="157184"/>
                  </a:cubicBezTo>
                  <a:cubicBezTo>
                    <a:pt x="55644" y="148188"/>
                    <a:pt x="56703" y="93684"/>
                    <a:pt x="61465" y="71459"/>
                  </a:cubicBezTo>
                  <a:cubicBezTo>
                    <a:pt x="66228" y="49234"/>
                    <a:pt x="90040" y="20659"/>
                    <a:pt x="86865" y="23834"/>
                  </a:cubicBezTo>
                  <a:cubicBezTo>
                    <a:pt x="83690" y="27009"/>
                    <a:pt x="42415" y="90509"/>
                    <a:pt x="42415" y="90509"/>
                  </a:cubicBezTo>
                  <a:cubicBezTo>
                    <a:pt x="35007" y="99505"/>
                    <a:pt x="45590" y="85747"/>
                    <a:pt x="42415" y="77809"/>
                  </a:cubicBezTo>
                  <a:cubicBezTo>
                    <a:pt x="39240" y="69871"/>
                    <a:pt x="-7856" y="-21674"/>
                    <a:pt x="1140" y="47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2ACF3F8A-4D9A-14E2-3BD7-BFFB16212A06}"/>
                </a:ext>
              </a:extLst>
            </p:cNvPr>
            <p:cNvSpPr/>
            <p:nvPr/>
          </p:nvSpPr>
          <p:spPr>
            <a:xfrm>
              <a:off x="7591423" y="2120888"/>
              <a:ext cx="305331" cy="235160"/>
            </a:xfrm>
            <a:custGeom>
              <a:avLst/>
              <a:gdLst>
                <a:gd name="connsiteX0" fmla="*/ 9527 w 305331"/>
                <a:gd name="connsiteY0" fmla="*/ 12 h 235160"/>
                <a:gd name="connsiteX1" fmla="*/ 41277 w 305331"/>
                <a:gd name="connsiteY1" fmla="*/ 180987 h 235160"/>
                <a:gd name="connsiteX2" fmla="*/ 123827 w 305331"/>
                <a:gd name="connsiteY2" fmla="*/ 190512 h 235160"/>
                <a:gd name="connsiteX3" fmla="*/ 149227 w 305331"/>
                <a:gd name="connsiteY3" fmla="*/ 165112 h 235160"/>
                <a:gd name="connsiteX4" fmla="*/ 123827 w 305331"/>
                <a:gd name="connsiteY4" fmla="*/ 133362 h 235160"/>
                <a:gd name="connsiteX5" fmla="*/ 273052 w 305331"/>
                <a:gd name="connsiteY5" fmla="*/ 114312 h 235160"/>
                <a:gd name="connsiteX6" fmla="*/ 238127 w 305331"/>
                <a:gd name="connsiteY6" fmla="*/ 127012 h 235160"/>
                <a:gd name="connsiteX7" fmla="*/ 304802 w 305331"/>
                <a:gd name="connsiteY7" fmla="*/ 152412 h 235160"/>
                <a:gd name="connsiteX8" fmla="*/ 269877 w 305331"/>
                <a:gd name="connsiteY8" fmla="*/ 193687 h 235160"/>
                <a:gd name="connsiteX9" fmla="*/ 279402 w 305331"/>
                <a:gd name="connsiteY9" fmla="*/ 139712 h 235160"/>
                <a:gd name="connsiteX10" fmla="*/ 133352 w 305331"/>
                <a:gd name="connsiteY10" fmla="*/ 155587 h 235160"/>
                <a:gd name="connsiteX11" fmla="*/ 82552 w 305331"/>
                <a:gd name="connsiteY11" fmla="*/ 219087 h 235160"/>
                <a:gd name="connsiteX12" fmla="*/ 2 w 305331"/>
                <a:gd name="connsiteY12" fmla="*/ 234962 h 235160"/>
                <a:gd name="connsiteX13" fmla="*/ 79377 w 305331"/>
                <a:gd name="connsiteY13" fmla="*/ 225437 h 235160"/>
                <a:gd name="connsiteX14" fmla="*/ 34927 w 305331"/>
                <a:gd name="connsiteY14" fmla="*/ 190512 h 235160"/>
                <a:gd name="connsiteX15" fmla="*/ 9527 w 305331"/>
                <a:gd name="connsiteY15" fmla="*/ 12 h 23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5331" h="235160">
                  <a:moveTo>
                    <a:pt x="9527" y="12"/>
                  </a:moveTo>
                  <a:cubicBezTo>
                    <a:pt x="10585" y="-1576"/>
                    <a:pt x="22227" y="149237"/>
                    <a:pt x="41277" y="180987"/>
                  </a:cubicBezTo>
                  <a:cubicBezTo>
                    <a:pt x="60327" y="212737"/>
                    <a:pt x="105835" y="193158"/>
                    <a:pt x="123827" y="190512"/>
                  </a:cubicBezTo>
                  <a:cubicBezTo>
                    <a:pt x="141819" y="187866"/>
                    <a:pt x="149227" y="174637"/>
                    <a:pt x="149227" y="165112"/>
                  </a:cubicBezTo>
                  <a:cubicBezTo>
                    <a:pt x="149227" y="155587"/>
                    <a:pt x="103189" y="141829"/>
                    <a:pt x="123827" y="133362"/>
                  </a:cubicBezTo>
                  <a:cubicBezTo>
                    <a:pt x="144465" y="124895"/>
                    <a:pt x="254002" y="115370"/>
                    <a:pt x="273052" y="114312"/>
                  </a:cubicBezTo>
                  <a:cubicBezTo>
                    <a:pt x="292102" y="113254"/>
                    <a:pt x="232835" y="120662"/>
                    <a:pt x="238127" y="127012"/>
                  </a:cubicBezTo>
                  <a:cubicBezTo>
                    <a:pt x="243419" y="133362"/>
                    <a:pt x="299510" y="141300"/>
                    <a:pt x="304802" y="152412"/>
                  </a:cubicBezTo>
                  <a:cubicBezTo>
                    <a:pt x="310094" y="163525"/>
                    <a:pt x="274110" y="195804"/>
                    <a:pt x="269877" y="193687"/>
                  </a:cubicBezTo>
                  <a:cubicBezTo>
                    <a:pt x="265644" y="191570"/>
                    <a:pt x="302156" y="146062"/>
                    <a:pt x="279402" y="139712"/>
                  </a:cubicBezTo>
                  <a:cubicBezTo>
                    <a:pt x="256648" y="133362"/>
                    <a:pt x="166160" y="142358"/>
                    <a:pt x="133352" y="155587"/>
                  </a:cubicBezTo>
                  <a:cubicBezTo>
                    <a:pt x="100544" y="168816"/>
                    <a:pt x="104777" y="205858"/>
                    <a:pt x="82552" y="219087"/>
                  </a:cubicBezTo>
                  <a:cubicBezTo>
                    <a:pt x="60327" y="232316"/>
                    <a:pt x="531" y="233904"/>
                    <a:pt x="2" y="234962"/>
                  </a:cubicBezTo>
                  <a:cubicBezTo>
                    <a:pt x="-527" y="236020"/>
                    <a:pt x="73556" y="232845"/>
                    <a:pt x="79377" y="225437"/>
                  </a:cubicBezTo>
                  <a:cubicBezTo>
                    <a:pt x="85198" y="218029"/>
                    <a:pt x="46569" y="224908"/>
                    <a:pt x="34927" y="190512"/>
                  </a:cubicBezTo>
                  <a:cubicBezTo>
                    <a:pt x="23285" y="156116"/>
                    <a:pt x="8469" y="1600"/>
                    <a:pt x="9527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989F25BD-7C33-C51B-FDE5-E69CF286E315}"/>
                </a:ext>
              </a:extLst>
            </p:cNvPr>
            <p:cNvSpPr/>
            <p:nvPr/>
          </p:nvSpPr>
          <p:spPr>
            <a:xfrm>
              <a:off x="7549865" y="2275782"/>
              <a:ext cx="110670" cy="188354"/>
            </a:xfrm>
            <a:custGeom>
              <a:avLst/>
              <a:gdLst>
                <a:gd name="connsiteX0" fmla="*/ 6635 w 110670"/>
                <a:gd name="connsiteY0" fmla="*/ 693 h 188354"/>
                <a:gd name="connsiteX1" fmla="*/ 22510 w 110670"/>
                <a:gd name="connsiteY1" fmla="*/ 86418 h 188354"/>
                <a:gd name="connsiteX2" fmla="*/ 285 w 110670"/>
                <a:gd name="connsiteY2" fmla="*/ 137218 h 188354"/>
                <a:gd name="connsiteX3" fmla="*/ 41560 w 110670"/>
                <a:gd name="connsiteY3" fmla="*/ 127693 h 188354"/>
                <a:gd name="connsiteX4" fmla="*/ 25685 w 110670"/>
                <a:gd name="connsiteY4" fmla="*/ 137218 h 188354"/>
                <a:gd name="connsiteX5" fmla="*/ 95535 w 110670"/>
                <a:gd name="connsiteY5" fmla="*/ 143568 h 188354"/>
                <a:gd name="connsiteX6" fmla="*/ 108235 w 110670"/>
                <a:gd name="connsiteY6" fmla="*/ 188018 h 188354"/>
                <a:gd name="connsiteX7" fmla="*/ 60610 w 110670"/>
                <a:gd name="connsiteY7" fmla="*/ 162618 h 188354"/>
                <a:gd name="connsiteX8" fmla="*/ 41560 w 110670"/>
                <a:gd name="connsiteY8" fmla="*/ 137218 h 188354"/>
                <a:gd name="connsiteX9" fmla="*/ 6635 w 110670"/>
                <a:gd name="connsiteY9" fmla="*/ 693 h 188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670" h="188354">
                  <a:moveTo>
                    <a:pt x="6635" y="693"/>
                  </a:moveTo>
                  <a:cubicBezTo>
                    <a:pt x="3460" y="-7774"/>
                    <a:pt x="23568" y="63664"/>
                    <a:pt x="22510" y="86418"/>
                  </a:cubicBezTo>
                  <a:cubicBezTo>
                    <a:pt x="21452" y="109172"/>
                    <a:pt x="-2890" y="130339"/>
                    <a:pt x="285" y="137218"/>
                  </a:cubicBezTo>
                  <a:cubicBezTo>
                    <a:pt x="3460" y="144097"/>
                    <a:pt x="41560" y="127693"/>
                    <a:pt x="41560" y="127693"/>
                  </a:cubicBezTo>
                  <a:cubicBezTo>
                    <a:pt x="45793" y="127693"/>
                    <a:pt x="16689" y="134572"/>
                    <a:pt x="25685" y="137218"/>
                  </a:cubicBezTo>
                  <a:cubicBezTo>
                    <a:pt x="34681" y="139864"/>
                    <a:pt x="81777" y="135101"/>
                    <a:pt x="95535" y="143568"/>
                  </a:cubicBezTo>
                  <a:cubicBezTo>
                    <a:pt x="109293" y="152035"/>
                    <a:pt x="114056" y="184843"/>
                    <a:pt x="108235" y="188018"/>
                  </a:cubicBezTo>
                  <a:cubicBezTo>
                    <a:pt x="102414" y="191193"/>
                    <a:pt x="71722" y="171085"/>
                    <a:pt x="60610" y="162618"/>
                  </a:cubicBezTo>
                  <a:cubicBezTo>
                    <a:pt x="49498" y="154151"/>
                    <a:pt x="47910" y="159443"/>
                    <a:pt x="41560" y="137218"/>
                  </a:cubicBezTo>
                  <a:cubicBezTo>
                    <a:pt x="35210" y="114993"/>
                    <a:pt x="9810" y="9160"/>
                    <a:pt x="6635" y="6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EFCE7FA0-03B8-CBDA-7101-5BA51C17044D}"/>
                </a:ext>
              </a:extLst>
            </p:cNvPr>
            <p:cNvSpPr/>
            <p:nvPr/>
          </p:nvSpPr>
          <p:spPr>
            <a:xfrm>
              <a:off x="7701455" y="2298655"/>
              <a:ext cx="179936" cy="158683"/>
            </a:xfrm>
            <a:custGeom>
              <a:avLst/>
              <a:gdLst>
                <a:gd name="connsiteX0" fmla="*/ 178895 w 179936"/>
                <a:gd name="connsiteY0" fmla="*/ 60370 h 158683"/>
                <a:gd name="connsiteX1" fmla="*/ 20145 w 179936"/>
                <a:gd name="connsiteY1" fmla="*/ 50845 h 158683"/>
                <a:gd name="connsiteX2" fmla="*/ 4270 w 179936"/>
                <a:gd name="connsiteY2" fmla="*/ 54020 h 158683"/>
                <a:gd name="connsiteX3" fmla="*/ 39195 w 179936"/>
                <a:gd name="connsiteY3" fmla="*/ 104820 h 158683"/>
                <a:gd name="connsiteX4" fmla="*/ 58245 w 179936"/>
                <a:gd name="connsiteY4" fmla="*/ 123870 h 158683"/>
                <a:gd name="connsiteX5" fmla="*/ 4270 w 179936"/>
                <a:gd name="connsiteY5" fmla="*/ 142920 h 158683"/>
                <a:gd name="connsiteX6" fmla="*/ 23320 w 179936"/>
                <a:gd name="connsiteY6" fmla="*/ 155620 h 158683"/>
                <a:gd name="connsiteX7" fmla="*/ 16970 w 179936"/>
                <a:gd name="connsiteY7" fmla="*/ 82595 h 158683"/>
                <a:gd name="connsiteX8" fmla="*/ 1095 w 179936"/>
                <a:gd name="connsiteY8" fmla="*/ 44495 h 158683"/>
                <a:gd name="connsiteX9" fmla="*/ 36020 w 179936"/>
                <a:gd name="connsiteY9" fmla="*/ 31795 h 158683"/>
                <a:gd name="connsiteX10" fmla="*/ 20145 w 179936"/>
                <a:gd name="connsiteY10" fmla="*/ 45 h 158683"/>
                <a:gd name="connsiteX11" fmla="*/ 86820 w 179936"/>
                <a:gd name="connsiteY11" fmla="*/ 25445 h 158683"/>
                <a:gd name="connsiteX12" fmla="*/ 178895 w 179936"/>
                <a:gd name="connsiteY12" fmla="*/ 60370 h 15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936" h="158683">
                  <a:moveTo>
                    <a:pt x="178895" y="60370"/>
                  </a:moveTo>
                  <a:cubicBezTo>
                    <a:pt x="167782" y="64603"/>
                    <a:pt x="49249" y="51903"/>
                    <a:pt x="20145" y="50845"/>
                  </a:cubicBezTo>
                  <a:cubicBezTo>
                    <a:pt x="-8959" y="49787"/>
                    <a:pt x="1095" y="45024"/>
                    <a:pt x="4270" y="54020"/>
                  </a:cubicBezTo>
                  <a:cubicBezTo>
                    <a:pt x="7445" y="63016"/>
                    <a:pt x="30199" y="93178"/>
                    <a:pt x="39195" y="104820"/>
                  </a:cubicBezTo>
                  <a:cubicBezTo>
                    <a:pt x="48191" y="116462"/>
                    <a:pt x="64066" y="117520"/>
                    <a:pt x="58245" y="123870"/>
                  </a:cubicBezTo>
                  <a:cubicBezTo>
                    <a:pt x="52424" y="130220"/>
                    <a:pt x="10091" y="137628"/>
                    <a:pt x="4270" y="142920"/>
                  </a:cubicBezTo>
                  <a:cubicBezTo>
                    <a:pt x="-1551" y="148212"/>
                    <a:pt x="21203" y="165674"/>
                    <a:pt x="23320" y="155620"/>
                  </a:cubicBezTo>
                  <a:cubicBezTo>
                    <a:pt x="25437" y="145566"/>
                    <a:pt x="20674" y="101116"/>
                    <a:pt x="16970" y="82595"/>
                  </a:cubicBezTo>
                  <a:cubicBezTo>
                    <a:pt x="13266" y="64074"/>
                    <a:pt x="-2080" y="52962"/>
                    <a:pt x="1095" y="44495"/>
                  </a:cubicBezTo>
                  <a:cubicBezTo>
                    <a:pt x="4270" y="36028"/>
                    <a:pt x="32845" y="39203"/>
                    <a:pt x="36020" y="31795"/>
                  </a:cubicBezTo>
                  <a:cubicBezTo>
                    <a:pt x="39195" y="24387"/>
                    <a:pt x="11678" y="1103"/>
                    <a:pt x="20145" y="45"/>
                  </a:cubicBezTo>
                  <a:cubicBezTo>
                    <a:pt x="28612" y="-1013"/>
                    <a:pt x="64595" y="16449"/>
                    <a:pt x="86820" y="25445"/>
                  </a:cubicBezTo>
                  <a:cubicBezTo>
                    <a:pt x="109045" y="34441"/>
                    <a:pt x="190008" y="56137"/>
                    <a:pt x="178895" y="603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F5443CB4-83DC-98CE-3567-1F059C88F646}"/>
                </a:ext>
              </a:extLst>
            </p:cNvPr>
            <p:cNvSpPr/>
            <p:nvPr/>
          </p:nvSpPr>
          <p:spPr>
            <a:xfrm>
              <a:off x="7527925" y="1642149"/>
              <a:ext cx="163459" cy="192367"/>
            </a:xfrm>
            <a:custGeom>
              <a:avLst/>
              <a:gdLst>
                <a:gd name="connsiteX0" fmla="*/ 63500 w 163459"/>
                <a:gd name="connsiteY0" fmla="*/ 2501 h 192367"/>
                <a:gd name="connsiteX1" fmla="*/ 28575 w 163459"/>
                <a:gd name="connsiteY1" fmla="*/ 142201 h 192367"/>
                <a:gd name="connsiteX2" fmla="*/ 3175 w 163459"/>
                <a:gd name="connsiteY2" fmla="*/ 183476 h 192367"/>
                <a:gd name="connsiteX3" fmla="*/ 63500 w 163459"/>
                <a:gd name="connsiteY3" fmla="*/ 183476 h 192367"/>
                <a:gd name="connsiteX4" fmla="*/ 47625 w 163459"/>
                <a:gd name="connsiteY4" fmla="*/ 186651 h 192367"/>
                <a:gd name="connsiteX5" fmla="*/ 161925 w 163459"/>
                <a:gd name="connsiteY5" fmla="*/ 97751 h 192367"/>
                <a:gd name="connsiteX6" fmla="*/ 107950 w 163459"/>
                <a:gd name="connsiteY6" fmla="*/ 148551 h 192367"/>
                <a:gd name="connsiteX7" fmla="*/ 28575 w 163459"/>
                <a:gd name="connsiteY7" fmla="*/ 180301 h 192367"/>
                <a:gd name="connsiteX8" fmla="*/ 0 w 163459"/>
                <a:gd name="connsiteY8" fmla="*/ 139026 h 192367"/>
                <a:gd name="connsiteX9" fmla="*/ 28575 w 163459"/>
                <a:gd name="connsiteY9" fmla="*/ 135851 h 192367"/>
                <a:gd name="connsiteX10" fmla="*/ 53975 w 163459"/>
                <a:gd name="connsiteY10" fmla="*/ 56476 h 192367"/>
                <a:gd name="connsiteX11" fmla="*/ 63500 w 163459"/>
                <a:gd name="connsiteY11" fmla="*/ 2501 h 19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459" h="192367">
                  <a:moveTo>
                    <a:pt x="63500" y="2501"/>
                  </a:moveTo>
                  <a:cubicBezTo>
                    <a:pt x="59267" y="16788"/>
                    <a:pt x="38629" y="112039"/>
                    <a:pt x="28575" y="142201"/>
                  </a:cubicBezTo>
                  <a:cubicBezTo>
                    <a:pt x="18521" y="172363"/>
                    <a:pt x="-2646" y="176597"/>
                    <a:pt x="3175" y="183476"/>
                  </a:cubicBezTo>
                  <a:cubicBezTo>
                    <a:pt x="8996" y="190355"/>
                    <a:pt x="56092" y="182947"/>
                    <a:pt x="63500" y="183476"/>
                  </a:cubicBezTo>
                  <a:cubicBezTo>
                    <a:pt x="70908" y="184005"/>
                    <a:pt x="31221" y="200939"/>
                    <a:pt x="47625" y="186651"/>
                  </a:cubicBezTo>
                  <a:cubicBezTo>
                    <a:pt x="64029" y="172363"/>
                    <a:pt x="151871" y="104101"/>
                    <a:pt x="161925" y="97751"/>
                  </a:cubicBezTo>
                  <a:cubicBezTo>
                    <a:pt x="171979" y="91401"/>
                    <a:pt x="130175" y="134793"/>
                    <a:pt x="107950" y="148551"/>
                  </a:cubicBezTo>
                  <a:cubicBezTo>
                    <a:pt x="85725" y="162309"/>
                    <a:pt x="46567" y="181889"/>
                    <a:pt x="28575" y="180301"/>
                  </a:cubicBezTo>
                  <a:cubicBezTo>
                    <a:pt x="10583" y="178714"/>
                    <a:pt x="0" y="146434"/>
                    <a:pt x="0" y="139026"/>
                  </a:cubicBezTo>
                  <a:cubicBezTo>
                    <a:pt x="0" y="131618"/>
                    <a:pt x="19579" y="149609"/>
                    <a:pt x="28575" y="135851"/>
                  </a:cubicBezTo>
                  <a:cubicBezTo>
                    <a:pt x="37571" y="122093"/>
                    <a:pt x="48683" y="73938"/>
                    <a:pt x="53975" y="56476"/>
                  </a:cubicBezTo>
                  <a:cubicBezTo>
                    <a:pt x="59267" y="39014"/>
                    <a:pt x="67733" y="-11786"/>
                    <a:pt x="63500" y="25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4D894C61-A136-0C07-14DA-D648DBCAF766}"/>
                </a:ext>
              </a:extLst>
            </p:cNvPr>
            <p:cNvSpPr/>
            <p:nvPr/>
          </p:nvSpPr>
          <p:spPr>
            <a:xfrm>
              <a:off x="7130995" y="1891696"/>
              <a:ext cx="354231" cy="155479"/>
            </a:xfrm>
            <a:custGeom>
              <a:avLst/>
              <a:gdLst>
                <a:gd name="connsiteX0" fmla="*/ 55 w 354231"/>
                <a:gd name="connsiteY0" fmla="*/ 124429 h 155479"/>
                <a:gd name="connsiteX1" fmla="*/ 158805 w 354231"/>
                <a:gd name="connsiteY1" fmla="*/ 22829 h 155479"/>
                <a:gd name="connsiteX2" fmla="*/ 181030 w 354231"/>
                <a:gd name="connsiteY2" fmla="*/ 35529 h 155479"/>
                <a:gd name="connsiteX3" fmla="*/ 288980 w 354231"/>
                <a:gd name="connsiteY3" fmla="*/ 19654 h 155479"/>
                <a:gd name="connsiteX4" fmla="*/ 292155 w 354231"/>
                <a:gd name="connsiteY4" fmla="*/ 45054 h 155479"/>
                <a:gd name="connsiteX5" fmla="*/ 304855 w 354231"/>
                <a:gd name="connsiteY5" fmla="*/ 54579 h 155479"/>
                <a:gd name="connsiteX6" fmla="*/ 308030 w 354231"/>
                <a:gd name="connsiteY6" fmla="*/ 89504 h 155479"/>
                <a:gd name="connsiteX7" fmla="*/ 352480 w 354231"/>
                <a:gd name="connsiteY7" fmla="*/ 153004 h 155479"/>
                <a:gd name="connsiteX8" fmla="*/ 339780 w 354231"/>
                <a:gd name="connsiteY8" fmla="*/ 133954 h 155479"/>
                <a:gd name="connsiteX9" fmla="*/ 288980 w 354231"/>
                <a:gd name="connsiteY9" fmla="*/ 54579 h 155479"/>
                <a:gd name="connsiteX10" fmla="*/ 212780 w 354231"/>
                <a:gd name="connsiteY10" fmla="*/ 604 h 155479"/>
                <a:gd name="connsiteX11" fmla="*/ 92130 w 354231"/>
                <a:gd name="connsiteY11" fmla="*/ 89504 h 155479"/>
                <a:gd name="connsiteX12" fmla="*/ 139755 w 354231"/>
                <a:gd name="connsiteY12" fmla="*/ 32354 h 155479"/>
                <a:gd name="connsiteX13" fmla="*/ 55 w 354231"/>
                <a:gd name="connsiteY13" fmla="*/ 124429 h 155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4231" h="155479">
                  <a:moveTo>
                    <a:pt x="55" y="124429"/>
                  </a:moveTo>
                  <a:cubicBezTo>
                    <a:pt x="3230" y="122842"/>
                    <a:pt x="128643" y="37646"/>
                    <a:pt x="158805" y="22829"/>
                  </a:cubicBezTo>
                  <a:cubicBezTo>
                    <a:pt x="188967" y="8012"/>
                    <a:pt x="159334" y="36058"/>
                    <a:pt x="181030" y="35529"/>
                  </a:cubicBezTo>
                  <a:cubicBezTo>
                    <a:pt x="202726" y="35000"/>
                    <a:pt x="270459" y="18067"/>
                    <a:pt x="288980" y="19654"/>
                  </a:cubicBezTo>
                  <a:cubicBezTo>
                    <a:pt x="307501" y="21241"/>
                    <a:pt x="289509" y="39233"/>
                    <a:pt x="292155" y="45054"/>
                  </a:cubicBezTo>
                  <a:cubicBezTo>
                    <a:pt x="294801" y="50875"/>
                    <a:pt x="302209" y="47171"/>
                    <a:pt x="304855" y="54579"/>
                  </a:cubicBezTo>
                  <a:cubicBezTo>
                    <a:pt x="307501" y="61987"/>
                    <a:pt x="300093" y="73100"/>
                    <a:pt x="308030" y="89504"/>
                  </a:cubicBezTo>
                  <a:cubicBezTo>
                    <a:pt x="315968" y="105908"/>
                    <a:pt x="347188" y="145596"/>
                    <a:pt x="352480" y="153004"/>
                  </a:cubicBezTo>
                  <a:cubicBezTo>
                    <a:pt x="357772" y="160412"/>
                    <a:pt x="350363" y="150358"/>
                    <a:pt x="339780" y="133954"/>
                  </a:cubicBezTo>
                  <a:cubicBezTo>
                    <a:pt x="329197" y="117550"/>
                    <a:pt x="310147" y="76804"/>
                    <a:pt x="288980" y="54579"/>
                  </a:cubicBezTo>
                  <a:cubicBezTo>
                    <a:pt x="267813" y="32354"/>
                    <a:pt x="245588" y="-5217"/>
                    <a:pt x="212780" y="604"/>
                  </a:cubicBezTo>
                  <a:cubicBezTo>
                    <a:pt x="179972" y="6425"/>
                    <a:pt x="104301" y="84212"/>
                    <a:pt x="92130" y="89504"/>
                  </a:cubicBezTo>
                  <a:cubicBezTo>
                    <a:pt x="79959" y="94796"/>
                    <a:pt x="149280" y="30766"/>
                    <a:pt x="139755" y="32354"/>
                  </a:cubicBezTo>
                  <a:cubicBezTo>
                    <a:pt x="130230" y="33941"/>
                    <a:pt x="-3120" y="126016"/>
                    <a:pt x="55" y="1244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A495FBF0-0F23-3905-9D0D-56109C49D738}"/>
                </a:ext>
              </a:extLst>
            </p:cNvPr>
            <p:cNvSpPr/>
            <p:nvPr/>
          </p:nvSpPr>
          <p:spPr>
            <a:xfrm>
              <a:off x="7158336" y="1969835"/>
              <a:ext cx="303331" cy="87796"/>
            </a:xfrm>
            <a:custGeom>
              <a:avLst/>
              <a:gdLst>
                <a:gd name="connsiteX0" fmla="*/ 1289 w 303331"/>
                <a:gd name="connsiteY0" fmla="*/ 87565 h 87796"/>
                <a:gd name="connsiteX1" fmla="*/ 175914 w 303331"/>
                <a:gd name="connsiteY1" fmla="*/ 1840 h 87796"/>
                <a:gd name="connsiteX2" fmla="*/ 198139 w 303331"/>
                <a:gd name="connsiteY2" fmla="*/ 30415 h 87796"/>
                <a:gd name="connsiteX3" fmla="*/ 302914 w 303331"/>
                <a:gd name="connsiteY3" fmla="*/ 49465 h 87796"/>
                <a:gd name="connsiteX4" fmla="*/ 233064 w 303331"/>
                <a:gd name="connsiteY4" fmla="*/ 30415 h 87796"/>
                <a:gd name="connsiteX5" fmla="*/ 188614 w 303331"/>
                <a:gd name="connsiteY5" fmla="*/ 5015 h 87796"/>
                <a:gd name="connsiteX6" fmla="*/ 99714 w 303331"/>
                <a:gd name="connsiteY6" fmla="*/ 27240 h 87796"/>
                <a:gd name="connsiteX7" fmla="*/ 1289 w 303331"/>
                <a:gd name="connsiteY7" fmla="*/ 87565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331" h="87796">
                  <a:moveTo>
                    <a:pt x="1289" y="87565"/>
                  </a:moveTo>
                  <a:cubicBezTo>
                    <a:pt x="13989" y="83332"/>
                    <a:pt x="143106" y="11365"/>
                    <a:pt x="175914" y="1840"/>
                  </a:cubicBezTo>
                  <a:cubicBezTo>
                    <a:pt x="208722" y="-7685"/>
                    <a:pt x="176972" y="22477"/>
                    <a:pt x="198139" y="30415"/>
                  </a:cubicBezTo>
                  <a:cubicBezTo>
                    <a:pt x="219306" y="38352"/>
                    <a:pt x="297093" y="49465"/>
                    <a:pt x="302914" y="49465"/>
                  </a:cubicBezTo>
                  <a:cubicBezTo>
                    <a:pt x="308735" y="49465"/>
                    <a:pt x="252114" y="37823"/>
                    <a:pt x="233064" y="30415"/>
                  </a:cubicBezTo>
                  <a:cubicBezTo>
                    <a:pt x="214014" y="23007"/>
                    <a:pt x="210839" y="5544"/>
                    <a:pt x="188614" y="5015"/>
                  </a:cubicBezTo>
                  <a:cubicBezTo>
                    <a:pt x="166389" y="4486"/>
                    <a:pt x="126172" y="17715"/>
                    <a:pt x="99714" y="27240"/>
                  </a:cubicBezTo>
                  <a:cubicBezTo>
                    <a:pt x="73256" y="36765"/>
                    <a:pt x="-11411" y="91798"/>
                    <a:pt x="1289" y="875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77B15C3F-B172-5350-4F46-0D7F5F2913B5}"/>
                </a:ext>
              </a:extLst>
            </p:cNvPr>
            <p:cNvSpPr/>
            <p:nvPr/>
          </p:nvSpPr>
          <p:spPr>
            <a:xfrm>
              <a:off x="7610367" y="1568067"/>
              <a:ext cx="327892" cy="155605"/>
            </a:xfrm>
            <a:custGeom>
              <a:avLst/>
              <a:gdLst>
                <a:gd name="connsiteX0" fmla="*/ 108 w 327892"/>
                <a:gd name="connsiteY0" fmla="*/ 149608 h 155605"/>
                <a:gd name="connsiteX1" fmla="*/ 92183 w 327892"/>
                <a:gd name="connsiteY1" fmla="*/ 95633 h 155605"/>
                <a:gd name="connsiteX2" fmla="*/ 168383 w 327892"/>
                <a:gd name="connsiteY2" fmla="*/ 25783 h 155605"/>
                <a:gd name="connsiteX3" fmla="*/ 117583 w 327892"/>
                <a:gd name="connsiteY3" fmla="*/ 70233 h 155605"/>
                <a:gd name="connsiteX4" fmla="*/ 200133 w 327892"/>
                <a:gd name="connsiteY4" fmla="*/ 19433 h 155605"/>
                <a:gd name="connsiteX5" fmla="*/ 285858 w 327892"/>
                <a:gd name="connsiteY5" fmla="*/ 22608 h 155605"/>
                <a:gd name="connsiteX6" fmla="*/ 238233 w 327892"/>
                <a:gd name="connsiteY6" fmla="*/ 22608 h 155605"/>
                <a:gd name="connsiteX7" fmla="*/ 327133 w 327892"/>
                <a:gd name="connsiteY7" fmla="*/ 383 h 155605"/>
                <a:gd name="connsiteX8" fmla="*/ 276333 w 327892"/>
                <a:gd name="connsiteY8" fmla="*/ 13083 h 155605"/>
                <a:gd name="connsiteX9" fmla="*/ 193783 w 327892"/>
                <a:gd name="connsiteY9" fmla="*/ 67058 h 155605"/>
                <a:gd name="connsiteX10" fmla="*/ 250933 w 327892"/>
                <a:gd name="connsiteY10" fmla="*/ 44833 h 155605"/>
                <a:gd name="connsiteX11" fmla="*/ 171558 w 327892"/>
                <a:gd name="connsiteY11" fmla="*/ 130558 h 155605"/>
                <a:gd name="connsiteX12" fmla="*/ 139808 w 327892"/>
                <a:gd name="connsiteY12" fmla="*/ 149608 h 155605"/>
                <a:gd name="connsiteX13" fmla="*/ 212833 w 327892"/>
                <a:gd name="connsiteY13" fmla="*/ 38483 h 155605"/>
                <a:gd name="connsiteX14" fmla="*/ 152508 w 327892"/>
                <a:gd name="connsiteY14" fmla="*/ 67058 h 155605"/>
                <a:gd name="connsiteX15" fmla="*/ 149333 w 327892"/>
                <a:gd name="connsiteY15" fmla="*/ 54358 h 155605"/>
                <a:gd name="connsiteX16" fmla="*/ 60433 w 327892"/>
                <a:gd name="connsiteY16" fmla="*/ 105158 h 155605"/>
                <a:gd name="connsiteX17" fmla="*/ 111233 w 327892"/>
                <a:gd name="connsiteY17" fmla="*/ 35308 h 155605"/>
                <a:gd name="connsiteX18" fmla="*/ 108 w 327892"/>
                <a:gd name="connsiteY18" fmla="*/ 149608 h 155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7892" h="155605">
                  <a:moveTo>
                    <a:pt x="108" y="149608"/>
                  </a:moveTo>
                  <a:cubicBezTo>
                    <a:pt x="-3067" y="159662"/>
                    <a:pt x="64137" y="116270"/>
                    <a:pt x="92183" y="95633"/>
                  </a:cubicBezTo>
                  <a:cubicBezTo>
                    <a:pt x="120229" y="74995"/>
                    <a:pt x="164150" y="30016"/>
                    <a:pt x="168383" y="25783"/>
                  </a:cubicBezTo>
                  <a:cubicBezTo>
                    <a:pt x="172616" y="21550"/>
                    <a:pt x="112292" y="71291"/>
                    <a:pt x="117583" y="70233"/>
                  </a:cubicBezTo>
                  <a:cubicBezTo>
                    <a:pt x="122874" y="69175"/>
                    <a:pt x="172087" y="27370"/>
                    <a:pt x="200133" y="19433"/>
                  </a:cubicBezTo>
                  <a:cubicBezTo>
                    <a:pt x="228179" y="11495"/>
                    <a:pt x="279508" y="22079"/>
                    <a:pt x="285858" y="22608"/>
                  </a:cubicBezTo>
                  <a:cubicBezTo>
                    <a:pt x="292208" y="23137"/>
                    <a:pt x="231354" y="26312"/>
                    <a:pt x="238233" y="22608"/>
                  </a:cubicBezTo>
                  <a:cubicBezTo>
                    <a:pt x="245112" y="18904"/>
                    <a:pt x="327133" y="383"/>
                    <a:pt x="327133" y="383"/>
                  </a:cubicBezTo>
                  <a:cubicBezTo>
                    <a:pt x="333483" y="-1205"/>
                    <a:pt x="298558" y="1971"/>
                    <a:pt x="276333" y="13083"/>
                  </a:cubicBezTo>
                  <a:cubicBezTo>
                    <a:pt x="254108" y="24195"/>
                    <a:pt x="198016" y="61766"/>
                    <a:pt x="193783" y="67058"/>
                  </a:cubicBezTo>
                  <a:cubicBezTo>
                    <a:pt x="189550" y="72350"/>
                    <a:pt x="254637" y="34250"/>
                    <a:pt x="250933" y="44833"/>
                  </a:cubicBezTo>
                  <a:cubicBezTo>
                    <a:pt x="247229" y="55416"/>
                    <a:pt x="190079" y="113095"/>
                    <a:pt x="171558" y="130558"/>
                  </a:cubicBezTo>
                  <a:cubicBezTo>
                    <a:pt x="153037" y="148020"/>
                    <a:pt x="132929" y="164954"/>
                    <a:pt x="139808" y="149608"/>
                  </a:cubicBezTo>
                  <a:cubicBezTo>
                    <a:pt x="146687" y="134262"/>
                    <a:pt x="210716" y="52241"/>
                    <a:pt x="212833" y="38483"/>
                  </a:cubicBezTo>
                  <a:cubicBezTo>
                    <a:pt x="214950" y="24725"/>
                    <a:pt x="163091" y="64412"/>
                    <a:pt x="152508" y="67058"/>
                  </a:cubicBezTo>
                  <a:cubicBezTo>
                    <a:pt x="141925" y="69704"/>
                    <a:pt x="164679" y="48008"/>
                    <a:pt x="149333" y="54358"/>
                  </a:cubicBezTo>
                  <a:cubicBezTo>
                    <a:pt x="133987" y="60708"/>
                    <a:pt x="66783" y="108333"/>
                    <a:pt x="60433" y="105158"/>
                  </a:cubicBezTo>
                  <a:cubicBezTo>
                    <a:pt x="54083" y="101983"/>
                    <a:pt x="115466" y="33191"/>
                    <a:pt x="111233" y="35308"/>
                  </a:cubicBezTo>
                  <a:cubicBezTo>
                    <a:pt x="107000" y="37425"/>
                    <a:pt x="3283" y="139554"/>
                    <a:pt x="108" y="1496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76F95281-3B04-8997-A0A7-E6238AE9CDB3}"/>
                </a:ext>
              </a:extLst>
            </p:cNvPr>
            <p:cNvSpPr/>
            <p:nvPr/>
          </p:nvSpPr>
          <p:spPr>
            <a:xfrm>
              <a:off x="7734014" y="2479665"/>
              <a:ext cx="162726" cy="124241"/>
            </a:xfrm>
            <a:custGeom>
              <a:avLst/>
              <a:gdLst>
                <a:gd name="connsiteX0" fmla="*/ 286 w 162726"/>
                <a:gd name="connsiteY0" fmla="*/ 10 h 124241"/>
                <a:gd name="connsiteX1" fmla="*/ 86011 w 162726"/>
                <a:gd name="connsiteY1" fmla="*/ 104785 h 124241"/>
                <a:gd name="connsiteX2" fmla="*/ 92361 w 162726"/>
                <a:gd name="connsiteY2" fmla="*/ 117485 h 124241"/>
                <a:gd name="connsiteX3" fmla="*/ 162211 w 162726"/>
                <a:gd name="connsiteY3" fmla="*/ 114310 h 124241"/>
                <a:gd name="connsiteX4" fmla="*/ 51086 w 162726"/>
                <a:gd name="connsiteY4" fmla="*/ 123835 h 124241"/>
                <a:gd name="connsiteX5" fmla="*/ 57436 w 162726"/>
                <a:gd name="connsiteY5" fmla="*/ 98435 h 124241"/>
                <a:gd name="connsiteX6" fmla="*/ 286 w 162726"/>
                <a:gd name="connsiteY6" fmla="*/ 10 h 124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726" h="124241">
                  <a:moveTo>
                    <a:pt x="286" y="10"/>
                  </a:moveTo>
                  <a:cubicBezTo>
                    <a:pt x="5048" y="1068"/>
                    <a:pt x="70665" y="85206"/>
                    <a:pt x="86011" y="104785"/>
                  </a:cubicBezTo>
                  <a:cubicBezTo>
                    <a:pt x="101357" y="124364"/>
                    <a:pt x="79661" y="115898"/>
                    <a:pt x="92361" y="117485"/>
                  </a:cubicBezTo>
                  <a:cubicBezTo>
                    <a:pt x="105061" y="119072"/>
                    <a:pt x="169090" y="113252"/>
                    <a:pt x="162211" y="114310"/>
                  </a:cubicBezTo>
                  <a:cubicBezTo>
                    <a:pt x="155332" y="115368"/>
                    <a:pt x="68549" y="126481"/>
                    <a:pt x="51086" y="123835"/>
                  </a:cubicBezTo>
                  <a:cubicBezTo>
                    <a:pt x="33623" y="121189"/>
                    <a:pt x="63257" y="114839"/>
                    <a:pt x="57436" y="98435"/>
                  </a:cubicBezTo>
                  <a:cubicBezTo>
                    <a:pt x="51615" y="82031"/>
                    <a:pt x="-4476" y="-1048"/>
                    <a:pt x="286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93857315-4A64-E92F-8EDB-45672A20CA58}"/>
                </a:ext>
              </a:extLst>
            </p:cNvPr>
            <p:cNvSpPr/>
            <p:nvPr/>
          </p:nvSpPr>
          <p:spPr>
            <a:xfrm>
              <a:off x="7762629" y="2462206"/>
              <a:ext cx="165567" cy="128929"/>
            </a:xfrm>
            <a:custGeom>
              <a:avLst/>
              <a:gdLst>
                <a:gd name="connsiteX0" fmla="*/ 246 w 165567"/>
                <a:gd name="connsiteY0" fmla="*/ 1594 h 128929"/>
                <a:gd name="connsiteX1" fmla="*/ 101846 w 165567"/>
                <a:gd name="connsiteY1" fmla="*/ 106369 h 128929"/>
                <a:gd name="connsiteX2" fmla="*/ 114546 w 165567"/>
                <a:gd name="connsiteY2" fmla="*/ 128594 h 128929"/>
                <a:gd name="connsiteX3" fmla="*/ 165346 w 165567"/>
                <a:gd name="connsiteY3" fmla="*/ 119069 h 128929"/>
                <a:gd name="connsiteX4" fmla="*/ 92321 w 165567"/>
                <a:gd name="connsiteY4" fmla="*/ 109544 h 128929"/>
                <a:gd name="connsiteX5" fmla="*/ 73271 w 165567"/>
                <a:gd name="connsiteY5" fmla="*/ 46044 h 128929"/>
                <a:gd name="connsiteX6" fmla="*/ 246 w 165567"/>
                <a:gd name="connsiteY6" fmla="*/ 1594 h 12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567" h="128929">
                  <a:moveTo>
                    <a:pt x="246" y="1594"/>
                  </a:moveTo>
                  <a:cubicBezTo>
                    <a:pt x="5009" y="11648"/>
                    <a:pt x="82796" y="85203"/>
                    <a:pt x="101846" y="106369"/>
                  </a:cubicBezTo>
                  <a:cubicBezTo>
                    <a:pt x="120896" y="127535"/>
                    <a:pt x="103963" y="126477"/>
                    <a:pt x="114546" y="128594"/>
                  </a:cubicBezTo>
                  <a:cubicBezTo>
                    <a:pt x="125129" y="130711"/>
                    <a:pt x="169050" y="122244"/>
                    <a:pt x="165346" y="119069"/>
                  </a:cubicBezTo>
                  <a:cubicBezTo>
                    <a:pt x="161642" y="115894"/>
                    <a:pt x="107667" y="121715"/>
                    <a:pt x="92321" y="109544"/>
                  </a:cubicBezTo>
                  <a:cubicBezTo>
                    <a:pt x="76975" y="97373"/>
                    <a:pt x="85442" y="60331"/>
                    <a:pt x="73271" y="46044"/>
                  </a:cubicBezTo>
                  <a:cubicBezTo>
                    <a:pt x="61100" y="31757"/>
                    <a:pt x="-4517" y="-8460"/>
                    <a:pt x="246" y="15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ED2500B0-E23D-DF38-B373-57A2A97666BB}"/>
                </a:ext>
              </a:extLst>
            </p:cNvPr>
            <p:cNvSpPr/>
            <p:nvPr/>
          </p:nvSpPr>
          <p:spPr>
            <a:xfrm>
              <a:off x="7704783" y="2463648"/>
              <a:ext cx="665178" cy="293015"/>
            </a:xfrm>
            <a:custGeom>
              <a:avLst/>
              <a:gdLst>
                <a:gd name="connsiteX0" fmla="*/ 7292 w 665178"/>
                <a:gd name="connsiteY0" fmla="*/ 247802 h 293015"/>
                <a:gd name="connsiteX1" fmla="*/ 248592 w 665178"/>
                <a:gd name="connsiteY1" fmla="*/ 143027 h 293015"/>
                <a:gd name="connsiteX2" fmla="*/ 156517 w 665178"/>
                <a:gd name="connsiteY2" fmla="*/ 155727 h 293015"/>
                <a:gd name="connsiteX3" fmla="*/ 394642 w 665178"/>
                <a:gd name="connsiteY3" fmla="*/ 19202 h 293015"/>
                <a:gd name="connsiteX4" fmla="*/ 397817 w 665178"/>
                <a:gd name="connsiteY4" fmla="*/ 3327 h 293015"/>
                <a:gd name="connsiteX5" fmla="*/ 664517 w 665178"/>
                <a:gd name="connsiteY5" fmla="*/ 41427 h 293015"/>
                <a:gd name="connsiteX6" fmla="*/ 467667 w 665178"/>
                <a:gd name="connsiteY6" fmla="*/ 47777 h 293015"/>
                <a:gd name="connsiteX7" fmla="*/ 283517 w 665178"/>
                <a:gd name="connsiteY7" fmla="*/ 114452 h 293015"/>
                <a:gd name="connsiteX8" fmla="*/ 267642 w 665178"/>
                <a:gd name="connsiteY8" fmla="*/ 130327 h 293015"/>
                <a:gd name="connsiteX9" fmla="*/ 331142 w 665178"/>
                <a:gd name="connsiteY9" fmla="*/ 111277 h 293015"/>
                <a:gd name="connsiteX10" fmla="*/ 70792 w 665178"/>
                <a:gd name="connsiteY10" fmla="*/ 282727 h 293015"/>
                <a:gd name="connsiteX11" fmla="*/ 118417 w 665178"/>
                <a:gd name="connsiteY11" fmla="*/ 273202 h 293015"/>
                <a:gd name="connsiteX12" fmla="*/ 67617 w 665178"/>
                <a:gd name="connsiteY12" fmla="*/ 270027 h 293015"/>
                <a:gd name="connsiteX13" fmla="*/ 7292 w 665178"/>
                <a:gd name="connsiteY13" fmla="*/ 247802 h 29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5178" h="293015">
                  <a:moveTo>
                    <a:pt x="7292" y="247802"/>
                  </a:moveTo>
                  <a:cubicBezTo>
                    <a:pt x="37454" y="226635"/>
                    <a:pt x="223721" y="158373"/>
                    <a:pt x="248592" y="143027"/>
                  </a:cubicBezTo>
                  <a:cubicBezTo>
                    <a:pt x="273463" y="127681"/>
                    <a:pt x="132175" y="176364"/>
                    <a:pt x="156517" y="155727"/>
                  </a:cubicBezTo>
                  <a:cubicBezTo>
                    <a:pt x="180859" y="135090"/>
                    <a:pt x="354425" y="44602"/>
                    <a:pt x="394642" y="19202"/>
                  </a:cubicBezTo>
                  <a:cubicBezTo>
                    <a:pt x="434859" y="-6198"/>
                    <a:pt x="352838" y="-377"/>
                    <a:pt x="397817" y="3327"/>
                  </a:cubicBezTo>
                  <a:cubicBezTo>
                    <a:pt x="442796" y="7031"/>
                    <a:pt x="652875" y="34019"/>
                    <a:pt x="664517" y="41427"/>
                  </a:cubicBezTo>
                  <a:cubicBezTo>
                    <a:pt x="676159" y="48835"/>
                    <a:pt x="531167" y="35606"/>
                    <a:pt x="467667" y="47777"/>
                  </a:cubicBezTo>
                  <a:cubicBezTo>
                    <a:pt x="404167" y="59948"/>
                    <a:pt x="316854" y="100694"/>
                    <a:pt x="283517" y="114452"/>
                  </a:cubicBezTo>
                  <a:cubicBezTo>
                    <a:pt x="250180" y="128210"/>
                    <a:pt x="259705" y="130856"/>
                    <a:pt x="267642" y="130327"/>
                  </a:cubicBezTo>
                  <a:cubicBezTo>
                    <a:pt x="275580" y="129798"/>
                    <a:pt x="363950" y="85877"/>
                    <a:pt x="331142" y="111277"/>
                  </a:cubicBezTo>
                  <a:cubicBezTo>
                    <a:pt x="298334" y="136677"/>
                    <a:pt x="106246" y="255740"/>
                    <a:pt x="70792" y="282727"/>
                  </a:cubicBezTo>
                  <a:cubicBezTo>
                    <a:pt x="35338" y="309715"/>
                    <a:pt x="118946" y="275319"/>
                    <a:pt x="118417" y="273202"/>
                  </a:cubicBezTo>
                  <a:cubicBezTo>
                    <a:pt x="117888" y="271085"/>
                    <a:pt x="86138" y="270556"/>
                    <a:pt x="67617" y="270027"/>
                  </a:cubicBezTo>
                  <a:cubicBezTo>
                    <a:pt x="49096" y="269498"/>
                    <a:pt x="-22870" y="268969"/>
                    <a:pt x="7292" y="2478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4EB07D96-EEBB-E86E-A110-EE430D8C3D69}"/>
                </a:ext>
              </a:extLst>
            </p:cNvPr>
            <p:cNvSpPr/>
            <p:nvPr/>
          </p:nvSpPr>
          <p:spPr>
            <a:xfrm>
              <a:off x="7702159" y="2123357"/>
              <a:ext cx="255718" cy="248456"/>
            </a:xfrm>
            <a:custGeom>
              <a:avLst/>
              <a:gdLst>
                <a:gd name="connsiteX0" fmla="*/ 3566 w 255718"/>
                <a:gd name="connsiteY0" fmla="*/ 76918 h 248456"/>
                <a:gd name="connsiteX1" fmla="*/ 216291 w 255718"/>
                <a:gd name="connsiteY1" fmla="*/ 89618 h 248456"/>
                <a:gd name="connsiteX2" fmla="*/ 213116 w 255718"/>
                <a:gd name="connsiteY2" fmla="*/ 146768 h 248456"/>
                <a:gd name="connsiteX3" fmla="*/ 235341 w 255718"/>
                <a:gd name="connsiteY3" fmla="*/ 159468 h 248456"/>
                <a:gd name="connsiteX4" fmla="*/ 206766 w 255718"/>
                <a:gd name="connsiteY4" fmla="*/ 248368 h 248456"/>
                <a:gd name="connsiteX5" fmla="*/ 241691 w 255718"/>
                <a:gd name="connsiteY5" fmla="*/ 175343 h 248456"/>
                <a:gd name="connsiteX6" fmla="*/ 251216 w 255718"/>
                <a:gd name="connsiteY6" fmla="*/ 140418 h 248456"/>
                <a:gd name="connsiteX7" fmla="*/ 171841 w 255718"/>
                <a:gd name="connsiteY7" fmla="*/ 86443 h 248456"/>
                <a:gd name="connsiteX8" fmla="*/ 219466 w 255718"/>
                <a:gd name="connsiteY8" fmla="*/ 92793 h 248456"/>
                <a:gd name="connsiteX9" fmla="*/ 70241 w 255718"/>
                <a:gd name="connsiteY9" fmla="*/ 718 h 248456"/>
                <a:gd name="connsiteX10" fmla="*/ 159141 w 255718"/>
                <a:gd name="connsiteY10" fmla="*/ 51518 h 248456"/>
                <a:gd name="connsiteX11" fmla="*/ 117866 w 255718"/>
                <a:gd name="connsiteY11" fmla="*/ 80093 h 248456"/>
                <a:gd name="connsiteX12" fmla="*/ 82941 w 255718"/>
                <a:gd name="connsiteY12" fmla="*/ 86443 h 248456"/>
                <a:gd name="connsiteX13" fmla="*/ 3566 w 255718"/>
                <a:gd name="connsiteY13" fmla="*/ 76918 h 24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5718" h="248456">
                  <a:moveTo>
                    <a:pt x="3566" y="76918"/>
                  </a:moveTo>
                  <a:cubicBezTo>
                    <a:pt x="25791" y="77447"/>
                    <a:pt x="181366" y="77976"/>
                    <a:pt x="216291" y="89618"/>
                  </a:cubicBezTo>
                  <a:cubicBezTo>
                    <a:pt x="251216" y="101260"/>
                    <a:pt x="209941" y="135126"/>
                    <a:pt x="213116" y="146768"/>
                  </a:cubicBezTo>
                  <a:cubicBezTo>
                    <a:pt x="216291" y="158410"/>
                    <a:pt x="236399" y="142535"/>
                    <a:pt x="235341" y="159468"/>
                  </a:cubicBezTo>
                  <a:cubicBezTo>
                    <a:pt x="234283" y="176401"/>
                    <a:pt x="205708" y="245722"/>
                    <a:pt x="206766" y="248368"/>
                  </a:cubicBezTo>
                  <a:cubicBezTo>
                    <a:pt x="207824" y="251014"/>
                    <a:pt x="234283" y="193335"/>
                    <a:pt x="241691" y="175343"/>
                  </a:cubicBezTo>
                  <a:cubicBezTo>
                    <a:pt x="249099" y="157351"/>
                    <a:pt x="262858" y="155234"/>
                    <a:pt x="251216" y="140418"/>
                  </a:cubicBezTo>
                  <a:cubicBezTo>
                    <a:pt x="239574" y="125602"/>
                    <a:pt x="177133" y="94380"/>
                    <a:pt x="171841" y="86443"/>
                  </a:cubicBezTo>
                  <a:cubicBezTo>
                    <a:pt x="166549" y="78506"/>
                    <a:pt x="236399" y="107080"/>
                    <a:pt x="219466" y="92793"/>
                  </a:cubicBezTo>
                  <a:cubicBezTo>
                    <a:pt x="202533" y="78506"/>
                    <a:pt x="80295" y="7597"/>
                    <a:pt x="70241" y="718"/>
                  </a:cubicBezTo>
                  <a:cubicBezTo>
                    <a:pt x="60187" y="-6161"/>
                    <a:pt x="151204" y="38289"/>
                    <a:pt x="159141" y="51518"/>
                  </a:cubicBezTo>
                  <a:cubicBezTo>
                    <a:pt x="167078" y="64747"/>
                    <a:pt x="130566" y="74272"/>
                    <a:pt x="117866" y="80093"/>
                  </a:cubicBezTo>
                  <a:cubicBezTo>
                    <a:pt x="105166" y="85914"/>
                    <a:pt x="96170" y="86972"/>
                    <a:pt x="82941" y="86443"/>
                  </a:cubicBezTo>
                  <a:cubicBezTo>
                    <a:pt x="69712" y="85914"/>
                    <a:pt x="-18659" y="76389"/>
                    <a:pt x="3566" y="769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44C4C7C5-FCB8-80B3-EFF0-8CA6B666EABB}"/>
                </a:ext>
              </a:extLst>
            </p:cNvPr>
            <p:cNvSpPr/>
            <p:nvPr/>
          </p:nvSpPr>
          <p:spPr>
            <a:xfrm>
              <a:off x="7059960" y="1479547"/>
              <a:ext cx="106852" cy="547266"/>
            </a:xfrm>
            <a:custGeom>
              <a:avLst/>
              <a:gdLst>
                <a:gd name="connsiteX0" fmla="*/ 58390 w 106852"/>
                <a:gd name="connsiteY0" fmla="*/ 3 h 547266"/>
                <a:gd name="connsiteX1" fmla="*/ 39340 w 106852"/>
                <a:gd name="connsiteY1" fmla="*/ 307978 h 547266"/>
                <a:gd name="connsiteX2" fmla="*/ 106015 w 106852"/>
                <a:gd name="connsiteY2" fmla="*/ 355603 h 547266"/>
                <a:gd name="connsiteX3" fmla="*/ 77440 w 106852"/>
                <a:gd name="connsiteY3" fmla="*/ 546103 h 547266"/>
                <a:gd name="connsiteX4" fmla="*/ 86965 w 106852"/>
                <a:gd name="connsiteY4" fmla="*/ 431803 h 547266"/>
                <a:gd name="connsiteX5" fmla="*/ 83790 w 106852"/>
                <a:gd name="connsiteY5" fmla="*/ 352428 h 547266"/>
                <a:gd name="connsiteX6" fmla="*/ 4415 w 106852"/>
                <a:gd name="connsiteY6" fmla="*/ 298453 h 547266"/>
                <a:gd name="connsiteX7" fmla="*/ 13940 w 106852"/>
                <a:gd name="connsiteY7" fmla="*/ 301628 h 547266"/>
                <a:gd name="connsiteX8" fmla="*/ 58390 w 106852"/>
                <a:gd name="connsiteY8" fmla="*/ 3 h 54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852" h="547266">
                  <a:moveTo>
                    <a:pt x="58390" y="3"/>
                  </a:moveTo>
                  <a:cubicBezTo>
                    <a:pt x="62623" y="1061"/>
                    <a:pt x="31403" y="248711"/>
                    <a:pt x="39340" y="307978"/>
                  </a:cubicBezTo>
                  <a:cubicBezTo>
                    <a:pt x="47277" y="367245"/>
                    <a:pt x="99665" y="315916"/>
                    <a:pt x="106015" y="355603"/>
                  </a:cubicBezTo>
                  <a:cubicBezTo>
                    <a:pt x="112365" y="395290"/>
                    <a:pt x="80615" y="533403"/>
                    <a:pt x="77440" y="546103"/>
                  </a:cubicBezTo>
                  <a:cubicBezTo>
                    <a:pt x="74265" y="558803"/>
                    <a:pt x="85907" y="464082"/>
                    <a:pt x="86965" y="431803"/>
                  </a:cubicBezTo>
                  <a:cubicBezTo>
                    <a:pt x="88023" y="399524"/>
                    <a:pt x="97548" y="374653"/>
                    <a:pt x="83790" y="352428"/>
                  </a:cubicBezTo>
                  <a:cubicBezTo>
                    <a:pt x="70032" y="330203"/>
                    <a:pt x="16057" y="306920"/>
                    <a:pt x="4415" y="298453"/>
                  </a:cubicBezTo>
                  <a:cubicBezTo>
                    <a:pt x="-7227" y="289986"/>
                    <a:pt x="7061" y="346078"/>
                    <a:pt x="13940" y="301628"/>
                  </a:cubicBezTo>
                  <a:cubicBezTo>
                    <a:pt x="20819" y="257178"/>
                    <a:pt x="54157" y="-1055"/>
                    <a:pt x="58390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EB832E1E-8486-ECBF-2CFC-BBC690F2923E}"/>
                </a:ext>
              </a:extLst>
            </p:cNvPr>
            <p:cNvSpPr/>
            <p:nvPr/>
          </p:nvSpPr>
          <p:spPr>
            <a:xfrm>
              <a:off x="7300320" y="1336452"/>
              <a:ext cx="635362" cy="379431"/>
            </a:xfrm>
            <a:custGeom>
              <a:avLst/>
              <a:gdLst>
                <a:gd name="connsiteX0" fmla="*/ 5355 w 635362"/>
                <a:gd name="connsiteY0" fmla="*/ 3398 h 379431"/>
                <a:gd name="connsiteX1" fmla="*/ 421280 w 635362"/>
                <a:gd name="connsiteY1" fmla="*/ 19273 h 379431"/>
                <a:gd name="connsiteX2" fmla="*/ 278405 w 635362"/>
                <a:gd name="connsiteY2" fmla="*/ 82773 h 379431"/>
                <a:gd name="connsiteX3" fmla="*/ 634005 w 635362"/>
                <a:gd name="connsiteY3" fmla="*/ 73248 h 379431"/>
                <a:gd name="connsiteX4" fmla="*/ 408580 w 635362"/>
                <a:gd name="connsiteY4" fmla="*/ 158973 h 379431"/>
                <a:gd name="connsiteX5" fmla="*/ 624480 w 635362"/>
                <a:gd name="connsiteY5" fmla="*/ 127223 h 379431"/>
                <a:gd name="connsiteX6" fmla="*/ 405405 w 635362"/>
                <a:gd name="connsiteY6" fmla="*/ 251048 h 379431"/>
                <a:gd name="connsiteX7" fmla="*/ 564155 w 635362"/>
                <a:gd name="connsiteY7" fmla="*/ 171673 h 379431"/>
                <a:gd name="connsiteX8" fmla="*/ 497480 w 635362"/>
                <a:gd name="connsiteY8" fmla="*/ 98648 h 379431"/>
                <a:gd name="connsiteX9" fmla="*/ 316505 w 635362"/>
                <a:gd name="connsiteY9" fmla="*/ 35148 h 379431"/>
                <a:gd name="connsiteX10" fmla="*/ 338730 w 635362"/>
                <a:gd name="connsiteY10" fmla="*/ 51023 h 379431"/>
                <a:gd name="connsiteX11" fmla="*/ 237130 w 635362"/>
                <a:gd name="connsiteY11" fmla="*/ 25623 h 379431"/>
                <a:gd name="connsiteX12" fmla="*/ 49805 w 635362"/>
                <a:gd name="connsiteY12" fmla="*/ 320898 h 379431"/>
                <a:gd name="connsiteX13" fmla="*/ 151405 w 635362"/>
                <a:gd name="connsiteY13" fmla="*/ 251048 h 379431"/>
                <a:gd name="connsiteX14" fmla="*/ 157755 w 635362"/>
                <a:gd name="connsiteY14" fmla="*/ 378048 h 379431"/>
                <a:gd name="connsiteX15" fmla="*/ 176805 w 635362"/>
                <a:gd name="connsiteY15" fmla="*/ 314548 h 379431"/>
                <a:gd name="connsiteX16" fmla="*/ 122830 w 635362"/>
                <a:gd name="connsiteY16" fmla="*/ 251048 h 379431"/>
                <a:gd name="connsiteX17" fmla="*/ 179980 w 635362"/>
                <a:gd name="connsiteY17" fmla="*/ 76423 h 379431"/>
                <a:gd name="connsiteX18" fmla="*/ 5355 w 635362"/>
                <a:gd name="connsiteY18" fmla="*/ 3398 h 37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35362" h="379431">
                  <a:moveTo>
                    <a:pt x="5355" y="3398"/>
                  </a:moveTo>
                  <a:cubicBezTo>
                    <a:pt x="45572" y="-6127"/>
                    <a:pt x="375772" y="6044"/>
                    <a:pt x="421280" y="19273"/>
                  </a:cubicBezTo>
                  <a:cubicBezTo>
                    <a:pt x="466788" y="32502"/>
                    <a:pt x="242951" y="73777"/>
                    <a:pt x="278405" y="82773"/>
                  </a:cubicBezTo>
                  <a:cubicBezTo>
                    <a:pt x="313859" y="91769"/>
                    <a:pt x="612309" y="60548"/>
                    <a:pt x="634005" y="73248"/>
                  </a:cubicBezTo>
                  <a:cubicBezTo>
                    <a:pt x="655701" y="85948"/>
                    <a:pt x="410167" y="149977"/>
                    <a:pt x="408580" y="158973"/>
                  </a:cubicBezTo>
                  <a:cubicBezTo>
                    <a:pt x="406993" y="167969"/>
                    <a:pt x="625009" y="111877"/>
                    <a:pt x="624480" y="127223"/>
                  </a:cubicBezTo>
                  <a:cubicBezTo>
                    <a:pt x="623951" y="142569"/>
                    <a:pt x="415459" y="243640"/>
                    <a:pt x="405405" y="251048"/>
                  </a:cubicBezTo>
                  <a:cubicBezTo>
                    <a:pt x="395351" y="258456"/>
                    <a:pt x="548809" y="197073"/>
                    <a:pt x="564155" y="171673"/>
                  </a:cubicBezTo>
                  <a:cubicBezTo>
                    <a:pt x="579501" y="146273"/>
                    <a:pt x="538755" y="121402"/>
                    <a:pt x="497480" y="98648"/>
                  </a:cubicBezTo>
                  <a:cubicBezTo>
                    <a:pt x="456205" y="75894"/>
                    <a:pt x="342963" y="43086"/>
                    <a:pt x="316505" y="35148"/>
                  </a:cubicBezTo>
                  <a:cubicBezTo>
                    <a:pt x="290047" y="27210"/>
                    <a:pt x="351959" y="52610"/>
                    <a:pt x="338730" y="51023"/>
                  </a:cubicBezTo>
                  <a:cubicBezTo>
                    <a:pt x="325501" y="49436"/>
                    <a:pt x="285284" y="-19356"/>
                    <a:pt x="237130" y="25623"/>
                  </a:cubicBezTo>
                  <a:cubicBezTo>
                    <a:pt x="188976" y="70602"/>
                    <a:pt x="64093" y="283327"/>
                    <a:pt x="49805" y="320898"/>
                  </a:cubicBezTo>
                  <a:cubicBezTo>
                    <a:pt x="35517" y="358469"/>
                    <a:pt x="133413" y="241523"/>
                    <a:pt x="151405" y="251048"/>
                  </a:cubicBezTo>
                  <a:cubicBezTo>
                    <a:pt x="169397" y="260573"/>
                    <a:pt x="153522" y="367465"/>
                    <a:pt x="157755" y="378048"/>
                  </a:cubicBezTo>
                  <a:cubicBezTo>
                    <a:pt x="161988" y="388631"/>
                    <a:pt x="182626" y="335715"/>
                    <a:pt x="176805" y="314548"/>
                  </a:cubicBezTo>
                  <a:cubicBezTo>
                    <a:pt x="170984" y="293381"/>
                    <a:pt x="122301" y="290735"/>
                    <a:pt x="122830" y="251048"/>
                  </a:cubicBezTo>
                  <a:cubicBezTo>
                    <a:pt x="123359" y="211361"/>
                    <a:pt x="195855" y="116640"/>
                    <a:pt x="179980" y="76423"/>
                  </a:cubicBezTo>
                  <a:cubicBezTo>
                    <a:pt x="164105" y="36206"/>
                    <a:pt x="-34862" y="12923"/>
                    <a:pt x="5355" y="33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D16BFE49-8F40-738C-333D-99726FB217C7}"/>
                </a:ext>
              </a:extLst>
            </p:cNvPr>
            <p:cNvSpPr/>
            <p:nvPr/>
          </p:nvSpPr>
          <p:spPr>
            <a:xfrm>
              <a:off x="8023064" y="1738954"/>
              <a:ext cx="327325" cy="716149"/>
            </a:xfrm>
            <a:custGeom>
              <a:avLst/>
              <a:gdLst>
                <a:gd name="connsiteX0" fmla="*/ 295436 w 327325"/>
                <a:gd name="connsiteY0" fmla="*/ 10471 h 716149"/>
                <a:gd name="connsiteX1" fmla="*/ 314486 w 327325"/>
                <a:gd name="connsiteY1" fmla="*/ 67621 h 716149"/>
                <a:gd name="connsiteX2" fmla="*/ 101761 w 327325"/>
                <a:gd name="connsiteY2" fmla="*/ 458146 h 716149"/>
                <a:gd name="connsiteX3" fmla="*/ 146211 w 327325"/>
                <a:gd name="connsiteY3" fmla="*/ 572446 h 716149"/>
                <a:gd name="connsiteX4" fmla="*/ 133511 w 327325"/>
                <a:gd name="connsiteY4" fmla="*/ 594671 h 716149"/>
                <a:gd name="connsiteX5" fmla="*/ 254161 w 327325"/>
                <a:gd name="connsiteY5" fmla="*/ 715321 h 716149"/>
                <a:gd name="connsiteX6" fmla="*/ 123986 w 327325"/>
                <a:gd name="connsiteY6" fmla="*/ 645471 h 716149"/>
                <a:gd name="connsiteX7" fmla="*/ 161 w 327325"/>
                <a:gd name="connsiteY7" fmla="*/ 597846 h 716149"/>
                <a:gd name="connsiteX8" fmla="*/ 98586 w 327325"/>
                <a:gd name="connsiteY8" fmla="*/ 626421 h 716149"/>
                <a:gd name="connsiteX9" fmla="*/ 133511 w 327325"/>
                <a:gd name="connsiteY9" fmla="*/ 610546 h 716149"/>
                <a:gd name="connsiteX10" fmla="*/ 50961 w 327325"/>
                <a:gd name="connsiteY10" fmla="*/ 464496 h 716149"/>
                <a:gd name="connsiteX11" fmla="*/ 108111 w 327325"/>
                <a:gd name="connsiteY11" fmla="*/ 470846 h 716149"/>
                <a:gd name="connsiteX12" fmla="*/ 228761 w 327325"/>
                <a:gd name="connsiteY12" fmla="*/ 197796 h 716149"/>
                <a:gd name="connsiteX13" fmla="*/ 228761 w 327325"/>
                <a:gd name="connsiteY13" fmla="*/ 185096 h 716149"/>
                <a:gd name="connsiteX14" fmla="*/ 295436 w 327325"/>
                <a:gd name="connsiteY14" fmla="*/ 10471 h 71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7325" h="716149">
                  <a:moveTo>
                    <a:pt x="295436" y="10471"/>
                  </a:moveTo>
                  <a:cubicBezTo>
                    <a:pt x="309723" y="-9108"/>
                    <a:pt x="346765" y="-6991"/>
                    <a:pt x="314486" y="67621"/>
                  </a:cubicBezTo>
                  <a:cubicBezTo>
                    <a:pt x="282207" y="142233"/>
                    <a:pt x="129807" y="374008"/>
                    <a:pt x="101761" y="458146"/>
                  </a:cubicBezTo>
                  <a:cubicBezTo>
                    <a:pt x="73715" y="542284"/>
                    <a:pt x="140919" y="549692"/>
                    <a:pt x="146211" y="572446"/>
                  </a:cubicBezTo>
                  <a:cubicBezTo>
                    <a:pt x="151503" y="595200"/>
                    <a:pt x="115519" y="570859"/>
                    <a:pt x="133511" y="594671"/>
                  </a:cubicBezTo>
                  <a:cubicBezTo>
                    <a:pt x="151503" y="618484"/>
                    <a:pt x="255748" y="706854"/>
                    <a:pt x="254161" y="715321"/>
                  </a:cubicBezTo>
                  <a:cubicBezTo>
                    <a:pt x="252574" y="723788"/>
                    <a:pt x="166319" y="665050"/>
                    <a:pt x="123986" y="645471"/>
                  </a:cubicBezTo>
                  <a:cubicBezTo>
                    <a:pt x="81653" y="625892"/>
                    <a:pt x="4394" y="601021"/>
                    <a:pt x="161" y="597846"/>
                  </a:cubicBezTo>
                  <a:cubicBezTo>
                    <a:pt x="-4072" y="594671"/>
                    <a:pt x="76361" y="624304"/>
                    <a:pt x="98586" y="626421"/>
                  </a:cubicBezTo>
                  <a:cubicBezTo>
                    <a:pt x="120811" y="628538"/>
                    <a:pt x="141448" y="637533"/>
                    <a:pt x="133511" y="610546"/>
                  </a:cubicBezTo>
                  <a:cubicBezTo>
                    <a:pt x="125574" y="583559"/>
                    <a:pt x="55194" y="487779"/>
                    <a:pt x="50961" y="464496"/>
                  </a:cubicBezTo>
                  <a:cubicBezTo>
                    <a:pt x="46728" y="441213"/>
                    <a:pt x="78478" y="515296"/>
                    <a:pt x="108111" y="470846"/>
                  </a:cubicBezTo>
                  <a:cubicBezTo>
                    <a:pt x="137744" y="426396"/>
                    <a:pt x="208653" y="245421"/>
                    <a:pt x="228761" y="197796"/>
                  </a:cubicBezTo>
                  <a:cubicBezTo>
                    <a:pt x="248869" y="150171"/>
                    <a:pt x="212886" y="212084"/>
                    <a:pt x="228761" y="185096"/>
                  </a:cubicBezTo>
                  <a:cubicBezTo>
                    <a:pt x="244636" y="158109"/>
                    <a:pt x="281149" y="30050"/>
                    <a:pt x="295436" y="104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A1FEBBAC-5F75-CEEB-DBCC-C64089E90088}"/>
                </a:ext>
              </a:extLst>
            </p:cNvPr>
            <p:cNvSpPr/>
            <p:nvPr/>
          </p:nvSpPr>
          <p:spPr>
            <a:xfrm>
              <a:off x="8429352" y="1828289"/>
              <a:ext cx="287710" cy="1068271"/>
            </a:xfrm>
            <a:custGeom>
              <a:avLst/>
              <a:gdLst>
                <a:gd name="connsiteX0" fmla="*/ 117748 w 287710"/>
                <a:gd name="connsiteY0" fmla="*/ 511 h 1068271"/>
                <a:gd name="connsiteX1" fmla="*/ 251098 w 287710"/>
                <a:gd name="connsiteY1" fmla="*/ 362461 h 1068271"/>
                <a:gd name="connsiteX2" fmla="*/ 209823 w 287710"/>
                <a:gd name="connsiteY2" fmla="*/ 651386 h 1068271"/>
                <a:gd name="connsiteX3" fmla="*/ 209823 w 287710"/>
                <a:gd name="connsiteY3" fmla="*/ 648211 h 1068271"/>
                <a:gd name="connsiteX4" fmla="*/ 95523 w 287710"/>
                <a:gd name="connsiteY4" fmla="*/ 873636 h 1068271"/>
                <a:gd name="connsiteX5" fmla="*/ 70123 w 287710"/>
                <a:gd name="connsiteY5" fmla="*/ 940311 h 1068271"/>
                <a:gd name="connsiteX6" fmla="*/ 273 w 287710"/>
                <a:gd name="connsiteY6" fmla="*/ 1067311 h 1068271"/>
                <a:gd name="connsiteX7" fmla="*/ 98698 w 287710"/>
                <a:gd name="connsiteY7" fmla="*/ 867286 h 1068271"/>
                <a:gd name="connsiteX8" fmla="*/ 235223 w 287710"/>
                <a:gd name="connsiteY8" fmla="*/ 670436 h 1068271"/>
                <a:gd name="connsiteX9" fmla="*/ 286023 w 287710"/>
                <a:gd name="connsiteY9" fmla="*/ 629161 h 1068271"/>
                <a:gd name="connsiteX10" fmla="*/ 260623 w 287710"/>
                <a:gd name="connsiteY10" fmla="*/ 445011 h 1068271"/>
                <a:gd name="connsiteX11" fmla="*/ 117748 w 287710"/>
                <a:gd name="connsiteY11" fmla="*/ 511 h 106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7710" h="1068271">
                  <a:moveTo>
                    <a:pt x="117748" y="511"/>
                  </a:moveTo>
                  <a:cubicBezTo>
                    <a:pt x="116161" y="-13247"/>
                    <a:pt x="235752" y="253982"/>
                    <a:pt x="251098" y="362461"/>
                  </a:cubicBezTo>
                  <a:cubicBezTo>
                    <a:pt x="266444" y="470940"/>
                    <a:pt x="209823" y="651386"/>
                    <a:pt x="209823" y="651386"/>
                  </a:cubicBezTo>
                  <a:cubicBezTo>
                    <a:pt x="202944" y="699011"/>
                    <a:pt x="228873" y="611169"/>
                    <a:pt x="209823" y="648211"/>
                  </a:cubicBezTo>
                  <a:cubicBezTo>
                    <a:pt x="190773" y="685253"/>
                    <a:pt x="118806" y="824953"/>
                    <a:pt x="95523" y="873636"/>
                  </a:cubicBezTo>
                  <a:cubicBezTo>
                    <a:pt x="72240" y="922319"/>
                    <a:pt x="85998" y="908032"/>
                    <a:pt x="70123" y="940311"/>
                  </a:cubicBezTo>
                  <a:cubicBezTo>
                    <a:pt x="54248" y="972590"/>
                    <a:pt x="-4489" y="1079482"/>
                    <a:pt x="273" y="1067311"/>
                  </a:cubicBezTo>
                  <a:cubicBezTo>
                    <a:pt x="5035" y="1055140"/>
                    <a:pt x="59540" y="933432"/>
                    <a:pt x="98698" y="867286"/>
                  </a:cubicBezTo>
                  <a:cubicBezTo>
                    <a:pt x="137856" y="801140"/>
                    <a:pt x="204002" y="710123"/>
                    <a:pt x="235223" y="670436"/>
                  </a:cubicBezTo>
                  <a:cubicBezTo>
                    <a:pt x="266444" y="630749"/>
                    <a:pt x="281790" y="666732"/>
                    <a:pt x="286023" y="629161"/>
                  </a:cubicBezTo>
                  <a:cubicBezTo>
                    <a:pt x="290256" y="591590"/>
                    <a:pt x="288140" y="556665"/>
                    <a:pt x="260623" y="445011"/>
                  </a:cubicBezTo>
                  <a:cubicBezTo>
                    <a:pt x="233106" y="333357"/>
                    <a:pt x="119335" y="14269"/>
                    <a:pt x="117748" y="5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4DE5AF28-05EB-7056-E1A7-94AF9164C6D8}"/>
                </a:ext>
              </a:extLst>
            </p:cNvPr>
            <p:cNvSpPr/>
            <p:nvPr/>
          </p:nvSpPr>
          <p:spPr>
            <a:xfrm>
              <a:off x="7367844" y="2493747"/>
              <a:ext cx="1008695" cy="607819"/>
            </a:xfrm>
            <a:custGeom>
              <a:avLst/>
              <a:gdLst>
                <a:gd name="connsiteX0" fmla="*/ 1331 w 1008695"/>
                <a:gd name="connsiteY0" fmla="*/ 1803 h 607819"/>
                <a:gd name="connsiteX1" fmla="*/ 382331 w 1008695"/>
                <a:gd name="connsiteY1" fmla="*/ 360578 h 607819"/>
                <a:gd name="connsiteX2" fmla="*/ 344231 w 1008695"/>
                <a:gd name="connsiteY2" fmla="*/ 351053 h 607819"/>
                <a:gd name="connsiteX3" fmla="*/ 610931 w 1008695"/>
                <a:gd name="connsiteY3" fmla="*/ 554253 h 607819"/>
                <a:gd name="connsiteX4" fmla="*/ 658556 w 1008695"/>
                <a:gd name="connsiteY4" fmla="*/ 544728 h 607819"/>
                <a:gd name="connsiteX5" fmla="*/ 776031 w 1008695"/>
                <a:gd name="connsiteY5" fmla="*/ 547903 h 607819"/>
                <a:gd name="connsiteX6" fmla="*/ 925256 w 1008695"/>
                <a:gd name="connsiteY6" fmla="*/ 481228 h 607819"/>
                <a:gd name="connsiteX7" fmla="*/ 950656 w 1008695"/>
                <a:gd name="connsiteY7" fmla="*/ 443128 h 607819"/>
                <a:gd name="connsiteX8" fmla="*/ 1001456 w 1008695"/>
                <a:gd name="connsiteY8" fmla="*/ 433603 h 607819"/>
                <a:gd name="connsiteX9" fmla="*/ 776031 w 1008695"/>
                <a:gd name="connsiteY9" fmla="*/ 595528 h 607819"/>
                <a:gd name="connsiteX10" fmla="*/ 706181 w 1008695"/>
                <a:gd name="connsiteY10" fmla="*/ 573303 h 607819"/>
                <a:gd name="connsiteX11" fmla="*/ 379156 w 1008695"/>
                <a:gd name="connsiteY11" fmla="*/ 389153 h 607819"/>
                <a:gd name="connsiteX12" fmla="*/ 433131 w 1008695"/>
                <a:gd name="connsiteY12" fmla="*/ 382803 h 607819"/>
                <a:gd name="connsiteX13" fmla="*/ 261681 w 1008695"/>
                <a:gd name="connsiteY13" fmla="*/ 227228 h 607819"/>
                <a:gd name="connsiteX14" fmla="*/ 1331 w 1008695"/>
                <a:gd name="connsiteY14" fmla="*/ 1803 h 60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8695" h="607819">
                  <a:moveTo>
                    <a:pt x="1331" y="1803"/>
                  </a:moveTo>
                  <a:cubicBezTo>
                    <a:pt x="21439" y="24028"/>
                    <a:pt x="325181" y="302370"/>
                    <a:pt x="382331" y="360578"/>
                  </a:cubicBezTo>
                  <a:cubicBezTo>
                    <a:pt x="439481" y="418786"/>
                    <a:pt x="306131" y="318774"/>
                    <a:pt x="344231" y="351053"/>
                  </a:cubicBezTo>
                  <a:cubicBezTo>
                    <a:pt x="382331" y="383332"/>
                    <a:pt x="558544" y="521974"/>
                    <a:pt x="610931" y="554253"/>
                  </a:cubicBezTo>
                  <a:cubicBezTo>
                    <a:pt x="663318" y="586532"/>
                    <a:pt x="631039" y="545786"/>
                    <a:pt x="658556" y="544728"/>
                  </a:cubicBezTo>
                  <a:cubicBezTo>
                    <a:pt x="686073" y="543670"/>
                    <a:pt x="731581" y="558486"/>
                    <a:pt x="776031" y="547903"/>
                  </a:cubicBezTo>
                  <a:cubicBezTo>
                    <a:pt x="820481" y="537320"/>
                    <a:pt x="896152" y="498691"/>
                    <a:pt x="925256" y="481228"/>
                  </a:cubicBezTo>
                  <a:cubicBezTo>
                    <a:pt x="954360" y="463765"/>
                    <a:pt x="937956" y="451065"/>
                    <a:pt x="950656" y="443128"/>
                  </a:cubicBezTo>
                  <a:cubicBezTo>
                    <a:pt x="963356" y="435191"/>
                    <a:pt x="1030560" y="408203"/>
                    <a:pt x="1001456" y="433603"/>
                  </a:cubicBezTo>
                  <a:cubicBezTo>
                    <a:pt x="972352" y="459003"/>
                    <a:pt x="825243" y="572245"/>
                    <a:pt x="776031" y="595528"/>
                  </a:cubicBezTo>
                  <a:cubicBezTo>
                    <a:pt x="726819" y="618811"/>
                    <a:pt x="772327" y="607699"/>
                    <a:pt x="706181" y="573303"/>
                  </a:cubicBezTo>
                  <a:cubicBezTo>
                    <a:pt x="640035" y="538907"/>
                    <a:pt x="424664" y="420903"/>
                    <a:pt x="379156" y="389153"/>
                  </a:cubicBezTo>
                  <a:cubicBezTo>
                    <a:pt x="333648" y="357403"/>
                    <a:pt x="452710" y="409790"/>
                    <a:pt x="433131" y="382803"/>
                  </a:cubicBezTo>
                  <a:cubicBezTo>
                    <a:pt x="413552" y="355816"/>
                    <a:pt x="328885" y="285436"/>
                    <a:pt x="261681" y="227228"/>
                  </a:cubicBezTo>
                  <a:cubicBezTo>
                    <a:pt x="194477" y="169020"/>
                    <a:pt x="-18777" y="-20422"/>
                    <a:pt x="1331" y="18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746AAAC-8124-5357-CD4C-17108A279487}"/>
                </a:ext>
              </a:extLst>
            </p:cNvPr>
            <p:cNvSpPr/>
            <p:nvPr/>
          </p:nvSpPr>
          <p:spPr>
            <a:xfrm>
              <a:off x="7819577" y="1398702"/>
              <a:ext cx="519498" cy="395186"/>
            </a:xfrm>
            <a:custGeom>
              <a:avLst/>
              <a:gdLst>
                <a:gd name="connsiteX0" fmla="*/ 467173 w 519498"/>
                <a:gd name="connsiteY0" fmla="*/ 1473 h 395186"/>
                <a:gd name="connsiteX1" fmla="*/ 232223 w 519498"/>
                <a:gd name="connsiteY1" fmla="*/ 204673 h 395186"/>
                <a:gd name="connsiteX2" fmla="*/ 117923 w 519498"/>
                <a:gd name="connsiteY2" fmla="*/ 258648 h 395186"/>
                <a:gd name="connsiteX3" fmla="*/ 448 w 519498"/>
                <a:gd name="connsiteY3" fmla="*/ 303098 h 395186"/>
                <a:gd name="connsiteX4" fmla="*/ 162373 w 519498"/>
                <a:gd name="connsiteY4" fmla="*/ 271348 h 395186"/>
                <a:gd name="connsiteX5" fmla="*/ 152848 w 519498"/>
                <a:gd name="connsiteY5" fmla="*/ 312623 h 395186"/>
                <a:gd name="connsiteX6" fmla="*/ 187773 w 519498"/>
                <a:gd name="connsiteY6" fmla="*/ 395173 h 395186"/>
                <a:gd name="connsiteX7" fmla="*/ 241748 w 519498"/>
                <a:gd name="connsiteY7" fmla="*/ 306273 h 395186"/>
                <a:gd name="connsiteX8" fmla="*/ 406848 w 519498"/>
                <a:gd name="connsiteY8" fmla="*/ 188798 h 395186"/>
                <a:gd name="connsiteX9" fmla="*/ 378273 w 519498"/>
                <a:gd name="connsiteY9" fmla="*/ 188798 h 395186"/>
                <a:gd name="connsiteX10" fmla="*/ 508448 w 519498"/>
                <a:gd name="connsiteY10" fmla="*/ 99898 h 395186"/>
                <a:gd name="connsiteX11" fmla="*/ 511623 w 519498"/>
                <a:gd name="connsiteY11" fmla="*/ 77673 h 395186"/>
                <a:gd name="connsiteX12" fmla="*/ 502098 w 519498"/>
                <a:gd name="connsiteY12" fmla="*/ 71323 h 395186"/>
                <a:gd name="connsiteX13" fmla="*/ 403673 w 519498"/>
                <a:gd name="connsiteY13" fmla="*/ 109423 h 395186"/>
                <a:gd name="connsiteX14" fmla="*/ 467173 w 519498"/>
                <a:gd name="connsiteY14" fmla="*/ 1473 h 39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9498" h="395186">
                  <a:moveTo>
                    <a:pt x="467173" y="1473"/>
                  </a:moveTo>
                  <a:cubicBezTo>
                    <a:pt x="438598" y="17348"/>
                    <a:pt x="290431" y="161811"/>
                    <a:pt x="232223" y="204673"/>
                  </a:cubicBezTo>
                  <a:cubicBezTo>
                    <a:pt x="174015" y="247535"/>
                    <a:pt x="156552" y="242244"/>
                    <a:pt x="117923" y="258648"/>
                  </a:cubicBezTo>
                  <a:cubicBezTo>
                    <a:pt x="79294" y="275052"/>
                    <a:pt x="-6960" y="300981"/>
                    <a:pt x="448" y="303098"/>
                  </a:cubicBezTo>
                  <a:cubicBezTo>
                    <a:pt x="7856" y="305215"/>
                    <a:pt x="136973" y="269761"/>
                    <a:pt x="162373" y="271348"/>
                  </a:cubicBezTo>
                  <a:cubicBezTo>
                    <a:pt x="187773" y="272936"/>
                    <a:pt x="148615" y="291986"/>
                    <a:pt x="152848" y="312623"/>
                  </a:cubicBezTo>
                  <a:cubicBezTo>
                    <a:pt x="157081" y="333260"/>
                    <a:pt x="172956" y="396231"/>
                    <a:pt x="187773" y="395173"/>
                  </a:cubicBezTo>
                  <a:cubicBezTo>
                    <a:pt x="202590" y="394115"/>
                    <a:pt x="205236" y="340669"/>
                    <a:pt x="241748" y="306273"/>
                  </a:cubicBezTo>
                  <a:cubicBezTo>
                    <a:pt x="278260" y="271877"/>
                    <a:pt x="384094" y="208377"/>
                    <a:pt x="406848" y="188798"/>
                  </a:cubicBezTo>
                  <a:cubicBezTo>
                    <a:pt x="429602" y="169219"/>
                    <a:pt x="361340" y="203615"/>
                    <a:pt x="378273" y="188798"/>
                  </a:cubicBezTo>
                  <a:cubicBezTo>
                    <a:pt x="395206" y="173981"/>
                    <a:pt x="486223" y="118419"/>
                    <a:pt x="508448" y="99898"/>
                  </a:cubicBezTo>
                  <a:cubicBezTo>
                    <a:pt x="530673" y="81377"/>
                    <a:pt x="512681" y="82435"/>
                    <a:pt x="511623" y="77673"/>
                  </a:cubicBezTo>
                  <a:cubicBezTo>
                    <a:pt x="510565" y="72911"/>
                    <a:pt x="520090" y="66031"/>
                    <a:pt x="502098" y="71323"/>
                  </a:cubicBezTo>
                  <a:cubicBezTo>
                    <a:pt x="484106" y="76615"/>
                    <a:pt x="405790" y="115773"/>
                    <a:pt x="403673" y="109423"/>
                  </a:cubicBezTo>
                  <a:cubicBezTo>
                    <a:pt x="401556" y="103073"/>
                    <a:pt x="495748" y="-14402"/>
                    <a:pt x="467173" y="14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BA6889FE-6526-5CA6-3D1E-272007280165}"/>
                </a:ext>
              </a:extLst>
            </p:cNvPr>
            <p:cNvSpPr/>
            <p:nvPr/>
          </p:nvSpPr>
          <p:spPr>
            <a:xfrm>
              <a:off x="7400794" y="1634823"/>
              <a:ext cx="731336" cy="369825"/>
            </a:xfrm>
            <a:custGeom>
              <a:avLst/>
              <a:gdLst>
                <a:gd name="connsiteX0" fmla="*/ 131 w 731336"/>
                <a:gd name="connsiteY0" fmla="*/ 346377 h 369825"/>
                <a:gd name="connsiteX1" fmla="*/ 114431 w 731336"/>
                <a:gd name="connsiteY1" fmla="*/ 359077 h 369825"/>
                <a:gd name="connsiteX2" fmla="*/ 190631 w 731336"/>
                <a:gd name="connsiteY2" fmla="*/ 232077 h 369825"/>
                <a:gd name="connsiteX3" fmla="*/ 136656 w 731336"/>
                <a:gd name="connsiteY3" fmla="*/ 254302 h 369825"/>
                <a:gd name="connsiteX4" fmla="*/ 301756 w 731336"/>
                <a:gd name="connsiteY4" fmla="*/ 117777 h 369825"/>
                <a:gd name="connsiteX5" fmla="*/ 279531 w 731336"/>
                <a:gd name="connsiteY5" fmla="*/ 111427 h 369825"/>
                <a:gd name="connsiteX6" fmla="*/ 533531 w 731336"/>
                <a:gd name="connsiteY6" fmla="*/ 44752 h 369825"/>
                <a:gd name="connsiteX7" fmla="*/ 676406 w 731336"/>
                <a:gd name="connsiteY7" fmla="*/ 302 h 369825"/>
                <a:gd name="connsiteX8" fmla="*/ 606556 w 731336"/>
                <a:gd name="connsiteY8" fmla="*/ 25702 h 369825"/>
                <a:gd name="connsiteX9" fmla="*/ 730381 w 731336"/>
                <a:gd name="connsiteY9" fmla="*/ 35227 h 369825"/>
                <a:gd name="connsiteX10" fmla="*/ 663706 w 731336"/>
                <a:gd name="connsiteY10" fmla="*/ 86027 h 369825"/>
                <a:gd name="connsiteX11" fmla="*/ 660531 w 731336"/>
                <a:gd name="connsiteY11" fmla="*/ 238427 h 369825"/>
                <a:gd name="connsiteX12" fmla="*/ 663706 w 731336"/>
                <a:gd name="connsiteY12" fmla="*/ 254302 h 369825"/>
                <a:gd name="connsiteX13" fmla="*/ 619256 w 731336"/>
                <a:gd name="connsiteY13" fmla="*/ 133652 h 369825"/>
                <a:gd name="connsiteX14" fmla="*/ 568456 w 731336"/>
                <a:gd name="connsiteY14" fmla="*/ 98727 h 369825"/>
                <a:gd name="connsiteX15" fmla="*/ 311281 w 731336"/>
                <a:gd name="connsiteY15" fmla="*/ 155877 h 369825"/>
                <a:gd name="connsiteX16" fmla="*/ 320806 w 731336"/>
                <a:gd name="connsiteY16" fmla="*/ 155877 h 369825"/>
                <a:gd name="connsiteX17" fmla="*/ 244606 w 731336"/>
                <a:gd name="connsiteY17" fmla="*/ 203502 h 369825"/>
                <a:gd name="connsiteX18" fmla="*/ 241431 w 731336"/>
                <a:gd name="connsiteY18" fmla="*/ 203502 h 369825"/>
                <a:gd name="connsiteX19" fmla="*/ 155706 w 731336"/>
                <a:gd name="connsiteY19" fmla="*/ 368602 h 369825"/>
                <a:gd name="connsiteX20" fmla="*/ 149356 w 731336"/>
                <a:gd name="connsiteY20" fmla="*/ 282877 h 369825"/>
                <a:gd name="connsiteX21" fmla="*/ 92206 w 731336"/>
                <a:gd name="connsiteY21" fmla="*/ 365427 h 369825"/>
                <a:gd name="connsiteX22" fmla="*/ 131 w 731336"/>
                <a:gd name="connsiteY22" fmla="*/ 346377 h 36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31336" h="369825">
                  <a:moveTo>
                    <a:pt x="131" y="346377"/>
                  </a:moveTo>
                  <a:cubicBezTo>
                    <a:pt x="3835" y="345319"/>
                    <a:pt x="82681" y="378127"/>
                    <a:pt x="114431" y="359077"/>
                  </a:cubicBezTo>
                  <a:cubicBezTo>
                    <a:pt x="146181" y="340027"/>
                    <a:pt x="186927" y="249539"/>
                    <a:pt x="190631" y="232077"/>
                  </a:cubicBezTo>
                  <a:cubicBezTo>
                    <a:pt x="194335" y="214615"/>
                    <a:pt x="118135" y="273352"/>
                    <a:pt x="136656" y="254302"/>
                  </a:cubicBezTo>
                  <a:cubicBezTo>
                    <a:pt x="155177" y="235252"/>
                    <a:pt x="277944" y="141589"/>
                    <a:pt x="301756" y="117777"/>
                  </a:cubicBezTo>
                  <a:cubicBezTo>
                    <a:pt x="325568" y="93965"/>
                    <a:pt x="240902" y="123598"/>
                    <a:pt x="279531" y="111427"/>
                  </a:cubicBezTo>
                  <a:cubicBezTo>
                    <a:pt x="318160" y="99256"/>
                    <a:pt x="467385" y="63273"/>
                    <a:pt x="533531" y="44752"/>
                  </a:cubicBezTo>
                  <a:cubicBezTo>
                    <a:pt x="599677" y="26231"/>
                    <a:pt x="664235" y="3477"/>
                    <a:pt x="676406" y="302"/>
                  </a:cubicBezTo>
                  <a:cubicBezTo>
                    <a:pt x="688577" y="-2873"/>
                    <a:pt x="597560" y="19881"/>
                    <a:pt x="606556" y="25702"/>
                  </a:cubicBezTo>
                  <a:cubicBezTo>
                    <a:pt x="615552" y="31523"/>
                    <a:pt x="720856" y="25173"/>
                    <a:pt x="730381" y="35227"/>
                  </a:cubicBezTo>
                  <a:cubicBezTo>
                    <a:pt x="739906" y="45281"/>
                    <a:pt x="675348" y="52160"/>
                    <a:pt x="663706" y="86027"/>
                  </a:cubicBezTo>
                  <a:cubicBezTo>
                    <a:pt x="652064" y="119894"/>
                    <a:pt x="660531" y="210381"/>
                    <a:pt x="660531" y="238427"/>
                  </a:cubicBezTo>
                  <a:cubicBezTo>
                    <a:pt x="660531" y="266473"/>
                    <a:pt x="670585" y="271764"/>
                    <a:pt x="663706" y="254302"/>
                  </a:cubicBezTo>
                  <a:cubicBezTo>
                    <a:pt x="656827" y="236840"/>
                    <a:pt x="635131" y="159581"/>
                    <a:pt x="619256" y="133652"/>
                  </a:cubicBezTo>
                  <a:cubicBezTo>
                    <a:pt x="603381" y="107723"/>
                    <a:pt x="619785" y="95023"/>
                    <a:pt x="568456" y="98727"/>
                  </a:cubicBezTo>
                  <a:cubicBezTo>
                    <a:pt x="517127" y="102431"/>
                    <a:pt x="352556" y="146352"/>
                    <a:pt x="311281" y="155877"/>
                  </a:cubicBezTo>
                  <a:cubicBezTo>
                    <a:pt x="270006" y="165402"/>
                    <a:pt x="331919" y="147939"/>
                    <a:pt x="320806" y="155877"/>
                  </a:cubicBezTo>
                  <a:cubicBezTo>
                    <a:pt x="309694" y="163814"/>
                    <a:pt x="257835" y="195565"/>
                    <a:pt x="244606" y="203502"/>
                  </a:cubicBezTo>
                  <a:cubicBezTo>
                    <a:pt x="231377" y="211439"/>
                    <a:pt x="256248" y="175985"/>
                    <a:pt x="241431" y="203502"/>
                  </a:cubicBezTo>
                  <a:cubicBezTo>
                    <a:pt x="226614" y="231019"/>
                    <a:pt x="171052" y="355373"/>
                    <a:pt x="155706" y="368602"/>
                  </a:cubicBezTo>
                  <a:cubicBezTo>
                    <a:pt x="140360" y="381831"/>
                    <a:pt x="159939" y="283406"/>
                    <a:pt x="149356" y="282877"/>
                  </a:cubicBezTo>
                  <a:cubicBezTo>
                    <a:pt x="138773" y="282348"/>
                    <a:pt x="112314" y="352198"/>
                    <a:pt x="92206" y="365427"/>
                  </a:cubicBezTo>
                  <a:cubicBezTo>
                    <a:pt x="72098" y="378656"/>
                    <a:pt x="-3573" y="347435"/>
                    <a:pt x="131" y="3463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2CBE4BD0-8095-9F36-D092-334CECEC9EB0}"/>
                </a:ext>
              </a:extLst>
            </p:cNvPr>
            <p:cNvSpPr/>
            <p:nvPr/>
          </p:nvSpPr>
          <p:spPr>
            <a:xfrm>
              <a:off x="7507053" y="1761716"/>
              <a:ext cx="588986" cy="384594"/>
            </a:xfrm>
            <a:custGeom>
              <a:avLst/>
              <a:gdLst>
                <a:gd name="connsiteX0" fmla="*/ 497122 w 588986"/>
                <a:gd name="connsiteY0" fmla="*/ 409 h 384594"/>
                <a:gd name="connsiteX1" fmla="*/ 532047 w 588986"/>
                <a:gd name="connsiteY1" fmla="*/ 140109 h 384594"/>
                <a:gd name="connsiteX2" fmla="*/ 462197 w 588986"/>
                <a:gd name="connsiteY2" fmla="*/ 229009 h 384594"/>
                <a:gd name="connsiteX3" fmla="*/ 443147 w 588986"/>
                <a:gd name="connsiteY3" fmla="*/ 244884 h 384594"/>
                <a:gd name="connsiteX4" fmla="*/ 236772 w 588986"/>
                <a:gd name="connsiteY4" fmla="*/ 333784 h 384594"/>
                <a:gd name="connsiteX5" fmla="*/ 189147 w 588986"/>
                <a:gd name="connsiteY5" fmla="*/ 302034 h 384594"/>
                <a:gd name="connsiteX6" fmla="*/ 1822 w 588986"/>
                <a:gd name="connsiteY6" fmla="*/ 197259 h 384594"/>
                <a:gd name="connsiteX7" fmla="*/ 100247 w 588986"/>
                <a:gd name="connsiteY7" fmla="*/ 276634 h 384594"/>
                <a:gd name="connsiteX8" fmla="*/ 205022 w 588986"/>
                <a:gd name="connsiteY8" fmla="*/ 384584 h 384594"/>
                <a:gd name="connsiteX9" fmla="*/ 30397 w 588986"/>
                <a:gd name="connsiteY9" fmla="*/ 270284 h 384594"/>
                <a:gd name="connsiteX10" fmla="*/ 265347 w 588986"/>
                <a:gd name="connsiteY10" fmla="*/ 365534 h 384594"/>
                <a:gd name="connsiteX11" fmla="*/ 392347 w 588986"/>
                <a:gd name="connsiteY11" fmla="*/ 305209 h 384594"/>
                <a:gd name="connsiteX12" fmla="*/ 370122 w 588986"/>
                <a:gd name="connsiteY12" fmla="*/ 324259 h 384594"/>
                <a:gd name="connsiteX13" fmla="*/ 573322 w 588986"/>
                <a:gd name="connsiteY13" fmla="*/ 178209 h 384594"/>
                <a:gd name="connsiteX14" fmla="*/ 570147 w 588986"/>
                <a:gd name="connsiteY14" fmla="*/ 187734 h 384594"/>
                <a:gd name="connsiteX15" fmla="*/ 497122 w 588986"/>
                <a:gd name="connsiteY15" fmla="*/ 409 h 38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8986" h="384594">
                  <a:moveTo>
                    <a:pt x="497122" y="409"/>
                  </a:moveTo>
                  <a:cubicBezTo>
                    <a:pt x="490772" y="-7528"/>
                    <a:pt x="537868" y="102009"/>
                    <a:pt x="532047" y="140109"/>
                  </a:cubicBezTo>
                  <a:cubicBezTo>
                    <a:pt x="526226" y="178209"/>
                    <a:pt x="477014" y="211547"/>
                    <a:pt x="462197" y="229009"/>
                  </a:cubicBezTo>
                  <a:cubicBezTo>
                    <a:pt x="447380" y="246471"/>
                    <a:pt x="480718" y="227422"/>
                    <a:pt x="443147" y="244884"/>
                  </a:cubicBezTo>
                  <a:cubicBezTo>
                    <a:pt x="405576" y="262346"/>
                    <a:pt x="279105" y="324259"/>
                    <a:pt x="236772" y="333784"/>
                  </a:cubicBezTo>
                  <a:cubicBezTo>
                    <a:pt x="194439" y="343309"/>
                    <a:pt x="228305" y="324788"/>
                    <a:pt x="189147" y="302034"/>
                  </a:cubicBezTo>
                  <a:cubicBezTo>
                    <a:pt x="149989" y="279280"/>
                    <a:pt x="16639" y="201492"/>
                    <a:pt x="1822" y="197259"/>
                  </a:cubicBezTo>
                  <a:cubicBezTo>
                    <a:pt x="-12995" y="193026"/>
                    <a:pt x="66380" y="245413"/>
                    <a:pt x="100247" y="276634"/>
                  </a:cubicBezTo>
                  <a:cubicBezTo>
                    <a:pt x="134114" y="307855"/>
                    <a:pt x="216664" y="385642"/>
                    <a:pt x="205022" y="384584"/>
                  </a:cubicBezTo>
                  <a:cubicBezTo>
                    <a:pt x="193380" y="383526"/>
                    <a:pt x="20343" y="273459"/>
                    <a:pt x="30397" y="270284"/>
                  </a:cubicBezTo>
                  <a:cubicBezTo>
                    <a:pt x="40451" y="267109"/>
                    <a:pt x="205022" y="359713"/>
                    <a:pt x="265347" y="365534"/>
                  </a:cubicBezTo>
                  <a:cubicBezTo>
                    <a:pt x="325672" y="371355"/>
                    <a:pt x="374885" y="312088"/>
                    <a:pt x="392347" y="305209"/>
                  </a:cubicBezTo>
                  <a:cubicBezTo>
                    <a:pt x="409809" y="298330"/>
                    <a:pt x="339960" y="345426"/>
                    <a:pt x="370122" y="324259"/>
                  </a:cubicBezTo>
                  <a:cubicBezTo>
                    <a:pt x="400284" y="303092"/>
                    <a:pt x="539985" y="200963"/>
                    <a:pt x="573322" y="178209"/>
                  </a:cubicBezTo>
                  <a:cubicBezTo>
                    <a:pt x="606660" y="155455"/>
                    <a:pt x="577555" y="213663"/>
                    <a:pt x="570147" y="187734"/>
                  </a:cubicBezTo>
                  <a:cubicBezTo>
                    <a:pt x="562739" y="161805"/>
                    <a:pt x="503472" y="8346"/>
                    <a:pt x="497122" y="4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A57D5FA7-D9AA-04EF-F19C-6F13CB6EF5B6}"/>
                </a:ext>
              </a:extLst>
            </p:cNvPr>
            <p:cNvSpPr/>
            <p:nvPr/>
          </p:nvSpPr>
          <p:spPr>
            <a:xfrm>
              <a:off x="6972031" y="1981200"/>
              <a:ext cx="611938" cy="343958"/>
            </a:xfrm>
            <a:custGeom>
              <a:avLst/>
              <a:gdLst>
                <a:gd name="connsiteX0" fmla="*/ 609869 w 611938"/>
                <a:gd name="connsiteY0" fmla="*/ 0 h 343958"/>
                <a:gd name="connsiteX1" fmla="*/ 212994 w 611938"/>
                <a:gd name="connsiteY1" fmla="*/ 92075 h 343958"/>
                <a:gd name="connsiteX2" fmla="*/ 168544 w 611938"/>
                <a:gd name="connsiteY2" fmla="*/ 136525 h 343958"/>
                <a:gd name="connsiteX3" fmla="*/ 3444 w 611938"/>
                <a:gd name="connsiteY3" fmla="*/ 260350 h 343958"/>
                <a:gd name="connsiteX4" fmla="*/ 66944 w 611938"/>
                <a:gd name="connsiteY4" fmla="*/ 215900 h 343958"/>
                <a:gd name="connsiteX5" fmla="*/ 269 w 611938"/>
                <a:gd name="connsiteY5" fmla="*/ 317500 h 343958"/>
                <a:gd name="connsiteX6" fmla="*/ 44719 w 611938"/>
                <a:gd name="connsiteY6" fmla="*/ 342900 h 343958"/>
                <a:gd name="connsiteX7" fmla="*/ 76469 w 611938"/>
                <a:gd name="connsiteY7" fmla="*/ 292100 h 343958"/>
                <a:gd name="connsiteX8" fmla="*/ 162194 w 611938"/>
                <a:gd name="connsiteY8" fmla="*/ 184150 h 343958"/>
                <a:gd name="connsiteX9" fmla="*/ 76469 w 611938"/>
                <a:gd name="connsiteY9" fmla="*/ 219075 h 343958"/>
                <a:gd name="connsiteX10" fmla="*/ 317769 w 611938"/>
                <a:gd name="connsiteY10" fmla="*/ 92075 h 343958"/>
                <a:gd name="connsiteX11" fmla="*/ 263794 w 611938"/>
                <a:gd name="connsiteY11" fmla="*/ 120650 h 343958"/>
                <a:gd name="connsiteX12" fmla="*/ 438419 w 611938"/>
                <a:gd name="connsiteY12" fmla="*/ 79375 h 343958"/>
                <a:gd name="connsiteX13" fmla="*/ 371744 w 611938"/>
                <a:gd name="connsiteY13" fmla="*/ 92075 h 343958"/>
                <a:gd name="connsiteX14" fmla="*/ 609869 w 611938"/>
                <a:gd name="connsiteY14" fmla="*/ 0 h 34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1938" h="343958">
                  <a:moveTo>
                    <a:pt x="609869" y="0"/>
                  </a:moveTo>
                  <a:cubicBezTo>
                    <a:pt x="583411" y="0"/>
                    <a:pt x="286548" y="69321"/>
                    <a:pt x="212994" y="92075"/>
                  </a:cubicBezTo>
                  <a:cubicBezTo>
                    <a:pt x="139440" y="114829"/>
                    <a:pt x="203469" y="108479"/>
                    <a:pt x="168544" y="136525"/>
                  </a:cubicBezTo>
                  <a:cubicBezTo>
                    <a:pt x="133619" y="164571"/>
                    <a:pt x="20377" y="247121"/>
                    <a:pt x="3444" y="260350"/>
                  </a:cubicBezTo>
                  <a:cubicBezTo>
                    <a:pt x="-13489" y="273579"/>
                    <a:pt x="67473" y="206375"/>
                    <a:pt x="66944" y="215900"/>
                  </a:cubicBezTo>
                  <a:cubicBezTo>
                    <a:pt x="66415" y="225425"/>
                    <a:pt x="3973" y="296333"/>
                    <a:pt x="269" y="317500"/>
                  </a:cubicBezTo>
                  <a:cubicBezTo>
                    <a:pt x="-3435" y="338667"/>
                    <a:pt x="32019" y="347133"/>
                    <a:pt x="44719" y="342900"/>
                  </a:cubicBezTo>
                  <a:cubicBezTo>
                    <a:pt x="57419" y="338667"/>
                    <a:pt x="56890" y="318558"/>
                    <a:pt x="76469" y="292100"/>
                  </a:cubicBezTo>
                  <a:cubicBezTo>
                    <a:pt x="96048" y="265642"/>
                    <a:pt x="162194" y="196321"/>
                    <a:pt x="162194" y="184150"/>
                  </a:cubicBezTo>
                  <a:cubicBezTo>
                    <a:pt x="162194" y="171979"/>
                    <a:pt x="50540" y="234421"/>
                    <a:pt x="76469" y="219075"/>
                  </a:cubicBezTo>
                  <a:cubicBezTo>
                    <a:pt x="102398" y="203729"/>
                    <a:pt x="317769" y="92075"/>
                    <a:pt x="317769" y="92075"/>
                  </a:cubicBezTo>
                  <a:cubicBezTo>
                    <a:pt x="348990" y="75671"/>
                    <a:pt x="243686" y="122767"/>
                    <a:pt x="263794" y="120650"/>
                  </a:cubicBezTo>
                  <a:cubicBezTo>
                    <a:pt x="283902" y="118533"/>
                    <a:pt x="420427" y="84138"/>
                    <a:pt x="438419" y="79375"/>
                  </a:cubicBezTo>
                  <a:cubicBezTo>
                    <a:pt x="456411" y="74613"/>
                    <a:pt x="342640" y="99483"/>
                    <a:pt x="371744" y="92075"/>
                  </a:cubicBezTo>
                  <a:cubicBezTo>
                    <a:pt x="400848" y="84667"/>
                    <a:pt x="636327" y="0"/>
                    <a:pt x="60986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7F4C62BF-843F-BC3D-C9A3-8FA51E02CA58}"/>
                </a:ext>
              </a:extLst>
            </p:cNvPr>
            <p:cNvSpPr/>
            <p:nvPr/>
          </p:nvSpPr>
          <p:spPr>
            <a:xfrm>
              <a:off x="7025690" y="1988091"/>
              <a:ext cx="509094" cy="464125"/>
            </a:xfrm>
            <a:custGeom>
              <a:avLst/>
              <a:gdLst>
                <a:gd name="connsiteX0" fmla="*/ 426035 w 509094"/>
                <a:gd name="connsiteY0" fmla="*/ 8984 h 464125"/>
                <a:gd name="connsiteX1" fmla="*/ 499060 w 509094"/>
                <a:gd name="connsiteY1" fmla="*/ 237584 h 464125"/>
                <a:gd name="connsiteX2" fmla="*/ 486360 w 509094"/>
                <a:gd name="connsiteY2" fmla="*/ 262984 h 464125"/>
                <a:gd name="connsiteX3" fmla="*/ 375235 w 509094"/>
                <a:gd name="connsiteY3" fmla="*/ 361409 h 464125"/>
                <a:gd name="connsiteX4" fmla="*/ 403810 w 509094"/>
                <a:gd name="connsiteY4" fmla="*/ 358234 h 464125"/>
                <a:gd name="connsiteX5" fmla="*/ 162510 w 509094"/>
                <a:gd name="connsiteY5" fmla="*/ 456659 h 464125"/>
                <a:gd name="connsiteX6" fmla="*/ 152985 w 509094"/>
                <a:gd name="connsiteY6" fmla="*/ 437609 h 464125"/>
                <a:gd name="connsiteX7" fmla="*/ 585 w 509094"/>
                <a:gd name="connsiteY7" fmla="*/ 282034 h 464125"/>
                <a:gd name="connsiteX8" fmla="*/ 216485 w 509094"/>
                <a:gd name="connsiteY8" fmla="*/ 405859 h 464125"/>
                <a:gd name="connsiteX9" fmla="*/ 152985 w 509094"/>
                <a:gd name="connsiteY9" fmla="*/ 399509 h 464125"/>
                <a:gd name="connsiteX10" fmla="*/ 480010 w 509094"/>
                <a:gd name="connsiteY10" fmla="*/ 288384 h 464125"/>
                <a:gd name="connsiteX11" fmla="*/ 473660 w 509094"/>
                <a:gd name="connsiteY11" fmla="*/ 183609 h 464125"/>
                <a:gd name="connsiteX12" fmla="*/ 308560 w 509094"/>
                <a:gd name="connsiteY12" fmla="*/ 56609 h 464125"/>
                <a:gd name="connsiteX13" fmla="*/ 426035 w 509094"/>
                <a:gd name="connsiteY13" fmla="*/ 8984 h 46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9094" h="464125">
                  <a:moveTo>
                    <a:pt x="426035" y="8984"/>
                  </a:moveTo>
                  <a:cubicBezTo>
                    <a:pt x="457785" y="39146"/>
                    <a:pt x="499060" y="237584"/>
                    <a:pt x="499060" y="237584"/>
                  </a:cubicBezTo>
                  <a:cubicBezTo>
                    <a:pt x="509114" y="279917"/>
                    <a:pt x="506997" y="242347"/>
                    <a:pt x="486360" y="262984"/>
                  </a:cubicBezTo>
                  <a:cubicBezTo>
                    <a:pt x="465723" y="283621"/>
                    <a:pt x="388993" y="345534"/>
                    <a:pt x="375235" y="361409"/>
                  </a:cubicBezTo>
                  <a:cubicBezTo>
                    <a:pt x="361477" y="377284"/>
                    <a:pt x="439264" y="342359"/>
                    <a:pt x="403810" y="358234"/>
                  </a:cubicBezTo>
                  <a:cubicBezTo>
                    <a:pt x="368356" y="374109"/>
                    <a:pt x="162510" y="456659"/>
                    <a:pt x="162510" y="456659"/>
                  </a:cubicBezTo>
                  <a:cubicBezTo>
                    <a:pt x="120706" y="469888"/>
                    <a:pt x="179972" y="466713"/>
                    <a:pt x="152985" y="437609"/>
                  </a:cubicBezTo>
                  <a:cubicBezTo>
                    <a:pt x="125997" y="408505"/>
                    <a:pt x="-9998" y="287326"/>
                    <a:pt x="585" y="282034"/>
                  </a:cubicBezTo>
                  <a:cubicBezTo>
                    <a:pt x="11168" y="276742"/>
                    <a:pt x="191085" y="386280"/>
                    <a:pt x="216485" y="405859"/>
                  </a:cubicBezTo>
                  <a:cubicBezTo>
                    <a:pt x="241885" y="425438"/>
                    <a:pt x="109064" y="419088"/>
                    <a:pt x="152985" y="399509"/>
                  </a:cubicBezTo>
                  <a:cubicBezTo>
                    <a:pt x="196906" y="379930"/>
                    <a:pt x="426564" y="324367"/>
                    <a:pt x="480010" y="288384"/>
                  </a:cubicBezTo>
                  <a:cubicBezTo>
                    <a:pt x="533456" y="252401"/>
                    <a:pt x="502235" y="222238"/>
                    <a:pt x="473660" y="183609"/>
                  </a:cubicBezTo>
                  <a:cubicBezTo>
                    <a:pt x="445085" y="144980"/>
                    <a:pt x="322847" y="80951"/>
                    <a:pt x="308560" y="56609"/>
                  </a:cubicBezTo>
                  <a:cubicBezTo>
                    <a:pt x="294273" y="32267"/>
                    <a:pt x="394285" y="-21178"/>
                    <a:pt x="426035" y="89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3661DA5A-6FDA-3F05-2DEF-68FD766BBA1C}"/>
                </a:ext>
              </a:extLst>
            </p:cNvPr>
            <p:cNvSpPr/>
            <p:nvPr/>
          </p:nvSpPr>
          <p:spPr>
            <a:xfrm>
              <a:off x="6988279" y="2043365"/>
              <a:ext cx="219376" cy="331833"/>
            </a:xfrm>
            <a:custGeom>
              <a:avLst/>
              <a:gdLst>
                <a:gd name="connsiteX0" fmla="*/ 218971 w 219376"/>
                <a:gd name="connsiteY0" fmla="*/ 1335 h 331833"/>
                <a:gd name="connsiteX1" fmla="*/ 66571 w 219376"/>
                <a:gd name="connsiteY1" fmla="*/ 128335 h 331833"/>
                <a:gd name="connsiteX2" fmla="*/ 114196 w 219376"/>
                <a:gd name="connsiteY2" fmla="*/ 74360 h 331833"/>
                <a:gd name="connsiteX3" fmla="*/ 22121 w 219376"/>
                <a:gd name="connsiteY3" fmla="*/ 147385 h 331833"/>
                <a:gd name="connsiteX4" fmla="*/ 44346 w 219376"/>
                <a:gd name="connsiteY4" fmla="*/ 147385 h 331833"/>
                <a:gd name="connsiteX5" fmla="*/ 3071 w 219376"/>
                <a:gd name="connsiteY5" fmla="*/ 252160 h 331833"/>
                <a:gd name="connsiteX6" fmla="*/ 142771 w 219376"/>
                <a:gd name="connsiteY6" fmla="*/ 331535 h 331833"/>
                <a:gd name="connsiteX7" fmla="*/ 111021 w 219376"/>
                <a:gd name="connsiteY7" fmla="*/ 223585 h 331833"/>
                <a:gd name="connsiteX8" fmla="*/ 218971 w 219376"/>
                <a:gd name="connsiteY8" fmla="*/ 1335 h 33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76" h="331833">
                  <a:moveTo>
                    <a:pt x="218971" y="1335"/>
                  </a:moveTo>
                  <a:cubicBezTo>
                    <a:pt x="211563" y="-14540"/>
                    <a:pt x="84033" y="116164"/>
                    <a:pt x="66571" y="128335"/>
                  </a:cubicBezTo>
                  <a:cubicBezTo>
                    <a:pt x="49109" y="140506"/>
                    <a:pt x="121604" y="71185"/>
                    <a:pt x="114196" y="74360"/>
                  </a:cubicBezTo>
                  <a:cubicBezTo>
                    <a:pt x="106788" y="77535"/>
                    <a:pt x="33763" y="135214"/>
                    <a:pt x="22121" y="147385"/>
                  </a:cubicBezTo>
                  <a:cubicBezTo>
                    <a:pt x="10479" y="159556"/>
                    <a:pt x="47521" y="129923"/>
                    <a:pt x="44346" y="147385"/>
                  </a:cubicBezTo>
                  <a:cubicBezTo>
                    <a:pt x="41171" y="164848"/>
                    <a:pt x="-13333" y="221468"/>
                    <a:pt x="3071" y="252160"/>
                  </a:cubicBezTo>
                  <a:cubicBezTo>
                    <a:pt x="19475" y="282852"/>
                    <a:pt x="124779" y="336298"/>
                    <a:pt x="142771" y="331535"/>
                  </a:cubicBezTo>
                  <a:cubicBezTo>
                    <a:pt x="160763" y="326773"/>
                    <a:pt x="91971" y="273856"/>
                    <a:pt x="111021" y="223585"/>
                  </a:cubicBezTo>
                  <a:cubicBezTo>
                    <a:pt x="130071" y="173314"/>
                    <a:pt x="226379" y="17210"/>
                    <a:pt x="218971" y="13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1FA26F0B-35E5-DE4A-A9BC-43F2BDD481DA}"/>
                </a:ext>
              </a:extLst>
            </p:cNvPr>
            <p:cNvSpPr/>
            <p:nvPr/>
          </p:nvSpPr>
          <p:spPr>
            <a:xfrm>
              <a:off x="7362618" y="1988593"/>
              <a:ext cx="219993" cy="373630"/>
            </a:xfrm>
            <a:custGeom>
              <a:avLst/>
              <a:gdLst>
                <a:gd name="connsiteX0" fmla="*/ 219282 w 219993"/>
                <a:gd name="connsiteY0" fmla="*/ 5307 h 373630"/>
                <a:gd name="connsiteX1" fmla="*/ 155782 w 219993"/>
                <a:gd name="connsiteY1" fmla="*/ 164057 h 373630"/>
                <a:gd name="connsiteX2" fmla="*/ 155782 w 219993"/>
                <a:gd name="connsiteY2" fmla="*/ 297407 h 373630"/>
                <a:gd name="connsiteX3" fmla="*/ 139907 w 219993"/>
                <a:gd name="connsiteY3" fmla="*/ 284707 h 373630"/>
                <a:gd name="connsiteX4" fmla="*/ 207 w 219993"/>
                <a:gd name="connsiteY4" fmla="*/ 373607 h 373630"/>
                <a:gd name="connsiteX5" fmla="*/ 108157 w 219993"/>
                <a:gd name="connsiteY5" fmla="*/ 275182 h 373630"/>
                <a:gd name="connsiteX6" fmla="*/ 95457 w 219993"/>
                <a:gd name="connsiteY6" fmla="*/ 91032 h 373630"/>
                <a:gd name="connsiteX7" fmla="*/ 57357 w 219993"/>
                <a:gd name="connsiteY7" fmla="*/ 27532 h 373630"/>
                <a:gd name="connsiteX8" fmla="*/ 76407 w 219993"/>
                <a:gd name="connsiteY8" fmla="*/ 84682 h 373630"/>
                <a:gd name="connsiteX9" fmla="*/ 108157 w 219993"/>
                <a:gd name="connsiteY9" fmla="*/ 40232 h 373630"/>
                <a:gd name="connsiteX10" fmla="*/ 219282 w 219993"/>
                <a:gd name="connsiteY10" fmla="*/ 5307 h 37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993" h="373630">
                  <a:moveTo>
                    <a:pt x="219282" y="5307"/>
                  </a:moveTo>
                  <a:cubicBezTo>
                    <a:pt x="227220" y="25945"/>
                    <a:pt x="166365" y="115374"/>
                    <a:pt x="155782" y="164057"/>
                  </a:cubicBezTo>
                  <a:cubicBezTo>
                    <a:pt x="145199" y="212740"/>
                    <a:pt x="158428" y="277299"/>
                    <a:pt x="155782" y="297407"/>
                  </a:cubicBezTo>
                  <a:cubicBezTo>
                    <a:pt x="153136" y="317515"/>
                    <a:pt x="165836" y="272007"/>
                    <a:pt x="139907" y="284707"/>
                  </a:cubicBezTo>
                  <a:cubicBezTo>
                    <a:pt x="113978" y="297407"/>
                    <a:pt x="5499" y="375194"/>
                    <a:pt x="207" y="373607"/>
                  </a:cubicBezTo>
                  <a:cubicBezTo>
                    <a:pt x="-5085" y="372020"/>
                    <a:pt x="92282" y="322278"/>
                    <a:pt x="108157" y="275182"/>
                  </a:cubicBezTo>
                  <a:cubicBezTo>
                    <a:pt x="124032" y="228086"/>
                    <a:pt x="103924" y="132307"/>
                    <a:pt x="95457" y="91032"/>
                  </a:cubicBezTo>
                  <a:cubicBezTo>
                    <a:pt x="86990" y="49757"/>
                    <a:pt x="60532" y="28590"/>
                    <a:pt x="57357" y="27532"/>
                  </a:cubicBezTo>
                  <a:cubicBezTo>
                    <a:pt x="54182" y="26474"/>
                    <a:pt x="67940" y="82565"/>
                    <a:pt x="76407" y="84682"/>
                  </a:cubicBezTo>
                  <a:cubicBezTo>
                    <a:pt x="84874" y="86799"/>
                    <a:pt x="88049" y="50286"/>
                    <a:pt x="108157" y="40232"/>
                  </a:cubicBezTo>
                  <a:cubicBezTo>
                    <a:pt x="128265" y="30178"/>
                    <a:pt x="211344" y="-15331"/>
                    <a:pt x="219282" y="53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701BCBED-4C82-874D-6F41-0FCAB71C9EDC}"/>
                </a:ext>
              </a:extLst>
            </p:cNvPr>
            <p:cNvSpPr/>
            <p:nvPr/>
          </p:nvSpPr>
          <p:spPr>
            <a:xfrm>
              <a:off x="7905694" y="1581144"/>
              <a:ext cx="412913" cy="594341"/>
            </a:xfrm>
            <a:custGeom>
              <a:avLst/>
              <a:gdLst>
                <a:gd name="connsiteX0" fmla="*/ 412806 w 412913"/>
                <a:gd name="connsiteY0" fmla="*/ 6 h 594341"/>
                <a:gd name="connsiteX1" fmla="*/ 238181 w 412913"/>
                <a:gd name="connsiteY1" fmla="*/ 180981 h 594341"/>
                <a:gd name="connsiteX2" fmla="*/ 269931 w 412913"/>
                <a:gd name="connsiteY2" fmla="*/ 215906 h 594341"/>
                <a:gd name="connsiteX3" fmla="*/ 269931 w 412913"/>
                <a:gd name="connsiteY3" fmla="*/ 273056 h 594341"/>
                <a:gd name="connsiteX4" fmla="*/ 238181 w 412913"/>
                <a:gd name="connsiteY4" fmla="*/ 387356 h 594341"/>
                <a:gd name="connsiteX5" fmla="*/ 241356 w 412913"/>
                <a:gd name="connsiteY5" fmla="*/ 441331 h 594341"/>
                <a:gd name="connsiteX6" fmla="*/ 56 w 412913"/>
                <a:gd name="connsiteY6" fmla="*/ 593731 h 594341"/>
                <a:gd name="connsiteX7" fmla="*/ 219131 w 412913"/>
                <a:gd name="connsiteY7" fmla="*/ 485781 h 594341"/>
                <a:gd name="connsiteX8" fmla="*/ 254056 w 412913"/>
                <a:gd name="connsiteY8" fmla="*/ 269881 h 594341"/>
                <a:gd name="connsiteX9" fmla="*/ 209606 w 412913"/>
                <a:gd name="connsiteY9" fmla="*/ 174631 h 594341"/>
                <a:gd name="connsiteX10" fmla="*/ 412806 w 412913"/>
                <a:gd name="connsiteY10" fmla="*/ 6 h 59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2913" h="594341">
                  <a:moveTo>
                    <a:pt x="412806" y="6"/>
                  </a:moveTo>
                  <a:cubicBezTo>
                    <a:pt x="417568" y="1064"/>
                    <a:pt x="261993" y="144998"/>
                    <a:pt x="238181" y="180981"/>
                  </a:cubicBezTo>
                  <a:cubicBezTo>
                    <a:pt x="214369" y="216964"/>
                    <a:pt x="264639" y="200560"/>
                    <a:pt x="269931" y="215906"/>
                  </a:cubicBezTo>
                  <a:cubicBezTo>
                    <a:pt x="275223" y="231252"/>
                    <a:pt x="275223" y="244481"/>
                    <a:pt x="269931" y="273056"/>
                  </a:cubicBezTo>
                  <a:cubicBezTo>
                    <a:pt x="264639" y="301631"/>
                    <a:pt x="242943" y="359310"/>
                    <a:pt x="238181" y="387356"/>
                  </a:cubicBezTo>
                  <a:cubicBezTo>
                    <a:pt x="233419" y="415402"/>
                    <a:pt x="281043" y="406935"/>
                    <a:pt x="241356" y="441331"/>
                  </a:cubicBezTo>
                  <a:cubicBezTo>
                    <a:pt x="201669" y="475727"/>
                    <a:pt x="3760" y="586323"/>
                    <a:pt x="56" y="593731"/>
                  </a:cubicBezTo>
                  <a:cubicBezTo>
                    <a:pt x="-3648" y="601139"/>
                    <a:pt x="176798" y="539756"/>
                    <a:pt x="219131" y="485781"/>
                  </a:cubicBezTo>
                  <a:cubicBezTo>
                    <a:pt x="261464" y="431806"/>
                    <a:pt x="255643" y="321739"/>
                    <a:pt x="254056" y="269881"/>
                  </a:cubicBezTo>
                  <a:cubicBezTo>
                    <a:pt x="252468" y="218023"/>
                    <a:pt x="179973" y="212731"/>
                    <a:pt x="209606" y="174631"/>
                  </a:cubicBezTo>
                  <a:cubicBezTo>
                    <a:pt x="239239" y="136531"/>
                    <a:pt x="408044" y="-1052"/>
                    <a:pt x="412806" y="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DD9BD1F1-291C-B661-8CAE-44F869E478BC}"/>
                </a:ext>
              </a:extLst>
            </p:cNvPr>
            <p:cNvSpPr/>
            <p:nvPr/>
          </p:nvSpPr>
          <p:spPr>
            <a:xfrm>
              <a:off x="7196494" y="2174862"/>
              <a:ext cx="294493" cy="190810"/>
            </a:xfrm>
            <a:custGeom>
              <a:avLst/>
              <a:gdLst>
                <a:gd name="connsiteX0" fmla="*/ 1231 w 294493"/>
                <a:gd name="connsiteY0" fmla="*/ 9538 h 190810"/>
                <a:gd name="connsiteX1" fmla="*/ 293331 w 294493"/>
                <a:gd name="connsiteY1" fmla="*/ 6363 h 190810"/>
                <a:gd name="connsiteX2" fmla="*/ 102831 w 294493"/>
                <a:gd name="connsiteY2" fmla="*/ 98438 h 190810"/>
                <a:gd name="connsiteX3" fmla="*/ 86956 w 294493"/>
                <a:gd name="connsiteY3" fmla="*/ 190513 h 190810"/>
                <a:gd name="connsiteX4" fmla="*/ 42506 w 294493"/>
                <a:gd name="connsiteY4" fmla="*/ 66688 h 190810"/>
                <a:gd name="connsiteX5" fmla="*/ 86956 w 294493"/>
                <a:gd name="connsiteY5" fmla="*/ 114313 h 190810"/>
                <a:gd name="connsiteX6" fmla="*/ 172681 w 294493"/>
                <a:gd name="connsiteY6" fmla="*/ 69863 h 190810"/>
                <a:gd name="connsiteX7" fmla="*/ 188556 w 294493"/>
                <a:gd name="connsiteY7" fmla="*/ 22238 h 190810"/>
                <a:gd name="connsiteX8" fmla="*/ 1231 w 294493"/>
                <a:gd name="connsiteY8" fmla="*/ 9538 h 19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493" h="190810">
                  <a:moveTo>
                    <a:pt x="1231" y="9538"/>
                  </a:moveTo>
                  <a:cubicBezTo>
                    <a:pt x="18694" y="6892"/>
                    <a:pt x="276398" y="-8454"/>
                    <a:pt x="293331" y="6363"/>
                  </a:cubicBezTo>
                  <a:cubicBezTo>
                    <a:pt x="310264" y="21180"/>
                    <a:pt x="137227" y="67746"/>
                    <a:pt x="102831" y="98438"/>
                  </a:cubicBezTo>
                  <a:cubicBezTo>
                    <a:pt x="68435" y="129130"/>
                    <a:pt x="97010" y="195805"/>
                    <a:pt x="86956" y="190513"/>
                  </a:cubicBezTo>
                  <a:cubicBezTo>
                    <a:pt x="76902" y="185221"/>
                    <a:pt x="42506" y="79388"/>
                    <a:pt x="42506" y="66688"/>
                  </a:cubicBezTo>
                  <a:cubicBezTo>
                    <a:pt x="42506" y="53988"/>
                    <a:pt x="65260" y="113784"/>
                    <a:pt x="86956" y="114313"/>
                  </a:cubicBezTo>
                  <a:cubicBezTo>
                    <a:pt x="108652" y="114842"/>
                    <a:pt x="155748" y="85209"/>
                    <a:pt x="172681" y="69863"/>
                  </a:cubicBezTo>
                  <a:cubicBezTo>
                    <a:pt x="189614" y="54517"/>
                    <a:pt x="219777" y="34938"/>
                    <a:pt x="188556" y="22238"/>
                  </a:cubicBezTo>
                  <a:cubicBezTo>
                    <a:pt x="157335" y="9538"/>
                    <a:pt x="-16232" y="12184"/>
                    <a:pt x="1231" y="95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42BDE7BF-5FA4-A6A6-E3C0-F02E4322B00D}"/>
                </a:ext>
              </a:extLst>
            </p:cNvPr>
            <p:cNvSpPr/>
            <p:nvPr/>
          </p:nvSpPr>
          <p:spPr>
            <a:xfrm>
              <a:off x="7997723" y="1844675"/>
              <a:ext cx="549398" cy="1031572"/>
            </a:xfrm>
            <a:custGeom>
              <a:avLst/>
              <a:gdLst>
                <a:gd name="connsiteX0" fmla="*/ 549377 w 549398"/>
                <a:gd name="connsiteY0" fmla="*/ 0 h 1031572"/>
                <a:gd name="connsiteX1" fmla="*/ 381102 w 549398"/>
                <a:gd name="connsiteY1" fmla="*/ 333375 h 1031572"/>
                <a:gd name="connsiteX2" fmla="*/ 466827 w 549398"/>
                <a:gd name="connsiteY2" fmla="*/ 619125 h 1031572"/>
                <a:gd name="connsiteX3" fmla="*/ 384277 w 549398"/>
                <a:gd name="connsiteY3" fmla="*/ 549275 h 1031572"/>
                <a:gd name="connsiteX4" fmla="*/ 428727 w 549398"/>
                <a:gd name="connsiteY4" fmla="*/ 768350 h 1031572"/>
                <a:gd name="connsiteX5" fmla="*/ 142977 w 549398"/>
                <a:gd name="connsiteY5" fmla="*/ 774700 h 1031572"/>
                <a:gd name="connsiteX6" fmla="*/ 3277 w 549398"/>
                <a:gd name="connsiteY6" fmla="*/ 863600 h 1031572"/>
                <a:gd name="connsiteX7" fmla="*/ 273152 w 549398"/>
                <a:gd name="connsiteY7" fmla="*/ 898525 h 1031572"/>
                <a:gd name="connsiteX8" fmla="*/ 92177 w 549398"/>
                <a:gd name="connsiteY8" fmla="*/ 1016000 h 1031572"/>
                <a:gd name="connsiteX9" fmla="*/ 349352 w 549398"/>
                <a:gd name="connsiteY9" fmla="*/ 1025525 h 1031572"/>
                <a:gd name="connsiteX10" fmla="*/ 339827 w 549398"/>
                <a:gd name="connsiteY10" fmla="*/ 971550 h 1031572"/>
                <a:gd name="connsiteX11" fmla="*/ 139802 w 549398"/>
                <a:gd name="connsiteY11" fmla="*/ 882650 h 1031572"/>
                <a:gd name="connsiteX12" fmla="*/ 123927 w 549398"/>
                <a:gd name="connsiteY12" fmla="*/ 838200 h 1031572"/>
                <a:gd name="connsiteX13" fmla="*/ 498577 w 549398"/>
                <a:gd name="connsiteY13" fmla="*/ 650875 h 1031572"/>
                <a:gd name="connsiteX14" fmla="*/ 368402 w 549398"/>
                <a:gd name="connsiteY14" fmla="*/ 333375 h 1031572"/>
                <a:gd name="connsiteX15" fmla="*/ 549377 w 549398"/>
                <a:gd name="connsiteY15" fmla="*/ 0 h 10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9398" h="1031572">
                  <a:moveTo>
                    <a:pt x="549377" y="0"/>
                  </a:moveTo>
                  <a:cubicBezTo>
                    <a:pt x="551494" y="0"/>
                    <a:pt x="394860" y="230188"/>
                    <a:pt x="381102" y="333375"/>
                  </a:cubicBezTo>
                  <a:cubicBezTo>
                    <a:pt x="367344" y="436562"/>
                    <a:pt x="466298" y="583142"/>
                    <a:pt x="466827" y="619125"/>
                  </a:cubicBezTo>
                  <a:cubicBezTo>
                    <a:pt x="467356" y="655108"/>
                    <a:pt x="390627" y="524404"/>
                    <a:pt x="384277" y="549275"/>
                  </a:cubicBezTo>
                  <a:cubicBezTo>
                    <a:pt x="377927" y="574146"/>
                    <a:pt x="468944" y="730779"/>
                    <a:pt x="428727" y="768350"/>
                  </a:cubicBezTo>
                  <a:cubicBezTo>
                    <a:pt x="388510" y="805921"/>
                    <a:pt x="213885" y="758825"/>
                    <a:pt x="142977" y="774700"/>
                  </a:cubicBezTo>
                  <a:cubicBezTo>
                    <a:pt x="72069" y="790575"/>
                    <a:pt x="-18419" y="842963"/>
                    <a:pt x="3277" y="863600"/>
                  </a:cubicBezTo>
                  <a:cubicBezTo>
                    <a:pt x="24973" y="884238"/>
                    <a:pt x="258335" y="873125"/>
                    <a:pt x="273152" y="898525"/>
                  </a:cubicBezTo>
                  <a:cubicBezTo>
                    <a:pt x="287969" y="923925"/>
                    <a:pt x="79477" y="994833"/>
                    <a:pt x="92177" y="1016000"/>
                  </a:cubicBezTo>
                  <a:cubicBezTo>
                    <a:pt x="104877" y="1037167"/>
                    <a:pt x="308077" y="1032933"/>
                    <a:pt x="349352" y="1025525"/>
                  </a:cubicBezTo>
                  <a:cubicBezTo>
                    <a:pt x="390627" y="1018117"/>
                    <a:pt x="374752" y="995362"/>
                    <a:pt x="339827" y="971550"/>
                  </a:cubicBezTo>
                  <a:cubicBezTo>
                    <a:pt x="304902" y="947738"/>
                    <a:pt x="175785" y="904875"/>
                    <a:pt x="139802" y="882650"/>
                  </a:cubicBezTo>
                  <a:cubicBezTo>
                    <a:pt x="103819" y="860425"/>
                    <a:pt x="64131" y="876829"/>
                    <a:pt x="123927" y="838200"/>
                  </a:cubicBezTo>
                  <a:cubicBezTo>
                    <a:pt x="183723" y="799571"/>
                    <a:pt x="457831" y="735013"/>
                    <a:pt x="498577" y="650875"/>
                  </a:cubicBezTo>
                  <a:cubicBezTo>
                    <a:pt x="539323" y="566737"/>
                    <a:pt x="358877" y="439208"/>
                    <a:pt x="368402" y="333375"/>
                  </a:cubicBezTo>
                  <a:cubicBezTo>
                    <a:pt x="377927" y="227542"/>
                    <a:pt x="547260" y="0"/>
                    <a:pt x="54937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7928FD7F-EA9D-AC28-15DE-5695DA2DB84C}"/>
                </a:ext>
              </a:extLst>
            </p:cNvPr>
            <p:cNvSpPr/>
            <p:nvPr/>
          </p:nvSpPr>
          <p:spPr>
            <a:xfrm>
              <a:off x="6797535" y="773483"/>
              <a:ext cx="345633" cy="1336107"/>
            </a:xfrm>
            <a:custGeom>
              <a:avLst/>
              <a:gdLst>
                <a:gd name="connsiteX0" fmla="*/ 333515 w 345633"/>
                <a:gd name="connsiteY0" fmla="*/ 290142 h 1336107"/>
                <a:gd name="connsiteX1" fmla="*/ 187465 w 345633"/>
                <a:gd name="connsiteY1" fmla="*/ 804492 h 1336107"/>
                <a:gd name="connsiteX2" fmla="*/ 343040 w 345633"/>
                <a:gd name="connsiteY2" fmla="*/ 1312492 h 1336107"/>
                <a:gd name="connsiteX3" fmla="*/ 270015 w 345633"/>
                <a:gd name="connsiteY3" fmla="*/ 1204542 h 1336107"/>
                <a:gd name="connsiteX4" fmla="*/ 82690 w 345633"/>
                <a:gd name="connsiteY4" fmla="*/ 785442 h 1336107"/>
                <a:gd name="connsiteX5" fmla="*/ 92215 w 345633"/>
                <a:gd name="connsiteY5" fmla="*/ 953717 h 1336107"/>
                <a:gd name="connsiteX6" fmla="*/ 19190 w 345633"/>
                <a:gd name="connsiteY6" fmla="*/ 334592 h 1336107"/>
                <a:gd name="connsiteX7" fmla="*/ 140 w 345633"/>
                <a:gd name="connsiteY7" fmla="*/ 563192 h 1336107"/>
                <a:gd name="connsiteX8" fmla="*/ 25540 w 345633"/>
                <a:gd name="connsiteY8" fmla="*/ 26617 h 1336107"/>
                <a:gd name="connsiteX9" fmla="*/ 111265 w 345633"/>
                <a:gd name="connsiteY9" fmla="*/ 86942 h 1336107"/>
                <a:gd name="connsiteX10" fmla="*/ 114440 w 345633"/>
                <a:gd name="connsiteY10" fmla="*/ 134567 h 1336107"/>
                <a:gd name="connsiteX11" fmla="*/ 98565 w 345633"/>
                <a:gd name="connsiteY11" fmla="*/ 534617 h 1336107"/>
                <a:gd name="connsiteX12" fmla="*/ 260490 w 345633"/>
                <a:gd name="connsiteY12" fmla="*/ 144092 h 1336107"/>
                <a:gd name="connsiteX13" fmla="*/ 168415 w 345633"/>
                <a:gd name="connsiteY13" fmla="*/ 407617 h 1336107"/>
                <a:gd name="connsiteX14" fmla="*/ 333515 w 345633"/>
                <a:gd name="connsiteY14" fmla="*/ 290142 h 133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5633" h="1336107">
                  <a:moveTo>
                    <a:pt x="333515" y="290142"/>
                  </a:moveTo>
                  <a:cubicBezTo>
                    <a:pt x="336690" y="356288"/>
                    <a:pt x="185877" y="634100"/>
                    <a:pt x="187465" y="804492"/>
                  </a:cubicBezTo>
                  <a:cubicBezTo>
                    <a:pt x="189052" y="974884"/>
                    <a:pt x="329282" y="1245817"/>
                    <a:pt x="343040" y="1312492"/>
                  </a:cubicBezTo>
                  <a:cubicBezTo>
                    <a:pt x="356798" y="1379167"/>
                    <a:pt x="313407" y="1292384"/>
                    <a:pt x="270015" y="1204542"/>
                  </a:cubicBezTo>
                  <a:cubicBezTo>
                    <a:pt x="226623" y="1116700"/>
                    <a:pt x="112323" y="827246"/>
                    <a:pt x="82690" y="785442"/>
                  </a:cubicBezTo>
                  <a:cubicBezTo>
                    <a:pt x="53057" y="743638"/>
                    <a:pt x="102798" y="1028859"/>
                    <a:pt x="92215" y="953717"/>
                  </a:cubicBezTo>
                  <a:cubicBezTo>
                    <a:pt x="81632" y="878575"/>
                    <a:pt x="34536" y="399680"/>
                    <a:pt x="19190" y="334592"/>
                  </a:cubicBezTo>
                  <a:cubicBezTo>
                    <a:pt x="3844" y="269504"/>
                    <a:pt x="-918" y="614521"/>
                    <a:pt x="140" y="563192"/>
                  </a:cubicBezTo>
                  <a:cubicBezTo>
                    <a:pt x="1198" y="511863"/>
                    <a:pt x="7019" y="105992"/>
                    <a:pt x="25540" y="26617"/>
                  </a:cubicBezTo>
                  <a:cubicBezTo>
                    <a:pt x="44061" y="-52758"/>
                    <a:pt x="96448" y="68950"/>
                    <a:pt x="111265" y="86942"/>
                  </a:cubicBezTo>
                  <a:cubicBezTo>
                    <a:pt x="126082" y="104934"/>
                    <a:pt x="116557" y="59955"/>
                    <a:pt x="114440" y="134567"/>
                  </a:cubicBezTo>
                  <a:cubicBezTo>
                    <a:pt x="112323" y="209179"/>
                    <a:pt x="74223" y="533030"/>
                    <a:pt x="98565" y="534617"/>
                  </a:cubicBezTo>
                  <a:cubicBezTo>
                    <a:pt x="122907" y="536205"/>
                    <a:pt x="248848" y="165259"/>
                    <a:pt x="260490" y="144092"/>
                  </a:cubicBezTo>
                  <a:cubicBezTo>
                    <a:pt x="272132" y="122925"/>
                    <a:pt x="150952" y="381159"/>
                    <a:pt x="168415" y="407617"/>
                  </a:cubicBezTo>
                  <a:cubicBezTo>
                    <a:pt x="185878" y="434075"/>
                    <a:pt x="330340" y="223996"/>
                    <a:pt x="333515" y="2901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EA6D0F52-6729-B3C0-71B2-6F339FCDEEA2}"/>
                </a:ext>
              </a:extLst>
            </p:cNvPr>
            <p:cNvSpPr/>
            <p:nvPr/>
          </p:nvSpPr>
          <p:spPr>
            <a:xfrm>
              <a:off x="7222967" y="345731"/>
              <a:ext cx="1766794" cy="1386834"/>
            </a:xfrm>
            <a:custGeom>
              <a:avLst/>
              <a:gdLst>
                <a:gd name="connsiteX0" fmla="*/ 60483 w 1766794"/>
                <a:gd name="connsiteY0" fmla="*/ 467069 h 1386834"/>
                <a:gd name="connsiteX1" fmla="*/ 200183 w 1766794"/>
                <a:gd name="connsiteY1" fmla="*/ 362294 h 1386834"/>
                <a:gd name="connsiteX2" fmla="*/ 705008 w 1766794"/>
                <a:gd name="connsiteY2" fmla="*/ 19394 h 1386834"/>
                <a:gd name="connsiteX3" fmla="*/ 155733 w 1766794"/>
                <a:gd name="connsiteY3" fmla="*/ 51144 h 1386834"/>
                <a:gd name="connsiteX4" fmla="*/ 273208 w 1766794"/>
                <a:gd name="connsiteY4" fmla="*/ 120994 h 1386834"/>
                <a:gd name="connsiteX5" fmla="*/ 708183 w 1766794"/>
                <a:gd name="connsiteY5" fmla="*/ 146394 h 1386834"/>
                <a:gd name="connsiteX6" fmla="*/ 1152683 w 1766794"/>
                <a:gd name="connsiteY6" fmla="*/ 501994 h 1386834"/>
                <a:gd name="connsiteX7" fmla="*/ 1012983 w 1766794"/>
                <a:gd name="connsiteY7" fmla="*/ 333719 h 1386834"/>
                <a:gd name="connsiteX8" fmla="*/ 1733708 w 1766794"/>
                <a:gd name="connsiteY8" fmla="*/ 1060794 h 1386834"/>
                <a:gd name="connsiteX9" fmla="*/ 1635283 w 1766794"/>
                <a:gd name="connsiteY9" fmla="*/ 962369 h 1386834"/>
                <a:gd name="connsiteX10" fmla="*/ 1543208 w 1766794"/>
                <a:gd name="connsiteY10" fmla="*/ 994119 h 1386834"/>
                <a:gd name="connsiteX11" fmla="*/ 1289208 w 1766794"/>
                <a:gd name="connsiteY11" fmla="*/ 984594 h 1386834"/>
                <a:gd name="connsiteX12" fmla="*/ 1314608 w 1766794"/>
                <a:gd name="connsiteY12" fmla="*/ 1381469 h 1386834"/>
                <a:gd name="connsiteX13" fmla="*/ 1200308 w 1766794"/>
                <a:gd name="connsiteY13" fmla="*/ 1187794 h 1386834"/>
                <a:gd name="connsiteX14" fmla="*/ 787558 w 1766794"/>
                <a:gd name="connsiteY14" fmla="*/ 819494 h 1386834"/>
                <a:gd name="connsiteX15" fmla="*/ 28733 w 1766794"/>
                <a:gd name="connsiteY15" fmla="*/ 994119 h 1386834"/>
                <a:gd name="connsiteX16" fmla="*/ 219233 w 1766794"/>
                <a:gd name="connsiteY16" fmla="*/ 876644 h 1386834"/>
                <a:gd name="connsiteX17" fmla="*/ 784383 w 1766794"/>
                <a:gd name="connsiteY17" fmla="*/ 816319 h 1386834"/>
                <a:gd name="connsiteX18" fmla="*/ 1114583 w 1766794"/>
                <a:gd name="connsiteY18" fmla="*/ 778219 h 1386834"/>
                <a:gd name="connsiteX19" fmla="*/ 844708 w 1766794"/>
                <a:gd name="connsiteY19" fmla="*/ 340069 h 1386834"/>
                <a:gd name="connsiteX20" fmla="*/ 631983 w 1766794"/>
                <a:gd name="connsiteY20" fmla="*/ 270219 h 1386834"/>
                <a:gd name="connsiteX21" fmla="*/ 60483 w 1766794"/>
                <a:gd name="connsiteY21" fmla="*/ 467069 h 138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66794" h="1386834">
                  <a:moveTo>
                    <a:pt x="60483" y="467069"/>
                  </a:moveTo>
                  <a:cubicBezTo>
                    <a:pt x="-11484" y="482415"/>
                    <a:pt x="92762" y="436906"/>
                    <a:pt x="200183" y="362294"/>
                  </a:cubicBezTo>
                  <a:cubicBezTo>
                    <a:pt x="307604" y="287682"/>
                    <a:pt x="712416" y="71252"/>
                    <a:pt x="705008" y="19394"/>
                  </a:cubicBezTo>
                  <a:cubicBezTo>
                    <a:pt x="697600" y="-32464"/>
                    <a:pt x="227700" y="34211"/>
                    <a:pt x="155733" y="51144"/>
                  </a:cubicBezTo>
                  <a:cubicBezTo>
                    <a:pt x="83766" y="68077"/>
                    <a:pt x="181133" y="105119"/>
                    <a:pt x="273208" y="120994"/>
                  </a:cubicBezTo>
                  <a:cubicBezTo>
                    <a:pt x="365283" y="136869"/>
                    <a:pt x="561604" y="82894"/>
                    <a:pt x="708183" y="146394"/>
                  </a:cubicBezTo>
                  <a:cubicBezTo>
                    <a:pt x="854762" y="209894"/>
                    <a:pt x="1101883" y="470773"/>
                    <a:pt x="1152683" y="501994"/>
                  </a:cubicBezTo>
                  <a:cubicBezTo>
                    <a:pt x="1203483" y="533215"/>
                    <a:pt x="916145" y="240586"/>
                    <a:pt x="1012983" y="333719"/>
                  </a:cubicBezTo>
                  <a:cubicBezTo>
                    <a:pt x="1109821" y="426852"/>
                    <a:pt x="1629991" y="956019"/>
                    <a:pt x="1733708" y="1060794"/>
                  </a:cubicBezTo>
                  <a:cubicBezTo>
                    <a:pt x="1837425" y="1165569"/>
                    <a:pt x="1667033" y="973481"/>
                    <a:pt x="1635283" y="962369"/>
                  </a:cubicBezTo>
                  <a:cubicBezTo>
                    <a:pt x="1603533" y="951257"/>
                    <a:pt x="1600887" y="990415"/>
                    <a:pt x="1543208" y="994119"/>
                  </a:cubicBezTo>
                  <a:cubicBezTo>
                    <a:pt x="1485529" y="997823"/>
                    <a:pt x="1327308" y="920036"/>
                    <a:pt x="1289208" y="984594"/>
                  </a:cubicBezTo>
                  <a:cubicBezTo>
                    <a:pt x="1251108" y="1049152"/>
                    <a:pt x="1329425" y="1347602"/>
                    <a:pt x="1314608" y="1381469"/>
                  </a:cubicBezTo>
                  <a:cubicBezTo>
                    <a:pt x="1299791" y="1415336"/>
                    <a:pt x="1288150" y="1281456"/>
                    <a:pt x="1200308" y="1187794"/>
                  </a:cubicBezTo>
                  <a:cubicBezTo>
                    <a:pt x="1112466" y="1094132"/>
                    <a:pt x="982820" y="851773"/>
                    <a:pt x="787558" y="819494"/>
                  </a:cubicBezTo>
                  <a:cubicBezTo>
                    <a:pt x="592296" y="787215"/>
                    <a:pt x="123454" y="984594"/>
                    <a:pt x="28733" y="994119"/>
                  </a:cubicBezTo>
                  <a:cubicBezTo>
                    <a:pt x="-65988" y="1003644"/>
                    <a:pt x="93291" y="906277"/>
                    <a:pt x="219233" y="876644"/>
                  </a:cubicBezTo>
                  <a:cubicBezTo>
                    <a:pt x="345175" y="847011"/>
                    <a:pt x="784383" y="816319"/>
                    <a:pt x="784383" y="816319"/>
                  </a:cubicBezTo>
                  <a:cubicBezTo>
                    <a:pt x="933608" y="799915"/>
                    <a:pt x="1104529" y="857594"/>
                    <a:pt x="1114583" y="778219"/>
                  </a:cubicBezTo>
                  <a:cubicBezTo>
                    <a:pt x="1124637" y="698844"/>
                    <a:pt x="925141" y="424736"/>
                    <a:pt x="844708" y="340069"/>
                  </a:cubicBezTo>
                  <a:cubicBezTo>
                    <a:pt x="764275" y="255402"/>
                    <a:pt x="763745" y="251169"/>
                    <a:pt x="631983" y="270219"/>
                  </a:cubicBezTo>
                  <a:cubicBezTo>
                    <a:pt x="500221" y="289269"/>
                    <a:pt x="132450" y="451723"/>
                    <a:pt x="60483" y="467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2303B0F9-4D32-0721-0ED3-2C99363CE518}"/>
                </a:ext>
              </a:extLst>
            </p:cNvPr>
            <p:cNvSpPr/>
            <p:nvPr/>
          </p:nvSpPr>
          <p:spPr>
            <a:xfrm>
              <a:off x="8558800" y="1043447"/>
              <a:ext cx="352602" cy="1037868"/>
            </a:xfrm>
            <a:custGeom>
              <a:avLst/>
              <a:gdLst>
                <a:gd name="connsiteX0" fmla="*/ 7350 w 352602"/>
                <a:gd name="connsiteY0" fmla="*/ 67803 h 1037868"/>
                <a:gd name="connsiteX1" fmla="*/ 54975 w 352602"/>
                <a:gd name="connsiteY1" fmla="*/ 118603 h 1037868"/>
                <a:gd name="connsiteX2" fmla="*/ 347075 w 352602"/>
                <a:gd name="connsiteY2" fmla="*/ 582153 h 1037868"/>
                <a:gd name="connsiteX3" fmla="*/ 242300 w 352602"/>
                <a:gd name="connsiteY3" fmla="*/ 836153 h 1037868"/>
                <a:gd name="connsiteX4" fmla="*/ 191500 w 352602"/>
                <a:gd name="connsiteY4" fmla="*/ 785353 h 1037868"/>
                <a:gd name="connsiteX5" fmla="*/ 194675 w 352602"/>
                <a:gd name="connsiteY5" fmla="*/ 864728 h 1037868"/>
                <a:gd name="connsiteX6" fmla="*/ 274050 w 352602"/>
                <a:gd name="connsiteY6" fmla="*/ 1036178 h 1037868"/>
                <a:gd name="connsiteX7" fmla="*/ 255000 w 352602"/>
                <a:gd name="connsiteY7" fmla="*/ 950453 h 1037868"/>
                <a:gd name="connsiteX8" fmla="*/ 35925 w 352602"/>
                <a:gd name="connsiteY8" fmla="*/ 918703 h 1037868"/>
                <a:gd name="connsiteX9" fmla="*/ 156575 w 352602"/>
                <a:gd name="connsiteY9" fmla="*/ 880603 h 1037868"/>
                <a:gd name="connsiteX10" fmla="*/ 270875 w 352602"/>
                <a:gd name="connsiteY10" fmla="*/ 779003 h 1037868"/>
                <a:gd name="connsiteX11" fmla="*/ 296275 w 352602"/>
                <a:gd name="connsiteY11" fmla="*/ 594853 h 1037868"/>
                <a:gd name="connsiteX12" fmla="*/ 121650 w 352602"/>
                <a:gd name="connsiteY12" fmla="*/ 280528 h 1037868"/>
                <a:gd name="connsiteX13" fmla="*/ 13700 w 352602"/>
                <a:gd name="connsiteY13" fmla="*/ 7478 h 1037868"/>
                <a:gd name="connsiteX14" fmla="*/ 7350 w 352602"/>
                <a:gd name="connsiteY14" fmla="*/ 67803 h 103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2602" h="1037868">
                  <a:moveTo>
                    <a:pt x="7350" y="67803"/>
                  </a:moveTo>
                  <a:cubicBezTo>
                    <a:pt x="14229" y="86324"/>
                    <a:pt x="-1646" y="32878"/>
                    <a:pt x="54975" y="118603"/>
                  </a:cubicBezTo>
                  <a:cubicBezTo>
                    <a:pt x="111596" y="204328"/>
                    <a:pt x="315854" y="462561"/>
                    <a:pt x="347075" y="582153"/>
                  </a:cubicBezTo>
                  <a:cubicBezTo>
                    <a:pt x="378296" y="701745"/>
                    <a:pt x="268229" y="802286"/>
                    <a:pt x="242300" y="836153"/>
                  </a:cubicBezTo>
                  <a:cubicBezTo>
                    <a:pt x="216371" y="870020"/>
                    <a:pt x="199438" y="780591"/>
                    <a:pt x="191500" y="785353"/>
                  </a:cubicBezTo>
                  <a:cubicBezTo>
                    <a:pt x="183563" y="790116"/>
                    <a:pt x="180917" y="822924"/>
                    <a:pt x="194675" y="864728"/>
                  </a:cubicBezTo>
                  <a:cubicBezTo>
                    <a:pt x="208433" y="906532"/>
                    <a:pt x="263996" y="1021891"/>
                    <a:pt x="274050" y="1036178"/>
                  </a:cubicBezTo>
                  <a:cubicBezTo>
                    <a:pt x="284104" y="1050465"/>
                    <a:pt x="294687" y="970032"/>
                    <a:pt x="255000" y="950453"/>
                  </a:cubicBezTo>
                  <a:cubicBezTo>
                    <a:pt x="215313" y="930874"/>
                    <a:pt x="52329" y="930345"/>
                    <a:pt x="35925" y="918703"/>
                  </a:cubicBezTo>
                  <a:cubicBezTo>
                    <a:pt x="19521" y="907061"/>
                    <a:pt x="117417" y="903886"/>
                    <a:pt x="156575" y="880603"/>
                  </a:cubicBezTo>
                  <a:cubicBezTo>
                    <a:pt x="195733" y="857320"/>
                    <a:pt x="247592" y="826628"/>
                    <a:pt x="270875" y="779003"/>
                  </a:cubicBezTo>
                  <a:cubicBezTo>
                    <a:pt x="294158" y="731378"/>
                    <a:pt x="321146" y="677932"/>
                    <a:pt x="296275" y="594853"/>
                  </a:cubicBezTo>
                  <a:cubicBezTo>
                    <a:pt x="271404" y="511774"/>
                    <a:pt x="168746" y="378424"/>
                    <a:pt x="121650" y="280528"/>
                  </a:cubicBezTo>
                  <a:cubicBezTo>
                    <a:pt x="74554" y="182632"/>
                    <a:pt x="34867" y="38170"/>
                    <a:pt x="13700" y="7478"/>
                  </a:cubicBezTo>
                  <a:cubicBezTo>
                    <a:pt x="-7467" y="-23214"/>
                    <a:pt x="471" y="49282"/>
                    <a:pt x="7350" y="678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ED006E78-DD7B-243D-45C2-5E88C5FE060E}"/>
                </a:ext>
              </a:extLst>
            </p:cNvPr>
            <p:cNvSpPr/>
            <p:nvPr/>
          </p:nvSpPr>
          <p:spPr>
            <a:xfrm>
              <a:off x="8552314" y="1253307"/>
              <a:ext cx="259044" cy="617613"/>
            </a:xfrm>
            <a:custGeom>
              <a:avLst/>
              <a:gdLst>
                <a:gd name="connsiteX0" fmla="*/ 4311 w 259044"/>
                <a:gd name="connsiteY0" fmla="*/ 818 h 617613"/>
                <a:gd name="connsiteX1" fmla="*/ 245611 w 259044"/>
                <a:gd name="connsiteY1" fmla="*/ 381818 h 617613"/>
                <a:gd name="connsiteX2" fmla="*/ 80511 w 259044"/>
                <a:gd name="connsiteY2" fmla="*/ 578668 h 617613"/>
                <a:gd name="connsiteX3" fmla="*/ 90036 w 259044"/>
                <a:gd name="connsiteY3" fmla="*/ 534218 h 617613"/>
                <a:gd name="connsiteX4" fmla="*/ 4311 w 259044"/>
                <a:gd name="connsiteY4" fmla="*/ 613593 h 617613"/>
                <a:gd name="connsiteX5" fmla="*/ 245611 w 259044"/>
                <a:gd name="connsiteY5" fmla="*/ 384993 h 617613"/>
                <a:gd name="connsiteX6" fmla="*/ 204336 w 259044"/>
                <a:gd name="connsiteY6" fmla="*/ 283393 h 617613"/>
                <a:gd name="connsiteX7" fmla="*/ 4311 w 259044"/>
                <a:gd name="connsiteY7" fmla="*/ 818 h 61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44" h="617613">
                  <a:moveTo>
                    <a:pt x="4311" y="818"/>
                  </a:moveTo>
                  <a:cubicBezTo>
                    <a:pt x="11190" y="17222"/>
                    <a:pt x="232911" y="285510"/>
                    <a:pt x="245611" y="381818"/>
                  </a:cubicBezTo>
                  <a:cubicBezTo>
                    <a:pt x="258311" y="478126"/>
                    <a:pt x="106440" y="553268"/>
                    <a:pt x="80511" y="578668"/>
                  </a:cubicBezTo>
                  <a:cubicBezTo>
                    <a:pt x="54582" y="604068"/>
                    <a:pt x="102736" y="528397"/>
                    <a:pt x="90036" y="534218"/>
                  </a:cubicBezTo>
                  <a:cubicBezTo>
                    <a:pt x="77336" y="540039"/>
                    <a:pt x="-21618" y="638464"/>
                    <a:pt x="4311" y="613593"/>
                  </a:cubicBezTo>
                  <a:cubicBezTo>
                    <a:pt x="30240" y="588722"/>
                    <a:pt x="212274" y="440026"/>
                    <a:pt x="245611" y="384993"/>
                  </a:cubicBezTo>
                  <a:cubicBezTo>
                    <a:pt x="278949" y="329960"/>
                    <a:pt x="244553" y="347422"/>
                    <a:pt x="204336" y="283393"/>
                  </a:cubicBezTo>
                  <a:cubicBezTo>
                    <a:pt x="164119" y="219364"/>
                    <a:pt x="-2568" y="-15586"/>
                    <a:pt x="4311" y="8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775A0A41-71EC-AE2E-F45D-9C7485A3CA68}"/>
                </a:ext>
              </a:extLst>
            </p:cNvPr>
            <p:cNvSpPr/>
            <p:nvPr/>
          </p:nvSpPr>
          <p:spPr>
            <a:xfrm>
              <a:off x="8448663" y="1225254"/>
              <a:ext cx="362203" cy="715660"/>
            </a:xfrm>
            <a:custGeom>
              <a:avLst/>
              <a:gdLst>
                <a:gd name="connsiteX0" fmla="*/ 12 w 362203"/>
                <a:gd name="connsiteY0" fmla="*/ 296 h 715660"/>
                <a:gd name="connsiteX1" fmla="*/ 190512 w 362203"/>
                <a:gd name="connsiteY1" fmla="*/ 314621 h 715660"/>
                <a:gd name="connsiteX2" fmla="*/ 161937 w 362203"/>
                <a:gd name="connsiteY2" fmla="*/ 447971 h 715660"/>
                <a:gd name="connsiteX3" fmla="*/ 177812 w 362203"/>
                <a:gd name="connsiteY3" fmla="*/ 540046 h 715660"/>
                <a:gd name="connsiteX4" fmla="*/ 114312 w 362203"/>
                <a:gd name="connsiteY4" fmla="*/ 714671 h 715660"/>
                <a:gd name="connsiteX5" fmla="*/ 269887 w 362203"/>
                <a:gd name="connsiteY5" fmla="*/ 454321 h 715660"/>
                <a:gd name="connsiteX6" fmla="*/ 361962 w 362203"/>
                <a:gd name="connsiteY6" fmla="*/ 438446 h 715660"/>
                <a:gd name="connsiteX7" fmla="*/ 292112 w 362203"/>
                <a:gd name="connsiteY7" fmla="*/ 374946 h 715660"/>
                <a:gd name="connsiteX8" fmla="*/ 158762 w 362203"/>
                <a:gd name="connsiteY8" fmla="*/ 63796 h 715660"/>
                <a:gd name="connsiteX9" fmla="*/ 219087 w 362203"/>
                <a:gd name="connsiteY9" fmla="*/ 441621 h 715660"/>
                <a:gd name="connsiteX10" fmla="*/ 180987 w 362203"/>
                <a:gd name="connsiteY10" fmla="*/ 260646 h 715660"/>
                <a:gd name="connsiteX11" fmla="*/ 12 w 362203"/>
                <a:gd name="connsiteY11" fmla="*/ 296 h 71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2203" h="715660">
                  <a:moveTo>
                    <a:pt x="12" y="296"/>
                  </a:moveTo>
                  <a:cubicBezTo>
                    <a:pt x="1599" y="9292"/>
                    <a:pt x="163525" y="240009"/>
                    <a:pt x="190512" y="314621"/>
                  </a:cubicBezTo>
                  <a:cubicBezTo>
                    <a:pt x="217500" y="389234"/>
                    <a:pt x="164054" y="410400"/>
                    <a:pt x="161937" y="447971"/>
                  </a:cubicBezTo>
                  <a:cubicBezTo>
                    <a:pt x="159820" y="485542"/>
                    <a:pt x="185749" y="495596"/>
                    <a:pt x="177812" y="540046"/>
                  </a:cubicBezTo>
                  <a:cubicBezTo>
                    <a:pt x="169875" y="584496"/>
                    <a:pt x="98966" y="728959"/>
                    <a:pt x="114312" y="714671"/>
                  </a:cubicBezTo>
                  <a:cubicBezTo>
                    <a:pt x="129658" y="700384"/>
                    <a:pt x="228612" y="500358"/>
                    <a:pt x="269887" y="454321"/>
                  </a:cubicBezTo>
                  <a:cubicBezTo>
                    <a:pt x="311162" y="408284"/>
                    <a:pt x="358258" y="451675"/>
                    <a:pt x="361962" y="438446"/>
                  </a:cubicBezTo>
                  <a:cubicBezTo>
                    <a:pt x="365666" y="425217"/>
                    <a:pt x="325979" y="437388"/>
                    <a:pt x="292112" y="374946"/>
                  </a:cubicBezTo>
                  <a:cubicBezTo>
                    <a:pt x="258245" y="312504"/>
                    <a:pt x="170933" y="52683"/>
                    <a:pt x="158762" y="63796"/>
                  </a:cubicBezTo>
                  <a:cubicBezTo>
                    <a:pt x="146591" y="74909"/>
                    <a:pt x="215383" y="408813"/>
                    <a:pt x="219087" y="441621"/>
                  </a:cubicBezTo>
                  <a:cubicBezTo>
                    <a:pt x="222791" y="474429"/>
                    <a:pt x="212737" y="331554"/>
                    <a:pt x="180987" y="260646"/>
                  </a:cubicBezTo>
                  <a:cubicBezTo>
                    <a:pt x="149237" y="189738"/>
                    <a:pt x="-1575" y="-8700"/>
                    <a:pt x="12" y="2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DF1B08D3-FF64-3265-EFC6-E5458BD745CB}"/>
                </a:ext>
              </a:extLst>
            </p:cNvPr>
            <p:cNvSpPr/>
            <p:nvPr/>
          </p:nvSpPr>
          <p:spPr>
            <a:xfrm>
              <a:off x="7368709" y="2301493"/>
              <a:ext cx="172182" cy="174210"/>
            </a:xfrm>
            <a:custGeom>
              <a:avLst/>
              <a:gdLst>
                <a:gd name="connsiteX0" fmla="*/ 168396 w 172182"/>
                <a:gd name="connsiteY0" fmla="*/ 1724 h 174210"/>
                <a:gd name="connsiteX1" fmla="*/ 141614 w 172182"/>
                <a:gd name="connsiteY1" fmla="*/ 47635 h 174210"/>
                <a:gd name="connsiteX2" fmla="*/ 49791 w 172182"/>
                <a:gd name="connsiteY2" fmla="*/ 112676 h 174210"/>
                <a:gd name="connsiteX3" fmla="*/ 80399 w 172182"/>
                <a:gd name="connsiteY3" fmla="*/ 82069 h 174210"/>
                <a:gd name="connsiteX4" fmla="*/ 54 w 172182"/>
                <a:gd name="connsiteY4" fmla="*/ 173891 h 174210"/>
                <a:gd name="connsiteX5" fmla="*/ 68921 w 172182"/>
                <a:gd name="connsiteY5" fmla="*/ 108850 h 174210"/>
                <a:gd name="connsiteX6" fmla="*/ 168396 w 172182"/>
                <a:gd name="connsiteY6" fmla="*/ 1724 h 17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182" h="174210">
                  <a:moveTo>
                    <a:pt x="168396" y="1724"/>
                  </a:moveTo>
                  <a:cubicBezTo>
                    <a:pt x="180512" y="-8479"/>
                    <a:pt x="161381" y="29143"/>
                    <a:pt x="141614" y="47635"/>
                  </a:cubicBezTo>
                  <a:cubicBezTo>
                    <a:pt x="121847" y="66127"/>
                    <a:pt x="59994" y="106937"/>
                    <a:pt x="49791" y="112676"/>
                  </a:cubicBezTo>
                  <a:cubicBezTo>
                    <a:pt x="39588" y="118415"/>
                    <a:pt x="88688" y="71867"/>
                    <a:pt x="80399" y="82069"/>
                  </a:cubicBezTo>
                  <a:cubicBezTo>
                    <a:pt x="72110" y="92271"/>
                    <a:pt x="1967" y="169427"/>
                    <a:pt x="54" y="173891"/>
                  </a:cubicBezTo>
                  <a:cubicBezTo>
                    <a:pt x="-1859" y="178355"/>
                    <a:pt x="47241" y="134994"/>
                    <a:pt x="68921" y="108850"/>
                  </a:cubicBezTo>
                  <a:cubicBezTo>
                    <a:pt x="90601" y="82706"/>
                    <a:pt x="156280" y="11927"/>
                    <a:pt x="168396" y="17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91E692E5-BEBA-D143-9E55-26FC511E4257}"/>
                </a:ext>
              </a:extLst>
            </p:cNvPr>
            <p:cNvSpPr/>
            <p:nvPr/>
          </p:nvSpPr>
          <p:spPr>
            <a:xfrm>
              <a:off x="7545713" y="322259"/>
              <a:ext cx="1338559" cy="920911"/>
            </a:xfrm>
            <a:custGeom>
              <a:avLst/>
              <a:gdLst>
                <a:gd name="connsiteX0" fmla="*/ 6695 w 1338559"/>
                <a:gd name="connsiteY0" fmla="*/ 10598 h 920911"/>
                <a:gd name="connsiteX1" fmla="*/ 473460 w 1338559"/>
                <a:gd name="connsiteY1" fmla="*/ 56509 h 920911"/>
                <a:gd name="connsiteX2" fmla="*/ 565283 w 1338559"/>
                <a:gd name="connsiteY2" fmla="*/ 79465 h 920911"/>
                <a:gd name="connsiteX3" fmla="*/ 458156 w 1338559"/>
                <a:gd name="connsiteY3" fmla="*/ 125376 h 920911"/>
                <a:gd name="connsiteX4" fmla="*/ 660931 w 1338559"/>
                <a:gd name="connsiteY4" fmla="*/ 121550 h 920911"/>
                <a:gd name="connsiteX5" fmla="*/ 641802 w 1338559"/>
                <a:gd name="connsiteY5" fmla="*/ 159810 h 920911"/>
                <a:gd name="connsiteX6" fmla="*/ 783361 w 1338559"/>
                <a:gd name="connsiteY6" fmla="*/ 247806 h 920911"/>
                <a:gd name="connsiteX7" fmla="*/ 779536 w 1338559"/>
                <a:gd name="connsiteY7" fmla="*/ 251632 h 920911"/>
                <a:gd name="connsiteX8" fmla="*/ 1077959 w 1338559"/>
                <a:gd name="connsiteY8" fmla="*/ 534752 h 920911"/>
                <a:gd name="connsiteX9" fmla="*/ 1005266 w 1338559"/>
                <a:gd name="connsiteY9" fmla="*/ 530926 h 920911"/>
                <a:gd name="connsiteX10" fmla="*/ 1143000 w 1338559"/>
                <a:gd name="connsiteY10" fmla="*/ 630400 h 920911"/>
                <a:gd name="connsiteX11" fmla="*/ 1330471 w 1338559"/>
                <a:gd name="connsiteY11" fmla="*/ 905868 h 920911"/>
                <a:gd name="connsiteX12" fmla="*/ 1303690 w 1338559"/>
                <a:gd name="connsiteY12" fmla="*/ 886738 h 920911"/>
                <a:gd name="connsiteX13" fmla="*/ 1296038 w 1338559"/>
                <a:gd name="connsiteY13" fmla="*/ 905868 h 920911"/>
                <a:gd name="connsiteX14" fmla="*/ 1127696 w 1338559"/>
                <a:gd name="connsiteY14" fmla="*/ 722223 h 920911"/>
                <a:gd name="connsiteX15" fmla="*/ 481112 w 1338559"/>
                <a:gd name="connsiteY15" fmla="*/ 87117 h 920911"/>
                <a:gd name="connsiteX16" fmla="*/ 519372 w 1338559"/>
                <a:gd name="connsiteY16" fmla="*/ 113898 h 920911"/>
                <a:gd name="connsiteX17" fmla="*/ 224774 w 1338559"/>
                <a:gd name="connsiteY17" fmla="*/ 6772 h 920911"/>
                <a:gd name="connsiteX18" fmla="*/ 197992 w 1338559"/>
                <a:gd name="connsiteY18" fmla="*/ 10598 h 920911"/>
                <a:gd name="connsiteX19" fmla="*/ 6695 w 1338559"/>
                <a:gd name="connsiteY19" fmla="*/ 10598 h 92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38559" h="920911">
                  <a:moveTo>
                    <a:pt x="6695" y="10598"/>
                  </a:moveTo>
                  <a:cubicBezTo>
                    <a:pt x="52606" y="18250"/>
                    <a:pt x="380362" y="45031"/>
                    <a:pt x="473460" y="56509"/>
                  </a:cubicBezTo>
                  <a:cubicBezTo>
                    <a:pt x="566558" y="67987"/>
                    <a:pt x="567834" y="67987"/>
                    <a:pt x="565283" y="79465"/>
                  </a:cubicBezTo>
                  <a:cubicBezTo>
                    <a:pt x="562732" y="90943"/>
                    <a:pt x="442215" y="118362"/>
                    <a:pt x="458156" y="125376"/>
                  </a:cubicBezTo>
                  <a:cubicBezTo>
                    <a:pt x="474097" y="132390"/>
                    <a:pt x="630323" y="115811"/>
                    <a:pt x="660931" y="121550"/>
                  </a:cubicBezTo>
                  <a:cubicBezTo>
                    <a:pt x="691539" y="127289"/>
                    <a:pt x="621397" y="138767"/>
                    <a:pt x="641802" y="159810"/>
                  </a:cubicBezTo>
                  <a:cubicBezTo>
                    <a:pt x="662207" y="180853"/>
                    <a:pt x="783361" y="247806"/>
                    <a:pt x="783361" y="247806"/>
                  </a:cubicBezTo>
                  <a:cubicBezTo>
                    <a:pt x="806317" y="263110"/>
                    <a:pt x="730436" y="203808"/>
                    <a:pt x="779536" y="251632"/>
                  </a:cubicBezTo>
                  <a:cubicBezTo>
                    <a:pt x="828636" y="299456"/>
                    <a:pt x="1040337" y="488203"/>
                    <a:pt x="1077959" y="534752"/>
                  </a:cubicBezTo>
                  <a:cubicBezTo>
                    <a:pt x="1115581" y="581301"/>
                    <a:pt x="994426" y="514985"/>
                    <a:pt x="1005266" y="530926"/>
                  </a:cubicBezTo>
                  <a:cubicBezTo>
                    <a:pt x="1016106" y="546867"/>
                    <a:pt x="1088799" y="567910"/>
                    <a:pt x="1143000" y="630400"/>
                  </a:cubicBezTo>
                  <a:cubicBezTo>
                    <a:pt x="1197201" y="692890"/>
                    <a:pt x="1303689" y="863145"/>
                    <a:pt x="1330471" y="905868"/>
                  </a:cubicBezTo>
                  <a:cubicBezTo>
                    <a:pt x="1357253" y="948591"/>
                    <a:pt x="1309429" y="886738"/>
                    <a:pt x="1303690" y="886738"/>
                  </a:cubicBezTo>
                  <a:cubicBezTo>
                    <a:pt x="1297951" y="886738"/>
                    <a:pt x="1325370" y="933287"/>
                    <a:pt x="1296038" y="905868"/>
                  </a:cubicBezTo>
                  <a:cubicBezTo>
                    <a:pt x="1266706" y="878449"/>
                    <a:pt x="1263517" y="858682"/>
                    <a:pt x="1127696" y="722223"/>
                  </a:cubicBezTo>
                  <a:cubicBezTo>
                    <a:pt x="991875" y="585765"/>
                    <a:pt x="582499" y="188504"/>
                    <a:pt x="481112" y="87117"/>
                  </a:cubicBezTo>
                  <a:cubicBezTo>
                    <a:pt x="379725" y="-14270"/>
                    <a:pt x="562095" y="127289"/>
                    <a:pt x="519372" y="113898"/>
                  </a:cubicBezTo>
                  <a:cubicBezTo>
                    <a:pt x="476649" y="100507"/>
                    <a:pt x="278337" y="23989"/>
                    <a:pt x="224774" y="6772"/>
                  </a:cubicBezTo>
                  <a:cubicBezTo>
                    <a:pt x="171211" y="-10445"/>
                    <a:pt x="231150" y="10598"/>
                    <a:pt x="197992" y="10598"/>
                  </a:cubicBezTo>
                  <a:cubicBezTo>
                    <a:pt x="164834" y="10598"/>
                    <a:pt x="-39216" y="2946"/>
                    <a:pt x="6695" y="105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4225A171-A286-67C9-49CD-00B5E54DFD82}"/>
                </a:ext>
              </a:extLst>
            </p:cNvPr>
            <p:cNvSpPr/>
            <p:nvPr/>
          </p:nvSpPr>
          <p:spPr>
            <a:xfrm>
              <a:off x="6886738" y="317343"/>
              <a:ext cx="655492" cy="577380"/>
            </a:xfrm>
            <a:custGeom>
              <a:avLst/>
              <a:gdLst>
                <a:gd name="connsiteX0" fmla="*/ 3783 w 655492"/>
                <a:gd name="connsiteY0" fmla="*/ 570275 h 577380"/>
                <a:gd name="connsiteX1" fmla="*/ 198906 w 655492"/>
                <a:gd name="connsiteY1" fmla="*/ 264200 h 577380"/>
                <a:gd name="connsiteX2" fmla="*/ 126213 w 655492"/>
                <a:gd name="connsiteY2" fmla="*/ 405760 h 577380"/>
                <a:gd name="connsiteX3" fmla="*/ 302206 w 655492"/>
                <a:gd name="connsiteY3" fmla="*/ 210637 h 577380"/>
                <a:gd name="connsiteX4" fmla="*/ 233339 w 655492"/>
                <a:gd name="connsiteY4" fmla="*/ 405760 h 577380"/>
                <a:gd name="connsiteX5" fmla="*/ 394029 w 655492"/>
                <a:gd name="connsiteY5" fmla="*/ 164726 h 577380"/>
                <a:gd name="connsiteX6" fmla="*/ 367247 w 655492"/>
                <a:gd name="connsiteY6" fmla="*/ 275678 h 577380"/>
                <a:gd name="connsiteX7" fmla="*/ 489677 w 655492"/>
                <a:gd name="connsiteY7" fmla="*/ 149422 h 577380"/>
                <a:gd name="connsiteX8" fmla="*/ 654193 w 655492"/>
                <a:gd name="connsiteY8" fmla="*/ 210 h 577380"/>
                <a:gd name="connsiteX9" fmla="*/ 547066 w 655492"/>
                <a:gd name="connsiteY9" fmla="*/ 126466 h 577380"/>
                <a:gd name="connsiteX10" fmla="*/ 218035 w 655492"/>
                <a:gd name="connsiteY10" fmla="*/ 489931 h 577380"/>
                <a:gd name="connsiteX11" fmla="*/ 229513 w 655492"/>
                <a:gd name="connsiteY11" fmla="*/ 348371 h 577380"/>
                <a:gd name="connsiteX12" fmla="*/ 80301 w 655492"/>
                <a:gd name="connsiteY12" fmla="*/ 470801 h 577380"/>
                <a:gd name="connsiteX13" fmla="*/ 3783 w 655492"/>
                <a:gd name="connsiteY13" fmla="*/ 570275 h 57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5492" h="577380">
                  <a:moveTo>
                    <a:pt x="3783" y="570275"/>
                  </a:moveTo>
                  <a:cubicBezTo>
                    <a:pt x="23551" y="535841"/>
                    <a:pt x="178501" y="291619"/>
                    <a:pt x="198906" y="264200"/>
                  </a:cubicBezTo>
                  <a:cubicBezTo>
                    <a:pt x="219311" y="236781"/>
                    <a:pt x="108996" y="414687"/>
                    <a:pt x="126213" y="405760"/>
                  </a:cubicBezTo>
                  <a:cubicBezTo>
                    <a:pt x="143430" y="396833"/>
                    <a:pt x="284352" y="210637"/>
                    <a:pt x="302206" y="210637"/>
                  </a:cubicBezTo>
                  <a:cubicBezTo>
                    <a:pt x="320060" y="210637"/>
                    <a:pt x="218035" y="413412"/>
                    <a:pt x="233339" y="405760"/>
                  </a:cubicBezTo>
                  <a:cubicBezTo>
                    <a:pt x="248643" y="398108"/>
                    <a:pt x="371711" y="186406"/>
                    <a:pt x="394029" y="164726"/>
                  </a:cubicBezTo>
                  <a:cubicBezTo>
                    <a:pt x="416347" y="143046"/>
                    <a:pt x="351306" y="278229"/>
                    <a:pt x="367247" y="275678"/>
                  </a:cubicBezTo>
                  <a:cubicBezTo>
                    <a:pt x="383188" y="273127"/>
                    <a:pt x="441853" y="195333"/>
                    <a:pt x="489677" y="149422"/>
                  </a:cubicBezTo>
                  <a:cubicBezTo>
                    <a:pt x="537501" y="103511"/>
                    <a:pt x="644628" y="4036"/>
                    <a:pt x="654193" y="210"/>
                  </a:cubicBezTo>
                  <a:cubicBezTo>
                    <a:pt x="663758" y="-3616"/>
                    <a:pt x="619759" y="44846"/>
                    <a:pt x="547066" y="126466"/>
                  </a:cubicBezTo>
                  <a:cubicBezTo>
                    <a:pt x="474373" y="208086"/>
                    <a:pt x="270961" y="452947"/>
                    <a:pt x="218035" y="489931"/>
                  </a:cubicBezTo>
                  <a:cubicBezTo>
                    <a:pt x="165110" y="526915"/>
                    <a:pt x="252469" y="351559"/>
                    <a:pt x="229513" y="348371"/>
                  </a:cubicBezTo>
                  <a:cubicBezTo>
                    <a:pt x="206557" y="345183"/>
                    <a:pt x="114097" y="437005"/>
                    <a:pt x="80301" y="470801"/>
                  </a:cubicBezTo>
                  <a:cubicBezTo>
                    <a:pt x="46505" y="504597"/>
                    <a:pt x="-15985" y="604709"/>
                    <a:pt x="3783" y="5702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6128DFED-06D9-B023-5FCB-362108D68DC9}"/>
                </a:ext>
              </a:extLst>
            </p:cNvPr>
            <p:cNvSpPr/>
            <p:nvPr/>
          </p:nvSpPr>
          <p:spPr>
            <a:xfrm>
              <a:off x="6711277" y="836602"/>
              <a:ext cx="339988" cy="1318882"/>
            </a:xfrm>
            <a:custGeom>
              <a:avLst/>
              <a:gdLst>
                <a:gd name="connsiteX0" fmla="*/ 75943 w 339988"/>
                <a:gd name="connsiteY0" fmla="*/ 1279 h 1318882"/>
                <a:gd name="connsiteX1" fmla="*/ 10902 w 339988"/>
                <a:gd name="connsiteY1" fmla="*/ 246139 h 1318882"/>
                <a:gd name="connsiteX2" fmla="*/ 7076 w 339988"/>
                <a:gd name="connsiteY2" fmla="*/ 460392 h 1318882"/>
                <a:gd name="connsiteX3" fmla="*/ 7076 w 339988"/>
                <a:gd name="connsiteY3" fmla="*/ 380047 h 1318882"/>
                <a:gd name="connsiteX4" fmla="*/ 98899 w 339988"/>
                <a:gd name="connsiteY4" fmla="*/ 624908 h 1318882"/>
                <a:gd name="connsiteX5" fmla="*/ 14728 w 339988"/>
                <a:gd name="connsiteY5" fmla="*/ 521607 h 1318882"/>
                <a:gd name="connsiteX6" fmla="*/ 79769 w 339988"/>
                <a:gd name="connsiteY6" fmla="*/ 624908 h 1318882"/>
                <a:gd name="connsiteX7" fmla="*/ 87421 w 339988"/>
                <a:gd name="connsiteY7" fmla="*/ 808553 h 1318882"/>
                <a:gd name="connsiteX8" fmla="*/ 75943 w 339988"/>
                <a:gd name="connsiteY8" fmla="*/ 850638 h 1318882"/>
                <a:gd name="connsiteX9" fmla="*/ 118028 w 339988"/>
                <a:gd name="connsiteY9" fmla="*/ 732034 h 1318882"/>
                <a:gd name="connsiteX10" fmla="*/ 156288 w 339988"/>
                <a:gd name="connsiteY10" fmla="*/ 934809 h 1318882"/>
                <a:gd name="connsiteX11" fmla="*/ 198373 w 339988"/>
                <a:gd name="connsiteY11" fmla="*/ 1041935 h 1318882"/>
                <a:gd name="connsiteX12" fmla="*/ 202199 w 339988"/>
                <a:gd name="connsiteY12" fmla="*/ 969242 h 1318882"/>
                <a:gd name="connsiteX13" fmla="*/ 248110 w 339988"/>
                <a:gd name="connsiteY13" fmla="*/ 1152888 h 1318882"/>
                <a:gd name="connsiteX14" fmla="*/ 228981 w 339988"/>
                <a:gd name="connsiteY14" fmla="*/ 1061065 h 1318882"/>
                <a:gd name="connsiteX15" fmla="*/ 274892 w 339988"/>
                <a:gd name="connsiteY15" fmla="*/ 1191147 h 1318882"/>
                <a:gd name="connsiteX16" fmla="*/ 339933 w 339988"/>
                <a:gd name="connsiteY16" fmla="*/ 1317403 h 1318882"/>
                <a:gd name="connsiteX17" fmla="*/ 263414 w 339988"/>
                <a:gd name="connsiteY17" fmla="*/ 1103150 h 1318882"/>
                <a:gd name="connsiteX18" fmla="*/ 14728 w 339988"/>
                <a:gd name="connsiteY18" fmla="*/ 307354 h 1318882"/>
                <a:gd name="connsiteX19" fmla="*/ 33858 w 339988"/>
                <a:gd name="connsiteY19" fmla="*/ 357092 h 1318882"/>
                <a:gd name="connsiteX20" fmla="*/ 75943 w 339988"/>
                <a:gd name="connsiteY20" fmla="*/ 1279 h 131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9988" h="1318882">
                  <a:moveTo>
                    <a:pt x="75943" y="1279"/>
                  </a:moveTo>
                  <a:cubicBezTo>
                    <a:pt x="72117" y="-17213"/>
                    <a:pt x="22380" y="169620"/>
                    <a:pt x="10902" y="246139"/>
                  </a:cubicBezTo>
                  <a:cubicBezTo>
                    <a:pt x="-576" y="322658"/>
                    <a:pt x="7714" y="438074"/>
                    <a:pt x="7076" y="460392"/>
                  </a:cubicBezTo>
                  <a:cubicBezTo>
                    <a:pt x="6438" y="482710"/>
                    <a:pt x="-8228" y="352628"/>
                    <a:pt x="7076" y="380047"/>
                  </a:cubicBezTo>
                  <a:cubicBezTo>
                    <a:pt x="22380" y="407466"/>
                    <a:pt x="97624" y="601315"/>
                    <a:pt x="98899" y="624908"/>
                  </a:cubicBezTo>
                  <a:cubicBezTo>
                    <a:pt x="100174" y="648501"/>
                    <a:pt x="17916" y="521607"/>
                    <a:pt x="14728" y="521607"/>
                  </a:cubicBezTo>
                  <a:cubicBezTo>
                    <a:pt x="11540" y="521607"/>
                    <a:pt x="67654" y="577084"/>
                    <a:pt x="79769" y="624908"/>
                  </a:cubicBezTo>
                  <a:cubicBezTo>
                    <a:pt x="91884" y="672732"/>
                    <a:pt x="88059" y="770931"/>
                    <a:pt x="87421" y="808553"/>
                  </a:cubicBezTo>
                  <a:cubicBezTo>
                    <a:pt x="86783" y="846175"/>
                    <a:pt x="70842" y="863391"/>
                    <a:pt x="75943" y="850638"/>
                  </a:cubicBezTo>
                  <a:cubicBezTo>
                    <a:pt x="81044" y="837885"/>
                    <a:pt x="104637" y="718006"/>
                    <a:pt x="118028" y="732034"/>
                  </a:cubicBezTo>
                  <a:cubicBezTo>
                    <a:pt x="131419" y="746063"/>
                    <a:pt x="142897" y="883159"/>
                    <a:pt x="156288" y="934809"/>
                  </a:cubicBezTo>
                  <a:cubicBezTo>
                    <a:pt x="169679" y="986459"/>
                    <a:pt x="190721" y="1036196"/>
                    <a:pt x="198373" y="1041935"/>
                  </a:cubicBezTo>
                  <a:cubicBezTo>
                    <a:pt x="206025" y="1047674"/>
                    <a:pt x="193909" y="950750"/>
                    <a:pt x="202199" y="969242"/>
                  </a:cubicBezTo>
                  <a:cubicBezTo>
                    <a:pt x="210489" y="987734"/>
                    <a:pt x="243646" y="1137584"/>
                    <a:pt x="248110" y="1152888"/>
                  </a:cubicBezTo>
                  <a:cubicBezTo>
                    <a:pt x="252574" y="1168192"/>
                    <a:pt x="224517" y="1054689"/>
                    <a:pt x="228981" y="1061065"/>
                  </a:cubicBezTo>
                  <a:cubicBezTo>
                    <a:pt x="233445" y="1067441"/>
                    <a:pt x="256400" y="1148424"/>
                    <a:pt x="274892" y="1191147"/>
                  </a:cubicBezTo>
                  <a:cubicBezTo>
                    <a:pt x="293384" y="1233870"/>
                    <a:pt x="341846" y="1332069"/>
                    <a:pt x="339933" y="1317403"/>
                  </a:cubicBezTo>
                  <a:cubicBezTo>
                    <a:pt x="338020" y="1302737"/>
                    <a:pt x="317615" y="1271491"/>
                    <a:pt x="263414" y="1103150"/>
                  </a:cubicBezTo>
                  <a:cubicBezTo>
                    <a:pt x="209213" y="934809"/>
                    <a:pt x="52987" y="431697"/>
                    <a:pt x="14728" y="307354"/>
                  </a:cubicBezTo>
                  <a:cubicBezTo>
                    <a:pt x="-23531" y="183011"/>
                    <a:pt x="23656" y="405554"/>
                    <a:pt x="33858" y="357092"/>
                  </a:cubicBezTo>
                  <a:cubicBezTo>
                    <a:pt x="44060" y="308630"/>
                    <a:pt x="79769" y="19771"/>
                    <a:pt x="75943" y="12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FB80ED23-129A-E418-4302-783815D867CA}"/>
                </a:ext>
              </a:extLst>
            </p:cNvPr>
            <p:cNvSpPr/>
            <p:nvPr/>
          </p:nvSpPr>
          <p:spPr>
            <a:xfrm>
              <a:off x="7125741" y="997360"/>
              <a:ext cx="992157" cy="331918"/>
            </a:xfrm>
            <a:custGeom>
              <a:avLst/>
              <a:gdLst>
                <a:gd name="connsiteX0" fmla="*/ 1617 w 992157"/>
                <a:gd name="connsiteY0" fmla="*/ 331710 h 331918"/>
                <a:gd name="connsiteX1" fmla="*/ 554510 w 992157"/>
                <a:gd name="connsiteY1" fmla="*/ 69440 h 331918"/>
                <a:gd name="connsiteX2" fmla="*/ 504892 w 992157"/>
                <a:gd name="connsiteY2" fmla="*/ 104882 h 331918"/>
                <a:gd name="connsiteX3" fmla="*/ 823868 w 992157"/>
                <a:gd name="connsiteY3" fmla="*/ 41087 h 331918"/>
                <a:gd name="connsiteX4" fmla="*/ 682101 w 992157"/>
                <a:gd name="connsiteY4" fmla="*/ 12733 h 331918"/>
                <a:gd name="connsiteX5" fmla="*/ 859310 w 992157"/>
                <a:gd name="connsiteY5" fmla="*/ 55263 h 331918"/>
                <a:gd name="connsiteX6" fmla="*/ 767161 w 992157"/>
                <a:gd name="connsiteY6" fmla="*/ 108426 h 331918"/>
                <a:gd name="connsiteX7" fmla="*/ 877031 w 992157"/>
                <a:gd name="connsiteY7" fmla="*/ 296268 h 331918"/>
                <a:gd name="connsiteX8" fmla="*/ 799059 w 992157"/>
                <a:gd name="connsiteY8" fmla="*/ 228928 h 331918"/>
                <a:gd name="connsiteX9" fmla="*/ 990445 w 992157"/>
                <a:gd name="connsiteY9" fmla="*/ 331710 h 331918"/>
                <a:gd name="connsiteX10" fmla="*/ 898296 w 992157"/>
                <a:gd name="connsiteY10" fmla="*/ 239561 h 331918"/>
                <a:gd name="connsiteX11" fmla="*/ 671468 w 992157"/>
                <a:gd name="connsiteY11" fmla="*/ 5645 h 331918"/>
                <a:gd name="connsiteX12" fmla="*/ 589952 w 992157"/>
                <a:gd name="connsiteY12" fmla="*/ 83617 h 331918"/>
                <a:gd name="connsiteX13" fmla="*/ 249710 w 992157"/>
                <a:gd name="connsiteY13" fmla="*/ 207663 h 331918"/>
                <a:gd name="connsiteX14" fmla="*/ 380845 w 992157"/>
                <a:gd name="connsiteY14" fmla="*/ 115514 h 331918"/>
                <a:gd name="connsiteX15" fmla="*/ 1617 w 992157"/>
                <a:gd name="connsiteY15" fmla="*/ 331710 h 33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2157" h="331918">
                  <a:moveTo>
                    <a:pt x="1617" y="331710"/>
                  </a:moveTo>
                  <a:cubicBezTo>
                    <a:pt x="30561" y="324031"/>
                    <a:pt x="470631" y="107245"/>
                    <a:pt x="554510" y="69440"/>
                  </a:cubicBezTo>
                  <a:cubicBezTo>
                    <a:pt x="638389" y="31635"/>
                    <a:pt x="459999" y="109607"/>
                    <a:pt x="504892" y="104882"/>
                  </a:cubicBezTo>
                  <a:cubicBezTo>
                    <a:pt x="549785" y="100156"/>
                    <a:pt x="794333" y="56445"/>
                    <a:pt x="823868" y="41087"/>
                  </a:cubicBezTo>
                  <a:cubicBezTo>
                    <a:pt x="853403" y="25729"/>
                    <a:pt x="676194" y="10370"/>
                    <a:pt x="682101" y="12733"/>
                  </a:cubicBezTo>
                  <a:cubicBezTo>
                    <a:pt x="688008" y="15096"/>
                    <a:pt x="845133" y="39314"/>
                    <a:pt x="859310" y="55263"/>
                  </a:cubicBezTo>
                  <a:cubicBezTo>
                    <a:pt x="873487" y="71212"/>
                    <a:pt x="764208" y="68258"/>
                    <a:pt x="767161" y="108426"/>
                  </a:cubicBezTo>
                  <a:cubicBezTo>
                    <a:pt x="770115" y="148593"/>
                    <a:pt x="871715" y="276184"/>
                    <a:pt x="877031" y="296268"/>
                  </a:cubicBezTo>
                  <a:cubicBezTo>
                    <a:pt x="882347" y="316352"/>
                    <a:pt x="780157" y="223021"/>
                    <a:pt x="799059" y="228928"/>
                  </a:cubicBezTo>
                  <a:cubicBezTo>
                    <a:pt x="817961" y="234835"/>
                    <a:pt x="973906" y="329938"/>
                    <a:pt x="990445" y="331710"/>
                  </a:cubicBezTo>
                  <a:cubicBezTo>
                    <a:pt x="1006984" y="333482"/>
                    <a:pt x="898296" y="239561"/>
                    <a:pt x="898296" y="239561"/>
                  </a:cubicBezTo>
                  <a:cubicBezTo>
                    <a:pt x="845133" y="185217"/>
                    <a:pt x="722859" y="31636"/>
                    <a:pt x="671468" y="5645"/>
                  </a:cubicBezTo>
                  <a:cubicBezTo>
                    <a:pt x="620077" y="-20346"/>
                    <a:pt x="660245" y="49947"/>
                    <a:pt x="589952" y="83617"/>
                  </a:cubicBezTo>
                  <a:cubicBezTo>
                    <a:pt x="519659" y="117287"/>
                    <a:pt x="284561" y="202347"/>
                    <a:pt x="249710" y="207663"/>
                  </a:cubicBezTo>
                  <a:cubicBezTo>
                    <a:pt x="214859" y="212979"/>
                    <a:pt x="420422" y="98384"/>
                    <a:pt x="380845" y="115514"/>
                  </a:cubicBezTo>
                  <a:cubicBezTo>
                    <a:pt x="341268" y="132644"/>
                    <a:pt x="-27327" y="339389"/>
                    <a:pt x="1617" y="3317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5616CF3A-D7B6-5BDA-F753-8D16FF0C8939}"/>
                </a:ext>
              </a:extLst>
            </p:cNvPr>
            <p:cNvSpPr/>
            <p:nvPr/>
          </p:nvSpPr>
          <p:spPr>
            <a:xfrm>
              <a:off x="7756450" y="1790238"/>
              <a:ext cx="181101" cy="83582"/>
            </a:xfrm>
            <a:custGeom>
              <a:avLst/>
              <a:gdLst>
                <a:gd name="connsiteX0" fmla="*/ 75 w 181101"/>
                <a:gd name="connsiteY0" fmla="*/ 83012 h 83582"/>
                <a:gd name="connsiteX1" fmla="*/ 108025 w 181101"/>
                <a:gd name="connsiteY1" fmla="*/ 63962 h 83582"/>
                <a:gd name="connsiteX2" fmla="*/ 79450 w 181101"/>
                <a:gd name="connsiteY2" fmla="*/ 67137 h 83582"/>
                <a:gd name="connsiteX3" fmla="*/ 181050 w 181101"/>
                <a:gd name="connsiteY3" fmla="*/ 462 h 83582"/>
                <a:gd name="connsiteX4" fmla="*/ 92150 w 181101"/>
                <a:gd name="connsiteY4" fmla="*/ 38562 h 83582"/>
                <a:gd name="connsiteX5" fmla="*/ 75 w 181101"/>
                <a:gd name="connsiteY5" fmla="*/ 83012 h 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01" h="83582">
                  <a:moveTo>
                    <a:pt x="75" y="83012"/>
                  </a:moveTo>
                  <a:cubicBezTo>
                    <a:pt x="2721" y="87245"/>
                    <a:pt x="94796" y="66608"/>
                    <a:pt x="108025" y="63962"/>
                  </a:cubicBezTo>
                  <a:cubicBezTo>
                    <a:pt x="121254" y="61316"/>
                    <a:pt x="67279" y="77720"/>
                    <a:pt x="79450" y="67137"/>
                  </a:cubicBezTo>
                  <a:cubicBezTo>
                    <a:pt x="91621" y="56554"/>
                    <a:pt x="178933" y="5224"/>
                    <a:pt x="181050" y="462"/>
                  </a:cubicBezTo>
                  <a:cubicBezTo>
                    <a:pt x="183167" y="-4300"/>
                    <a:pt x="119137" y="29037"/>
                    <a:pt x="92150" y="38562"/>
                  </a:cubicBezTo>
                  <a:cubicBezTo>
                    <a:pt x="65163" y="48087"/>
                    <a:pt x="-2571" y="78779"/>
                    <a:pt x="75" y="830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0D7D386B-27D8-9C92-89F7-408327ECBE7F}"/>
                </a:ext>
              </a:extLst>
            </p:cNvPr>
            <p:cNvSpPr/>
            <p:nvPr/>
          </p:nvSpPr>
          <p:spPr>
            <a:xfrm>
              <a:off x="7150183" y="731875"/>
              <a:ext cx="1053931" cy="462652"/>
            </a:xfrm>
            <a:custGeom>
              <a:avLst/>
              <a:gdLst>
                <a:gd name="connsiteX0" fmla="*/ 3176 w 1053931"/>
                <a:gd name="connsiteY0" fmla="*/ 461700 h 462652"/>
                <a:gd name="connsiteX1" fmla="*/ 432054 w 1053931"/>
                <a:gd name="connsiteY1" fmla="*/ 61144 h 462652"/>
                <a:gd name="connsiteX2" fmla="*/ 334950 w 1053931"/>
                <a:gd name="connsiteY2" fmla="*/ 170387 h 462652"/>
                <a:gd name="connsiteX3" fmla="*/ 601987 w 1053931"/>
                <a:gd name="connsiteY3" fmla="*/ 40914 h 462652"/>
                <a:gd name="connsiteX4" fmla="*/ 1047049 w 1053931"/>
                <a:gd name="connsiteY4" fmla="*/ 259399 h 462652"/>
                <a:gd name="connsiteX5" fmla="*/ 881162 w 1053931"/>
                <a:gd name="connsiteY5" fmla="*/ 150157 h 462652"/>
                <a:gd name="connsiteX6" fmla="*/ 998497 w 1053931"/>
                <a:gd name="connsiteY6" fmla="*/ 279629 h 462652"/>
                <a:gd name="connsiteX7" fmla="*/ 642447 w 1053931"/>
                <a:gd name="connsiteY7" fmla="*/ 133973 h 462652"/>
                <a:gd name="connsiteX8" fmla="*/ 290444 w 1053931"/>
                <a:gd name="connsiteY8" fmla="*/ 295813 h 462652"/>
                <a:gd name="connsiteX9" fmla="*/ 508929 w 1053931"/>
                <a:gd name="connsiteY9" fmla="*/ 454 h 462652"/>
                <a:gd name="connsiteX10" fmla="*/ 88143 w 1053931"/>
                <a:gd name="connsiteY10" fmla="*/ 227031 h 462652"/>
                <a:gd name="connsiteX11" fmla="*/ 229753 w 1053931"/>
                <a:gd name="connsiteY11" fmla="*/ 174433 h 462652"/>
                <a:gd name="connsiteX12" fmla="*/ 3176 w 1053931"/>
                <a:gd name="connsiteY12" fmla="*/ 461700 h 46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3931" h="462652">
                  <a:moveTo>
                    <a:pt x="3176" y="461700"/>
                  </a:moveTo>
                  <a:cubicBezTo>
                    <a:pt x="36893" y="442819"/>
                    <a:pt x="376758" y="109696"/>
                    <a:pt x="432054" y="61144"/>
                  </a:cubicBezTo>
                  <a:cubicBezTo>
                    <a:pt x="487350" y="12592"/>
                    <a:pt x="306628" y="173759"/>
                    <a:pt x="334950" y="170387"/>
                  </a:cubicBezTo>
                  <a:cubicBezTo>
                    <a:pt x="363272" y="167015"/>
                    <a:pt x="483304" y="26079"/>
                    <a:pt x="601987" y="40914"/>
                  </a:cubicBezTo>
                  <a:cubicBezTo>
                    <a:pt x="720670" y="55749"/>
                    <a:pt x="1000520" y="241192"/>
                    <a:pt x="1047049" y="259399"/>
                  </a:cubicBezTo>
                  <a:cubicBezTo>
                    <a:pt x="1093578" y="277606"/>
                    <a:pt x="889254" y="146785"/>
                    <a:pt x="881162" y="150157"/>
                  </a:cubicBezTo>
                  <a:cubicBezTo>
                    <a:pt x="873070" y="153529"/>
                    <a:pt x="1038283" y="282326"/>
                    <a:pt x="998497" y="279629"/>
                  </a:cubicBezTo>
                  <a:cubicBezTo>
                    <a:pt x="958711" y="276932"/>
                    <a:pt x="760456" y="131276"/>
                    <a:pt x="642447" y="133973"/>
                  </a:cubicBezTo>
                  <a:cubicBezTo>
                    <a:pt x="524438" y="136670"/>
                    <a:pt x="312697" y="318066"/>
                    <a:pt x="290444" y="295813"/>
                  </a:cubicBezTo>
                  <a:cubicBezTo>
                    <a:pt x="268191" y="273560"/>
                    <a:pt x="542646" y="11918"/>
                    <a:pt x="508929" y="454"/>
                  </a:cubicBezTo>
                  <a:cubicBezTo>
                    <a:pt x="475212" y="-11010"/>
                    <a:pt x="134672" y="198035"/>
                    <a:pt x="88143" y="227031"/>
                  </a:cubicBezTo>
                  <a:cubicBezTo>
                    <a:pt x="41614" y="256027"/>
                    <a:pt x="244588" y="135996"/>
                    <a:pt x="229753" y="174433"/>
                  </a:cubicBezTo>
                  <a:cubicBezTo>
                    <a:pt x="214918" y="212870"/>
                    <a:pt x="-30541" y="480581"/>
                    <a:pt x="3176" y="4617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D61046CF-BC29-F2FB-857A-CBFEF7D7563B}"/>
                </a:ext>
              </a:extLst>
            </p:cNvPr>
            <p:cNvSpPr/>
            <p:nvPr/>
          </p:nvSpPr>
          <p:spPr>
            <a:xfrm>
              <a:off x="7188665" y="1480734"/>
              <a:ext cx="116450" cy="259229"/>
            </a:xfrm>
            <a:custGeom>
              <a:avLst/>
              <a:gdLst>
                <a:gd name="connsiteX0" fmla="*/ 17293 w 116450"/>
                <a:gd name="connsiteY0" fmla="*/ 108 h 259229"/>
                <a:gd name="connsiteX1" fmla="*/ 13247 w 116450"/>
                <a:gd name="connsiteY1" fmla="*/ 105305 h 259229"/>
                <a:gd name="connsiteX2" fmla="*/ 110351 w 116450"/>
                <a:gd name="connsiteY2" fmla="*/ 194317 h 259229"/>
                <a:gd name="connsiteX3" fmla="*/ 106305 w 116450"/>
                <a:gd name="connsiteY3" fmla="*/ 259054 h 259229"/>
                <a:gd name="connsiteX4" fmla="*/ 106305 w 116450"/>
                <a:gd name="connsiteY4" fmla="*/ 210501 h 259229"/>
                <a:gd name="connsiteX5" fmla="*/ 5154 w 116450"/>
                <a:gd name="connsiteY5" fmla="*/ 125535 h 259229"/>
                <a:gd name="connsiteX6" fmla="*/ 17293 w 116450"/>
                <a:gd name="connsiteY6" fmla="*/ 108 h 25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450" h="259229">
                  <a:moveTo>
                    <a:pt x="17293" y="108"/>
                  </a:moveTo>
                  <a:cubicBezTo>
                    <a:pt x="18642" y="-3264"/>
                    <a:pt x="-2263" y="72937"/>
                    <a:pt x="13247" y="105305"/>
                  </a:cubicBezTo>
                  <a:cubicBezTo>
                    <a:pt x="28757" y="137673"/>
                    <a:pt x="94841" y="168692"/>
                    <a:pt x="110351" y="194317"/>
                  </a:cubicBezTo>
                  <a:cubicBezTo>
                    <a:pt x="125861" y="219942"/>
                    <a:pt x="106979" y="256357"/>
                    <a:pt x="106305" y="259054"/>
                  </a:cubicBezTo>
                  <a:cubicBezTo>
                    <a:pt x="105631" y="261751"/>
                    <a:pt x="123163" y="232754"/>
                    <a:pt x="106305" y="210501"/>
                  </a:cubicBezTo>
                  <a:cubicBezTo>
                    <a:pt x="89447" y="188248"/>
                    <a:pt x="21338" y="153183"/>
                    <a:pt x="5154" y="125535"/>
                  </a:cubicBezTo>
                  <a:cubicBezTo>
                    <a:pt x="-11030" y="97887"/>
                    <a:pt x="15944" y="3480"/>
                    <a:pt x="17293" y="1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BDE65D09-1F63-5A29-2728-7BC4BE440EE7}"/>
                </a:ext>
              </a:extLst>
            </p:cNvPr>
            <p:cNvSpPr/>
            <p:nvPr/>
          </p:nvSpPr>
          <p:spPr>
            <a:xfrm>
              <a:off x="7854926" y="2800202"/>
              <a:ext cx="429491" cy="166229"/>
            </a:xfrm>
            <a:custGeom>
              <a:avLst/>
              <a:gdLst>
                <a:gd name="connsiteX0" fmla="*/ 24 w 429491"/>
                <a:gd name="connsiteY0" fmla="*/ 148 h 166229"/>
                <a:gd name="connsiteX1" fmla="*/ 85749 w 429491"/>
                <a:gd name="connsiteY1" fmla="*/ 60473 h 166229"/>
                <a:gd name="connsiteX2" fmla="*/ 60349 w 429491"/>
                <a:gd name="connsiteY2" fmla="*/ 98573 h 166229"/>
                <a:gd name="connsiteX3" fmla="*/ 234974 w 429491"/>
                <a:gd name="connsiteY3" fmla="*/ 155723 h 166229"/>
                <a:gd name="connsiteX4" fmla="*/ 219099 w 429491"/>
                <a:gd name="connsiteY4" fmla="*/ 165248 h 166229"/>
                <a:gd name="connsiteX5" fmla="*/ 428649 w 429491"/>
                <a:gd name="connsiteY5" fmla="*/ 143023 h 166229"/>
                <a:gd name="connsiteX6" fmla="*/ 285774 w 429491"/>
                <a:gd name="connsiteY6" fmla="*/ 146198 h 166229"/>
                <a:gd name="connsiteX7" fmla="*/ 114324 w 429491"/>
                <a:gd name="connsiteY7" fmla="*/ 146198 h 166229"/>
                <a:gd name="connsiteX8" fmla="*/ 149249 w 429491"/>
                <a:gd name="connsiteY8" fmla="*/ 146198 h 166229"/>
                <a:gd name="connsiteX9" fmla="*/ 139724 w 429491"/>
                <a:gd name="connsiteY9" fmla="*/ 114448 h 166229"/>
                <a:gd name="connsiteX10" fmla="*/ 139724 w 429491"/>
                <a:gd name="connsiteY10" fmla="*/ 133498 h 166229"/>
                <a:gd name="connsiteX11" fmla="*/ 98449 w 429491"/>
                <a:gd name="connsiteY11" fmla="*/ 85873 h 166229"/>
                <a:gd name="connsiteX12" fmla="*/ 114324 w 429491"/>
                <a:gd name="connsiteY12" fmla="*/ 95398 h 166229"/>
                <a:gd name="connsiteX13" fmla="*/ 95274 w 429491"/>
                <a:gd name="connsiteY13" fmla="*/ 44598 h 166229"/>
                <a:gd name="connsiteX14" fmla="*/ 24 w 429491"/>
                <a:gd name="connsiteY14" fmla="*/ 148 h 16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9491" h="166229">
                  <a:moveTo>
                    <a:pt x="24" y="148"/>
                  </a:moveTo>
                  <a:cubicBezTo>
                    <a:pt x="-1564" y="2794"/>
                    <a:pt x="75695" y="44069"/>
                    <a:pt x="85749" y="60473"/>
                  </a:cubicBezTo>
                  <a:cubicBezTo>
                    <a:pt x="95803" y="76877"/>
                    <a:pt x="35478" y="82698"/>
                    <a:pt x="60349" y="98573"/>
                  </a:cubicBezTo>
                  <a:cubicBezTo>
                    <a:pt x="85220" y="114448"/>
                    <a:pt x="208516" y="144611"/>
                    <a:pt x="234974" y="155723"/>
                  </a:cubicBezTo>
                  <a:cubicBezTo>
                    <a:pt x="261432" y="166836"/>
                    <a:pt x="186820" y="167365"/>
                    <a:pt x="219099" y="165248"/>
                  </a:cubicBezTo>
                  <a:cubicBezTo>
                    <a:pt x="251378" y="163131"/>
                    <a:pt x="417536" y="146198"/>
                    <a:pt x="428649" y="143023"/>
                  </a:cubicBezTo>
                  <a:cubicBezTo>
                    <a:pt x="439762" y="139848"/>
                    <a:pt x="338161" y="145669"/>
                    <a:pt x="285774" y="146198"/>
                  </a:cubicBezTo>
                  <a:cubicBezTo>
                    <a:pt x="233387" y="146727"/>
                    <a:pt x="114324" y="146198"/>
                    <a:pt x="114324" y="146198"/>
                  </a:cubicBezTo>
                  <a:cubicBezTo>
                    <a:pt x="91570" y="146198"/>
                    <a:pt x="145016" y="151490"/>
                    <a:pt x="149249" y="146198"/>
                  </a:cubicBezTo>
                  <a:cubicBezTo>
                    <a:pt x="153482" y="140906"/>
                    <a:pt x="139724" y="114448"/>
                    <a:pt x="139724" y="114448"/>
                  </a:cubicBezTo>
                  <a:cubicBezTo>
                    <a:pt x="138136" y="112331"/>
                    <a:pt x="146603" y="138260"/>
                    <a:pt x="139724" y="133498"/>
                  </a:cubicBezTo>
                  <a:cubicBezTo>
                    <a:pt x="132845" y="128736"/>
                    <a:pt x="98449" y="85873"/>
                    <a:pt x="98449" y="85873"/>
                  </a:cubicBezTo>
                  <a:cubicBezTo>
                    <a:pt x="94216" y="79523"/>
                    <a:pt x="114853" y="102277"/>
                    <a:pt x="114324" y="95398"/>
                  </a:cubicBezTo>
                  <a:cubicBezTo>
                    <a:pt x="113795" y="88519"/>
                    <a:pt x="109562" y="58356"/>
                    <a:pt x="95274" y="44598"/>
                  </a:cubicBezTo>
                  <a:cubicBezTo>
                    <a:pt x="80986" y="30840"/>
                    <a:pt x="1612" y="-2498"/>
                    <a:pt x="24" y="1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0008987E-0EA6-0558-4D51-8B8F6CD01EAD}"/>
                </a:ext>
              </a:extLst>
            </p:cNvPr>
            <p:cNvSpPr/>
            <p:nvPr/>
          </p:nvSpPr>
          <p:spPr>
            <a:xfrm>
              <a:off x="7486632" y="2482766"/>
              <a:ext cx="138546" cy="173334"/>
            </a:xfrm>
            <a:custGeom>
              <a:avLst/>
              <a:gdLst>
                <a:gd name="connsiteX0" fmla="*/ 18 w 138546"/>
                <a:gd name="connsiteY0" fmla="*/ 84 h 173334"/>
                <a:gd name="connsiteX1" fmla="*/ 123843 w 138546"/>
                <a:gd name="connsiteY1" fmla="*/ 41359 h 173334"/>
                <a:gd name="connsiteX2" fmla="*/ 136543 w 138546"/>
                <a:gd name="connsiteY2" fmla="*/ 171534 h 173334"/>
                <a:gd name="connsiteX3" fmla="*/ 127018 w 138546"/>
                <a:gd name="connsiteY3" fmla="*/ 114384 h 173334"/>
                <a:gd name="connsiteX4" fmla="*/ 114318 w 138546"/>
                <a:gd name="connsiteY4" fmla="*/ 73109 h 173334"/>
                <a:gd name="connsiteX5" fmla="*/ 127018 w 138546"/>
                <a:gd name="connsiteY5" fmla="*/ 85809 h 173334"/>
                <a:gd name="connsiteX6" fmla="*/ 114318 w 138546"/>
                <a:gd name="connsiteY6" fmla="*/ 31834 h 173334"/>
                <a:gd name="connsiteX7" fmla="*/ 18 w 138546"/>
                <a:gd name="connsiteY7" fmla="*/ 84 h 17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546" h="173334">
                  <a:moveTo>
                    <a:pt x="18" y="84"/>
                  </a:moveTo>
                  <a:cubicBezTo>
                    <a:pt x="1605" y="1671"/>
                    <a:pt x="101089" y="12784"/>
                    <a:pt x="123843" y="41359"/>
                  </a:cubicBezTo>
                  <a:cubicBezTo>
                    <a:pt x="146597" y="69934"/>
                    <a:pt x="136014" y="159363"/>
                    <a:pt x="136543" y="171534"/>
                  </a:cubicBezTo>
                  <a:cubicBezTo>
                    <a:pt x="137072" y="183705"/>
                    <a:pt x="130722" y="130788"/>
                    <a:pt x="127018" y="114384"/>
                  </a:cubicBezTo>
                  <a:cubicBezTo>
                    <a:pt x="123314" y="97980"/>
                    <a:pt x="114318" y="77871"/>
                    <a:pt x="114318" y="73109"/>
                  </a:cubicBezTo>
                  <a:cubicBezTo>
                    <a:pt x="114318" y="68347"/>
                    <a:pt x="127018" y="92688"/>
                    <a:pt x="127018" y="85809"/>
                  </a:cubicBezTo>
                  <a:cubicBezTo>
                    <a:pt x="127018" y="78930"/>
                    <a:pt x="131780" y="44005"/>
                    <a:pt x="114318" y="31834"/>
                  </a:cubicBezTo>
                  <a:cubicBezTo>
                    <a:pt x="96856" y="19663"/>
                    <a:pt x="-1569" y="-1503"/>
                    <a:pt x="18" y="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986E795C-14E7-9873-29B0-FB076CABB613}"/>
                </a:ext>
              </a:extLst>
            </p:cNvPr>
            <p:cNvSpPr/>
            <p:nvPr/>
          </p:nvSpPr>
          <p:spPr>
            <a:xfrm>
              <a:off x="7566001" y="2441533"/>
              <a:ext cx="112711" cy="95395"/>
            </a:xfrm>
            <a:custGeom>
              <a:avLst/>
              <a:gdLst>
                <a:gd name="connsiteX0" fmla="*/ 24 w 112711"/>
                <a:gd name="connsiteY0" fmla="*/ 42 h 95395"/>
                <a:gd name="connsiteX1" fmla="*/ 98449 w 112711"/>
                <a:gd name="connsiteY1" fmla="*/ 57192 h 95395"/>
                <a:gd name="connsiteX2" fmla="*/ 111149 w 112711"/>
                <a:gd name="connsiteY2" fmla="*/ 95292 h 95395"/>
                <a:gd name="connsiteX3" fmla="*/ 88924 w 112711"/>
                <a:gd name="connsiteY3" fmla="*/ 66717 h 95395"/>
                <a:gd name="connsiteX4" fmla="*/ 24 w 112711"/>
                <a:gd name="connsiteY4" fmla="*/ 42 h 9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11" h="95395">
                  <a:moveTo>
                    <a:pt x="24" y="42"/>
                  </a:moveTo>
                  <a:cubicBezTo>
                    <a:pt x="1611" y="-1545"/>
                    <a:pt x="79928" y="41317"/>
                    <a:pt x="98449" y="57192"/>
                  </a:cubicBezTo>
                  <a:cubicBezTo>
                    <a:pt x="116970" y="73067"/>
                    <a:pt x="112736" y="93705"/>
                    <a:pt x="111149" y="95292"/>
                  </a:cubicBezTo>
                  <a:cubicBezTo>
                    <a:pt x="109562" y="96879"/>
                    <a:pt x="103741" y="79946"/>
                    <a:pt x="88924" y="66717"/>
                  </a:cubicBezTo>
                  <a:cubicBezTo>
                    <a:pt x="74107" y="53488"/>
                    <a:pt x="-1563" y="1629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B756E394-B84E-6F85-BE50-E617A240B1FB}"/>
                </a:ext>
              </a:extLst>
            </p:cNvPr>
            <p:cNvSpPr/>
            <p:nvPr/>
          </p:nvSpPr>
          <p:spPr>
            <a:xfrm>
              <a:off x="7673415" y="2552569"/>
              <a:ext cx="64670" cy="114442"/>
            </a:xfrm>
            <a:custGeom>
              <a:avLst/>
              <a:gdLst>
                <a:gd name="connsiteX0" fmla="*/ 19610 w 64670"/>
                <a:gd name="connsiteY0" fmla="*/ 131 h 114442"/>
                <a:gd name="connsiteX1" fmla="*/ 32310 w 64670"/>
                <a:gd name="connsiteY1" fmla="*/ 66806 h 114442"/>
                <a:gd name="connsiteX2" fmla="*/ 560 w 64670"/>
                <a:gd name="connsiteY2" fmla="*/ 89031 h 114442"/>
                <a:gd name="connsiteX3" fmla="*/ 64060 w 64670"/>
                <a:gd name="connsiteY3" fmla="*/ 114431 h 114442"/>
                <a:gd name="connsiteX4" fmla="*/ 32310 w 64670"/>
                <a:gd name="connsiteY4" fmla="*/ 85856 h 114442"/>
                <a:gd name="connsiteX5" fmla="*/ 19610 w 64670"/>
                <a:gd name="connsiteY5" fmla="*/ 131 h 114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70" h="114442">
                  <a:moveTo>
                    <a:pt x="19610" y="131"/>
                  </a:moveTo>
                  <a:cubicBezTo>
                    <a:pt x="19610" y="-3044"/>
                    <a:pt x="35485" y="51989"/>
                    <a:pt x="32310" y="66806"/>
                  </a:cubicBezTo>
                  <a:cubicBezTo>
                    <a:pt x="29135" y="81623"/>
                    <a:pt x="-4732" y="81094"/>
                    <a:pt x="560" y="89031"/>
                  </a:cubicBezTo>
                  <a:cubicBezTo>
                    <a:pt x="5852" y="96968"/>
                    <a:pt x="58768" y="114960"/>
                    <a:pt x="64060" y="114431"/>
                  </a:cubicBezTo>
                  <a:cubicBezTo>
                    <a:pt x="69352" y="113902"/>
                    <a:pt x="38660" y="98556"/>
                    <a:pt x="32310" y="85856"/>
                  </a:cubicBezTo>
                  <a:cubicBezTo>
                    <a:pt x="25960" y="73156"/>
                    <a:pt x="19610" y="3306"/>
                    <a:pt x="19610" y="1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291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1D63578-765F-CD6B-EF9E-C17D892E9F6C}"/>
              </a:ext>
            </a:extLst>
          </p:cNvPr>
          <p:cNvGrpSpPr/>
          <p:nvPr/>
        </p:nvGrpSpPr>
        <p:grpSpPr>
          <a:xfrm>
            <a:off x="425402" y="1282714"/>
            <a:ext cx="6007196" cy="7340571"/>
            <a:chOff x="6711277" y="317343"/>
            <a:chExt cx="2278484" cy="2784223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FD3D15E2-30E9-FEA3-E367-4D480C8A6219}"/>
                </a:ext>
              </a:extLst>
            </p:cNvPr>
            <p:cNvSpPr/>
            <p:nvPr/>
          </p:nvSpPr>
          <p:spPr>
            <a:xfrm>
              <a:off x="7713393" y="1747187"/>
              <a:ext cx="241912" cy="164163"/>
            </a:xfrm>
            <a:custGeom>
              <a:avLst/>
              <a:gdLst>
                <a:gd name="connsiteX0" fmla="*/ 1857 w 241912"/>
                <a:gd name="connsiteY0" fmla="*/ 164163 h 164163"/>
                <a:gd name="connsiteX1" fmla="*/ 59007 w 241912"/>
                <a:gd name="connsiteY1" fmla="*/ 87963 h 164163"/>
                <a:gd name="connsiteX2" fmla="*/ 24082 w 241912"/>
                <a:gd name="connsiteY2" fmla="*/ 87963 h 164163"/>
                <a:gd name="connsiteX3" fmla="*/ 201882 w 241912"/>
                <a:gd name="connsiteY3" fmla="*/ 8588 h 164163"/>
                <a:gd name="connsiteX4" fmla="*/ 239982 w 241912"/>
                <a:gd name="connsiteY4" fmla="*/ 8588 h 164163"/>
                <a:gd name="connsiteX5" fmla="*/ 163782 w 241912"/>
                <a:gd name="connsiteY5" fmla="*/ 65738 h 164163"/>
                <a:gd name="connsiteX6" fmla="*/ 157432 w 241912"/>
                <a:gd name="connsiteY6" fmla="*/ 72088 h 164163"/>
                <a:gd name="connsiteX7" fmla="*/ 109807 w 241912"/>
                <a:gd name="connsiteY7" fmla="*/ 43513 h 164163"/>
                <a:gd name="connsiteX8" fmla="*/ 59007 w 241912"/>
                <a:gd name="connsiteY8" fmla="*/ 72088 h 164163"/>
                <a:gd name="connsiteX9" fmla="*/ 14557 w 241912"/>
                <a:gd name="connsiteY9" fmla="*/ 87963 h 164163"/>
                <a:gd name="connsiteX10" fmla="*/ 1857 w 241912"/>
                <a:gd name="connsiteY10" fmla="*/ 164163 h 164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912" h="164163">
                  <a:moveTo>
                    <a:pt x="1857" y="164163"/>
                  </a:moveTo>
                  <a:cubicBezTo>
                    <a:pt x="9265" y="164163"/>
                    <a:pt x="55303" y="100663"/>
                    <a:pt x="59007" y="87963"/>
                  </a:cubicBezTo>
                  <a:cubicBezTo>
                    <a:pt x="62711" y="75263"/>
                    <a:pt x="270" y="101192"/>
                    <a:pt x="24082" y="87963"/>
                  </a:cubicBezTo>
                  <a:cubicBezTo>
                    <a:pt x="47894" y="74734"/>
                    <a:pt x="165899" y="21817"/>
                    <a:pt x="201882" y="8588"/>
                  </a:cubicBezTo>
                  <a:cubicBezTo>
                    <a:pt x="237865" y="-4641"/>
                    <a:pt x="246332" y="-937"/>
                    <a:pt x="239982" y="8588"/>
                  </a:cubicBezTo>
                  <a:cubicBezTo>
                    <a:pt x="233632" y="18113"/>
                    <a:pt x="177540" y="55155"/>
                    <a:pt x="163782" y="65738"/>
                  </a:cubicBezTo>
                  <a:cubicBezTo>
                    <a:pt x="150024" y="76321"/>
                    <a:pt x="166428" y="75792"/>
                    <a:pt x="157432" y="72088"/>
                  </a:cubicBezTo>
                  <a:cubicBezTo>
                    <a:pt x="148436" y="68384"/>
                    <a:pt x="126211" y="43513"/>
                    <a:pt x="109807" y="43513"/>
                  </a:cubicBezTo>
                  <a:cubicBezTo>
                    <a:pt x="93403" y="43513"/>
                    <a:pt x="74882" y="64680"/>
                    <a:pt x="59007" y="72088"/>
                  </a:cubicBezTo>
                  <a:cubicBezTo>
                    <a:pt x="43132" y="79496"/>
                    <a:pt x="17732" y="76321"/>
                    <a:pt x="14557" y="87963"/>
                  </a:cubicBezTo>
                  <a:cubicBezTo>
                    <a:pt x="11382" y="99605"/>
                    <a:pt x="-5551" y="164163"/>
                    <a:pt x="1857" y="16416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BDC05F32-D93D-7228-68C9-321328391BB5}"/>
                </a:ext>
              </a:extLst>
            </p:cNvPr>
            <p:cNvSpPr/>
            <p:nvPr/>
          </p:nvSpPr>
          <p:spPr>
            <a:xfrm>
              <a:off x="7241187" y="2076422"/>
              <a:ext cx="179306" cy="114341"/>
            </a:xfrm>
            <a:custGeom>
              <a:avLst/>
              <a:gdLst>
                <a:gd name="connsiteX0" fmla="*/ 988 w 179306"/>
                <a:gd name="connsiteY0" fmla="*/ 114328 h 114341"/>
                <a:gd name="connsiteX1" fmla="*/ 77188 w 179306"/>
                <a:gd name="connsiteY1" fmla="*/ 44478 h 114341"/>
                <a:gd name="connsiteX2" fmla="*/ 7338 w 179306"/>
                <a:gd name="connsiteY2" fmla="*/ 44478 h 114341"/>
                <a:gd name="connsiteX3" fmla="*/ 137513 w 179306"/>
                <a:gd name="connsiteY3" fmla="*/ 15903 h 114341"/>
                <a:gd name="connsiteX4" fmla="*/ 162913 w 179306"/>
                <a:gd name="connsiteY4" fmla="*/ 28 h 114341"/>
                <a:gd name="connsiteX5" fmla="*/ 178788 w 179306"/>
                <a:gd name="connsiteY5" fmla="*/ 12728 h 114341"/>
                <a:gd name="connsiteX6" fmla="*/ 143863 w 179306"/>
                <a:gd name="connsiteY6" fmla="*/ 38128 h 114341"/>
                <a:gd name="connsiteX7" fmla="*/ 988 w 179306"/>
                <a:gd name="connsiteY7" fmla="*/ 114328 h 11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306" h="114341">
                  <a:moveTo>
                    <a:pt x="988" y="114328"/>
                  </a:moveTo>
                  <a:cubicBezTo>
                    <a:pt x="-10124" y="115386"/>
                    <a:pt x="76130" y="56120"/>
                    <a:pt x="77188" y="44478"/>
                  </a:cubicBezTo>
                  <a:cubicBezTo>
                    <a:pt x="78246" y="32836"/>
                    <a:pt x="-2716" y="49240"/>
                    <a:pt x="7338" y="44478"/>
                  </a:cubicBezTo>
                  <a:cubicBezTo>
                    <a:pt x="17392" y="39715"/>
                    <a:pt x="111584" y="23311"/>
                    <a:pt x="137513" y="15903"/>
                  </a:cubicBezTo>
                  <a:cubicBezTo>
                    <a:pt x="163442" y="8495"/>
                    <a:pt x="156034" y="557"/>
                    <a:pt x="162913" y="28"/>
                  </a:cubicBezTo>
                  <a:cubicBezTo>
                    <a:pt x="169792" y="-501"/>
                    <a:pt x="181963" y="6378"/>
                    <a:pt x="178788" y="12728"/>
                  </a:cubicBezTo>
                  <a:cubicBezTo>
                    <a:pt x="175613" y="19078"/>
                    <a:pt x="172438" y="25957"/>
                    <a:pt x="143863" y="38128"/>
                  </a:cubicBezTo>
                  <a:cubicBezTo>
                    <a:pt x="115288" y="50299"/>
                    <a:pt x="12100" y="113270"/>
                    <a:pt x="988" y="11432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A52AC859-4B92-1760-89D3-7463D9311440}"/>
                </a:ext>
              </a:extLst>
            </p:cNvPr>
            <p:cNvSpPr/>
            <p:nvPr/>
          </p:nvSpPr>
          <p:spPr>
            <a:xfrm>
              <a:off x="7491860" y="2058966"/>
              <a:ext cx="113288" cy="309851"/>
            </a:xfrm>
            <a:custGeom>
              <a:avLst/>
              <a:gdLst>
                <a:gd name="connsiteX0" fmla="*/ 1140 w 113288"/>
                <a:gd name="connsiteY0" fmla="*/ 4784 h 309851"/>
                <a:gd name="connsiteX1" fmla="*/ 96390 w 113288"/>
                <a:gd name="connsiteY1" fmla="*/ 236559 h 309851"/>
                <a:gd name="connsiteX2" fmla="*/ 112265 w 113288"/>
                <a:gd name="connsiteY2" fmla="*/ 274659 h 309851"/>
                <a:gd name="connsiteX3" fmla="*/ 83690 w 113288"/>
                <a:gd name="connsiteY3" fmla="*/ 309584 h 309851"/>
                <a:gd name="connsiteX4" fmla="*/ 102740 w 113288"/>
                <a:gd name="connsiteY4" fmla="*/ 255609 h 309851"/>
                <a:gd name="connsiteX5" fmla="*/ 80515 w 113288"/>
                <a:gd name="connsiteY5" fmla="*/ 185759 h 309851"/>
                <a:gd name="connsiteX6" fmla="*/ 77340 w 113288"/>
                <a:gd name="connsiteY6" fmla="*/ 125434 h 309851"/>
                <a:gd name="connsiteX7" fmla="*/ 58290 w 113288"/>
                <a:gd name="connsiteY7" fmla="*/ 157184 h 309851"/>
                <a:gd name="connsiteX8" fmla="*/ 61465 w 113288"/>
                <a:gd name="connsiteY8" fmla="*/ 71459 h 309851"/>
                <a:gd name="connsiteX9" fmla="*/ 86865 w 113288"/>
                <a:gd name="connsiteY9" fmla="*/ 23834 h 309851"/>
                <a:gd name="connsiteX10" fmla="*/ 42415 w 113288"/>
                <a:gd name="connsiteY10" fmla="*/ 90509 h 309851"/>
                <a:gd name="connsiteX11" fmla="*/ 42415 w 113288"/>
                <a:gd name="connsiteY11" fmla="*/ 77809 h 309851"/>
                <a:gd name="connsiteX12" fmla="*/ 1140 w 113288"/>
                <a:gd name="connsiteY12" fmla="*/ 4784 h 30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288" h="309851">
                  <a:moveTo>
                    <a:pt x="1140" y="4784"/>
                  </a:moveTo>
                  <a:cubicBezTo>
                    <a:pt x="10136" y="31242"/>
                    <a:pt x="77869" y="191580"/>
                    <a:pt x="96390" y="236559"/>
                  </a:cubicBezTo>
                  <a:cubicBezTo>
                    <a:pt x="114911" y="281538"/>
                    <a:pt x="114382" y="262488"/>
                    <a:pt x="112265" y="274659"/>
                  </a:cubicBezTo>
                  <a:cubicBezTo>
                    <a:pt x="110148" y="286830"/>
                    <a:pt x="85277" y="312759"/>
                    <a:pt x="83690" y="309584"/>
                  </a:cubicBezTo>
                  <a:cubicBezTo>
                    <a:pt x="82103" y="306409"/>
                    <a:pt x="103269" y="276246"/>
                    <a:pt x="102740" y="255609"/>
                  </a:cubicBezTo>
                  <a:cubicBezTo>
                    <a:pt x="102211" y="234972"/>
                    <a:pt x="84748" y="207455"/>
                    <a:pt x="80515" y="185759"/>
                  </a:cubicBezTo>
                  <a:cubicBezTo>
                    <a:pt x="76282" y="164063"/>
                    <a:pt x="81044" y="130196"/>
                    <a:pt x="77340" y="125434"/>
                  </a:cubicBezTo>
                  <a:cubicBezTo>
                    <a:pt x="73636" y="120672"/>
                    <a:pt x="60936" y="166180"/>
                    <a:pt x="58290" y="157184"/>
                  </a:cubicBezTo>
                  <a:cubicBezTo>
                    <a:pt x="55644" y="148188"/>
                    <a:pt x="56703" y="93684"/>
                    <a:pt x="61465" y="71459"/>
                  </a:cubicBezTo>
                  <a:cubicBezTo>
                    <a:pt x="66228" y="49234"/>
                    <a:pt x="90040" y="20659"/>
                    <a:pt x="86865" y="23834"/>
                  </a:cubicBezTo>
                  <a:cubicBezTo>
                    <a:pt x="83690" y="27009"/>
                    <a:pt x="42415" y="90509"/>
                    <a:pt x="42415" y="90509"/>
                  </a:cubicBezTo>
                  <a:cubicBezTo>
                    <a:pt x="35007" y="99505"/>
                    <a:pt x="45590" y="85747"/>
                    <a:pt x="42415" y="77809"/>
                  </a:cubicBezTo>
                  <a:cubicBezTo>
                    <a:pt x="39240" y="69871"/>
                    <a:pt x="-7856" y="-21674"/>
                    <a:pt x="1140" y="478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2ACF3F8A-4D9A-14E2-3BD7-BFFB16212A06}"/>
                </a:ext>
              </a:extLst>
            </p:cNvPr>
            <p:cNvSpPr/>
            <p:nvPr/>
          </p:nvSpPr>
          <p:spPr>
            <a:xfrm>
              <a:off x="7591423" y="2120888"/>
              <a:ext cx="305331" cy="235160"/>
            </a:xfrm>
            <a:custGeom>
              <a:avLst/>
              <a:gdLst>
                <a:gd name="connsiteX0" fmla="*/ 9527 w 305331"/>
                <a:gd name="connsiteY0" fmla="*/ 12 h 235160"/>
                <a:gd name="connsiteX1" fmla="*/ 41277 w 305331"/>
                <a:gd name="connsiteY1" fmla="*/ 180987 h 235160"/>
                <a:gd name="connsiteX2" fmla="*/ 123827 w 305331"/>
                <a:gd name="connsiteY2" fmla="*/ 190512 h 235160"/>
                <a:gd name="connsiteX3" fmla="*/ 149227 w 305331"/>
                <a:gd name="connsiteY3" fmla="*/ 165112 h 235160"/>
                <a:gd name="connsiteX4" fmla="*/ 123827 w 305331"/>
                <a:gd name="connsiteY4" fmla="*/ 133362 h 235160"/>
                <a:gd name="connsiteX5" fmla="*/ 273052 w 305331"/>
                <a:gd name="connsiteY5" fmla="*/ 114312 h 235160"/>
                <a:gd name="connsiteX6" fmla="*/ 238127 w 305331"/>
                <a:gd name="connsiteY6" fmla="*/ 127012 h 235160"/>
                <a:gd name="connsiteX7" fmla="*/ 304802 w 305331"/>
                <a:gd name="connsiteY7" fmla="*/ 152412 h 235160"/>
                <a:gd name="connsiteX8" fmla="*/ 269877 w 305331"/>
                <a:gd name="connsiteY8" fmla="*/ 193687 h 235160"/>
                <a:gd name="connsiteX9" fmla="*/ 279402 w 305331"/>
                <a:gd name="connsiteY9" fmla="*/ 139712 h 235160"/>
                <a:gd name="connsiteX10" fmla="*/ 133352 w 305331"/>
                <a:gd name="connsiteY10" fmla="*/ 155587 h 235160"/>
                <a:gd name="connsiteX11" fmla="*/ 82552 w 305331"/>
                <a:gd name="connsiteY11" fmla="*/ 219087 h 235160"/>
                <a:gd name="connsiteX12" fmla="*/ 2 w 305331"/>
                <a:gd name="connsiteY12" fmla="*/ 234962 h 235160"/>
                <a:gd name="connsiteX13" fmla="*/ 79377 w 305331"/>
                <a:gd name="connsiteY13" fmla="*/ 225437 h 235160"/>
                <a:gd name="connsiteX14" fmla="*/ 34927 w 305331"/>
                <a:gd name="connsiteY14" fmla="*/ 190512 h 235160"/>
                <a:gd name="connsiteX15" fmla="*/ 9527 w 305331"/>
                <a:gd name="connsiteY15" fmla="*/ 12 h 23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5331" h="235160">
                  <a:moveTo>
                    <a:pt x="9527" y="12"/>
                  </a:moveTo>
                  <a:cubicBezTo>
                    <a:pt x="10585" y="-1576"/>
                    <a:pt x="22227" y="149237"/>
                    <a:pt x="41277" y="180987"/>
                  </a:cubicBezTo>
                  <a:cubicBezTo>
                    <a:pt x="60327" y="212737"/>
                    <a:pt x="105835" y="193158"/>
                    <a:pt x="123827" y="190512"/>
                  </a:cubicBezTo>
                  <a:cubicBezTo>
                    <a:pt x="141819" y="187866"/>
                    <a:pt x="149227" y="174637"/>
                    <a:pt x="149227" y="165112"/>
                  </a:cubicBezTo>
                  <a:cubicBezTo>
                    <a:pt x="149227" y="155587"/>
                    <a:pt x="103189" y="141829"/>
                    <a:pt x="123827" y="133362"/>
                  </a:cubicBezTo>
                  <a:cubicBezTo>
                    <a:pt x="144465" y="124895"/>
                    <a:pt x="254002" y="115370"/>
                    <a:pt x="273052" y="114312"/>
                  </a:cubicBezTo>
                  <a:cubicBezTo>
                    <a:pt x="292102" y="113254"/>
                    <a:pt x="232835" y="120662"/>
                    <a:pt x="238127" y="127012"/>
                  </a:cubicBezTo>
                  <a:cubicBezTo>
                    <a:pt x="243419" y="133362"/>
                    <a:pt x="299510" y="141300"/>
                    <a:pt x="304802" y="152412"/>
                  </a:cubicBezTo>
                  <a:cubicBezTo>
                    <a:pt x="310094" y="163525"/>
                    <a:pt x="274110" y="195804"/>
                    <a:pt x="269877" y="193687"/>
                  </a:cubicBezTo>
                  <a:cubicBezTo>
                    <a:pt x="265644" y="191570"/>
                    <a:pt x="302156" y="146062"/>
                    <a:pt x="279402" y="139712"/>
                  </a:cubicBezTo>
                  <a:cubicBezTo>
                    <a:pt x="256648" y="133362"/>
                    <a:pt x="166160" y="142358"/>
                    <a:pt x="133352" y="155587"/>
                  </a:cubicBezTo>
                  <a:cubicBezTo>
                    <a:pt x="100544" y="168816"/>
                    <a:pt x="104777" y="205858"/>
                    <a:pt x="82552" y="219087"/>
                  </a:cubicBezTo>
                  <a:cubicBezTo>
                    <a:pt x="60327" y="232316"/>
                    <a:pt x="531" y="233904"/>
                    <a:pt x="2" y="234962"/>
                  </a:cubicBezTo>
                  <a:cubicBezTo>
                    <a:pt x="-527" y="236020"/>
                    <a:pt x="73556" y="232845"/>
                    <a:pt x="79377" y="225437"/>
                  </a:cubicBezTo>
                  <a:cubicBezTo>
                    <a:pt x="85198" y="218029"/>
                    <a:pt x="46569" y="224908"/>
                    <a:pt x="34927" y="190512"/>
                  </a:cubicBezTo>
                  <a:cubicBezTo>
                    <a:pt x="23285" y="156116"/>
                    <a:pt x="8469" y="1600"/>
                    <a:pt x="9527" y="1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989F25BD-7C33-C51B-FDE5-E69CF286E315}"/>
                </a:ext>
              </a:extLst>
            </p:cNvPr>
            <p:cNvSpPr/>
            <p:nvPr/>
          </p:nvSpPr>
          <p:spPr>
            <a:xfrm>
              <a:off x="7549865" y="2275782"/>
              <a:ext cx="110670" cy="188354"/>
            </a:xfrm>
            <a:custGeom>
              <a:avLst/>
              <a:gdLst>
                <a:gd name="connsiteX0" fmla="*/ 6635 w 110670"/>
                <a:gd name="connsiteY0" fmla="*/ 693 h 188354"/>
                <a:gd name="connsiteX1" fmla="*/ 22510 w 110670"/>
                <a:gd name="connsiteY1" fmla="*/ 86418 h 188354"/>
                <a:gd name="connsiteX2" fmla="*/ 285 w 110670"/>
                <a:gd name="connsiteY2" fmla="*/ 137218 h 188354"/>
                <a:gd name="connsiteX3" fmla="*/ 41560 w 110670"/>
                <a:gd name="connsiteY3" fmla="*/ 127693 h 188354"/>
                <a:gd name="connsiteX4" fmla="*/ 25685 w 110670"/>
                <a:gd name="connsiteY4" fmla="*/ 137218 h 188354"/>
                <a:gd name="connsiteX5" fmla="*/ 95535 w 110670"/>
                <a:gd name="connsiteY5" fmla="*/ 143568 h 188354"/>
                <a:gd name="connsiteX6" fmla="*/ 108235 w 110670"/>
                <a:gd name="connsiteY6" fmla="*/ 188018 h 188354"/>
                <a:gd name="connsiteX7" fmla="*/ 60610 w 110670"/>
                <a:gd name="connsiteY7" fmla="*/ 162618 h 188354"/>
                <a:gd name="connsiteX8" fmla="*/ 41560 w 110670"/>
                <a:gd name="connsiteY8" fmla="*/ 137218 h 188354"/>
                <a:gd name="connsiteX9" fmla="*/ 6635 w 110670"/>
                <a:gd name="connsiteY9" fmla="*/ 693 h 188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670" h="188354">
                  <a:moveTo>
                    <a:pt x="6635" y="693"/>
                  </a:moveTo>
                  <a:cubicBezTo>
                    <a:pt x="3460" y="-7774"/>
                    <a:pt x="23568" y="63664"/>
                    <a:pt x="22510" y="86418"/>
                  </a:cubicBezTo>
                  <a:cubicBezTo>
                    <a:pt x="21452" y="109172"/>
                    <a:pt x="-2890" y="130339"/>
                    <a:pt x="285" y="137218"/>
                  </a:cubicBezTo>
                  <a:cubicBezTo>
                    <a:pt x="3460" y="144097"/>
                    <a:pt x="41560" y="127693"/>
                    <a:pt x="41560" y="127693"/>
                  </a:cubicBezTo>
                  <a:cubicBezTo>
                    <a:pt x="45793" y="127693"/>
                    <a:pt x="16689" y="134572"/>
                    <a:pt x="25685" y="137218"/>
                  </a:cubicBezTo>
                  <a:cubicBezTo>
                    <a:pt x="34681" y="139864"/>
                    <a:pt x="81777" y="135101"/>
                    <a:pt x="95535" y="143568"/>
                  </a:cubicBezTo>
                  <a:cubicBezTo>
                    <a:pt x="109293" y="152035"/>
                    <a:pt x="114056" y="184843"/>
                    <a:pt x="108235" y="188018"/>
                  </a:cubicBezTo>
                  <a:cubicBezTo>
                    <a:pt x="102414" y="191193"/>
                    <a:pt x="71722" y="171085"/>
                    <a:pt x="60610" y="162618"/>
                  </a:cubicBezTo>
                  <a:cubicBezTo>
                    <a:pt x="49498" y="154151"/>
                    <a:pt x="47910" y="159443"/>
                    <a:pt x="41560" y="137218"/>
                  </a:cubicBezTo>
                  <a:cubicBezTo>
                    <a:pt x="35210" y="114993"/>
                    <a:pt x="9810" y="9160"/>
                    <a:pt x="6635" y="69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EFCE7FA0-03B8-CBDA-7101-5BA51C17044D}"/>
                </a:ext>
              </a:extLst>
            </p:cNvPr>
            <p:cNvSpPr/>
            <p:nvPr/>
          </p:nvSpPr>
          <p:spPr>
            <a:xfrm>
              <a:off x="7701455" y="2298655"/>
              <a:ext cx="179936" cy="158683"/>
            </a:xfrm>
            <a:custGeom>
              <a:avLst/>
              <a:gdLst>
                <a:gd name="connsiteX0" fmla="*/ 178895 w 179936"/>
                <a:gd name="connsiteY0" fmla="*/ 60370 h 158683"/>
                <a:gd name="connsiteX1" fmla="*/ 20145 w 179936"/>
                <a:gd name="connsiteY1" fmla="*/ 50845 h 158683"/>
                <a:gd name="connsiteX2" fmla="*/ 4270 w 179936"/>
                <a:gd name="connsiteY2" fmla="*/ 54020 h 158683"/>
                <a:gd name="connsiteX3" fmla="*/ 39195 w 179936"/>
                <a:gd name="connsiteY3" fmla="*/ 104820 h 158683"/>
                <a:gd name="connsiteX4" fmla="*/ 58245 w 179936"/>
                <a:gd name="connsiteY4" fmla="*/ 123870 h 158683"/>
                <a:gd name="connsiteX5" fmla="*/ 4270 w 179936"/>
                <a:gd name="connsiteY5" fmla="*/ 142920 h 158683"/>
                <a:gd name="connsiteX6" fmla="*/ 23320 w 179936"/>
                <a:gd name="connsiteY6" fmla="*/ 155620 h 158683"/>
                <a:gd name="connsiteX7" fmla="*/ 16970 w 179936"/>
                <a:gd name="connsiteY7" fmla="*/ 82595 h 158683"/>
                <a:gd name="connsiteX8" fmla="*/ 1095 w 179936"/>
                <a:gd name="connsiteY8" fmla="*/ 44495 h 158683"/>
                <a:gd name="connsiteX9" fmla="*/ 36020 w 179936"/>
                <a:gd name="connsiteY9" fmla="*/ 31795 h 158683"/>
                <a:gd name="connsiteX10" fmla="*/ 20145 w 179936"/>
                <a:gd name="connsiteY10" fmla="*/ 45 h 158683"/>
                <a:gd name="connsiteX11" fmla="*/ 86820 w 179936"/>
                <a:gd name="connsiteY11" fmla="*/ 25445 h 158683"/>
                <a:gd name="connsiteX12" fmla="*/ 178895 w 179936"/>
                <a:gd name="connsiteY12" fmla="*/ 60370 h 15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936" h="158683">
                  <a:moveTo>
                    <a:pt x="178895" y="60370"/>
                  </a:moveTo>
                  <a:cubicBezTo>
                    <a:pt x="167782" y="64603"/>
                    <a:pt x="49249" y="51903"/>
                    <a:pt x="20145" y="50845"/>
                  </a:cubicBezTo>
                  <a:cubicBezTo>
                    <a:pt x="-8959" y="49787"/>
                    <a:pt x="1095" y="45024"/>
                    <a:pt x="4270" y="54020"/>
                  </a:cubicBezTo>
                  <a:cubicBezTo>
                    <a:pt x="7445" y="63016"/>
                    <a:pt x="30199" y="93178"/>
                    <a:pt x="39195" y="104820"/>
                  </a:cubicBezTo>
                  <a:cubicBezTo>
                    <a:pt x="48191" y="116462"/>
                    <a:pt x="64066" y="117520"/>
                    <a:pt x="58245" y="123870"/>
                  </a:cubicBezTo>
                  <a:cubicBezTo>
                    <a:pt x="52424" y="130220"/>
                    <a:pt x="10091" y="137628"/>
                    <a:pt x="4270" y="142920"/>
                  </a:cubicBezTo>
                  <a:cubicBezTo>
                    <a:pt x="-1551" y="148212"/>
                    <a:pt x="21203" y="165674"/>
                    <a:pt x="23320" y="155620"/>
                  </a:cubicBezTo>
                  <a:cubicBezTo>
                    <a:pt x="25437" y="145566"/>
                    <a:pt x="20674" y="101116"/>
                    <a:pt x="16970" y="82595"/>
                  </a:cubicBezTo>
                  <a:cubicBezTo>
                    <a:pt x="13266" y="64074"/>
                    <a:pt x="-2080" y="52962"/>
                    <a:pt x="1095" y="44495"/>
                  </a:cubicBezTo>
                  <a:cubicBezTo>
                    <a:pt x="4270" y="36028"/>
                    <a:pt x="32845" y="39203"/>
                    <a:pt x="36020" y="31795"/>
                  </a:cubicBezTo>
                  <a:cubicBezTo>
                    <a:pt x="39195" y="24387"/>
                    <a:pt x="11678" y="1103"/>
                    <a:pt x="20145" y="45"/>
                  </a:cubicBezTo>
                  <a:cubicBezTo>
                    <a:pt x="28612" y="-1013"/>
                    <a:pt x="64595" y="16449"/>
                    <a:pt x="86820" y="25445"/>
                  </a:cubicBezTo>
                  <a:cubicBezTo>
                    <a:pt x="109045" y="34441"/>
                    <a:pt x="190008" y="56137"/>
                    <a:pt x="178895" y="6037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F5443CB4-83DC-98CE-3567-1F059C88F646}"/>
                </a:ext>
              </a:extLst>
            </p:cNvPr>
            <p:cNvSpPr/>
            <p:nvPr/>
          </p:nvSpPr>
          <p:spPr>
            <a:xfrm>
              <a:off x="7527925" y="1642149"/>
              <a:ext cx="163459" cy="192367"/>
            </a:xfrm>
            <a:custGeom>
              <a:avLst/>
              <a:gdLst>
                <a:gd name="connsiteX0" fmla="*/ 63500 w 163459"/>
                <a:gd name="connsiteY0" fmla="*/ 2501 h 192367"/>
                <a:gd name="connsiteX1" fmla="*/ 28575 w 163459"/>
                <a:gd name="connsiteY1" fmla="*/ 142201 h 192367"/>
                <a:gd name="connsiteX2" fmla="*/ 3175 w 163459"/>
                <a:gd name="connsiteY2" fmla="*/ 183476 h 192367"/>
                <a:gd name="connsiteX3" fmla="*/ 63500 w 163459"/>
                <a:gd name="connsiteY3" fmla="*/ 183476 h 192367"/>
                <a:gd name="connsiteX4" fmla="*/ 47625 w 163459"/>
                <a:gd name="connsiteY4" fmla="*/ 186651 h 192367"/>
                <a:gd name="connsiteX5" fmla="*/ 161925 w 163459"/>
                <a:gd name="connsiteY5" fmla="*/ 97751 h 192367"/>
                <a:gd name="connsiteX6" fmla="*/ 107950 w 163459"/>
                <a:gd name="connsiteY6" fmla="*/ 148551 h 192367"/>
                <a:gd name="connsiteX7" fmla="*/ 28575 w 163459"/>
                <a:gd name="connsiteY7" fmla="*/ 180301 h 192367"/>
                <a:gd name="connsiteX8" fmla="*/ 0 w 163459"/>
                <a:gd name="connsiteY8" fmla="*/ 139026 h 192367"/>
                <a:gd name="connsiteX9" fmla="*/ 28575 w 163459"/>
                <a:gd name="connsiteY9" fmla="*/ 135851 h 192367"/>
                <a:gd name="connsiteX10" fmla="*/ 53975 w 163459"/>
                <a:gd name="connsiteY10" fmla="*/ 56476 h 192367"/>
                <a:gd name="connsiteX11" fmla="*/ 63500 w 163459"/>
                <a:gd name="connsiteY11" fmla="*/ 2501 h 19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459" h="192367">
                  <a:moveTo>
                    <a:pt x="63500" y="2501"/>
                  </a:moveTo>
                  <a:cubicBezTo>
                    <a:pt x="59267" y="16788"/>
                    <a:pt x="38629" y="112039"/>
                    <a:pt x="28575" y="142201"/>
                  </a:cubicBezTo>
                  <a:cubicBezTo>
                    <a:pt x="18521" y="172363"/>
                    <a:pt x="-2646" y="176597"/>
                    <a:pt x="3175" y="183476"/>
                  </a:cubicBezTo>
                  <a:cubicBezTo>
                    <a:pt x="8996" y="190355"/>
                    <a:pt x="56092" y="182947"/>
                    <a:pt x="63500" y="183476"/>
                  </a:cubicBezTo>
                  <a:cubicBezTo>
                    <a:pt x="70908" y="184005"/>
                    <a:pt x="31221" y="200939"/>
                    <a:pt x="47625" y="186651"/>
                  </a:cubicBezTo>
                  <a:cubicBezTo>
                    <a:pt x="64029" y="172363"/>
                    <a:pt x="151871" y="104101"/>
                    <a:pt x="161925" y="97751"/>
                  </a:cubicBezTo>
                  <a:cubicBezTo>
                    <a:pt x="171979" y="91401"/>
                    <a:pt x="130175" y="134793"/>
                    <a:pt x="107950" y="148551"/>
                  </a:cubicBezTo>
                  <a:cubicBezTo>
                    <a:pt x="85725" y="162309"/>
                    <a:pt x="46567" y="181889"/>
                    <a:pt x="28575" y="180301"/>
                  </a:cubicBezTo>
                  <a:cubicBezTo>
                    <a:pt x="10583" y="178714"/>
                    <a:pt x="0" y="146434"/>
                    <a:pt x="0" y="139026"/>
                  </a:cubicBezTo>
                  <a:cubicBezTo>
                    <a:pt x="0" y="131618"/>
                    <a:pt x="19579" y="149609"/>
                    <a:pt x="28575" y="135851"/>
                  </a:cubicBezTo>
                  <a:cubicBezTo>
                    <a:pt x="37571" y="122093"/>
                    <a:pt x="48683" y="73938"/>
                    <a:pt x="53975" y="56476"/>
                  </a:cubicBezTo>
                  <a:cubicBezTo>
                    <a:pt x="59267" y="39014"/>
                    <a:pt x="67733" y="-11786"/>
                    <a:pt x="63500" y="250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4D894C61-A136-0C07-14DA-D648DBCAF766}"/>
                </a:ext>
              </a:extLst>
            </p:cNvPr>
            <p:cNvSpPr/>
            <p:nvPr/>
          </p:nvSpPr>
          <p:spPr>
            <a:xfrm>
              <a:off x="7130995" y="1891696"/>
              <a:ext cx="354231" cy="155479"/>
            </a:xfrm>
            <a:custGeom>
              <a:avLst/>
              <a:gdLst>
                <a:gd name="connsiteX0" fmla="*/ 55 w 354231"/>
                <a:gd name="connsiteY0" fmla="*/ 124429 h 155479"/>
                <a:gd name="connsiteX1" fmla="*/ 158805 w 354231"/>
                <a:gd name="connsiteY1" fmla="*/ 22829 h 155479"/>
                <a:gd name="connsiteX2" fmla="*/ 181030 w 354231"/>
                <a:gd name="connsiteY2" fmla="*/ 35529 h 155479"/>
                <a:gd name="connsiteX3" fmla="*/ 288980 w 354231"/>
                <a:gd name="connsiteY3" fmla="*/ 19654 h 155479"/>
                <a:gd name="connsiteX4" fmla="*/ 292155 w 354231"/>
                <a:gd name="connsiteY4" fmla="*/ 45054 h 155479"/>
                <a:gd name="connsiteX5" fmla="*/ 304855 w 354231"/>
                <a:gd name="connsiteY5" fmla="*/ 54579 h 155479"/>
                <a:gd name="connsiteX6" fmla="*/ 308030 w 354231"/>
                <a:gd name="connsiteY6" fmla="*/ 89504 h 155479"/>
                <a:gd name="connsiteX7" fmla="*/ 352480 w 354231"/>
                <a:gd name="connsiteY7" fmla="*/ 153004 h 155479"/>
                <a:gd name="connsiteX8" fmla="*/ 339780 w 354231"/>
                <a:gd name="connsiteY8" fmla="*/ 133954 h 155479"/>
                <a:gd name="connsiteX9" fmla="*/ 288980 w 354231"/>
                <a:gd name="connsiteY9" fmla="*/ 54579 h 155479"/>
                <a:gd name="connsiteX10" fmla="*/ 212780 w 354231"/>
                <a:gd name="connsiteY10" fmla="*/ 604 h 155479"/>
                <a:gd name="connsiteX11" fmla="*/ 92130 w 354231"/>
                <a:gd name="connsiteY11" fmla="*/ 89504 h 155479"/>
                <a:gd name="connsiteX12" fmla="*/ 139755 w 354231"/>
                <a:gd name="connsiteY12" fmla="*/ 32354 h 155479"/>
                <a:gd name="connsiteX13" fmla="*/ 55 w 354231"/>
                <a:gd name="connsiteY13" fmla="*/ 124429 h 155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4231" h="155479">
                  <a:moveTo>
                    <a:pt x="55" y="124429"/>
                  </a:moveTo>
                  <a:cubicBezTo>
                    <a:pt x="3230" y="122842"/>
                    <a:pt x="128643" y="37646"/>
                    <a:pt x="158805" y="22829"/>
                  </a:cubicBezTo>
                  <a:cubicBezTo>
                    <a:pt x="188967" y="8012"/>
                    <a:pt x="159334" y="36058"/>
                    <a:pt x="181030" y="35529"/>
                  </a:cubicBezTo>
                  <a:cubicBezTo>
                    <a:pt x="202726" y="35000"/>
                    <a:pt x="270459" y="18067"/>
                    <a:pt x="288980" y="19654"/>
                  </a:cubicBezTo>
                  <a:cubicBezTo>
                    <a:pt x="307501" y="21241"/>
                    <a:pt x="289509" y="39233"/>
                    <a:pt x="292155" y="45054"/>
                  </a:cubicBezTo>
                  <a:cubicBezTo>
                    <a:pt x="294801" y="50875"/>
                    <a:pt x="302209" y="47171"/>
                    <a:pt x="304855" y="54579"/>
                  </a:cubicBezTo>
                  <a:cubicBezTo>
                    <a:pt x="307501" y="61987"/>
                    <a:pt x="300093" y="73100"/>
                    <a:pt x="308030" y="89504"/>
                  </a:cubicBezTo>
                  <a:cubicBezTo>
                    <a:pt x="315968" y="105908"/>
                    <a:pt x="347188" y="145596"/>
                    <a:pt x="352480" y="153004"/>
                  </a:cubicBezTo>
                  <a:cubicBezTo>
                    <a:pt x="357772" y="160412"/>
                    <a:pt x="350363" y="150358"/>
                    <a:pt x="339780" y="133954"/>
                  </a:cubicBezTo>
                  <a:cubicBezTo>
                    <a:pt x="329197" y="117550"/>
                    <a:pt x="310147" y="76804"/>
                    <a:pt x="288980" y="54579"/>
                  </a:cubicBezTo>
                  <a:cubicBezTo>
                    <a:pt x="267813" y="32354"/>
                    <a:pt x="245588" y="-5217"/>
                    <a:pt x="212780" y="604"/>
                  </a:cubicBezTo>
                  <a:cubicBezTo>
                    <a:pt x="179972" y="6425"/>
                    <a:pt x="104301" y="84212"/>
                    <a:pt x="92130" y="89504"/>
                  </a:cubicBezTo>
                  <a:cubicBezTo>
                    <a:pt x="79959" y="94796"/>
                    <a:pt x="149280" y="30766"/>
                    <a:pt x="139755" y="32354"/>
                  </a:cubicBezTo>
                  <a:cubicBezTo>
                    <a:pt x="130230" y="33941"/>
                    <a:pt x="-3120" y="126016"/>
                    <a:pt x="55" y="12442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A495FBF0-0F23-3905-9D0D-56109C49D738}"/>
                </a:ext>
              </a:extLst>
            </p:cNvPr>
            <p:cNvSpPr/>
            <p:nvPr/>
          </p:nvSpPr>
          <p:spPr>
            <a:xfrm>
              <a:off x="7158336" y="1969835"/>
              <a:ext cx="303331" cy="87796"/>
            </a:xfrm>
            <a:custGeom>
              <a:avLst/>
              <a:gdLst>
                <a:gd name="connsiteX0" fmla="*/ 1289 w 303331"/>
                <a:gd name="connsiteY0" fmla="*/ 87565 h 87796"/>
                <a:gd name="connsiteX1" fmla="*/ 175914 w 303331"/>
                <a:gd name="connsiteY1" fmla="*/ 1840 h 87796"/>
                <a:gd name="connsiteX2" fmla="*/ 198139 w 303331"/>
                <a:gd name="connsiteY2" fmla="*/ 30415 h 87796"/>
                <a:gd name="connsiteX3" fmla="*/ 302914 w 303331"/>
                <a:gd name="connsiteY3" fmla="*/ 49465 h 87796"/>
                <a:gd name="connsiteX4" fmla="*/ 233064 w 303331"/>
                <a:gd name="connsiteY4" fmla="*/ 30415 h 87796"/>
                <a:gd name="connsiteX5" fmla="*/ 188614 w 303331"/>
                <a:gd name="connsiteY5" fmla="*/ 5015 h 87796"/>
                <a:gd name="connsiteX6" fmla="*/ 99714 w 303331"/>
                <a:gd name="connsiteY6" fmla="*/ 27240 h 87796"/>
                <a:gd name="connsiteX7" fmla="*/ 1289 w 303331"/>
                <a:gd name="connsiteY7" fmla="*/ 87565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331" h="87796">
                  <a:moveTo>
                    <a:pt x="1289" y="87565"/>
                  </a:moveTo>
                  <a:cubicBezTo>
                    <a:pt x="13989" y="83332"/>
                    <a:pt x="143106" y="11365"/>
                    <a:pt x="175914" y="1840"/>
                  </a:cubicBezTo>
                  <a:cubicBezTo>
                    <a:pt x="208722" y="-7685"/>
                    <a:pt x="176972" y="22477"/>
                    <a:pt x="198139" y="30415"/>
                  </a:cubicBezTo>
                  <a:cubicBezTo>
                    <a:pt x="219306" y="38352"/>
                    <a:pt x="297093" y="49465"/>
                    <a:pt x="302914" y="49465"/>
                  </a:cubicBezTo>
                  <a:cubicBezTo>
                    <a:pt x="308735" y="49465"/>
                    <a:pt x="252114" y="37823"/>
                    <a:pt x="233064" y="30415"/>
                  </a:cubicBezTo>
                  <a:cubicBezTo>
                    <a:pt x="214014" y="23007"/>
                    <a:pt x="210839" y="5544"/>
                    <a:pt x="188614" y="5015"/>
                  </a:cubicBezTo>
                  <a:cubicBezTo>
                    <a:pt x="166389" y="4486"/>
                    <a:pt x="126172" y="17715"/>
                    <a:pt x="99714" y="27240"/>
                  </a:cubicBezTo>
                  <a:cubicBezTo>
                    <a:pt x="73256" y="36765"/>
                    <a:pt x="-11411" y="91798"/>
                    <a:pt x="1289" y="8756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77B15C3F-B172-5350-4F46-0D7F5F2913B5}"/>
                </a:ext>
              </a:extLst>
            </p:cNvPr>
            <p:cNvSpPr/>
            <p:nvPr/>
          </p:nvSpPr>
          <p:spPr>
            <a:xfrm>
              <a:off x="7610367" y="1568067"/>
              <a:ext cx="327892" cy="155605"/>
            </a:xfrm>
            <a:custGeom>
              <a:avLst/>
              <a:gdLst>
                <a:gd name="connsiteX0" fmla="*/ 108 w 327892"/>
                <a:gd name="connsiteY0" fmla="*/ 149608 h 155605"/>
                <a:gd name="connsiteX1" fmla="*/ 92183 w 327892"/>
                <a:gd name="connsiteY1" fmla="*/ 95633 h 155605"/>
                <a:gd name="connsiteX2" fmla="*/ 168383 w 327892"/>
                <a:gd name="connsiteY2" fmla="*/ 25783 h 155605"/>
                <a:gd name="connsiteX3" fmla="*/ 117583 w 327892"/>
                <a:gd name="connsiteY3" fmla="*/ 70233 h 155605"/>
                <a:gd name="connsiteX4" fmla="*/ 200133 w 327892"/>
                <a:gd name="connsiteY4" fmla="*/ 19433 h 155605"/>
                <a:gd name="connsiteX5" fmla="*/ 285858 w 327892"/>
                <a:gd name="connsiteY5" fmla="*/ 22608 h 155605"/>
                <a:gd name="connsiteX6" fmla="*/ 238233 w 327892"/>
                <a:gd name="connsiteY6" fmla="*/ 22608 h 155605"/>
                <a:gd name="connsiteX7" fmla="*/ 327133 w 327892"/>
                <a:gd name="connsiteY7" fmla="*/ 383 h 155605"/>
                <a:gd name="connsiteX8" fmla="*/ 276333 w 327892"/>
                <a:gd name="connsiteY8" fmla="*/ 13083 h 155605"/>
                <a:gd name="connsiteX9" fmla="*/ 193783 w 327892"/>
                <a:gd name="connsiteY9" fmla="*/ 67058 h 155605"/>
                <a:gd name="connsiteX10" fmla="*/ 250933 w 327892"/>
                <a:gd name="connsiteY10" fmla="*/ 44833 h 155605"/>
                <a:gd name="connsiteX11" fmla="*/ 171558 w 327892"/>
                <a:gd name="connsiteY11" fmla="*/ 130558 h 155605"/>
                <a:gd name="connsiteX12" fmla="*/ 139808 w 327892"/>
                <a:gd name="connsiteY12" fmla="*/ 149608 h 155605"/>
                <a:gd name="connsiteX13" fmla="*/ 212833 w 327892"/>
                <a:gd name="connsiteY13" fmla="*/ 38483 h 155605"/>
                <a:gd name="connsiteX14" fmla="*/ 152508 w 327892"/>
                <a:gd name="connsiteY14" fmla="*/ 67058 h 155605"/>
                <a:gd name="connsiteX15" fmla="*/ 149333 w 327892"/>
                <a:gd name="connsiteY15" fmla="*/ 54358 h 155605"/>
                <a:gd name="connsiteX16" fmla="*/ 60433 w 327892"/>
                <a:gd name="connsiteY16" fmla="*/ 105158 h 155605"/>
                <a:gd name="connsiteX17" fmla="*/ 111233 w 327892"/>
                <a:gd name="connsiteY17" fmla="*/ 35308 h 155605"/>
                <a:gd name="connsiteX18" fmla="*/ 108 w 327892"/>
                <a:gd name="connsiteY18" fmla="*/ 149608 h 155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7892" h="155605">
                  <a:moveTo>
                    <a:pt x="108" y="149608"/>
                  </a:moveTo>
                  <a:cubicBezTo>
                    <a:pt x="-3067" y="159662"/>
                    <a:pt x="64137" y="116270"/>
                    <a:pt x="92183" y="95633"/>
                  </a:cubicBezTo>
                  <a:cubicBezTo>
                    <a:pt x="120229" y="74995"/>
                    <a:pt x="164150" y="30016"/>
                    <a:pt x="168383" y="25783"/>
                  </a:cubicBezTo>
                  <a:cubicBezTo>
                    <a:pt x="172616" y="21550"/>
                    <a:pt x="112292" y="71291"/>
                    <a:pt x="117583" y="70233"/>
                  </a:cubicBezTo>
                  <a:cubicBezTo>
                    <a:pt x="122874" y="69175"/>
                    <a:pt x="172087" y="27370"/>
                    <a:pt x="200133" y="19433"/>
                  </a:cubicBezTo>
                  <a:cubicBezTo>
                    <a:pt x="228179" y="11495"/>
                    <a:pt x="279508" y="22079"/>
                    <a:pt x="285858" y="22608"/>
                  </a:cubicBezTo>
                  <a:cubicBezTo>
                    <a:pt x="292208" y="23137"/>
                    <a:pt x="231354" y="26312"/>
                    <a:pt x="238233" y="22608"/>
                  </a:cubicBezTo>
                  <a:cubicBezTo>
                    <a:pt x="245112" y="18904"/>
                    <a:pt x="327133" y="383"/>
                    <a:pt x="327133" y="383"/>
                  </a:cubicBezTo>
                  <a:cubicBezTo>
                    <a:pt x="333483" y="-1205"/>
                    <a:pt x="298558" y="1971"/>
                    <a:pt x="276333" y="13083"/>
                  </a:cubicBezTo>
                  <a:cubicBezTo>
                    <a:pt x="254108" y="24195"/>
                    <a:pt x="198016" y="61766"/>
                    <a:pt x="193783" y="67058"/>
                  </a:cubicBezTo>
                  <a:cubicBezTo>
                    <a:pt x="189550" y="72350"/>
                    <a:pt x="254637" y="34250"/>
                    <a:pt x="250933" y="44833"/>
                  </a:cubicBezTo>
                  <a:cubicBezTo>
                    <a:pt x="247229" y="55416"/>
                    <a:pt x="190079" y="113095"/>
                    <a:pt x="171558" y="130558"/>
                  </a:cubicBezTo>
                  <a:cubicBezTo>
                    <a:pt x="153037" y="148020"/>
                    <a:pt x="132929" y="164954"/>
                    <a:pt x="139808" y="149608"/>
                  </a:cubicBezTo>
                  <a:cubicBezTo>
                    <a:pt x="146687" y="134262"/>
                    <a:pt x="210716" y="52241"/>
                    <a:pt x="212833" y="38483"/>
                  </a:cubicBezTo>
                  <a:cubicBezTo>
                    <a:pt x="214950" y="24725"/>
                    <a:pt x="163091" y="64412"/>
                    <a:pt x="152508" y="67058"/>
                  </a:cubicBezTo>
                  <a:cubicBezTo>
                    <a:pt x="141925" y="69704"/>
                    <a:pt x="164679" y="48008"/>
                    <a:pt x="149333" y="54358"/>
                  </a:cubicBezTo>
                  <a:cubicBezTo>
                    <a:pt x="133987" y="60708"/>
                    <a:pt x="66783" y="108333"/>
                    <a:pt x="60433" y="105158"/>
                  </a:cubicBezTo>
                  <a:cubicBezTo>
                    <a:pt x="54083" y="101983"/>
                    <a:pt x="115466" y="33191"/>
                    <a:pt x="111233" y="35308"/>
                  </a:cubicBezTo>
                  <a:cubicBezTo>
                    <a:pt x="107000" y="37425"/>
                    <a:pt x="3283" y="139554"/>
                    <a:pt x="108" y="14960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76F95281-3B04-8997-A0A7-E6238AE9CDB3}"/>
                </a:ext>
              </a:extLst>
            </p:cNvPr>
            <p:cNvSpPr/>
            <p:nvPr/>
          </p:nvSpPr>
          <p:spPr>
            <a:xfrm>
              <a:off x="7734014" y="2479665"/>
              <a:ext cx="162726" cy="124241"/>
            </a:xfrm>
            <a:custGeom>
              <a:avLst/>
              <a:gdLst>
                <a:gd name="connsiteX0" fmla="*/ 286 w 162726"/>
                <a:gd name="connsiteY0" fmla="*/ 10 h 124241"/>
                <a:gd name="connsiteX1" fmla="*/ 86011 w 162726"/>
                <a:gd name="connsiteY1" fmla="*/ 104785 h 124241"/>
                <a:gd name="connsiteX2" fmla="*/ 92361 w 162726"/>
                <a:gd name="connsiteY2" fmla="*/ 117485 h 124241"/>
                <a:gd name="connsiteX3" fmla="*/ 162211 w 162726"/>
                <a:gd name="connsiteY3" fmla="*/ 114310 h 124241"/>
                <a:gd name="connsiteX4" fmla="*/ 51086 w 162726"/>
                <a:gd name="connsiteY4" fmla="*/ 123835 h 124241"/>
                <a:gd name="connsiteX5" fmla="*/ 57436 w 162726"/>
                <a:gd name="connsiteY5" fmla="*/ 98435 h 124241"/>
                <a:gd name="connsiteX6" fmla="*/ 286 w 162726"/>
                <a:gd name="connsiteY6" fmla="*/ 10 h 124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726" h="124241">
                  <a:moveTo>
                    <a:pt x="286" y="10"/>
                  </a:moveTo>
                  <a:cubicBezTo>
                    <a:pt x="5048" y="1068"/>
                    <a:pt x="70665" y="85206"/>
                    <a:pt x="86011" y="104785"/>
                  </a:cubicBezTo>
                  <a:cubicBezTo>
                    <a:pt x="101357" y="124364"/>
                    <a:pt x="79661" y="115898"/>
                    <a:pt x="92361" y="117485"/>
                  </a:cubicBezTo>
                  <a:cubicBezTo>
                    <a:pt x="105061" y="119072"/>
                    <a:pt x="169090" y="113252"/>
                    <a:pt x="162211" y="114310"/>
                  </a:cubicBezTo>
                  <a:cubicBezTo>
                    <a:pt x="155332" y="115368"/>
                    <a:pt x="68549" y="126481"/>
                    <a:pt x="51086" y="123835"/>
                  </a:cubicBezTo>
                  <a:cubicBezTo>
                    <a:pt x="33623" y="121189"/>
                    <a:pt x="63257" y="114839"/>
                    <a:pt x="57436" y="98435"/>
                  </a:cubicBezTo>
                  <a:cubicBezTo>
                    <a:pt x="51615" y="82031"/>
                    <a:pt x="-4476" y="-1048"/>
                    <a:pt x="286" y="1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93857315-4A64-E92F-8EDB-45672A20CA58}"/>
                </a:ext>
              </a:extLst>
            </p:cNvPr>
            <p:cNvSpPr/>
            <p:nvPr/>
          </p:nvSpPr>
          <p:spPr>
            <a:xfrm>
              <a:off x="7762629" y="2462206"/>
              <a:ext cx="165567" cy="128929"/>
            </a:xfrm>
            <a:custGeom>
              <a:avLst/>
              <a:gdLst>
                <a:gd name="connsiteX0" fmla="*/ 246 w 165567"/>
                <a:gd name="connsiteY0" fmla="*/ 1594 h 128929"/>
                <a:gd name="connsiteX1" fmla="*/ 101846 w 165567"/>
                <a:gd name="connsiteY1" fmla="*/ 106369 h 128929"/>
                <a:gd name="connsiteX2" fmla="*/ 114546 w 165567"/>
                <a:gd name="connsiteY2" fmla="*/ 128594 h 128929"/>
                <a:gd name="connsiteX3" fmla="*/ 165346 w 165567"/>
                <a:gd name="connsiteY3" fmla="*/ 119069 h 128929"/>
                <a:gd name="connsiteX4" fmla="*/ 92321 w 165567"/>
                <a:gd name="connsiteY4" fmla="*/ 109544 h 128929"/>
                <a:gd name="connsiteX5" fmla="*/ 73271 w 165567"/>
                <a:gd name="connsiteY5" fmla="*/ 46044 h 128929"/>
                <a:gd name="connsiteX6" fmla="*/ 246 w 165567"/>
                <a:gd name="connsiteY6" fmla="*/ 1594 h 12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567" h="128929">
                  <a:moveTo>
                    <a:pt x="246" y="1594"/>
                  </a:moveTo>
                  <a:cubicBezTo>
                    <a:pt x="5009" y="11648"/>
                    <a:pt x="82796" y="85203"/>
                    <a:pt x="101846" y="106369"/>
                  </a:cubicBezTo>
                  <a:cubicBezTo>
                    <a:pt x="120896" y="127535"/>
                    <a:pt x="103963" y="126477"/>
                    <a:pt x="114546" y="128594"/>
                  </a:cubicBezTo>
                  <a:cubicBezTo>
                    <a:pt x="125129" y="130711"/>
                    <a:pt x="169050" y="122244"/>
                    <a:pt x="165346" y="119069"/>
                  </a:cubicBezTo>
                  <a:cubicBezTo>
                    <a:pt x="161642" y="115894"/>
                    <a:pt x="107667" y="121715"/>
                    <a:pt x="92321" y="109544"/>
                  </a:cubicBezTo>
                  <a:cubicBezTo>
                    <a:pt x="76975" y="97373"/>
                    <a:pt x="85442" y="60331"/>
                    <a:pt x="73271" y="46044"/>
                  </a:cubicBezTo>
                  <a:cubicBezTo>
                    <a:pt x="61100" y="31757"/>
                    <a:pt x="-4517" y="-8460"/>
                    <a:pt x="246" y="159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ED2500B0-E23D-DF38-B373-57A2A97666BB}"/>
                </a:ext>
              </a:extLst>
            </p:cNvPr>
            <p:cNvSpPr/>
            <p:nvPr/>
          </p:nvSpPr>
          <p:spPr>
            <a:xfrm>
              <a:off x="7704783" y="2463648"/>
              <a:ext cx="665178" cy="293015"/>
            </a:xfrm>
            <a:custGeom>
              <a:avLst/>
              <a:gdLst>
                <a:gd name="connsiteX0" fmla="*/ 7292 w 665178"/>
                <a:gd name="connsiteY0" fmla="*/ 247802 h 293015"/>
                <a:gd name="connsiteX1" fmla="*/ 248592 w 665178"/>
                <a:gd name="connsiteY1" fmla="*/ 143027 h 293015"/>
                <a:gd name="connsiteX2" fmla="*/ 156517 w 665178"/>
                <a:gd name="connsiteY2" fmla="*/ 155727 h 293015"/>
                <a:gd name="connsiteX3" fmla="*/ 394642 w 665178"/>
                <a:gd name="connsiteY3" fmla="*/ 19202 h 293015"/>
                <a:gd name="connsiteX4" fmla="*/ 397817 w 665178"/>
                <a:gd name="connsiteY4" fmla="*/ 3327 h 293015"/>
                <a:gd name="connsiteX5" fmla="*/ 664517 w 665178"/>
                <a:gd name="connsiteY5" fmla="*/ 41427 h 293015"/>
                <a:gd name="connsiteX6" fmla="*/ 467667 w 665178"/>
                <a:gd name="connsiteY6" fmla="*/ 47777 h 293015"/>
                <a:gd name="connsiteX7" fmla="*/ 283517 w 665178"/>
                <a:gd name="connsiteY7" fmla="*/ 114452 h 293015"/>
                <a:gd name="connsiteX8" fmla="*/ 267642 w 665178"/>
                <a:gd name="connsiteY8" fmla="*/ 130327 h 293015"/>
                <a:gd name="connsiteX9" fmla="*/ 331142 w 665178"/>
                <a:gd name="connsiteY9" fmla="*/ 111277 h 293015"/>
                <a:gd name="connsiteX10" fmla="*/ 70792 w 665178"/>
                <a:gd name="connsiteY10" fmla="*/ 282727 h 293015"/>
                <a:gd name="connsiteX11" fmla="*/ 118417 w 665178"/>
                <a:gd name="connsiteY11" fmla="*/ 273202 h 293015"/>
                <a:gd name="connsiteX12" fmla="*/ 67617 w 665178"/>
                <a:gd name="connsiteY12" fmla="*/ 270027 h 293015"/>
                <a:gd name="connsiteX13" fmla="*/ 7292 w 665178"/>
                <a:gd name="connsiteY13" fmla="*/ 247802 h 29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5178" h="293015">
                  <a:moveTo>
                    <a:pt x="7292" y="247802"/>
                  </a:moveTo>
                  <a:cubicBezTo>
                    <a:pt x="37454" y="226635"/>
                    <a:pt x="223721" y="158373"/>
                    <a:pt x="248592" y="143027"/>
                  </a:cubicBezTo>
                  <a:cubicBezTo>
                    <a:pt x="273463" y="127681"/>
                    <a:pt x="132175" y="176364"/>
                    <a:pt x="156517" y="155727"/>
                  </a:cubicBezTo>
                  <a:cubicBezTo>
                    <a:pt x="180859" y="135090"/>
                    <a:pt x="354425" y="44602"/>
                    <a:pt x="394642" y="19202"/>
                  </a:cubicBezTo>
                  <a:cubicBezTo>
                    <a:pt x="434859" y="-6198"/>
                    <a:pt x="352838" y="-377"/>
                    <a:pt x="397817" y="3327"/>
                  </a:cubicBezTo>
                  <a:cubicBezTo>
                    <a:pt x="442796" y="7031"/>
                    <a:pt x="652875" y="34019"/>
                    <a:pt x="664517" y="41427"/>
                  </a:cubicBezTo>
                  <a:cubicBezTo>
                    <a:pt x="676159" y="48835"/>
                    <a:pt x="531167" y="35606"/>
                    <a:pt x="467667" y="47777"/>
                  </a:cubicBezTo>
                  <a:cubicBezTo>
                    <a:pt x="404167" y="59948"/>
                    <a:pt x="316854" y="100694"/>
                    <a:pt x="283517" y="114452"/>
                  </a:cubicBezTo>
                  <a:cubicBezTo>
                    <a:pt x="250180" y="128210"/>
                    <a:pt x="259705" y="130856"/>
                    <a:pt x="267642" y="130327"/>
                  </a:cubicBezTo>
                  <a:cubicBezTo>
                    <a:pt x="275580" y="129798"/>
                    <a:pt x="363950" y="85877"/>
                    <a:pt x="331142" y="111277"/>
                  </a:cubicBezTo>
                  <a:cubicBezTo>
                    <a:pt x="298334" y="136677"/>
                    <a:pt x="106246" y="255740"/>
                    <a:pt x="70792" y="282727"/>
                  </a:cubicBezTo>
                  <a:cubicBezTo>
                    <a:pt x="35338" y="309715"/>
                    <a:pt x="118946" y="275319"/>
                    <a:pt x="118417" y="273202"/>
                  </a:cubicBezTo>
                  <a:cubicBezTo>
                    <a:pt x="117888" y="271085"/>
                    <a:pt x="86138" y="270556"/>
                    <a:pt x="67617" y="270027"/>
                  </a:cubicBezTo>
                  <a:cubicBezTo>
                    <a:pt x="49096" y="269498"/>
                    <a:pt x="-22870" y="268969"/>
                    <a:pt x="7292" y="24780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4EB07D96-EEBB-E86E-A110-EE430D8C3D69}"/>
                </a:ext>
              </a:extLst>
            </p:cNvPr>
            <p:cNvSpPr/>
            <p:nvPr/>
          </p:nvSpPr>
          <p:spPr>
            <a:xfrm>
              <a:off x="7702159" y="2123357"/>
              <a:ext cx="255718" cy="248456"/>
            </a:xfrm>
            <a:custGeom>
              <a:avLst/>
              <a:gdLst>
                <a:gd name="connsiteX0" fmla="*/ 3566 w 255718"/>
                <a:gd name="connsiteY0" fmla="*/ 76918 h 248456"/>
                <a:gd name="connsiteX1" fmla="*/ 216291 w 255718"/>
                <a:gd name="connsiteY1" fmla="*/ 89618 h 248456"/>
                <a:gd name="connsiteX2" fmla="*/ 213116 w 255718"/>
                <a:gd name="connsiteY2" fmla="*/ 146768 h 248456"/>
                <a:gd name="connsiteX3" fmla="*/ 235341 w 255718"/>
                <a:gd name="connsiteY3" fmla="*/ 159468 h 248456"/>
                <a:gd name="connsiteX4" fmla="*/ 206766 w 255718"/>
                <a:gd name="connsiteY4" fmla="*/ 248368 h 248456"/>
                <a:gd name="connsiteX5" fmla="*/ 241691 w 255718"/>
                <a:gd name="connsiteY5" fmla="*/ 175343 h 248456"/>
                <a:gd name="connsiteX6" fmla="*/ 251216 w 255718"/>
                <a:gd name="connsiteY6" fmla="*/ 140418 h 248456"/>
                <a:gd name="connsiteX7" fmla="*/ 171841 w 255718"/>
                <a:gd name="connsiteY7" fmla="*/ 86443 h 248456"/>
                <a:gd name="connsiteX8" fmla="*/ 219466 w 255718"/>
                <a:gd name="connsiteY8" fmla="*/ 92793 h 248456"/>
                <a:gd name="connsiteX9" fmla="*/ 70241 w 255718"/>
                <a:gd name="connsiteY9" fmla="*/ 718 h 248456"/>
                <a:gd name="connsiteX10" fmla="*/ 159141 w 255718"/>
                <a:gd name="connsiteY10" fmla="*/ 51518 h 248456"/>
                <a:gd name="connsiteX11" fmla="*/ 117866 w 255718"/>
                <a:gd name="connsiteY11" fmla="*/ 80093 h 248456"/>
                <a:gd name="connsiteX12" fmla="*/ 82941 w 255718"/>
                <a:gd name="connsiteY12" fmla="*/ 86443 h 248456"/>
                <a:gd name="connsiteX13" fmla="*/ 3566 w 255718"/>
                <a:gd name="connsiteY13" fmla="*/ 76918 h 24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5718" h="248456">
                  <a:moveTo>
                    <a:pt x="3566" y="76918"/>
                  </a:moveTo>
                  <a:cubicBezTo>
                    <a:pt x="25791" y="77447"/>
                    <a:pt x="181366" y="77976"/>
                    <a:pt x="216291" y="89618"/>
                  </a:cubicBezTo>
                  <a:cubicBezTo>
                    <a:pt x="251216" y="101260"/>
                    <a:pt x="209941" y="135126"/>
                    <a:pt x="213116" y="146768"/>
                  </a:cubicBezTo>
                  <a:cubicBezTo>
                    <a:pt x="216291" y="158410"/>
                    <a:pt x="236399" y="142535"/>
                    <a:pt x="235341" y="159468"/>
                  </a:cubicBezTo>
                  <a:cubicBezTo>
                    <a:pt x="234283" y="176401"/>
                    <a:pt x="205708" y="245722"/>
                    <a:pt x="206766" y="248368"/>
                  </a:cubicBezTo>
                  <a:cubicBezTo>
                    <a:pt x="207824" y="251014"/>
                    <a:pt x="234283" y="193335"/>
                    <a:pt x="241691" y="175343"/>
                  </a:cubicBezTo>
                  <a:cubicBezTo>
                    <a:pt x="249099" y="157351"/>
                    <a:pt x="262858" y="155234"/>
                    <a:pt x="251216" y="140418"/>
                  </a:cubicBezTo>
                  <a:cubicBezTo>
                    <a:pt x="239574" y="125602"/>
                    <a:pt x="177133" y="94380"/>
                    <a:pt x="171841" y="86443"/>
                  </a:cubicBezTo>
                  <a:cubicBezTo>
                    <a:pt x="166549" y="78506"/>
                    <a:pt x="236399" y="107080"/>
                    <a:pt x="219466" y="92793"/>
                  </a:cubicBezTo>
                  <a:cubicBezTo>
                    <a:pt x="202533" y="78506"/>
                    <a:pt x="80295" y="7597"/>
                    <a:pt x="70241" y="718"/>
                  </a:cubicBezTo>
                  <a:cubicBezTo>
                    <a:pt x="60187" y="-6161"/>
                    <a:pt x="151204" y="38289"/>
                    <a:pt x="159141" y="51518"/>
                  </a:cubicBezTo>
                  <a:cubicBezTo>
                    <a:pt x="167078" y="64747"/>
                    <a:pt x="130566" y="74272"/>
                    <a:pt x="117866" y="80093"/>
                  </a:cubicBezTo>
                  <a:cubicBezTo>
                    <a:pt x="105166" y="85914"/>
                    <a:pt x="96170" y="86972"/>
                    <a:pt x="82941" y="86443"/>
                  </a:cubicBezTo>
                  <a:cubicBezTo>
                    <a:pt x="69712" y="85914"/>
                    <a:pt x="-18659" y="76389"/>
                    <a:pt x="3566" y="7691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44C4C7C5-FCB8-80B3-EFF0-8CA6B666EABB}"/>
                </a:ext>
              </a:extLst>
            </p:cNvPr>
            <p:cNvSpPr/>
            <p:nvPr/>
          </p:nvSpPr>
          <p:spPr>
            <a:xfrm>
              <a:off x="7059960" y="1479547"/>
              <a:ext cx="106852" cy="547266"/>
            </a:xfrm>
            <a:custGeom>
              <a:avLst/>
              <a:gdLst>
                <a:gd name="connsiteX0" fmla="*/ 58390 w 106852"/>
                <a:gd name="connsiteY0" fmla="*/ 3 h 547266"/>
                <a:gd name="connsiteX1" fmla="*/ 39340 w 106852"/>
                <a:gd name="connsiteY1" fmla="*/ 307978 h 547266"/>
                <a:gd name="connsiteX2" fmla="*/ 106015 w 106852"/>
                <a:gd name="connsiteY2" fmla="*/ 355603 h 547266"/>
                <a:gd name="connsiteX3" fmla="*/ 77440 w 106852"/>
                <a:gd name="connsiteY3" fmla="*/ 546103 h 547266"/>
                <a:gd name="connsiteX4" fmla="*/ 86965 w 106852"/>
                <a:gd name="connsiteY4" fmla="*/ 431803 h 547266"/>
                <a:gd name="connsiteX5" fmla="*/ 83790 w 106852"/>
                <a:gd name="connsiteY5" fmla="*/ 352428 h 547266"/>
                <a:gd name="connsiteX6" fmla="*/ 4415 w 106852"/>
                <a:gd name="connsiteY6" fmla="*/ 298453 h 547266"/>
                <a:gd name="connsiteX7" fmla="*/ 13940 w 106852"/>
                <a:gd name="connsiteY7" fmla="*/ 301628 h 547266"/>
                <a:gd name="connsiteX8" fmla="*/ 58390 w 106852"/>
                <a:gd name="connsiteY8" fmla="*/ 3 h 54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852" h="547266">
                  <a:moveTo>
                    <a:pt x="58390" y="3"/>
                  </a:moveTo>
                  <a:cubicBezTo>
                    <a:pt x="62623" y="1061"/>
                    <a:pt x="31403" y="248711"/>
                    <a:pt x="39340" y="307978"/>
                  </a:cubicBezTo>
                  <a:cubicBezTo>
                    <a:pt x="47277" y="367245"/>
                    <a:pt x="99665" y="315916"/>
                    <a:pt x="106015" y="355603"/>
                  </a:cubicBezTo>
                  <a:cubicBezTo>
                    <a:pt x="112365" y="395290"/>
                    <a:pt x="80615" y="533403"/>
                    <a:pt x="77440" y="546103"/>
                  </a:cubicBezTo>
                  <a:cubicBezTo>
                    <a:pt x="74265" y="558803"/>
                    <a:pt x="85907" y="464082"/>
                    <a:pt x="86965" y="431803"/>
                  </a:cubicBezTo>
                  <a:cubicBezTo>
                    <a:pt x="88023" y="399524"/>
                    <a:pt x="97548" y="374653"/>
                    <a:pt x="83790" y="352428"/>
                  </a:cubicBezTo>
                  <a:cubicBezTo>
                    <a:pt x="70032" y="330203"/>
                    <a:pt x="16057" y="306920"/>
                    <a:pt x="4415" y="298453"/>
                  </a:cubicBezTo>
                  <a:cubicBezTo>
                    <a:pt x="-7227" y="289986"/>
                    <a:pt x="7061" y="346078"/>
                    <a:pt x="13940" y="301628"/>
                  </a:cubicBezTo>
                  <a:cubicBezTo>
                    <a:pt x="20819" y="257178"/>
                    <a:pt x="54157" y="-1055"/>
                    <a:pt x="58390" y="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EB832E1E-8486-ECBF-2CFC-BBC690F2923E}"/>
                </a:ext>
              </a:extLst>
            </p:cNvPr>
            <p:cNvSpPr/>
            <p:nvPr/>
          </p:nvSpPr>
          <p:spPr>
            <a:xfrm>
              <a:off x="7300320" y="1336452"/>
              <a:ext cx="635362" cy="379431"/>
            </a:xfrm>
            <a:custGeom>
              <a:avLst/>
              <a:gdLst>
                <a:gd name="connsiteX0" fmla="*/ 5355 w 635362"/>
                <a:gd name="connsiteY0" fmla="*/ 3398 h 379431"/>
                <a:gd name="connsiteX1" fmla="*/ 421280 w 635362"/>
                <a:gd name="connsiteY1" fmla="*/ 19273 h 379431"/>
                <a:gd name="connsiteX2" fmla="*/ 278405 w 635362"/>
                <a:gd name="connsiteY2" fmla="*/ 82773 h 379431"/>
                <a:gd name="connsiteX3" fmla="*/ 634005 w 635362"/>
                <a:gd name="connsiteY3" fmla="*/ 73248 h 379431"/>
                <a:gd name="connsiteX4" fmla="*/ 408580 w 635362"/>
                <a:gd name="connsiteY4" fmla="*/ 158973 h 379431"/>
                <a:gd name="connsiteX5" fmla="*/ 624480 w 635362"/>
                <a:gd name="connsiteY5" fmla="*/ 127223 h 379431"/>
                <a:gd name="connsiteX6" fmla="*/ 405405 w 635362"/>
                <a:gd name="connsiteY6" fmla="*/ 251048 h 379431"/>
                <a:gd name="connsiteX7" fmla="*/ 564155 w 635362"/>
                <a:gd name="connsiteY7" fmla="*/ 171673 h 379431"/>
                <a:gd name="connsiteX8" fmla="*/ 497480 w 635362"/>
                <a:gd name="connsiteY8" fmla="*/ 98648 h 379431"/>
                <a:gd name="connsiteX9" fmla="*/ 316505 w 635362"/>
                <a:gd name="connsiteY9" fmla="*/ 35148 h 379431"/>
                <a:gd name="connsiteX10" fmla="*/ 338730 w 635362"/>
                <a:gd name="connsiteY10" fmla="*/ 51023 h 379431"/>
                <a:gd name="connsiteX11" fmla="*/ 237130 w 635362"/>
                <a:gd name="connsiteY11" fmla="*/ 25623 h 379431"/>
                <a:gd name="connsiteX12" fmla="*/ 49805 w 635362"/>
                <a:gd name="connsiteY12" fmla="*/ 320898 h 379431"/>
                <a:gd name="connsiteX13" fmla="*/ 151405 w 635362"/>
                <a:gd name="connsiteY13" fmla="*/ 251048 h 379431"/>
                <a:gd name="connsiteX14" fmla="*/ 157755 w 635362"/>
                <a:gd name="connsiteY14" fmla="*/ 378048 h 379431"/>
                <a:gd name="connsiteX15" fmla="*/ 176805 w 635362"/>
                <a:gd name="connsiteY15" fmla="*/ 314548 h 379431"/>
                <a:gd name="connsiteX16" fmla="*/ 122830 w 635362"/>
                <a:gd name="connsiteY16" fmla="*/ 251048 h 379431"/>
                <a:gd name="connsiteX17" fmla="*/ 179980 w 635362"/>
                <a:gd name="connsiteY17" fmla="*/ 76423 h 379431"/>
                <a:gd name="connsiteX18" fmla="*/ 5355 w 635362"/>
                <a:gd name="connsiteY18" fmla="*/ 3398 h 37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35362" h="379431">
                  <a:moveTo>
                    <a:pt x="5355" y="3398"/>
                  </a:moveTo>
                  <a:cubicBezTo>
                    <a:pt x="45572" y="-6127"/>
                    <a:pt x="375772" y="6044"/>
                    <a:pt x="421280" y="19273"/>
                  </a:cubicBezTo>
                  <a:cubicBezTo>
                    <a:pt x="466788" y="32502"/>
                    <a:pt x="242951" y="73777"/>
                    <a:pt x="278405" y="82773"/>
                  </a:cubicBezTo>
                  <a:cubicBezTo>
                    <a:pt x="313859" y="91769"/>
                    <a:pt x="612309" y="60548"/>
                    <a:pt x="634005" y="73248"/>
                  </a:cubicBezTo>
                  <a:cubicBezTo>
                    <a:pt x="655701" y="85948"/>
                    <a:pt x="410167" y="149977"/>
                    <a:pt x="408580" y="158973"/>
                  </a:cubicBezTo>
                  <a:cubicBezTo>
                    <a:pt x="406993" y="167969"/>
                    <a:pt x="625009" y="111877"/>
                    <a:pt x="624480" y="127223"/>
                  </a:cubicBezTo>
                  <a:cubicBezTo>
                    <a:pt x="623951" y="142569"/>
                    <a:pt x="415459" y="243640"/>
                    <a:pt x="405405" y="251048"/>
                  </a:cubicBezTo>
                  <a:cubicBezTo>
                    <a:pt x="395351" y="258456"/>
                    <a:pt x="548809" y="197073"/>
                    <a:pt x="564155" y="171673"/>
                  </a:cubicBezTo>
                  <a:cubicBezTo>
                    <a:pt x="579501" y="146273"/>
                    <a:pt x="538755" y="121402"/>
                    <a:pt x="497480" y="98648"/>
                  </a:cubicBezTo>
                  <a:cubicBezTo>
                    <a:pt x="456205" y="75894"/>
                    <a:pt x="342963" y="43086"/>
                    <a:pt x="316505" y="35148"/>
                  </a:cubicBezTo>
                  <a:cubicBezTo>
                    <a:pt x="290047" y="27210"/>
                    <a:pt x="351959" y="52610"/>
                    <a:pt x="338730" y="51023"/>
                  </a:cubicBezTo>
                  <a:cubicBezTo>
                    <a:pt x="325501" y="49436"/>
                    <a:pt x="285284" y="-19356"/>
                    <a:pt x="237130" y="25623"/>
                  </a:cubicBezTo>
                  <a:cubicBezTo>
                    <a:pt x="188976" y="70602"/>
                    <a:pt x="64093" y="283327"/>
                    <a:pt x="49805" y="320898"/>
                  </a:cubicBezTo>
                  <a:cubicBezTo>
                    <a:pt x="35517" y="358469"/>
                    <a:pt x="133413" y="241523"/>
                    <a:pt x="151405" y="251048"/>
                  </a:cubicBezTo>
                  <a:cubicBezTo>
                    <a:pt x="169397" y="260573"/>
                    <a:pt x="153522" y="367465"/>
                    <a:pt x="157755" y="378048"/>
                  </a:cubicBezTo>
                  <a:cubicBezTo>
                    <a:pt x="161988" y="388631"/>
                    <a:pt x="182626" y="335715"/>
                    <a:pt x="176805" y="314548"/>
                  </a:cubicBezTo>
                  <a:cubicBezTo>
                    <a:pt x="170984" y="293381"/>
                    <a:pt x="122301" y="290735"/>
                    <a:pt x="122830" y="251048"/>
                  </a:cubicBezTo>
                  <a:cubicBezTo>
                    <a:pt x="123359" y="211361"/>
                    <a:pt x="195855" y="116640"/>
                    <a:pt x="179980" y="76423"/>
                  </a:cubicBezTo>
                  <a:cubicBezTo>
                    <a:pt x="164105" y="36206"/>
                    <a:pt x="-34862" y="12923"/>
                    <a:pt x="5355" y="339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D16BFE49-8F40-738C-333D-99726FB217C7}"/>
                </a:ext>
              </a:extLst>
            </p:cNvPr>
            <p:cNvSpPr/>
            <p:nvPr/>
          </p:nvSpPr>
          <p:spPr>
            <a:xfrm>
              <a:off x="8023064" y="1738954"/>
              <a:ext cx="327325" cy="716149"/>
            </a:xfrm>
            <a:custGeom>
              <a:avLst/>
              <a:gdLst>
                <a:gd name="connsiteX0" fmla="*/ 295436 w 327325"/>
                <a:gd name="connsiteY0" fmla="*/ 10471 h 716149"/>
                <a:gd name="connsiteX1" fmla="*/ 314486 w 327325"/>
                <a:gd name="connsiteY1" fmla="*/ 67621 h 716149"/>
                <a:gd name="connsiteX2" fmla="*/ 101761 w 327325"/>
                <a:gd name="connsiteY2" fmla="*/ 458146 h 716149"/>
                <a:gd name="connsiteX3" fmla="*/ 146211 w 327325"/>
                <a:gd name="connsiteY3" fmla="*/ 572446 h 716149"/>
                <a:gd name="connsiteX4" fmla="*/ 133511 w 327325"/>
                <a:gd name="connsiteY4" fmla="*/ 594671 h 716149"/>
                <a:gd name="connsiteX5" fmla="*/ 254161 w 327325"/>
                <a:gd name="connsiteY5" fmla="*/ 715321 h 716149"/>
                <a:gd name="connsiteX6" fmla="*/ 123986 w 327325"/>
                <a:gd name="connsiteY6" fmla="*/ 645471 h 716149"/>
                <a:gd name="connsiteX7" fmla="*/ 161 w 327325"/>
                <a:gd name="connsiteY7" fmla="*/ 597846 h 716149"/>
                <a:gd name="connsiteX8" fmla="*/ 98586 w 327325"/>
                <a:gd name="connsiteY8" fmla="*/ 626421 h 716149"/>
                <a:gd name="connsiteX9" fmla="*/ 133511 w 327325"/>
                <a:gd name="connsiteY9" fmla="*/ 610546 h 716149"/>
                <a:gd name="connsiteX10" fmla="*/ 50961 w 327325"/>
                <a:gd name="connsiteY10" fmla="*/ 464496 h 716149"/>
                <a:gd name="connsiteX11" fmla="*/ 108111 w 327325"/>
                <a:gd name="connsiteY11" fmla="*/ 470846 h 716149"/>
                <a:gd name="connsiteX12" fmla="*/ 228761 w 327325"/>
                <a:gd name="connsiteY12" fmla="*/ 197796 h 716149"/>
                <a:gd name="connsiteX13" fmla="*/ 228761 w 327325"/>
                <a:gd name="connsiteY13" fmla="*/ 185096 h 716149"/>
                <a:gd name="connsiteX14" fmla="*/ 295436 w 327325"/>
                <a:gd name="connsiteY14" fmla="*/ 10471 h 71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7325" h="716149">
                  <a:moveTo>
                    <a:pt x="295436" y="10471"/>
                  </a:moveTo>
                  <a:cubicBezTo>
                    <a:pt x="309723" y="-9108"/>
                    <a:pt x="346765" y="-6991"/>
                    <a:pt x="314486" y="67621"/>
                  </a:cubicBezTo>
                  <a:cubicBezTo>
                    <a:pt x="282207" y="142233"/>
                    <a:pt x="129807" y="374008"/>
                    <a:pt x="101761" y="458146"/>
                  </a:cubicBezTo>
                  <a:cubicBezTo>
                    <a:pt x="73715" y="542284"/>
                    <a:pt x="140919" y="549692"/>
                    <a:pt x="146211" y="572446"/>
                  </a:cubicBezTo>
                  <a:cubicBezTo>
                    <a:pt x="151503" y="595200"/>
                    <a:pt x="115519" y="570859"/>
                    <a:pt x="133511" y="594671"/>
                  </a:cubicBezTo>
                  <a:cubicBezTo>
                    <a:pt x="151503" y="618484"/>
                    <a:pt x="255748" y="706854"/>
                    <a:pt x="254161" y="715321"/>
                  </a:cubicBezTo>
                  <a:cubicBezTo>
                    <a:pt x="252574" y="723788"/>
                    <a:pt x="166319" y="665050"/>
                    <a:pt x="123986" y="645471"/>
                  </a:cubicBezTo>
                  <a:cubicBezTo>
                    <a:pt x="81653" y="625892"/>
                    <a:pt x="4394" y="601021"/>
                    <a:pt x="161" y="597846"/>
                  </a:cubicBezTo>
                  <a:cubicBezTo>
                    <a:pt x="-4072" y="594671"/>
                    <a:pt x="76361" y="624304"/>
                    <a:pt x="98586" y="626421"/>
                  </a:cubicBezTo>
                  <a:cubicBezTo>
                    <a:pt x="120811" y="628538"/>
                    <a:pt x="141448" y="637533"/>
                    <a:pt x="133511" y="610546"/>
                  </a:cubicBezTo>
                  <a:cubicBezTo>
                    <a:pt x="125574" y="583559"/>
                    <a:pt x="55194" y="487779"/>
                    <a:pt x="50961" y="464496"/>
                  </a:cubicBezTo>
                  <a:cubicBezTo>
                    <a:pt x="46728" y="441213"/>
                    <a:pt x="78478" y="515296"/>
                    <a:pt x="108111" y="470846"/>
                  </a:cubicBezTo>
                  <a:cubicBezTo>
                    <a:pt x="137744" y="426396"/>
                    <a:pt x="208653" y="245421"/>
                    <a:pt x="228761" y="197796"/>
                  </a:cubicBezTo>
                  <a:cubicBezTo>
                    <a:pt x="248869" y="150171"/>
                    <a:pt x="212886" y="212084"/>
                    <a:pt x="228761" y="185096"/>
                  </a:cubicBezTo>
                  <a:cubicBezTo>
                    <a:pt x="244636" y="158109"/>
                    <a:pt x="281149" y="30050"/>
                    <a:pt x="295436" y="1047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A1FEBBAC-5F75-CEEB-DBCC-C64089E90088}"/>
                </a:ext>
              </a:extLst>
            </p:cNvPr>
            <p:cNvSpPr/>
            <p:nvPr/>
          </p:nvSpPr>
          <p:spPr>
            <a:xfrm>
              <a:off x="8429352" y="1828289"/>
              <a:ext cx="287710" cy="1068271"/>
            </a:xfrm>
            <a:custGeom>
              <a:avLst/>
              <a:gdLst>
                <a:gd name="connsiteX0" fmla="*/ 117748 w 287710"/>
                <a:gd name="connsiteY0" fmla="*/ 511 h 1068271"/>
                <a:gd name="connsiteX1" fmla="*/ 251098 w 287710"/>
                <a:gd name="connsiteY1" fmla="*/ 362461 h 1068271"/>
                <a:gd name="connsiteX2" fmla="*/ 209823 w 287710"/>
                <a:gd name="connsiteY2" fmla="*/ 651386 h 1068271"/>
                <a:gd name="connsiteX3" fmla="*/ 209823 w 287710"/>
                <a:gd name="connsiteY3" fmla="*/ 648211 h 1068271"/>
                <a:gd name="connsiteX4" fmla="*/ 95523 w 287710"/>
                <a:gd name="connsiteY4" fmla="*/ 873636 h 1068271"/>
                <a:gd name="connsiteX5" fmla="*/ 70123 w 287710"/>
                <a:gd name="connsiteY5" fmla="*/ 940311 h 1068271"/>
                <a:gd name="connsiteX6" fmla="*/ 273 w 287710"/>
                <a:gd name="connsiteY6" fmla="*/ 1067311 h 1068271"/>
                <a:gd name="connsiteX7" fmla="*/ 98698 w 287710"/>
                <a:gd name="connsiteY7" fmla="*/ 867286 h 1068271"/>
                <a:gd name="connsiteX8" fmla="*/ 235223 w 287710"/>
                <a:gd name="connsiteY8" fmla="*/ 670436 h 1068271"/>
                <a:gd name="connsiteX9" fmla="*/ 286023 w 287710"/>
                <a:gd name="connsiteY9" fmla="*/ 629161 h 1068271"/>
                <a:gd name="connsiteX10" fmla="*/ 260623 w 287710"/>
                <a:gd name="connsiteY10" fmla="*/ 445011 h 1068271"/>
                <a:gd name="connsiteX11" fmla="*/ 117748 w 287710"/>
                <a:gd name="connsiteY11" fmla="*/ 511 h 106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7710" h="1068271">
                  <a:moveTo>
                    <a:pt x="117748" y="511"/>
                  </a:moveTo>
                  <a:cubicBezTo>
                    <a:pt x="116161" y="-13247"/>
                    <a:pt x="235752" y="253982"/>
                    <a:pt x="251098" y="362461"/>
                  </a:cubicBezTo>
                  <a:cubicBezTo>
                    <a:pt x="266444" y="470940"/>
                    <a:pt x="209823" y="651386"/>
                    <a:pt x="209823" y="651386"/>
                  </a:cubicBezTo>
                  <a:cubicBezTo>
                    <a:pt x="202944" y="699011"/>
                    <a:pt x="228873" y="611169"/>
                    <a:pt x="209823" y="648211"/>
                  </a:cubicBezTo>
                  <a:cubicBezTo>
                    <a:pt x="190773" y="685253"/>
                    <a:pt x="118806" y="824953"/>
                    <a:pt x="95523" y="873636"/>
                  </a:cubicBezTo>
                  <a:cubicBezTo>
                    <a:pt x="72240" y="922319"/>
                    <a:pt x="85998" y="908032"/>
                    <a:pt x="70123" y="940311"/>
                  </a:cubicBezTo>
                  <a:cubicBezTo>
                    <a:pt x="54248" y="972590"/>
                    <a:pt x="-4489" y="1079482"/>
                    <a:pt x="273" y="1067311"/>
                  </a:cubicBezTo>
                  <a:cubicBezTo>
                    <a:pt x="5035" y="1055140"/>
                    <a:pt x="59540" y="933432"/>
                    <a:pt x="98698" y="867286"/>
                  </a:cubicBezTo>
                  <a:cubicBezTo>
                    <a:pt x="137856" y="801140"/>
                    <a:pt x="204002" y="710123"/>
                    <a:pt x="235223" y="670436"/>
                  </a:cubicBezTo>
                  <a:cubicBezTo>
                    <a:pt x="266444" y="630749"/>
                    <a:pt x="281790" y="666732"/>
                    <a:pt x="286023" y="629161"/>
                  </a:cubicBezTo>
                  <a:cubicBezTo>
                    <a:pt x="290256" y="591590"/>
                    <a:pt x="288140" y="556665"/>
                    <a:pt x="260623" y="445011"/>
                  </a:cubicBezTo>
                  <a:cubicBezTo>
                    <a:pt x="233106" y="333357"/>
                    <a:pt x="119335" y="14269"/>
                    <a:pt x="117748" y="51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4DE5AF28-05EB-7056-E1A7-94AF9164C6D8}"/>
                </a:ext>
              </a:extLst>
            </p:cNvPr>
            <p:cNvSpPr/>
            <p:nvPr/>
          </p:nvSpPr>
          <p:spPr>
            <a:xfrm>
              <a:off x="7367844" y="2493747"/>
              <a:ext cx="1008695" cy="607819"/>
            </a:xfrm>
            <a:custGeom>
              <a:avLst/>
              <a:gdLst>
                <a:gd name="connsiteX0" fmla="*/ 1331 w 1008695"/>
                <a:gd name="connsiteY0" fmla="*/ 1803 h 607819"/>
                <a:gd name="connsiteX1" fmla="*/ 382331 w 1008695"/>
                <a:gd name="connsiteY1" fmla="*/ 360578 h 607819"/>
                <a:gd name="connsiteX2" fmla="*/ 344231 w 1008695"/>
                <a:gd name="connsiteY2" fmla="*/ 351053 h 607819"/>
                <a:gd name="connsiteX3" fmla="*/ 610931 w 1008695"/>
                <a:gd name="connsiteY3" fmla="*/ 554253 h 607819"/>
                <a:gd name="connsiteX4" fmla="*/ 658556 w 1008695"/>
                <a:gd name="connsiteY4" fmla="*/ 544728 h 607819"/>
                <a:gd name="connsiteX5" fmla="*/ 776031 w 1008695"/>
                <a:gd name="connsiteY5" fmla="*/ 547903 h 607819"/>
                <a:gd name="connsiteX6" fmla="*/ 925256 w 1008695"/>
                <a:gd name="connsiteY6" fmla="*/ 481228 h 607819"/>
                <a:gd name="connsiteX7" fmla="*/ 950656 w 1008695"/>
                <a:gd name="connsiteY7" fmla="*/ 443128 h 607819"/>
                <a:gd name="connsiteX8" fmla="*/ 1001456 w 1008695"/>
                <a:gd name="connsiteY8" fmla="*/ 433603 h 607819"/>
                <a:gd name="connsiteX9" fmla="*/ 776031 w 1008695"/>
                <a:gd name="connsiteY9" fmla="*/ 595528 h 607819"/>
                <a:gd name="connsiteX10" fmla="*/ 706181 w 1008695"/>
                <a:gd name="connsiteY10" fmla="*/ 573303 h 607819"/>
                <a:gd name="connsiteX11" fmla="*/ 379156 w 1008695"/>
                <a:gd name="connsiteY11" fmla="*/ 389153 h 607819"/>
                <a:gd name="connsiteX12" fmla="*/ 433131 w 1008695"/>
                <a:gd name="connsiteY12" fmla="*/ 382803 h 607819"/>
                <a:gd name="connsiteX13" fmla="*/ 261681 w 1008695"/>
                <a:gd name="connsiteY13" fmla="*/ 227228 h 607819"/>
                <a:gd name="connsiteX14" fmla="*/ 1331 w 1008695"/>
                <a:gd name="connsiteY14" fmla="*/ 1803 h 607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8695" h="607819">
                  <a:moveTo>
                    <a:pt x="1331" y="1803"/>
                  </a:moveTo>
                  <a:cubicBezTo>
                    <a:pt x="21439" y="24028"/>
                    <a:pt x="325181" y="302370"/>
                    <a:pt x="382331" y="360578"/>
                  </a:cubicBezTo>
                  <a:cubicBezTo>
                    <a:pt x="439481" y="418786"/>
                    <a:pt x="306131" y="318774"/>
                    <a:pt x="344231" y="351053"/>
                  </a:cubicBezTo>
                  <a:cubicBezTo>
                    <a:pt x="382331" y="383332"/>
                    <a:pt x="558544" y="521974"/>
                    <a:pt x="610931" y="554253"/>
                  </a:cubicBezTo>
                  <a:cubicBezTo>
                    <a:pt x="663318" y="586532"/>
                    <a:pt x="631039" y="545786"/>
                    <a:pt x="658556" y="544728"/>
                  </a:cubicBezTo>
                  <a:cubicBezTo>
                    <a:pt x="686073" y="543670"/>
                    <a:pt x="731581" y="558486"/>
                    <a:pt x="776031" y="547903"/>
                  </a:cubicBezTo>
                  <a:cubicBezTo>
                    <a:pt x="820481" y="537320"/>
                    <a:pt x="896152" y="498691"/>
                    <a:pt x="925256" y="481228"/>
                  </a:cubicBezTo>
                  <a:cubicBezTo>
                    <a:pt x="954360" y="463765"/>
                    <a:pt x="937956" y="451065"/>
                    <a:pt x="950656" y="443128"/>
                  </a:cubicBezTo>
                  <a:cubicBezTo>
                    <a:pt x="963356" y="435191"/>
                    <a:pt x="1030560" y="408203"/>
                    <a:pt x="1001456" y="433603"/>
                  </a:cubicBezTo>
                  <a:cubicBezTo>
                    <a:pt x="972352" y="459003"/>
                    <a:pt x="825243" y="572245"/>
                    <a:pt x="776031" y="595528"/>
                  </a:cubicBezTo>
                  <a:cubicBezTo>
                    <a:pt x="726819" y="618811"/>
                    <a:pt x="772327" y="607699"/>
                    <a:pt x="706181" y="573303"/>
                  </a:cubicBezTo>
                  <a:cubicBezTo>
                    <a:pt x="640035" y="538907"/>
                    <a:pt x="424664" y="420903"/>
                    <a:pt x="379156" y="389153"/>
                  </a:cubicBezTo>
                  <a:cubicBezTo>
                    <a:pt x="333648" y="357403"/>
                    <a:pt x="452710" y="409790"/>
                    <a:pt x="433131" y="382803"/>
                  </a:cubicBezTo>
                  <a:cubicBezTo>
                    <a:pt x="413552" y="355816"/>
                    <a:pt x="328885" y="285436"/>
                    <a:pt x="261681" y="227228"/>
                  </a:cubicBezTo>
                  <a:cubicBezTo>
                    <a:pt x="194477" y="169020"/>
                    <a:pt x="-18777" y="-20422"/>
                    <a:pt x="1331" y="180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746AAAC-8124-5357-CD4C-17108A279487}"/>
                </a:ext>
              </a:extLst>
            </p:cNvPr>
            <p:cNvSpPr/>
            <p:nvPr/>
          </p:nvSpPr>
          <p:spPr>
            <a:xfrm>
              <a:off x="7819577" y="1398702"/>
              <a:ext cx="519498" cy="395186"/>
            </a:xfrm>
            <a:custGeom>
              <a:avLst/>
              <a:gdLst>
                <a:gd name="connsiteX0" fmla="*/ 467173 w 519498"/>
                <a:gd name="connsiteY0" fmla="*/ 1473 h 395186"/>
                <a:gd name="connsiteX1" fmla="*/ 232223 w 519498"/>
                <a:gd name="connsiteY1" fmla="*/ 204673 h 395186"/>
                <a:gd name="connsiteX2" fmla="*/ 117923 w 519498"/>
                <a:gd name="connsiteY2" fmla="*/ 258648 h 395186"/>
                <a:gd name="connsiteX3" fmla="*/ 448 w 519498"/>
                <a:gd name="connsiteY3" fmla="*/ 303098 h 395186"/>
                <a:gd name="connsiteX4" fmla="*/ 162373 w 519498"/>
                <a:gd name="connsiteY4" fmla="*/ 271348 h 395186"/>
                <a:gd name="connsiteX5" fmla="*/ 152848 w 519498"/>
                <a:gd name="connsiteY5" fmla="*/ 312623 h 395186"/>
                <a:gd name="connsiteX6" fmla="*/ 187773 w 519498"/>
                <a:gd name="connsiteY6" fmla="*/ 395173 h 395186"/>
                <a:gd name="connsiteX7" fmla="*/ 241748 w 519498"/>
                <a:gd name="connsiteY7" fmla="*/ 306273 h 395186"/>
                <a:gd name="connsiteX8" fmla="*/ 406848 w 519498"/>
                <a:gd name="connsiteY8" fmla="*/ 188798 h 395186"/>
                <a:gd name="connsiteX9" fmla="*/ 378273 w 519498"/>
                <a:gd name="connsiteY9" fmla="*/ 188798 h 395186"/>
                <a:gd name="connsiteX10" fmla="*/ 508448 w 519498"/>
                <a:gd name="connsiteY10" fmla="*/ 99898 h 395186"/>
                <a:gd name="connsiteX11" fmla="*/ 511623 w 519498"/>
                <a:gd name="connsiteY11" fmla="*/ 77673 h 395186"/>
                <a:gd name="connsiteX12" fmla="*/ 502098 w 519498"/>
                <a:gd name="connsiteY12" fmla="*/ 71323 h 395186"/>
                <a:gd name="connsiteX13" fmla="*/ 403673 w 519498"/>
                <a:gd name="connsiteY13" fmla="*/ 109423 h 395186"/>
                <a:gd name="connsiteX14" fmla="*/ 467173 w 519498"/>
                <a:gd name="connsiteY14" fmla="*/ 1473 h 39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9498" h="395186">
                  <a:moveTo>
                    <a:pt x="467173" y="1473"/>
                  </a:moveTo>
                  <a:cubicBezTo>
                    <a:pt x="438598" y="17348"/>
                    <a:pt x="290431" y="161811"/>
                    <a:pt x="232223" y="204673"/>
                  </a:cubicBezTo>
                  <a:cubicBezTo>
                    <a:pt x="174015" y="247535"/>
                    <a:pt x="156552" y="242244"/>
                    <a:pt x="117923" y="258648"/>
                  </a:cubicBezTo>
                  <a:cubicBezTo>
                    <a:pt x="79294" y="275052"/>
                    <a:pt x="-6960" y="300981"/>
                    <a:pt x="448" y="303098"/>
                  </a:cubicBezTo>
                  <a:cubicBezTo>
                    <a:pt x="7856" y="305215"/>
                    <a:pt x="136973" y="269761"/>
                    <a:pt x="162373" y="271348"/>
                  </a:cubicBezTo>
                  <a:cubicBezTo>
                    <a:pt x="187773" y="272936"/>
                    <a:pt x="148615" y="291986"/>
                    <a:pt x="152848" y="312623"/>
                  </a:cubicBezTo>
                  <a:cubicBezTo>
                    <a:pt x="157081" y="333260"/>
                    <a:pt x="172956" y="396231"/>
                    <a:pt x="187773" y="395173"/>
                  </a:cubicBezTo>
                  <a:cubicBezTo>
                    <a:pt x="202590" y="394115"/>
                    <a:pt x="205236" y="340669"/>
                    <a:pt x="241748" y="306273"/>
                  </a:cubicBezTo>
                  <a:cubicBezTo>
                    <a:pt x="278260" y="271877"/>
                    <a:pt x="384094" y="208377"/>
                    <a:pt x="406848" y="188798"/>
                  </a:cubicBezTo>
                  <a:cubicBezTo>
                    <a:pt x="429602" y="169219"/>
                    <a:pt x="361340" y="203615"/>
                    <a:pt x="378273" y="188798"/>
                  </a:cubicBezTo>
                  <a:cubicBezTo>
                    <a:pt x="395206" y="173981"/>
                    <a:pt x="486223" y="118419"/>
                    <a:pt x="508448" y="99898"/>
                  </a:cubicBezTo>
                  <a:cubicBezTo>
                    <a:pt x="530673" y="81377"/>
                    <a:pt x="512681" y="82435"/>
                    <a:pt x="511623" y="77673"/>
                  </a:cubicBezTo>
                  <a:cubicBezTo>
                    <a:pt x="510565" y="72911"/>
                    <a:pt x="520090" y="66031"/>
                    <a:pt x="502098" y="71323"/>
                  </a:cubicBezTo>
                  <a:cubicBezTo>
                    <a:pt x="484106" y="76615"/>
                    <a:pt x="405790" y="115773"/>
                    <a:pt x="403673" y="109423"/>
                  </a:cubicBezTo>
                  <a:cubicBezTo>
                    <a:pt x="401556" y="103073"/>
                    <a:pt x="495748" y="-14402"/>
                    <a:pt x="467173" y="147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BA6889FE-6526-5CA6-3D1E-272007280165}"/>
                </a:ext>
              </a:extLst>
            </p:cNvPr>
            <p:cNvSpPr/>
            <p:nvPr/>
          </p:nvSpPr>
          <p:spPr>
            <a:xfrm>
              <a:off x="7400794" y="1634823"/>
              <a:ext cx="731336" cy="369825"/>
            </a:xfrm>
            <a:custGeom>
              <a:avLst/>
              <a:gdLst>
                <a:gd name="connsiteX0" fmla="*/ 131 w 731336"/>
                <a:gd name="connsiteY0" fmla="*/ 346377 h 369825"/>
                <a:gd name="connsiteX1" fmla="*/ 114431 w 731336"/>
                <a:gd name="connsiteY1" fmla="*/ 359077 h 369825"/>
                <a:gd name="connsiteX2" fmla="*/ 190631 w 731336"/>
                <a:gd name="connsiteY2" fmla="*/ 232077 h 369825"/>
                <a:gd name="connsiteX3" fmla="*/ 136656 w 731336"/>
                <a:gd name="connsiteY3" fmla="*/ 254302 h 369825"/>
                <a:gd name="connsiteX4" fmla="*/ 301756 w 731336"/>
                <a:gd name="connsiteY4" fmla="*/ 117777 h 369825"/>
                <a:gd name="connsiteX5" fmla="*/ 279531 w 731336"/>
                <a:gd name="connsiteY5" fmla="*/ 111427 h 369825"/>
                <a:gd name="connsiteX6" fmla="*/ 533531 w 731336"/>
                <a:gd name="connsiteY6" fmla="*/ 44752 h 369825"/>
                <a:gd name="connsiteX7" fmla="*/ 676406 w 731336"/>
                <a:gd name="connsiteY7" fmla="*/ 302 h 369825"/>
                <a:gd name="connsiteX8" fmla="*/ 606556 w 731336"/>
                <a:gd name="connsiteY8" fmla="*/ 25702 h 369825"/>
                <a:gd name="connsiteX9" fmla="*/ 730381 w 731336"/>
                <a:gd name="connsiteY9" fmla="*/ 35227 h 369825"/>
                <a:gd name="connsiteX10" fmla="*/ 663706 w 731336"/>
                <a:gd name="connsiteY10" fmla="*/ 86027 h 369825"/>
                <a:gd name="connsiteX11" fmla="*/ 660531 w 731336"/>
                <a:gd name="connsiteY11" fmla="*/ 238427 h 369825"/>
                <a:gd name="connsiteX12" fmla="*/ 663706 w 731336"/>
                <a:gd name="connsiteY12" fmla="*/ 254302 h 369825"/>
                <a:gd name="connsiteX13" fmla="*/ 619256 w 731336"/>
                <a:gd name="connsiteY13" fmla="*/ 133652 h 369825"/>
                <a:gd name="connsiteX14" fmla="*/ 568456 w 731336"/>
                <a:gd name="connsiteY14" fmla="*/ 98727 h 369825"/>
                <a:gd name="connsiteX15" fmla="*/ 311281 w 731336"/>
                <a:gd name="connsiteY15" fmla="*/ 155877 h 369825"/>
                <a:gd name="connsiteX16" fmla="*/ 320806 w 731336"/>
                <a:gd name="connsiteY16" fmla="*/ 155877 h 369825"/>
                <a:gd name="connsiteX17" fmla="*/ 244606 w 731336"/>
                <a:gd name="connsiteY17" fmla="*/ 203502 h 369825"/>
                <a:gd name="connsiteX18" fmla="*/ 241431 w 731336"/>
                <a:gd name="connsiteY18" fmla="*/ 203502 h 369825"/>
                <a:gd name="connsiteX19" fmla="*/ 155706 w 731336"/>
                <a:gd name="connsiteY19" fmla="*/ 368602 h 369825"/>
                <a:gd name="connsiteX20" fmla="*/ 149356 w 731336"/>
                <a:gd name="connsiteY20" fmla="*/ 282877 h 369825"/>
                <a:gd name="connsiteX21" fmla="*/ 92206 w 731336"/>
                <a:gd name="connsiteY21" fmla="*/ 365427 h 369825"/>
                <a:gd name="connsiteX22" fmla="*/ 131 w 731336"/>
                <a:gd name="connsiteY22" fmla="*/ 346377 h 36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31336" h="369825">
                  <a:moveTo>
                    <a:pt x="131" y="346377"/>
                  </a:moveTo>
                  <a:cubicBezTo>
                    <a:pt x="3835" y="345319"/>
                    <a:pt x="82681" y="378127"/>
                    <a:pt x="114431" y="359077"/>
                  </a:cubicBezTo>
                  <a:cubicBezTo>
                    <a:pt x="146181" y="340027"/>
                    <a:pt x="186927" y="249539"/>
                    <a:pt x="190631" y="232077"/>
                  </a:cubicBezTo>
                  <a:cubicBezTo>
                    <a:pt x="194335" y="214615"/>
                    <a:pt x="118135" y="273352"/>
                    <a:pt x="136656" y="254302"/>
                  </a:cubicBezTo>
                  <a:cubicBezTo>
                    <a:pt x="155177" y="235252"/>
                    <a:pt x="277944" y="141589"/>
                    <a:pt x="301756" y="117777"/>
                  </a:cubicBezTo>
                  <a:cubicBezTo>
                    <a:pt x="325568" y="93965"/>
                    <a:pt x="240902" y="123598"/>
                    <a:pt x="279531" y="111427"/>
                  </a:cubicBezTo>
                  <a:cubicBezTo>
                    <a:pt x="318160" y="99256"/>
                    <a:pt x="467385" y="63273"/>
                    <a:pt x="533531" y="44752"/>
                  </a:cubicBezTo>
                  <a:cubicBezTo>
                    <a:pt x="599677" y="26231"/>
                    <a:pt x="664235" y="3477"/>
                    <a:pt x="676406" y="302"/>
                  </a:cubicBezTo>
                  <a:cubicBezTo>
                    <a:pt x="688577" y="-2873"/>
                    <a:pt x="597560" y="19881"/>
                    <a:pt x="606556" y="25702"/>
                  </a:cubicBezTo>
                  <a:cubicBezTo>
                    <a:pt x="615552" y="31523"/>
                    <a:pt x="720856" y="25173"/>
                    <a:pt x="730381" y="35227"/>
                  </a:cubicBezTo>
                  <a:cubicBezTo>
                    <a:pt x="739906" y="45281"/>
                    <a:pt x="675348" y="52160"/>
                    <a:pt x="663706" y="86027"/>
                  </a:cubicBezTo>
                  <a:cubicBezTo>
                    <a:pt x="652064" y="119894"/>
                    <a:pt x="660531" y="210381"/>
                    <a:pt x="660531" y="238427"/>
                  </a:cubicBezTo>
                  <a:cubicBezTo>
                    <a:pt x="660531" y="266473"/>
                    <a:pt x="670585" y="271764"/>
                    <a:pt x="663706" y="254302"/>
                  </a:cubicBezTo>
                  <a:cubicBezTo>
                    <a:pt x="656827" y="236840"/>
                    <a:pt x="635131" y="159581"/>
                    <a:pt x="619256" y="133652"/>
                  </a:cubicBezTo>
                  <a:cubicBezTo>
                    <a:pt x="603381" y="107723"/>
                    <a:pt x="619785" y="95023"/>
                    <a:pt x="568456" y="98727"/>
                  </a:cubicBezTo>
                  <a:cubicBezTo>
                    <a:pt x="517127" y="102431"/>
                    <a:pt x="352556" y="146352"/>
                    <a:pt x="311281" y="155877"/>
                  </a:cubicBezTo>
                  <a:cubicBezTo>
                    <a:pt x="270006" y="165402"/>
                    <a:pt x="331919" y="147939"/>
                    <a:pt x="320806" y="155877"/>
                  </a:cubicBezTo>
                  <a:cubicBezTo>
                    <a:pt x="309694" y="163814"/>
                    <a:pt x="257835" y="195565"/>
                    <a:pt x="244606" y="203502"/>
                  </a:cubicBezTo>
                  <a:cubicBezTo>
                    <a:pt x="231377" y="211439"/>
                    <a:pt x="256248" y="175985"/>
                    <a:pt x="241431" y="203502"/>
                  </a:cubicBezTo>
                  <a:cubicBezTo>
                    <a:pt x="226614" y="231019"/>
                    <a:pt x="171052" y="355373"/>
                    <a:pt x="155706" y="368602"/>
                  </a:cubicBezTo>
                  <a:cubicBezTo>
                    <a:pt x="140360" y="381831"/>
                    <a:pt x="159939" y="283406"/>
                    <a:pt x="149356" y="282877"/>
                  </a:cubicBezTo>
                  <a:cubicBezTo>
                    <a:pt x="138773" y="282348"/>
                    <a:pt x="112314" y="352198"/>
                    <a:pt x="92206" y="365427"/>
                  </a:cubicBezTo>
                  <a:cubicBezTo>
                    <a:pt x="72098" y="378656"/>
                    <a:pt x="-3573" y="347435"/>
                    <a:pt x="131" y="34637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2CBE4BD0-8095-9F36-D092-334CECEC9EB0}"/>
                </a:ext>
              </a:extLst>
            </p:cNvPr>
            <p:cNvSpPr/>
            <p:nvPr/>
          </p:nvSpPr>
          <p:spPr>
            <a:xfrm>
              <a:off x="7507053" y="1761716"/>
              <a:ext cx="588986" cy="384594"/>
            </a:xfrm>
            <a:custGeom>
              <a:avLst/>
              <a:gdLst>
                <a:gd name="connsiteX0" fmla="*/ 497122 w 588986"/>
                <a:gd name="connsiteY0" fmla="*/ 409 h 384594"/>
                <a:gd name="connsiteX1" fmla="*/ 532047 w 588986"/>
                <a:gd name="connsiteY1" fmla="*/ 140109 h 384594"/>
                <a:gd name="connsiteX2" fmla="*/ 462197 w 588986"/>
                <a:gd name="connsiteY2" fmla="*/ 229009 h 384594"/>
                <a:gd name="connsiteX3" fmla="*/ 443147 w 588986"/>
                <a:gd name="connsiteY3" fmla="*/ 244884 h 384594"/>
                <a:gd name="connsiteX4" fmla="*/ 236772 w 588986"/>
                <a:gd name="connsiteY4" fmla="*/ 333784 h 384594"/>
                <a:gd name="connsiteX5" fmla="*/ 189147 w 588986"/>
                <a:gd name="connsiteY5" fmla="*/ 302034 h 384594"/>
                <a:gd name="connsiteX6" fmla="*/ 1822 w 588986"/>
                <a:gd name="connsiteY6" fmla="*/ 197259 h 384594"/>
                <a:gd name="connsiteX7" fmla="*/ 100247 w 588986"/>
                <a:gd name="connsiteY7" fmla="*/ 276634 h 384594"/>
                <a:gd name="connsiteX8" fmla="*/ 205022 w 588986"/>
                <a:gd name="connsiteY8" fmla="*/ 384584 h 384594"/>
                <a:gd name="connsiteX9" fmla="*/ 30397 w 588986"/>
                <a:gd name="connsiteY9" fmla="*/ 270284 h 384594"/>
                <a:gd name="connsiteX10" fmla="*/ 265347 w 588986"/>
                <a:gd name="connsiteY10" fmla="*/ 365534 h 384594"/>
                <a:gd name="connsiteX11" fmla="*/ 392347 w 588986"/>
                <a:gd name="connsiteY11" fmla="*/ 305209 h 384594"/>
                <a:gd name="connsiteX12" fmla="*/ 370122 w 588986"/>
                <a:gd name="connsiteY12" fmla="*/ 324259 h 384594"/>
                <a:gd name="connsiteX13" fmla="*/ 573322 w 588986"/>
                <a:gd name="connsiteY13" fmla="*/ 178209 h 384594"/>
                <a:gd name="connsiteX14" fmla="*/ 570147 w 588986"/>
                <a:gd name="connsiteY14" fmla="*/ 187734 h 384594"/>
                <a:gd name="connsiteX15" fmla="*/ 497122 w 588986"/>
                <a:gd name="connsiteY15" fmla="*/ 409 h 38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8986" h="384594">
                  <a:moveTo>
                    <a:pt x="497122" y="409"/>
                  </a:moveTo>
                  <a:cubicBezTo>
                    <a:pt x="490772" y="-7528"/>
                    <a:pt x="537868" y="102009"/>
                    <a:pt x="532047" y="140109"/>
                  </a:cubicBezTo>
                  <a:cubicBezTo>
                    <a:pt x="526226" y="178209"/>
                    <a:pt x="477014" y="211547"/>
                    <a:pt x="462197" y="229009"/>
                  </a:cubicBezTo>
                  <a:cubicBezTo>
                    <a:pt x="447380" y="246471"/>
                    <a:pt x="480718" y="227422"/>
                    <a:pt x="443147" y="244884"/>
                  </a:cubicBezTo>
                  <a:cubicBezTo>
                    <a:pt x="405576" y="262346"/>
                    <a:pt x="279105" y="324259"/>
                    <a:pt x="236772" y="333784"/>
                  </a:cubicBezTo>
                  <a:cubicBezTo>
                    <a:pt x="194439" y="343309"/>
                    <a:pt x="228305" y="324788"/>
                    <a:pt x="189147" y="302034"/>
                  </a:cubicBezTo>
                  <a:cubicBezTo>
                    <a:pt x="149989" y="279280"/>
                    <a:pt x="16639" y="201492"/>
                    <a:pt x="1822" y="197259"/>
                  </a:cubicBezTo>
                  <a:cubicBezTo>
                    <a:pt x="-12995" y="193026"/>
                    <a:pt x="66380" y="245413"/>
                    <a:pt x="100247" y="276634"/>
                  </a:cubicBezTo>
                  <a:cubicBezTo>
                    <a:pt x="134114" y="307855"/>
                    <a:pt x="216664" y="385642"/>
                    <a:pt x="205022" y="384584"/>
                  </a:cubicBezTo>
                  <a:cubicBezTo>
                    <a:pt x="193380" y="383526"/>
                    <a:pt x="20343" y="273459"/>
                    <a:pt x="30397" y="270284"/>
                  </a:cubicBezTo>
                  <a:cubicBezTo>
                    <a:pt x="40451" y="267109"/>
                    <a:pt x="205022" y="359713"/>
                    <a:pt x="265347" y="365534"/>
                  </a:cubicBezTo>
                  <a:cubicBezTo>
                    <a:pt x="325672" y="371355"/>
                    <a:pt x="374885" y="312088"/>
                    <a:pt x="392347" y="305209"/>
                  </a:cubicBezTo>
                  <a:cubicBezTo>
                    <a:pt x="409809" y="298330"/>
                    <a:pt x="339960" y="345426"/>
                    <a:pt x="370122" y="324259"/>
                  </a:cubicBezTo>
                  <a:cubicBezTo>
                    <a:pt x="400284" y="303092"/>
                    <a:pt x="539985" y="200963"/>
                    <a:pt x="573322" y="178209"/>
                  </a:cubicBezTo>
                  <a:cubicBezTo>
                    <a:pt x="606660" y="155455"/>
                    <a:pt x="577555" y="213663"/>
                    <a:pt x="570147" y="187734"/>
                  </a:cubicBezTo>
                  <a:cubicBezTo>
                    <a:pt x="562739" y="161805"/>
                    <a:pt x="503472" y="8346"/>
                    <a:pt x="497122" y="40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A57D5FA7-D9AA-04EF-F19C-6F13CB6EF5B6}"/>
                </a:ext>
              </a:extLst>
            </p:cNvPr>
            <p:cNvSpPr/>
            <p:nvPr/>
          </p:nvSpPr>
          <p:spPr>
            <a:xfrm>
              <a:off x="6972031" y="1981200"/>
              <a:ext cx="611938" cy="343958"/>
            </a:xfrm>
            <a:custGeom>
              <a:avLst/>
              <a:gdLst>
                <a:gd name="connsiteX0" fmla="*/ 609869 w 611938"/>
                <a:gd name="connsiteY0" fmla="*/ 0 h 343958"/>
                <a:gd name="connsiteX1" fmla="*/ 212994 w 611938"/>
                <a:gd name="connsiteY1" fmla="*/ 92075 h 343958"/>
                <a:gd name="connsiteX2" fmla="*/ 168544 w 611938"/>
                <a:gd name="connsiteY2" fmla="*/ 136525 h 343958"/>
                <a:gd name="connsiteX3" fmla="*/ 3444 w 611938"/>
                <a:gd name="connsiteY3" fmla="*/ 260350 h 343958"/>
                <a:gd name="connsiteX4" fmla="*/ 66944 w 611938"/>
                <a:gd name="connsiteY4" fmla="*/ 215900 h 343958"/>
                <a:gd name="connsiteX5" fmla="*/ 269 w 611938"/>
                <a:gd name="connsiteY5" fmla="*/ 317500 h 343958"/>
                <a:gd name="connsiteX6" fmla="*/ 44719 w 611938"/>
                <a:gd name="connsiteY6" fmla="*/ 342900 h 343958"/>
                <a:gd name="connsiteX7" fmla="*/ 76469 w 611938"/>
                <a:gd name="connsiteY7" fmla="*/ 292100 h 343958"/>
                <a:gd name="connsiteX8" fmla="*/ 162194 w 611938"/>
                <a:gd name="connsiteY8" fmla="*/ 184150 h 343958"/>
                <a:gd name="connsiteX9" fmla="*/ 76469 w 611938"/>
                <a:gd name="connsiteY9" fmla="*/ 219075 h 343958"/>
                <a:gd name="connsiteX10" fmla="*/ 317769 w 611938"/>
                <a:gd name="connsiteY10" fmla="*/ 92075 h 343958"/>
                <a:gd name="connsiteX11" fmla="*/ 263794 w 611938"/>
                <a:gd name="connsiteY11" fmla="*/ 120650 h 343958"/>
                <a:gd name="connsiteX12" fmla="*/ 438419 w 611938"/>
                <a:gd name="connsiteY12" fmla="*/ 79375 h 343958"/>
                <a:gd name="connsiteX13" fmla="*/ 371744 w 611938"/>
                <a:gd name="connsiteY13" fmla="*/ 92075 h 343958"/>
                <a:gd name="connsiteX14" fmla="*/ 609869 w 611938"/>
                <a:gd name="connsiteY14" fmla="*/ 0 h 34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1938" h="343958">
                  <a:moveTo>
                    <a:pt x="609869" y="0"/>
                  </a:moveTo>
                  <a:cubicBezTo>
                    <a:pt x="583411" y="0"/>
                    <a:pt x="286548" y="69321"/>
                    <a:pt x="212994" y="92075"/>
                  </a:cubicBezTo>
                  <a:cubicBezTo>
                    <a:pt x="139440" y="114829"/>
                    <a:pt x="203469" y="108479"/>
                    <a:pt x="168544" y="136525"/>
                  </a:cubicBezTo>
                  <a:cubicBezTo>
                    <a:pt x="133619" y="164571"/>
                    <a:pt x="20377" y="247121"/>
                    <a:pt x="3444" y="260350"/>
                  </a:cubicBezTo>
                  <a:cubicBezTo>
                    <a:pt x="-13489" y="273579"/>
                    <a:pt x="67473" y="206375"/>
                    <a:pt x="66944" y="215900"/>
                  </a:cubicBezTo>
                  <a:cubicBezTo>
                    <a:pt x="66415" y="225425"/>
                    <a:pt x="3973" y="296333"/>
                    <a:pt x="269" y="317500"/>
                  </a:cubicBezTo>
                  <a:cubicBezTo>
                    <a:pt x="-3435" y="338667"/>
                    <a:pt x="32019" y="347133"/>
                    <a:pt x="44719" y="342900"/>
                  </a:cubicBezTo>
                  <a:cubicBezTo>
                    <a:pt x="57419" y="338667"/>
                    <a:pt x="56890" y="318558"/>
                    <a:pt x="76469" y="292100"/>
                  </a:cubicBezTo>
                  <a:cubicBezTo>
                    <a:pt x="96048" y="265642"/>
                    <a:pt x="162194" y="196321"/>
                    <a:pt x="162194" y="184150"/>
                  </a:cubicBezTo>
                  <a:cubicBezTo>
                    <a:pt x="162194" y="171979"/>
                    <a:pt x="50540" y="234421"/>
                    <a:pt x="76469" y="219075"/>
                  </a:cubicBezTo>
                  <a:cubicBezTo>
                    <a:pt x="102398" y="203729"/>
                    <a:pt x="317769" y="92075"/>
                    <a:pt x="317769" y="92075"/>
                  </a:cubicBezTo>
                  <a:cubicBezTo>
                    <a:pt x="348990" y="75671"/>
                    <a:pt x="243686" y="122767"/>
                    <a:pt x="263794" y="120650"/>
                  </a:cubicBezTo>
                  <a:cubicBezTo>
                    <a:pt x="283902" y="118533"/>
                    <a:pt x="420427" y="84138"/>
                    <a:pt x="438419" y="79375"/>
                  </a:cubicBezTo>
                  <a:cubicBezTo>
                    <a:pt x="456411" y="74613"/>
                    <a:pt x="342640" y="99483"/>
                    <a:pt x="371744" y="92075"/>
                  </a:cubicBezTo>
                  <a:cubicBezTo>
                    <a:pt x="400848" y="84667"/>
                    <a:pt x="636327" y="0"/>
                    <a:pt x="609869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7F4C62BF-843F-BC3D-C9A3-8FA51E02CA58}"/>
                </a:ext>
              </a:extLst>
            </p:cNvPr>
            <p:cNvSpPr/>
            <p:nvPr/>
          </p:nvSpPr>
          <p:spPr>
            <a:xfrm>
              <a:off x="7025690" y="1988091"/>
              <a:ext cx="509094" cy="464125"/>
            </a:xfrm>
            <a:custGeom>
              <a:avLst/>
              <a:gdLst>
                <a:gd name="connsiteX0" fmla="*/ 426035 w 509094"/>
                <a:gd name="connsiteY0" fmla="*/ 8984 h 464125"/>
                <a:gd name="connsiteX1" fmla="*/ 499060 w 509094"/>
                <a:gd name="connsiteY1" fmla="*/ 237584 h 464125"/>
                <a:gd name="connsiteX2" fmla="*/ 486360 w 509094"/>
                <a:gd name="connsiteY2" fmla="*/ 262984 h 464125"/>
                <a:gd name="connsiteX3" fmla="*/ 375235 w 509094"/>
                <a:gd name="connsiteY3" fmla="*/ 361409 h 464125"/>
                <a:gd name="connsiteX4" fmla="*/ 403810 w 509094"/>
                <a:gd name="connsiteY4" fmla="*/ 358234 h 464125"/>
                <a:gd name="connsiteX5" fmla="*/ 162510 w 509094"/>
                <a:gd name="connsiteY5" fmla="*/ 456659 h 464125"/>
                <a:gd name="connsiteX6" fmla="*/ 152985 w 509094"/>
                <a:gd name="connsiteY6" fmla="*/ 437609 h 464125"/>
                <a:gd name="connsiteX7" fmla="*/ 585 w 509094"/>
                <a:gd name="connsiteY7" fmla="*/ 282034 h 464125"/>
                <a:gd name="connsiteX8" fmla="*/ 216485 w 509094"/>
                <a:gd name="connsiteY8" fmla="*/ 405859 h 464125"/>
                <a:gd name="connsiteX9" fmla="*/ 152985 w 509094"/>
                <a:gd name="connsiteY9" fmla="*/ 399509 h 464125"/>
                <a:gd name="connsiteX10" fmla="*/ 480010 w 509094"/>
                <a:gd name="connsiteY10" fmla="*/ 288384 h 464125"/>
                <a:gd name="connsiteX11" fmla="*/ 473660 w 509094"/>
                <a:gd name="connsiteY11" fmla="*/ 183609 h 464125"/>
                <a:gd name="connsiteX12" fmla="*/ 308560 w 509094"/>
                <a:gd name="connsiteY12" fmla="*/ 56609 h 464125"/>
                <a:gd name="connsiteX13" fmla="*/ 426035 w 509094"/>
                <a:gd name="connsiteY13" fmla="*/ 8984 h 46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9094" h="464125">
                  <a:moveTo>
                    <a:pt x="426035" y="8984"/>
                  </a:moveTo>
                  <a:cubicBezTo>
                    <a:pt x="457785" y="39146"/>
                    <a:pt x="499060" y="237584"/>
                    <a:pt x="499060" y="237584"/>
                  </a:cubicBezTo>
                  <a:cubicBezTo>
                    <a:pt x="509114" y="279917"/>
                    <a:pt x="506997" y="242347"/>
                    <a:pt x="486360" y="262984"/>
                  </a:cubicBezTo>
                  <a:cubicBezTo>
                    <a:pt x="465723" y="283621"/>
                    <a:pt x="388993" y="345534"/>
                    <a:pt x="375235" y="361409"/>
                  </a:cubicBezTo>
                  <a:cubicBezTo>
                    <a:pt x="361477" y="377284"/>
                    <a:pt x="439264" y="342359"/>
                    <a:pt x="403810" y="358234"/>
                  </a:cubicBezTo>
                  <a:cubicBezTo>
                    <a:pt x="368356" y="374109"/>
                    <a:pt x="162510" y="456659"/>
                    <a:pt x="162510" y="456659"/>
                  </a:cubicBezTo>
                  <a:cubicBezTo>
                    <a:pt x="120706" y="469888"/>
                    <a:pt x="179972" y="466713"/>
                    <a:pt x="152985" y="437609"/>
                  </a:cubicBezTo>
                  <a:cubicBezTo>
                    <a:pt x="125997" y="408505"/>
                    <a:pt x="-9998" y="287326"/>
                    <a:pt x="585" y="282034"/>
                  </a:cubicBezTo>
                  <a:cubicBezTo>
                    <a:pt x="11168" y="276742"/>
                    <a:pt x="191085" y="386280"/>
                    <a:pt x="216485" y="405859"/>
                  </a:cubicBezTo>
                  <a:cubicBezTo>
                    <a:pt x="241885" y="425438"/>
                    <a:pt x="109064" y="419088"/>
                    <a:pt x="152985" y="399509"/>
                  </a:cubicBezTo>
                  <a:cubicBezTo>
                    <a:pt x="196906" y="379930"/>
                    <a:pt x="426564" y="324367"/>
                    <a:pt x="480010" y="288384"/>
                  </a:cubicBezTo>
                  <a:cubicBezTo>
                    <a:pt x="533456" y="252401"/>
                    <a:pt x="502235" y="222238"/>
                    <a:pt x="473660" y="183609"/>
                  </a:cubicBezTo>
                  <a:cubicBezTo>
                    <a:pt x="445085" y="144980"/>
                    <a:pt x="322847" y="80951"/>
                    <a:pt x="308560" y="56609"/>
                  </a:cubicBezTo>
                  <a:cubicBezTo>
                    <a:pt x="294273" y="32267"/>
                    <a:pt x="394285" y="-21178"/>
                    <a:pt x="426035" y="898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3661DA5A-6FDA-3F05-2DEF-68FD766BBA1C}"/>
                </a:ext>
              </a:extLst>
            </p:cNvPr>
            <p:cNvSpPr/>
            <p:nvPr/>
          </p:nvSpPr>
          <p:spPr>
            <a:xfrm>
              <a:off x="6988279" y="2043365"/>
              <a:ext cx="219376" cy="331833"/>
            </a:xfrm>
            <a:custGeom>
              <a:avLst/>
              <a:gdLst>
                <a:gd name="connsiteX0" fmla="*/ 218971 w 219376"/>
                <a:gd name="connsiteY0" fmla="*/ 1335 h 331833"/>
                <a:gd name="connsiteX1" fmla="*/ 66571 w 219376"/>
                <a:gd name="connsiteY1" fmla="*/ 128335 h 331833"/>
                <a:gd name="connsiteX2" fmla="*/ 114196 w 219376"/>
                <a:gd name="connsiteY2" fmla="*/ 74360 h 331833"/>
                <a:gd name="connsiteX3" fmla="*/ 22121 w 219376"/>
                <a:gd name="connsiteY3" fmla="*/ 147385 h 331833"/>
                <a:gd name="connsiteX4" fmla="*/ 44346 w 219376"/>
                <a:gd name="connsiteY4" fmla="*/ 147385 h 331833"/>
                <a:gd name="connsiteX5" fmla="*/ 3071 w 219376"/>
                <a:gd name="connsiteY5" fmla="*/ 252160 h 331833"/>
                <a:gd name="connsiteX6" fmla="*/ 142771 w 219376"/>
                <a:gd name="connsiteY6" fmla="*/ 331535 h 331833"/>
                <a:gd name="connsiteX7" fmla="*/ 111021 w 219376"/>
                <a:gd name="connsiteY7" fmla="*/ 223585 h 331833"/>
                <a:gd name="connsiteX8" fmla="*/ 218971 w 219376"/>
                <a:gd name="connsiteY8" fmla="*/ 1335 h 33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376" h="331833">
                  <a:moveTo>
                    <a:pt x="218971" y="1335"/>
                  </a:moveTo>
                  <a:cubicBezTo>
                    <a:pt x="211563" y="-14540"/>
                    <a:pt x="84033" y="116164"/>
                    <a:pt x="66571" y="128335"/>
                  </a:cubicBezTo>
                  <a:cubicBezTo>
                    <a:pt x="49109" y="140506"/>
                    <a:pt x="121604" y="71185"/>
                    <a:pt x="114196" y="74360"/>
                  </a:cubicBezTo>
                  <a:cubicBezTo>
                    <a:pt x="106788" y="77535"/>
                    <a:pt x="33763" y="135214"/>
                    <a:pt x="22121" y="147385"/>
                  </a:cubicBezTo>
                  <a:cubicBezTo>
                    <a:pt x="10479" y="159556"/>
                    <a:pt x="47521" y="129923"/>
                    <a:pt x="44346" y="147385"/>
                  </a:cubicBezTo>
                  <a:cubicBezTo>
                    <a:pt x="41171" y="164848"/>
                    <a:pt x="-13333" y="221468"/>
                    <a:pt x="3071" y="252160"/>
                  </a:cubicBezTo>
                  <a:cubicBezTo>
                    <a:pt x="19475" y="282852"/>
                    <a:pt x="124779" y="336298"/>
                    <a:pt x="142771" y="331535"/>
                  </a:cubicBezTo>
                  <a:cubicBezTo>
                    <a:pt x="160763" y="326773"/>
                    <a:pt x="91971" y="273856"/>
                    <a:pt x="111021" y="223585"/>
                  </a:cubicBezTo>
                  <a:cubicBezTo>
                    <a:pt x="130071" y="173314"/>
                    <a:pt x="226379" y="17210"/>
                    <a:pt x="218971" y="133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1FA26F0B-35E5-DE4A-A9BC-43F2BDD481DA}"/>
                </a:ext>
              </a:extLst>
            </p:cNvPr>
            <p:cNvSpPr/>
            <p:nvPr/>
          </p:nvSpPr>
          <p:spPr>
            <a:xfrm>
              <a:off x="7362618" y="1988593"/>
              <a:ext cx="219993" cy="373630"/>
            </a:xfrm>
            <a:custGeom>
              <a:avLst/>
              <a:gdLst>
                <a:gd name="connsiteX0" fmla="*/ 219282 w 219993"/>
                <a:gd name="connsiteY0" fmla="*/ 5307 h 373630"/>
                <a:gd name="connsiteX1" fmla="*/ 155782 w 219993"/>
                <a:gd name="connsiteY1" fmla="*/ 164057 h 373630"/>
                <a:gd name="connsiteX2" fmla="*/ 155782 w 219993"/>
                <a:gd name="connsiteY2" fmla="*/ 297407 h 373630"/>
                <a:gd name="connsiteX3" fmla="*/ 139907 w 219993"/>
                <a:gd name="connsiteY3" fmla="*/ 284707 h 373630"/>
                <a:gd name="connsiteX4" fmla="*/ 207 w 219993"/>
                <a:gd name="connsiteY4" fmla="*/ 373607 h 373630"/>
                <a:gd name="connsiteX5" fmla="*/ 108157 w 219993"/>
                <a:gd name="connsiteY5" fmla="*/ 275182 h 373630"/>
                <a:gd name="connsiteX6" fmla="*/ 95457 w 219993"/>
                <a:gd name="connsiteY6" fmla="*/ 91032 h 373630"/>
                <a:gd name="connsiteX7" fmla="*/ 57357 w 219993"/>
                <a:gd name="connsiteY7" fmla="*/ 27532 h 373630"/>
                <a:gd name="connsiteX8" fmla="*/ 76407 w 219993"/>
                <a:gd name="connsiteY8" fmla="*/ 84682 h 373630"/>
                <a:gd name="connsiteX9" fmla="*/ 108157 w 219993"/>
                <a:gd name="connsiteY9" fmla="*/ 40232 h 373630"/>
                <a:gd name="connsiteX10" fmla="*/ 219282 w 219993"/>
                <a:gd name="connsiteY10" fmla="*/ 5307 h 37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993" h="373630">
                  <a:moveTo>
                    <a:pt x="219282" y="5307"/>
                  </a:moveTo>
                  <a:cubicBezTo>
                    <a:pt x="227220" y="25945"/>
                    <a:pt x="166365" y="115374"/>
                    <a:pt x="155782" y="164057"/>
                  </a:cubicBezTo>
                  <a:cubicBezTo>
                    <a:pt x="145199" y="212740"/>
                    <a:pt x="158428" y="277299"/>
                    <a:pt x="155782" y="297407"/>
                  </a:cubicBezTo>
                  <a:cubicBezTo>
                    <a:pt x="153136" y="317515"/>
                    <a:pt x="165836" y="272007"/>
                    <a:pt x="139907" y="284707"/>
                  </a:cubicBezTo>
                  <a:cubicBezTo>
                    <a:pt x="113978" y="297407"/>
                    <a:pt x="5499" y="375194"/>
                    <a:pt x="207" y="373607"/>
                  </a:cubicBezTo>
                  <a:cubicBezTo>
                    <a:pt x="-5085" y="372020"/>
                    <a:pt x="92282" y="322278"/>
                    <a:pt x="108157" y="275182"/>
                  </a:cubicBezTo>
                  <a:cubicBezTo>
                    <a:pt x="124032" y="228086"/>
                    <a:pt x="103924" y="132307"/>
                    <a:pt x="95457" y="91032"/>
                  </a:cubicBezTo>
                  <a:cubicBezTo>
                    <a:pt x="86990" y="49757"/>
                    <a:pt x="60532" y="28590"/>
                    <a:pt x="57357" y="27532"/>
                  </a:cubicBezTo>
                  <a:cubicBezTo>
                    <a:pt x="54182" y="26474"/>
                    <a:pt x="67940" y="82565"/>
                    <a:pt x="76407" y="84682"/>
                  </a:cubicBezTo>
                  <a:cubicBezTo>
                    <a:pt x="84874" y="86799"/>
                    <a:pt x="88049" y="50286"/>
                    <a:pt x="108157" y="40232"/>
                  </a:cubicBezTo>
                  <a:cubicBezTo>
                    <a:pt x="128265" y="30178"/>
                    <a:pt x="211344" y="-15331"/>
                    <a:pt x="219282" y="530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701BCBED-4C82-874D-6F41-0FCAB71C9EDC}"/>
                </a:ext>
              </a:extLst>
            </p:cNvPr>
            <p:cNvSpPr/>
            <p:nvPr/>
          </p:nvSpPr>
          <p:spPr>
            <a:xfrm>
              <a:off x="7905694" y="1581144"/>
              <a:ext cx="412913" cy="594341"/>
            </a:xfrm>
            <a:custGeom>
              <a:avLst/>
              <a:gdLst>
                <a:gd name="connsiteX0" fmla="*/ 412806 w 412913"/>
                <a:gd name="connsiteY0" fmla="*/ 6 h 594341"/>
                <a:gd name="connsiteX1" fmla="*/ 238181 w 412913"/>
                <a:gd name="connsiteY1" fmla="*/ 180981 h 594341"/>
                <a:gd name="connsiteX2" fmla="*/ 269931 w 412913"/>
                <a:gd name="connsiteY2" fmla="*/ 215906 h 594341"/>
                <a:gd name="connsiteX3" fmla="*/ 269931 w 412913"/>
                <a:gd name="connsiteY3" fmla="*/ 273056 h 594341"/>
                <a:gd name="connsiteX4" fmla="*/ 238181 w 412913"/>
                <a:gd name="connsiteY4" fmla="*/ 387356 h 594341"/>
                <a:gd name="connsiteX5" fmla="*/ 241356 w 412913"/>
                <a:gd name="connsiteY5" fmla="*/ 441331 h 594341"/>
                <a:gd name="connsiteX6" fmla="*/ 56 w 412913"/>
                <a:gd name="connsiteY6" fmla="*/ 593731 h 594341"/>
                <a:gd name="connsiteX7" fmla="*/ 219131 w 412913"/>
                <a:gd name="connsiteY7" fmla="*/ 485781 h 594341"/>
                <a:gd name="connsiteX8" fmla="*/ 254056 w 412913"/>
                <a:gd name="connsiteY8" fmla="*/ 269881 h 594341"/>
                <a:gd name="connsiteX9" fmla="*/ 209606 w 412913"/>
                <a:gd name="connsiteY9" fmla="*/ 174631 h 594341"/>
                <a:gd name="connsiteX10" fmla="*/ 412806 w 412913"/>
                <a:gd name="connsiteY10" fmla="*/ 6 h 59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2913" h="594341">
                  <a:moveTo>
                    <a:pt x="412806" y="6"/>
                  </a:moveTo>
                  <a:cubicBezTo>
                    <a:pt x="417568" y="1064"/>
                    <a:pt x="261993" y="144998"/>
                    <a:pt x="238181" y="180981"/>
                  </a:cubicBezTo>
                  <a:cubicBezTo>
                    <a:pt x="214369" y="216964"/>
                    <a:pt x="264639" y="200560"/>
                    <a:pt x="269931" y="215906"/>
                  </a:cubicBezTo>
                  <a:cubicBezTo>
                    <a:pt x="275223" y="231252"/>
                    <a:pt x="275223" y="244481"/>
                    <a:pt x="269931" y="273056"/>
                  </a:cubicBezTo>
                  <a:cubicBezTo>
                    <a:pt x="264639" y="301631"/>
                    <a:pt x="242943" y="359310"/>
                    <a:pt x="238181" y="387356"/>
                  </a:cubicBezTo>
                  <a:cubicBezTo>
                    <a:pt x="233419" y="415402"/>
                    <a:pt x="281043" y="406935"/>
                    <a:pt x="241356" y="441331"/>
                  </a:cubicBezTo>
                  <a:cubicBezTo>
                    <a:pt x="201669" y="475727"/>
                    <a:pt x="3760" y="586323"/>
                    <a:pt x="56" y="593731"/>
                  </a:cubicBezTo>
                  <a:cubicBezTo>
                    <a:pt x="-3648" y="601139"/>
                    <a:pt x="176798" y="539756"/>
                    <a:pt x="219131" y="485781"/>
                  </a:cubicBezTo>
                  <a:cubicBezTo>
                    <a:pt x="261464" y="431806"/>
                    <a:pt x="255643" y="321739"/>
                    <a:pt x="254056" y="269881"/>
                  </a:cubicBezTo>
                  <a:cubicBezTo>
                    <a:pt x="252468" y="218023"/>
                    <a:pt x="179973" y="212731"/>
                    <a:pt x="209606" y="174631"/>
                  </a:cubicBezTo>
                  <a:cubicBezTo>
                    <a:pt x="239239" y="136531"/>
                    <a:pt x="408044" y="-1052"/>
                    <a:pt x="412806" y="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DD9BD1F1-291C-B661-8CAE-44F869E478BC}"/>
                </a:ext>
              </a:extLst>
            </p:cNvPr>
            <p:cNvSpPr/>
            <p:nvPr/>
          </p:nvSpPr>
          <p:spPr>
            <a:xfrm>
              <a:off x="7196494" y="2174862"/>
              <a:ext cx="294493" cy="190810"/>
            </a:xfrm>
            <a:custGeom>
              <a:avLst/>
              <a:gdLst>
                <a:gd name="connsiteX0" fmla="*/ 1231 w 294493"/>
                <a:gd name="connsiteY0" fmla="*/ 9538 h 190810"/>
                <a:gd name="connsiteX1" fmla="*/ 293331 w 294493"/>
                <a:gd name="connsiteY1" fmla="*/ 6363 h 190810"/>
                <a:gd name="connsiteX2" fmla="*/ 102831 w 294493"/>
                <a:gd name="connsiteY2" fmla="*/ 98438 h 190810"/>
                <a:gd name="connsiteX3" fmla="*/ 86956 w 294493"/>
                <a:gd name="connsiteY3" fmla="*/ 190513 h 190810"/>
                <a:gd name="connsiteX4" fmla="*/ 42506 w 294493"/>
                <a:gd name="connsiteY4" fmla="*/ 66688 h 190810"/>
                <a:gd name="connsiteX5" fmla="*/ 86956 w 294493"/>
                <a:gd name="connsiteY5" fmla="*/ 114313 h 190810"/>
                <a:gd name="connsiteX6" fmla="*/ 172681 w 294493"/>
                <a:gd name="connsiteY6" fmla="*/ 69863 h 190810"/>
                <a:gd name="connsiteX7" fmla="*/ 188556 w 294493"/>
                <a:gd name="connsiteY7" fmla="*/ 22238 h 190810"/>
                <a:gd name="connsiteX8" fmla="*/ 1231 w 294493"/>
                <a:gd name="connsiteY8" fmla="*/ 9538 h 19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493" h="190810">
                  <a:moveTo>
                    <a:pt x="1231" y="9538"/>
                  </a:moveTo>
                  <a:cubicBezTo>
                    <a:pt x="18694" y="6892"/>
                    <a:pt x="276398" y="-8454"/>
                    <a:pt x="293331" y="6363"/>
                  </a:cubicBezTo>
                  <a:cubicBezTo>
                    <a:pt x="310264" y="21180"/>
                    <a:pt x="137227" y="67746"/>
                    <a:pt x="102831" y="98438"/>
                  </a:cubicBezTo>
                  <a:cubicBezTo>
                    <a:pt x="68435" y="129130"/>
                    <a:pt x="97010" y="195805"/>
                    <a:pt x="86956" y="190513"/>
                  </a:cubicBezTo>
                  <a:cubicBezTo>
                    <a:pt x="76902" y="185221"/>
                    <a:pt x="42506" y="79388"/>
                    <a:pt x="42506" y="66688"/>
                  </a:cubicBezTo>
                  <a:cubicBezTo>
                    <a:pt x="42506" y="53988"/>
                    <a:pt x="65260" y="113784"/>
                    <a:pt x="86956" y="114313"/>
                  </a:cubicBezTo>
                  <a:cubicBezTo>
                    <a:pt x="108652" y="114842"/>
                    <a:pt x="155748" y="85209"/>
                    <a:pt x="172681" y="69863"/>
                  </a:cubicBezTo>
                  <a:cubicBezTo>
                    <a:pt x="189614" y="54517"/>
                    <a:pt x="219777" y="34938"/>
                    <a:pt x="188556" y="22238"/>
                  </a:cubicBezTo>
                  <a:cubicBezTo>
                    <a:pt x="157335" y="9538"/>
                    <a:pt x="-16232" y="12184"/>
                    <a:pt x="1231" y="9538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42BDE7BF-5FA4-A6A6-E3C0-F02E4322B00D}"/>
                </a:ext>
              </a:extLst>
            </p:cNvPr>
            <p:cNvSpPr/>
            <p:nvPr/>
          </p:nvSpPr>
          <p:spPr>
            <a:xfrm>
              <a:off x="7997723" y="1844675"/>
              <a:ext cx="549398" cy="1031572"/>
            </a:xfrm>
            <a:custGeom>
              <a:avLst/>
              <a:gdLst>
                <a:gd name="connsiteX0" fmla="*/ 549377 w 549398"/>
                <a:gd name="connsiteY0" fmla="*/ 0 h 1031572"/>
                <a:gd name="connsiteX1" fmla="*/ 381102 w 549398"/>
                <a:gd name="connsiteY1" fmla="*/ 333375 h 1031572"/>
                <a:gd name="connsiteX2" fmla="*/ 466827 w 549398"/>
                <a:gd name="connsiteY2" fmla="*/ 619125 h 1031572"/>
                <a:gd name="connsiteX3" fmla="*/ 384277 w 549398"/>
                <a:gd name="connsiteY3" fmla="*/ 549275 h 1031572"/>
                <a:gd name="connsiteX4" fmla="*/ 428727 w 549398"/>
                <a:gd name="connsiteY4" fmla="*/ 768350 h 1031572"/>
                <a:gd name="connsiteX5" fmla="*/ 142977 w 549398"/>
                <a:gd name="connsiteY5" fmla="*/ 774700 h 1031572"/>
                <a:gd name="connsiteX6" fmla="*/ 3277 w 549398"/>
                <a:gd name="connsiteY6" fmla="*/ 863600 h 1031572"/>
                <a:gd name="connsiteX7" fmla="*/ 273152 w 549398"/>
                <a:gd name="connsiteY7" fmla="*/ 898525 h 1031572"/>
                <a:gd name="connsiteX8" fmla="*/ 92177 w 549398"/>
                <a:gd name="connsiteY8" fmla="*/ 1016000 h 1031572"/>
                <a:gd name="connsiteX9" fmla="*/ 349352 w 549398"/>
                <a:gd name="connsiteY9" fmla="*/ 1025525 h 1031572"/>
                <a:gd name="connsiteX10" fmla="*/ 339827 w 549398"/>
                <a:gd name="connsiteY10" fmla="*/ 971550 h 1031572"/>
                <a:gd name="connsiteX11" fmla="*/ 139802 w 549398"/>
                <a:gd name="connsiteY11" fmla="*/ 882650 h 1031572"/>
                <a:gd name="connsiteX12" fmla="*/ 123927 w 549398"/>
                <a:gd name="connsiteY12" fmla="*/ 838200 h 1031572"/>
                <a:gd name="connsiteX13" fmla="*/ 498577 w 549398"/>
                <a:gd name="connsiteY13" fmla="*/ 650875 h 1031572"/>
                <a:gd name="connsiteX14" fmla="*/ 368402 w 549398"/>
                <a:gd name="connsiteY14" fmla="*/ 333375 h 1031572"/>
                <a:gd name="connsiteX15" fmla="*/ 549377 w 549398"/>
                <a:gd name="connsiteY15" fmla="*/ 0 h 10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9398" h="1031572">
                  <a:moveTo>
                    <a:pt x="549377" y="0"/>
                  </a:moveTo>
                  <a:cubicBezTo>
                    <a:pt x="551494" y="0"/>
                    <a:pt x="394860" y="230188"/>
                    <a:pt x="381102" y="333375"/>
                  </a:cubicBezTo>
                  <a:cubicBezTo>
                    <a:pt x="367344" y="436562"/>
                    <a:pt x="466298" y="583142"/>
                    <a:pt x="466827" y="619125"/>
                  </a:cubicBezTo>
                  <a:cubicBezTo>
                    <a:pt x="467356" y="655108"/>
                    <a:pt x="390627" y="524404"/>
                    <a:pt x="384277" y="549275"/>
                  </a:cubicBezTo>
                  <a:cubicBezTo>
                    <a:pt x="377927" y="574146"/>
                    <a:pt x="468944" y="730779"/>
                    <a:pt x="428727" y="768350"/>
                  </a:cubicBezTo>
                  <a:cubicBezTo>
                    <a:pt x="388510" y="805921"/>
                    <a:pt x="213885" y="758825"/>
                    <a:pt x="142977" y="774700"/>
                  </a:cubicBezTo>
                  <a:cubicBezTo>
                    <a:pt x="72069" y="790575"/>
                    <a:pt x="-18419" y="842963"/>
                    <a:pt x="3277" y="863600"/>
                  </a:cubicBezTo>
                  <a:cubicBezTo>
                    <a:pt x="24973" y="884238"/>
                    <a:pt x="258335" y="873125"/>
                    <a:pt x="273152" y="898525"/>
                  </a:cubicBezTo>
                  <a:cubicBezTo>
                    <a:pt x="287969" y="923925"/>
                    <a:pt x="79477" y="994833"/>
                    <a:pt x="92177" y="1016000"/>
                  </a:cubicBezTo>
                  <a:cubicBezTo>
                    <a:pt x="104877" y="1037167"/>
                    <a:pt x="308077" y="1032933"/>
                    <a:pt x="349352" y="1025525"/>
                  </a:cubicBezTo>
                  <a:cubicBezTo>
                    <a:pt x="390627" y="1018117"/>
                    <a:pt x="374752" y="995362"/>
                    <a:pt x="339827" y="971550"/>
                  </a:cubicBezTo>
                  <a:cubicBezTo>
                    <a:pt x="304902" y="947738"/>
                    <a:pt x="175785" y="904875"/>
                    <a:pt x="139802" y="882650"/>
                  </a:cubicBezTo>
                  <a:cubicBezTo>
                    <a:pt x="103819" y="860425"/>
                    <a:pt x="64131" y="876829"/>
                    <a:pt x="123927" y="838200"/>
                  </a:cubicBezTo>
                  <a:cubicBezTo>
                    <a:pt x="183723" y="799571"/>
                    <a:pt x="457831" y="735013"/>
                    <a:pt x="498577" y="650875"/>
                  </a:cubicBezTo>
                  <a:cubicBezTo>
                    <a:pt x="539323" y="566737"/>
                    <a:pt x="358877" y="439208"/>
                    <a:pt x="368402" y="333375"/>
                  </a:cubicBezTo>
                  <a:cubicBezTo>
                    <a:pt x="377927" y="227542"/>
                    <a:pt x="547260" y="0"/>
                    <a:pt x="549377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7928FD7F-EA9D-AC28-15DE-5695DA2DB84C}"/>
                </a:ext>
              </a:extLst>
            </p:cNvPr>
            <p:cNvSpPr/>
            <p:nvPr/>
          </p:nvSpPr>
          <p:spPr>
            <a:xfrm>
              <a:off x="6797535" y="773483"/>
              <a:ext cx="345633" cy="1336107"/>
            </a:xfrm>
            <a:custGeom>
              <a:avLst/>
              <a:gdLst>
                <a:gd name="connsiteX0" fmla="*/ 333515 w 345633"/>
                <a:gd name="connsiteY0" fmla="*/ 290142 h 1336107"/>
                <a:gd name="connsiteX1" fmla="*/ 187465 w 345633"/>
                <a:gd name="connsiteY1" fmla="*/ 804492 h 1336107"/>
                <a:gd name="connsiteX2" fmla="*/ 343040 w 345633"/>
                <a:gd name="connsiteY2" fmla="*/ 1312492 h 1336107"/>
                <a:gd name="connsiteX3" fmla="*/ 270015 w 345633"/>
                <a:gd name="connsiteY3" fmla="*/ 1204542 h 1336107"/>
                <a:gd name="connsiteX4" fmla="*/ 82690 w 345633"/>
                <a:gd name="connsiteY4" fmla="*/ 785442 h 1336107"/>
                <a:gd name="connsiteX5" fmla="*/ 92215 w 345633"/>
                <a:gd name="connsiteY5" fmla="*/ 953717 h 1336107"/>
                <a:gd name="connsiteX6" fmla="*/ 19190 w 345633"/>
                <a:gd name="connsiteY6" fmla="*/ 334592 h 1336107"/>
                <a:gd name="connsiteX7" fmla="*/ 140 w 345633"/>
                <a:gd name="connsiteY7" fmla="*/ 563192 h 1336107"/>
                <a:gd name="connsiteX8" fmla="*/ 25540 w 345633"/>
                <a:gd name="connsiteY8" fmla="*/ 26617 h 1336107"/>
                <a:gd name="connsiteX9" fmla="*/ 111265 w 345633"/>
                <a:gd name="connsiteY9" fmla="*/ 86942 h 1336107"/>
                <a:gd name="connsiteX10" fmla="*/ 114440 w 345633"/>
                <a:gd name="connsiteY10" fmla="*/ 134567 h 1336107"/>
                <a:gd name="connsiteX11" fmla="*/ 98565 w 345633"/>
                <a:gd name="connsiteY11" fmla="*/ 534617 h 1336107"/>
                <a:gd name="connsiteX12" fmla="*/ 260490 w 345633"/>
                <a:gd name="connsiteY12" fmla="*/ 144092 h 1336107"/>
                <a:gd name="connsiteX13" fmla="*/ 168415 w 345633"/>
                <a:gd name="connsiteY13" fmla="*/ 407617 h 1336107"/>
                <a:gd name="connsiteX14" fmla="*/ 333515 w 345633"/>
                <a:gd name="connsiteY14" fmla="*/ 290142 h 133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5633" h="1336107">
                  <a:moveTo>
                    <a:pt x="333515" y="290142"/>
                  </a:moveTo>
                  <a:cubicBezTo>
                    <a:pt x="336690" y="356288"/>
                    <a:pt x="185877" y="634100"/>
                    <a:pt x="187465" y="804492"/>
                  </a:cubicBezTo>
                  <a:cubicBezTo>
                    <a:pt x="189052" y="974884"/>
                    <a:pt x="329282" y="1245817"/>
                    <a:pt x="343040" y="1312492"/>
                  </a:cubicBezTo>
                  <a:cubicBezTo>
                    <a:pt x="356798" y="1379167"/>
                    <a:pt x="313407" y="1292384"/>
                    <a:pt x="270015" y="1204542"/>
                  </a:cubicBezTo>
                  <a:cubicBezTo>
                    <a:pt x="226623" y="1116700"/>
                    <a:pt x="112323" y="827246"/>
                    <a:pt x="82690" y="785442"/>
                  </a:cubicBezTo>
                  <a:cubicBezTo>
                    <a:pt x="53057" y="743638"/>
                    <a:pt x="102798" y="1028859"/>
                    <a:pt x="92215" y="953717"/>
                  </a:cubicBezTo>
                  <a:cubicBezTo>
                    <a:pt x="81632" y="878575"/>
                    <a:pt x="34536" y="399680"/>
                    <a:pt x="19190" y="334592"/>
                  </a:cubicBezTo>
                  <a:cubicBezTo>
                    <a:pt x="3844" y="269504"/>
                    <a:pt x="-918" y="614521"/>
                    <a:pt x="140" y="563192"/>
                  </a:cubicBezTo>
                  <a:cubicBezTo>
                    <a:pt x="1198" y="511863"/>
                    <a:pt x="7019" y="105992"/>
                    <a:pt x="25540" y="26617"/>
                  </a:cubicBezTo>
                  <a:cubicBezTo>
                    <a:pt x="44061" y="-52758"/>
                    <a:pt x="96448" y="68950"/>
                    <a:pt x="111265" y="86942"/>
                  </a:cubicBezTo>
                  <a:cubicBezTo>
                    <a:pt x="126082" y="104934"/>
                    <a:pt x="116557" y="59955"/>
                    <a:pt x="114440" y="134567"/>
                  </a:cubicBezTo>
                  <a:cubicBezTo>
                    <a:pt x="112323" y="209179"/>
                    <a:pt x="74223" y="533030"/>
                    <a:pt x="98565" y="534617"/>
                  </a:cubicBezTo>
                  <a:cubicBezTo>
                    <a:pt x="122907" y="536205"/>
                    <a:pt x="248848" y="165259"/>
                    <a:pt x="260490" y="144092"/>
                  </a:cubicBezTo>
                  <a:cubicBezTo>
                    <a:pt x="272132" y="122925"/>
                    <a:pt x="150952" y="381159"/>
                    <a:pt x="168415" y="407617"/>
                  </a:cubicBezTo>
                  <a:cubicBezTo>
                    <a:pt x="185878" y="434075"/>
                    <a:pt x="330340" y="223996"/>
                    <a:pt x="333515" y="29014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EA6D0F52-6729-B3C0-71B2-6F339FCDEEA2}"/>
                </a:ext>
              </a:extLst>
            </p:cNvPr>
            <p:cNvSpPr/>
            <p:nvPr/>
          </p:nvSpPr>
          <p:spPr>
            <a:xfrm>
              <a:off x="7222967" y="345731"/>
              <a:ext cx="1766794" cy="1386834"/>
            </a:xfrm>
            <a:custGeom>
              <a:avLst/>
              <a:gdLst>
                <a:gd name="connsiteX0" fmla="*/ 60483 w 1766794"/>
                <a:gd name="connsiteY0" fmla="*/ 467069 h 1386834"/>
                <a:gd name="connsiteX1" fmla="*/ 200183 w 1766794"/>
                <a:gd name="connsiteY1" fmla="*/ 362294 h 1386834"/>
                <a:gd name="connsiteX2" fmla="*/ 705008 w 1766794"/>
                <a:gd name="connsiteY2" fmla="*/ 19394 h 1386834"/>
                <a:gd name="connsiteX3" fmla="*/ 155733 w 1766794"/>
                <a:gd name="connsiteY3" fmla="*/ 51144 h 1386834"/>
                <a:gd name="connsiteX4" fmla="*/ 273208 w 1766794"/>
                <a:gd name="connsiteY4" fmla="*/ 120994 h 1386834"/>
                <a:gd name="connsiteX5" fmla="*/ 708183 w 1766794"/>
                <a:gd name="connsiteY5" fmla="*/ 146394 h 1386834"/>
                <a:gd name="connsiteX6" fmla="*/ 1152683 w 1766794"/>
                <a:gd name="connsiteY6" fmla="*/ 501994 h 1386834"/>
                <a:gd name="connsiteX7" fmla="*/ 1012983 w 1766794"/>
                <a:gd name="connsiteY7" fmla="*/ 333719 h 1386834"/>
                <a:gd name="connsiteX8" fmla="*/ 1733708 w 1766794"/>
                <a:gd name="connsiteY8" fmla="*/ 1060794 h 1386834"/>
                <a:gd name="connsiteX9" fmla="*/ 1635283 w 1766794"/>
                <a:gd name="connsiteY9" fmla="*/ 962369 h 1386834"/>
                <a:gd name="connsiteX10" fmla="*/ 1543208 w 1766794"/>
                <a:gd name="connsiteY10" fmla="*/ 994119 h 1386834"/>
                <a:gd name="connsiteX11" fmla="*/ 1289208 w 1766794"/>
                <a:gd name="connsiteY11" fmla="*/ 984594 h 1386834"/>
                <a:gd name="connsiteX12" fmla="*/ 1314608 w 1766794"/>
                <a:gd name="connsiteY12" fmla="*/ 1381469 h 1386834"/>
                <a:gd name="connsiteX13" fmla="*/ 1200308 w 1766794"/>
                <a:gd name="connsiteY13" fmla="*/ 1187794 h 1386834"/>
                <a:gd name="connsiteX14" fmla="*/ 787558 w 1766794"/>
                <a:gd name="connsiteY14" fmla="*/ 819494 h 1386834"/>
                <a:gd name="connsiteX15" fmla="*/ 28733 w 1766794"/>
                <a:gd name="connsiteY15" fmla="*/ 994119 h 1386834"/>
                <a:gd name="connsiteX16" fmla="*/ 219233 w 1766794"/>
                <a:gd name="connsiteY16" fmla="*/ 876644 h 1386834"/>
                <a:gd name="connsiteX17" fmla="*/ 784383 w 1766794"/>
                <a:gd name="connsiteY17" fmla="*/ 816319 h 1386834"/>
                <a:gd name="connsiteX18" fmla="*/ 1114583 w 1766794"/>
                <a:gd name="connsiteY18" fmla="*/ 778219 h 1386834"/>
                <a:gd name="connsiteX19" fmla="*/ 844708 w 1766794"/>
                <a:gd name="connsiteY19" fmla="*/ 340069 h 1386834"/>
                <a:gd name="connsiteX20" fmla="*/ 631983 w 1766794"/>
                <a:gd name="connsiteY20" fmla="*/ 270219 h 1386834"/>
                <a:gd name="connsiteX21" fmla="*/ 60483 w 1766794"/>
                <a:gd name="connsiteY21" fmla="*/ 467069 h 138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66794" h="1386834">
                  <a:moveTo>
                    <a:pt x="60483" y="467069"/>
                  </a:moveTo>
                  <a:cubicBezTo>
                    <a:pt x="-11484" y="482415"/>
                    <a:pt x="92762" y="436906"/>
                    <a:pt x="200183" y="362294"/>
                  </a:cubicBezTo>
                  <a:cubicBezTo>
                    <a:pt x="307604" y="287682"/>
                    <a:pt x="712416" y="71252"/>
                    <a:pt x="705008" y="19394"/>
                  </a:cubicBezTo>
                  <a:cubicBezTo>
                    <a:pt x="697600" y="-32464"/>
                    <a:pt x="227700" y="34211"/>
                    <a:pt x="155733" y="51144"/>
                  </a:cubicBezTo>
                  <a:cubicBezTo>
                    <a:pt x="83766" y="68077"/>
                    <a:pt x="181133" y="105119"/>
                    <a:pt x="273208" y="120994"/>
                  </a:cubicBezTo>
                  <a:cubicBezTo>
                    <a:pt x="365283" y="136869"/>
                    <a:pt x="561604" y="82894"/>
                    <a:pt x="708183" y="146394"/>
                  </a:cubicBezTo>
                  <a:cubicBezTo>
                    <a:pt x="854762" y="209894"/>
                    <a:pt x="1101883" y="470773"/>
                    <a:pt x="1152683" y="501994"/>
                  </a:cubicBezTo>
                  <a:cubicBezTo>
                    <a:pt x="1203483" y="533215"/>
                    <a:pt x="916145" y="240586"/>
                    <a:pt x="1012983" y="333719"/>
                  </a:cubicBezTo>
                  <a:cubicBezTo>
                    <a:pt x="1109821" y="426852"/>
                    <a:pt x="1629991" y="956019"/>
                    <a:pt x="1733708" y="1060794"/>
                  </a:cubicBezTo>
                  <a:cubicBezTo>
                    <a:pt x="1837425" y="1165569"/>
                    <a:pt x="1667033" y="973481"/>
                    <a:pt x="1635283" y="962369"/>
                  </a:cubicBezTo>
                  <a:cubicBezTo>
                    <a:pt x="1603533" y="951257"/>
                    <a:pt x="1600887" y="990415"/>
                    <a:pt x="1543208" y="994119"/>
                  </a:cubicBezTo>
                  <a:cubicBezTo>
                    <a:pt x="1485529" y="997823"/>
                    <a:pt x="1327308" y="920036"/>
                    <a:pt x="1289208" y="984594"/>
                  </a:cubicBezTo>
                  <a:cubicBezTo>
                    <a:pt x="1251108" y="1049152"/>
                    <a:pt x="1329425" y="1347602"/>
                    <a:pt x="1314608" y="1381469"/>
                  </a:cubicBezTo>
                  <a:cubicBezTo>
                    <a:pt x="1299791" y="1415336"/>
                    <a:pt x="1288150" y="1281456"/>
                    <a:pt x="1200308" y="1187794"/>
                  </a:cubicBezTo>
                  <a:cubicBezTo>
                    <a:pt x="1112466" y="1094132"/>
                    <a:pt x="982820" y="851773"/>
                    <a:pt x="787558" y="819494"/>
                  </a:cubicBezTo>
                  <a:cubicBezTo>
                    <a:pt x="592296" y="787215"/>
                    <a:pt x="123454" y="984594"/>
                    <a:pt x="28733" y="994119"/>
                  </a:cubicBezTo>
                  <a:cubicBezTo>
                    <a:pt x="-65988" y="1003644"/>
                    <a:pt x="93291" y="906277"/>
                    <a:pt x="219233" y="876644"/>
                  </a:cubicBezTo>
                  <a:cubicBezTo>
                    <a:pt x="345175" y="847011"/>
                    <a:pt x="784383" y="816319"/>
                    <a:pt x="784383" y="816319"/>
                  </a:cubicBezTo>
                  <a:cubicBezTo>
                    <a:pt x="933608" y="799915"/>
                    <a:pt x="1104529" y="857594"/>
                    <a:pt x="1114583" y="778219"/>
                  </a:cubicBezTo>
                  <a:cubicBezTo>
                    <a:pt x="1124637" y="698844"/>
                    <a:pt x="925141" y="424736"/>
                    <a:pt x="844708" y="340069"/>
                  </a:cubicBezTo>
                  <a:cubicBezTo>
                    <a:pt x="764275" y="255402"/>
                    <a:pt x="763745" y="251169"/>
                    <a:pt x="631983" y="270219"/>
                  </a:cubicBezTo>
                  <a:cubicBezTo>
                    <a:pt x="500221" y="289269"/>
                    <a:pt x="132450" y="451723"/>
                    <a:pt x="60483" y="46706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2303B0F9-4D32-0721-0ED3-2C99363CE518}"/>
                </a:ext>
              </a:extLst>
            </p:cNvPr>
            <p:cNvSpPr/>
            <p:nvPr/>
          </p:nvSpPr>
          <p:spPr>
            <a:xfrm>
              <a:off x="8558800" y="1043447"/>
              <a:ext cx="352602" cy="1037868"/>
            </a:xfrm>
            <a:custGeom>
              <a:avLst/>
              <a:gdLst>
                <a:gd name="connsiteX0" fmla="*/ 7350 w 352602"/>
                <a:gd name="connsiteY0" fmla="*/ 67803 h 1037868"/>
                <a:gd name="connsiteX1" fmla="*/ 54975 w 352602"/>
                <a:gd name="connsiteY1" fmla="*/ 118603 h 1037868"/>
                <a:gd name="connsiteX2" fmla="*/ 347075 w 352602"/>
                <a:gd name="connsiteY2" fmla="*/ 582153 h 1037868"/>
                <a:gd name="connsiteX3" fmla="*/ 242300 w 352602"/>
                <a:gd name="connsiteY3" fmla="*/ 836153 h 1037868"/>
                <a:gd name="connsiteX4" fmla="*/ 191500 w 352602"/>
                <a:gd name="connsiteY4" fmla="*/ 785353 h 1037868"/>
                <a:gd name="connsiteX5" fmla="*/ 194675 w 352602"/>
                <a:gd name="connsiteY5" fmla="*/ 864728 h 1037868"/>
                <a:gd name="connsiteX6" fmla="*/ 274050 w 352602"/>
                <a:gd name="connsiteY6" fmla="*/ 1036178 h 1037868"/>
                <a:gd name="connsiteX7" fmla="*/ 255000 w 352602"/>
                <a:gd name="connsiteY7" fmla="*/ 950453 h 1037868"/>
                <a:gd name="connsiteX8" fmla="*/ 35925 w 352602"/>
                <a:gd name="connsiteY8" fmla="*/ 918703 h 1037868"/>
                <a:gd name="connsiteX9" fmla="*/ 156575 w 352602"/>
                <a:gd name="connsiteY9" fmla="*/ 880603 h 1037868"/>
                <a:gd name="connsiteX10" fmla="*/ 270875 w 352602"/>
                <a:gd name="connsiteY10" fmla="*/ 779003 h 1037868"/>
                <a:gd name="connsiteX11" fmla="*/ 296275 w 352602"/>
                <a:gd name="connsiteY11" fmla="*/ 594853 h 1037868"/>
                <a:gd name="connsiteX12" fmla="*/ 121650 w 352602"/>
                <a:gd name="connsiteY12" fmla="*/ 280528 h 1037868"/>
                <a:gd name="connsiteX13" fmla="*/ 13700 w 352602"/>
                <a:gd name="connsiteY13" fmla="*/ 7478 h 1037868"/>
                <a:gd name="connsiteX14" fmla="*/ 7350 w 352602"/>
                <a:gd name="connsiteY14" fmla="*/ 67803 h 103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2602" h="1037868">
                  <a:moveTo>
                    <a:pt x="7350" y="67803"/>
                  </a:moveTo>
                  <a:cubicBezTo>
                    <a:pt x="14229" y="86324"/>
                    <a:pt x="-1646" y="32878"/>
                    <a:pt x="54975" y="118603"/>
                  </a:cubicBezTo>
                  <a:cubicBezTo>
                    <a:pt x="111596" y="204328"/>
                    <a:pt x="315854" y="462561"/>
                    <a:pt x="347075" y="582153"/>
                  </a:cubicBezTo>
                  <a:cubicBezTo>
                    <a:pt x="378296" y="701745"/>
                    <a:pt x="268229" y="802286"/>
                    <a:pt x="242300" y="836153"/>
                  </a:cubicBezTo>
                  <a:cubicBezTo>
                    <a:pt x="216371" y="870020"/>
                    <a:pt x="199438" y="780591"/>
                    <a:pt x="191500" y="785353"/>
                  </a:cubicBezTo>
                  <a:cubicBezTo>
                    <a:pt x="183563" y="790116"/>
                    <a:pt x="180917" y="822924"/>
                    <a:pt x="194675" y="864728"/>
                  </a:cubicBezTo>
                  <a:cubicBezTo>
                    <a:pt x="208433" y="906532"/>
                    <a:pt x="263996" y="1021891"/>
                    <a:pt x="274050" y="1036178"/>
                  </a:cubicBezTo>
                  <a:cubicBezTo>
                    <a:pt x="284104" y="1050465"/>
                    <a:pt x="294687" y="970032"/>
                    <a:pt x="255000" y="950453"/>
                  </a:cubicBezTo>
                  <a:cubicBezTo>
                    <a:pt x="215313" y="930874"/>
                    <a:pt x="52329" y="930345"/>
                    <a:pt x="35925" y="918703"/>
                  </a:cubicBezTo>
                  <a:cubicBezTo>
                    <a:pt x="19521" y="907061"/>
                    <a:pt x="117417" y="903886"/>
                    <a:pt x="156575" y="880603"/>
                  </a:cubicBezTo>
                  <a:cubicBezTo>
                    <a:pt x="195733" y="857320"/>
                    <a:pt x="247592" y="826628"/>
                    <a:pt x="270875" y="779003"/>
                  </a:cubicBezTo>
                  <a:cubicBezTo>
                    <a:pt x="294158" y="731378"/>
                    <a:pt x="321146" y="677932"/>
                    <a:pt x="296275" y="594853"/>
                  </a:cubicBezTo>
                  <a:cubicBezTo>
                    <a:pt x="271404" y="511774"/>
                    <a:pt x="168746" y="378424"/>
                    <a:pt x="121650" y="280528"/>
                  </a:cubicBezTo>
                  <a:cubicBezTo>
                    <a:pt x="74554" y="182632"/>
                    <a:pt x="34867" y="38170"/>
                    <a:pt x="13700" y="7478"/>
                  </a:cubicBezTo>
                  <a:cubicBezTo>
                    <a:pt x="-7467" y="-23214"/>
                    <a:pt x="471" y="49282"/>
                    <a:pt x="7350" y="6780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ED006E78-DD7B-243D-45C2-5E88C5FE060E}"/>
                </a:ext>
              </a:extLst>
            </p:cNvPr>
            <p:cNvSpPr/>
            <p:nvPr/>
          </p:nvSpPr>
          <p:spPr>
            <a:xfrm>
              <a:off x="8552314" y="1253307"/>
              <a:ext cx="259044" cy="617613"/>
            </a:xfrm>
            <a:custGeom>
              <a:avLst/>
              <a:gdLst>
                <a:gd name="connsiteX0" fmla="*/ 4311 w 259044"/>
                <a:gd name="connsiteY0" fmla="*/ 818 h 617613"/>
                <a:gd name="connsiteX1" fmla="*/ 245611 w 259044"/>
                <a:gd name="connsiteY1" fmla="*/ 381818 h 617613"/>
                <a:gd name="connsiteX2" fmla="*/ 80511 w 259044"/>
                <a:gd name="connsiteY2" fmla="*/ 578668 h 617613"/>
                <a:gd name="connsiteX3" fmla="*/ 90036 w 259044"/>
                <a:gd name="connsiteY3" fmla="*/ 534218 h 617613"/>
                <a:gd name="connsiteX4" fmla="*/ 4311 w 259044"/>
                <a:gd name="connsiteY4" fmla="*/ 613593 h 617613"/>
                <a:gd name="connsiteX5" fmla="*/ 245611 w 259044"/>
                <a:gd name="connsiteY5" fmla="*/ 384993 h 617613"/>
                <a:gd name="connsiteX6" fmla="*/ 204336 w 259044"/>
                <a:gd name="connsiteY6" fmla="*/ 283393 h 617613"/>
                <a:gd name="connsiteX7" fmla="*/ 4311 w 259044"/>
                <a:gd name="connsiteY7" fmla="*/ 818 h 61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44" h="617613">
                  <a:moveTo>
                    <a:pt x="4311" y="818"/>
                  </a:moveTo>
                  <a:cubicBezTo>
                    <a:pt x="11190" y="17222"/>
                    <a:pt x="232911" y="285510"/>
                    <a:pt x="245611" y="381818"/>
                  </a:cubicBezTo>
                  <a:cubicBezTo>
                    <a:pt x="258311" y="478126"/>
                    <a:pt x="106440" y="553268"/>
                    <a:pt x="80511" y="578668"/>
                  </a:cubicBezTo>
                  <a:cubicBezTo>
                    <a:pt x="54582" y="604068"/>
                    <a:pt x="102736" y="528397"/>
                    <a:pt x="90036" y="534218"/>
                  </a:cubicBezTo>
                  <a:cubicBezTo>
                    <a:pt x="77336" y="540039"/>
                    <a:pt x="-21618" y="638464"/>
                    <a:pt x="4311" y="613593"/>
                  </a:cubicBezTo>
                  <a:cubicBezTo>
                    <a:pt x="30240" y="588722"/>
                    <a:pt x="212274" y="440026"/>
                    <a:pt x="245611" y="384993"/>
                  </a:cubicBezTo>
                  <a:cubicBezTo>
                    <a:pt x="278949" y="329960"/>
                    <a:pt x="244553" y="347422"/>
                    <a:pt x="204336" y="283393"/>
                  </a:cubicBezTo>
                  <a:cubicBezTo>
                    <a:pt x="164119" y="219364"/>
                    <a:pt x="-2568" y="-15586"/>
                    <a:pt x="4311" y="8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775A0A41-71EC-AE2E-F45D-9C7485A3CA68}"/>
                </a:ext>
              </a:extLst>
            </p:cNvPr>
            <p:cNvSpPr/>
            <p:nvPr/>
          </p:nvSpPr>
          <p:spPr>
            <a:xfrm>
              <a:off x="8448663" y="1225254"/>
              <a:ext cx="362203" cy="715660"/>
            </a:xfrm>
            <a:custGeom>
              <a:avLst/>
              <a:gdLst>
                <a:gd name="connsiteX0" fmla="*/ 12 w 362203"/>
                <a:gd name="connsiteY0" fmla="*/ 296 h 715660"/>
                <a:gd name="connsiteX1" fmla="*/ 190512 w 362203"/>
                <a:gd name="connsiteY1" fmla="*/ 314621 h 715660"/>
                <a:gd name="connsiteX2" fmla="*/ 161937 w 362203"/>
                <a:gd name="connsiteY2" fmla="*/ 447971 h 715660"/>
                <a:gd name="connsiteX3" fmla="*/ 177812 w 362203"/>
                <a:gd name="connsiteY3" fmla="*/ 540046 h 715660"/>
                <a:gd name="connsiteX4" fmla="*/ 114312 w 362203"/>
                <a:gd name="connsiteY4" fmla="*/ 714671 h 715660"/>
                <a:gd name="connsiteX5" fmla="*/ 269887 w 362203"/>
                <a:gd name="connsiteY5" fmla="*/ 454321 h 715660"/>
                <a:gd name="connsiteX6" fmla="*/ 361962 w 362203"/>
                <a:gd name="connsiteY6" fmla="*/ 438446 h 715660"/>
                <a:gd name="connsiteX7" fmla="*/ 292112 w 362203"/>
                <a:gd name="connsiteY7" fmla="*/ 374946 h 715660"/>
                <a:gd name="connsiteX8" fmla="*/ 158762 w 362203"/>
                <a:gd name="connsiteY8" fmla="*/ 63796 h 715660"/>
                <a:gd name="connsiteX9" fmla="*/ 219087 w 362203"/>
                <a:gd name="connsiteY9" fmla="*/ 441621 h 715660"/>
                <a:gd name="connsiteX10" fmla="*/ 180987 w 362203"/>
                <a:gd name="connsiteY10" fmla="*/ 260646 h 715660"/>
                <a:gd name="connsiteX11" fmla="*/ 12 w 362203"/>
                <a:gd name="connsiteY11" fmla="*/ 296 h 71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2203" h="715660">
                  <a:moveTo>
                    <a:pt x="12" y="296"/>
                  </a:moveTo>
                  <a:cubicBezTo>
                    <a:pt x="1599" y="9292"/>
                    <a:pt x="163525" y="240009"/>
                    <a:pt x="190512" y="314621"/>
                  </a:cubicBezTo>
                  <a:cubicBezTo>
                    <a:pt x="217500" y="389234"/>
                    <a:pt x="164054" y="410400"/>
                    <a:pt x="161937" y="447971"/>
                  </a:cubicBezTo>
                  <a:cubicBezTo>
                    <a:pt x="159820" y="485542"/>
                    <a:pt x="185749" y="495596"/>
                    <a:pt x="177812" y="540046"/>
                  </a:cubicBezTo>
                  <a:cubicBezTo>
                    <a:pt x="169875" y="584496"/>
                    <a:pt x="98966" y="728959"/>
                    <a:pt x="114312" y="714671"/>
                  </a:cubicBezTo>
                  <a:cubicBezTo>
                    <a:pt x="129658" y="700384"/>
                    <a:pt x="228612" y="500358"/>
                    <a:pt x="269887" y="454321"/>
                  </a:cubicBezTo>
                  <a:cubicBezTo>
                    <a:pt x="311162" y="408284"/>
                    <a:pt x="358258" y="451675"/>
                    <a:pt x="361962" y="438446"/>
                  </a:cubicBezTo>
                  <a:cubicBezTo>
                    <a:pt x="365666" y="425217"/>
                    <a:pt x="325979" y="437388"/>
                    <a:pt x="292112" y="374946"/>
                  </a:cubicBezTo>
                  <a:cubicBezTo>
                    <a:pt x="258245" y="312504"/>
                    <a:pt x="170933" y="52683"/>
                    <a:pt x="158762" y="63796"/>
                  </a:cubicBezTo>
                  <a:cubicBezTo>
                    <a:pt x="146591" y="74909"/>
                    <a:pt x="215383" y="408813"/>
                    <a:pt x="219087" y="441621"/>
                  </a:cubicBezTo>
                  <a:cubicBezTo>
                    <a:pt x="222791" y="474429"/>
                    <a:pt x="212737" y="331554"/>
                    <a:pt x="180987" y="260646"/>
                  </a:cubicBezTo>
                  <a:cubicBezTo>
                    <a:pt x="149237" y="189738"/>
                    <a:pt x="-1575" y="-8700"/>
                    <a:pt x="12" y="29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DF1B08D3-FF64-3265-EFC6-E5458BD745CB}"/>
                </a:ext>
              </a:extLst>
            </p:cNvPr>
            <p:cNvSpPr/>
            <p:nvPr/>
          </p:nvSpPr>
          <p:spPr>
            <a:xfrm>
              <a:off x="7368709" y="2301493"/>
              <a:ext cx="172182" cy="174210"/>
            </a:xfrm>
            <a:custGeom>
              <a:avLst/>
              <a:gdLst>
                <a:gd name="connsiteX0" fmla="*/ 168396 w 172182"/>
                <a:gd name="connsiteY0" fmla="*/ 1724 h 174210"/>
                <a:gd name="connsiteX1" fmla="*/ 141614 w 172182"/>
                <a:gd name="connsiteY1" fmla="*/ 47635 h 174210"/>
                <a:gd name="connsiteX2" fmla="*/ 49791 w 172182"/>
                <a:gd name="connsiteY2" fmla="*/ 112676 h 174210"/>
                <a:gd name="connsiteX3" fmla="*/ 80399 w 172182"/>
                <a:gd name="connsiteY3" fmla="*/ 82069 h 174210"/>
                <a:gd name="connsiteX4" fmla="*/ 54 w 172182"/>
                <a:gd name="connsiteY4" fmla="*/ 173891 h 174210"/>
                <a:gd name="connsiteX5" fmla="*/ 68921 w 172182"/>
                <a:gd name="connsiteY5" fmla="*/ 108850 h 174210"/>
                <a:gd name="connsiteX6" fmla="*/ 168396 w 172182"/>
                <a:gd name="connsiteY6" fmla="*/ 1724 h 17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182" h="174210">
                  <a:moveTo>
                    <a:pt x="168396" y="1724"/>
                  </a:moveTo>
                  <a:cubicBezTo>
                    <a:pt x="180512" y="-8479"/>
                    <a:pt x="161381" y="29143"/>
                    <a:pt x="141614" y="47635"/>
                  </a:cubicBezTo>
                  <a:cubicBezTo>
                    <a:pt x="121847" y="66127"/>
                    <a:pt x="59994" y="106937"/>
                    <a:pt x="49791" y="112676"/>
                  </a:cubicBezTo>
                  <a:cubicBezTo>
                    <a:pt x="39588" y="118415"/>
                    <a:pt x="88688" y="71867"/>
                    <a:pt x="80399" y="82069"/>
                  </a:cubicBezTo>
                  <a:cubicBezTo>
                    <a:pt x="72110" y="92271"/>
                    <a:pt x="1967" y="169427"/>
                    <a:pt x="54" y="173891"/>
                  </a:cubicBezTo>
                  <a:cubicBezTo>
                    <a:pt x="-1859" y="178355"/>
                    <a:pt x="47241" y="134994"/>
                    <a:pt x="68921" y="108850"/>
                  </a:cubicBezTo>
                  <a:cubicBezTo>
                    <a:pt x="90601" y="82706"/>
                    <a:pt x="156280" y="11927"/>
                    <a:pt x="168396" y="172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91E692E5-BEBA-D143-9E55-26FC511E4257}"/>
                </a:ext>
              </a:extLst>
            </p:cNvPr>
            <p:cNvSpPr/>
            <p:nvPr/>
          </p:nvSpPr>
          <p:spPr>
            <a:xfrm>
              <a:off x="7545713" y="322259"/>
              <a:ext cx="1338559" cy="920911"/>
            </a:xfrm>
            <a:custGeom>
              <a:avLst/>
              <a:gdLst>
                <a:gd name="connsiteX0" fmla="*/ 6695 w 1338559"/>
                <a:gd name="connsiteY0" fmla="*/ 10598 h 920911"/>
                <a:gd name="connsiteX1" fmla="*/ 473460 w 1338559"/>
                <a:gd name="connsiteY1" fmla="*/ 56509 h 920911"/>
                <a:gd name="connsiteX2" fmla="*/ 565283 w 1338559"/>
                <a:gd name="connsiteY2" fmla="*/ 79465 h 920911"/>
                <a:gd name="connsiteX3" fmla="*/ 458156 w 1338559"/>
                <a:gd name="connsiteY3" fmla="*/ 125376 h 920911"/>
                <a:gd name="connsiteX4" fmla="*/ 660931 w 1338559"/>
                <a:gd name="connsiteY4" fmla="*/ 121550 h 920911"/>
                <a:gd name="connsiteX5" fmla="*/ 641802 w 1338559"/>
                <a:gd name="connsiteY5" fmla="*/ 159810 h 920911"/>
                <a:gd name="connsiteX6" fmla="*/ 783361 w 1338559"/>
                <a:gd name="connsiteY6" fmla="*/ 247806 h 920911"/>
                <a:gd name="connsiteX7" fmla="*/ 779536 w 1338559"/>
                <a:gd name="connsiteY7" fmla="*/ 251632 h 920911"/>
                <a:gd name="connsiteX8" fmla="*/ 1077959 w 1338559"/>
                <a:gd name="connsiteY8" fmla="*/ 534752 h 920911"/>
                <a:gd name="connsiteX9" fmla="*/ 1005266 w 1338559"/>
                <a:gd name="connsiteY9" fmla="*/ 530926 h 920911"/>
                <a:gd name="connsiteX10" fmla="*/ 1143000 w 1338559"/>
                <a:gd name="connsiteY10" fmla="*/ 630400 h 920911"/>
                <a:gd name="connsiteX11" fmla="*/ 1330471 w 1338559"/>
                <a:gd name="connsiteY11" fmla="*/ 905868 h 920911"/>
                <a:gd name="connsiteX12" fmla="*/ 1303690 w 1338559"/>
                <a:gd name="connsiteY12" fmla="*/ 886738 h 920911"/>
                <a:gd name="connsiteX13" fmla="*/ 1296038 w 1338559"/>
                <a:gd name="connsiteY13" fmla="*/ 905868 h 920911"/>
                <a:gd name="connsiteX14" fmla="*/ 1127696 w 1338559"/>
                <a:gd name="connsiteY14" fmla="*/ 722223 h 920911"/>
                <a:gd name="connsiteX15" fmla="*/ 481112 w 1338559"/>
                <a:gd name="connsiteY15" fmla="*/ 87117 h 920911"/>
                <a:gd name="connsiteX16" fmla="*/ 519372 w 1338559"/>
                <a:gd name="connsiteY16" fmla="*/ 113898 h 920911"/>
                <a:gd name="connsiteX17" fmla="*/ 224774 w 1338559"/>
                <a:gd name="connsiteY17" fmla="*/ 6772 h 920911"/>
                <a:gd name="connsiteX18" fmla="*/ 197992 w 1338559"/>
                <a:gd name="connsiteY18" fmla="*/ 10598 h 920911"/>
                <a:gd name="connsiteX19" fmla="*/ 6695 w 1338559"/>
                <a:gd name="connsiteY19" fmla="*/ 10598 h 92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38559" h="920911">
                  <a:moveTo>
                    <a:pt x="6695" y="10598"/>
                  </a:moveTo>
                  <a:cubicBezTo>
                    <a:pt x="52606" y="18250"/>
                    <a:pt x="380362" y="45031"/>
                    <a:pt x="473460" y="56509"/>
                  </a:cubicBezTo>
                  <a:cubicBezTo>
                    <a:pt x="566558" y="67987"/>
                    <a:pt x="567834" y="67987"/>
                    <a:pt x="565283" y="79465"/>
                  </a:cubicBezTo>
                  <a:cubicBezTo>
                    <a:pt x="562732" y="90943"/>
                    <a:pt x="442215" y="118362"/>
                    <a:pt x="458156" y="125376"/>
                  </a:cubicBezTo>
                  <a:cubicBezTo>
                    <a:pt x="474097" y="132390"/>
                    <a:pt x="630323" y="115811"/>
                    <a:pt x="660931" y="121550"/>
                  </a:cubicBezTo>
                  <a:cubicBezTo>
                    <a:pt x="691539" y="127289"/>
                    <a:pt x="621397" y="138767"/>
                    <a:pt x="641802" y="159810"/>
                  </a:cubicBezTo>
                  <a:cubicBezTo>
                    <a:pt x="662207" y="180853"/>
                    <a:pt x="783361" y="247806"/>
                    <a:pt x="783361" y="247806"/>
                  </a:cubicBezTo>
                  <a:cubicBezTo>
                    <a:pt x="806317" y="263110"/>
                    <a:pt x="730436" y="203808"/>
                    <a:pt x="779536" y="251632"/>
                  </a:cubicBezTo>
                  <a:cubicBezTo>
                    <a:pt x="828636" y="299456"/>
                    <a:pt x="1040337" y="488203"/>
                    <a:pt x="1077959" y="534752"/>
                  </a:cubicBezTo>
                  <a:cubicBezTo>
                    <a:pt x="1115581" y="581301"/>
                    <a:pt x="994426" y="514985"/>
                    <a:pt x="1005266" y="530926"/>
                  </a:cubicBezTo>
                  <a:cubicBezTo>
                    <a:pt x="1016106" y="546867"/>
                    <a:pt x="1088799" y="567910"/>
                    <a:pt x="1143000" y="630400"/>
                  </a:cubicBezTo>
                  <a:cubicBezTo>
                    <a:pt x="1197201" y="692890"/>
                    <a:pt x="1303689" y="863145"/>
                    <a:pt x="1330471" y="905868"/>
                  </a:cubicBezTo>
                  <a:cubicBezTo>
                    <a:pt x="1357253" y="948591"/>
                    <a:pt x="1309429" y="886738"/>
                    <a:pt x="1303690" y="886738"/>
                  </a:cubicBezTo>
                  <a:cubicBezTo>
                    <a:pt x="1297951" y="886738"/>
                    <a:pt x="1325370" y="933287"/>
                    <a:pt x="1296038" y="905868"/>
                  </a:cubicBezTo>
                  <a:cubicBezTo>
                    <a:pt x="1266706" y="878449"/>
                    <a:pt x="1263517" y="858682"/>
                    <a:pt x="1127696" y="722223"/>
                  </a:cubicBezTo>
                  <a:cubicBezTo>
                    <a:pt x="991875" y="585765"/>
                    <a:pt x="582499" y="188504"/>
                    <a:pt x="481112" y="87117"/>
                  </a:cubicBezTo>
                  <a:cubicBezTo>
                    <a:pt x="379725" y="-14270"/>
                    <a:pt x="562095" y="127289"/>
                    <a:pt x="519372" y="113898"/>
                  </a:cubicBezTo>
                  <a:cubicBezTo>
                    <a:pt x="476649" y="100507"/>
                    <a:pt x="278337" y="23989"/>
                    <a:pt x="224774" y="6772"/>
                  </a:cubicBezTo>
                  <a:cubicBezTo>
                    <a:pt x="171211" y="-10445"/>
                    <a:pt x="231150" y="10598"/>
                    <a:pt x="197992" y="10598"/>
                  </a:cubicBezTo>
                  <a:cubicBezTo>
                    <a:pt x="164834" y="10598"/>
                    <a:pt x="-39216" y="2946"/>
                    <a:pt x="6695" y="1059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4225A171-A286-67C9-49CD-00B5E54DFD82}"/>
                </a:ext>
              </a:extLst>
            </p:cNvPr>
            <p:cNvSpPr/>
            <p:nvPr/>
          </p:nvSpPr>
          <p:spPr>
            <a:xfrm>
              <a:off x="6886738" y="317343"/>
              <a:ext cx="655492" cy="577380"/>
            </a:xfrm>
            <a:custGeom>
              <a:avLst/>
              <a:gdLst>
                <a:gd name="connsiteX0" fmla="*/ 3783 w 655492"/>
                <a:gd name="connsiteY0" fmla="*/ 570275 h 577380"/>
                <a:gd name="connsiteX1" fmla="*/ 198906 w 655492"/>
                <a:gd name="connsiteY1" fmla="*/ 264200 h 577380"/>
                <a:gd name="connsiteX2" fmla="*/ 126213 w 655492"/>
                <a:gd name="connsiteY2" fmla="*/ 405760 h 577380"/>
                <a:gd name="connsiteX3" fmla="*/ 302206 w 655492"/>
                <a:gd name="connsiteY3" fmla="*/ 210637 h 577380"/>
                <a:gd name="connsiteX4" fmla="*/ 233339 w 655492"/>
                <a:gd name="connsiteY4" fmla="*/ 405760 h 577380"/>
                <a:gd name="connsiteX5" fmla="*/ 394029 w 655492"/>
                <a:gd name="connsiteY5" fmla="*/ 164726 h 577380"/>
                <a:gd name="connsiteX6" fmla="*/ 367247 w 655492"/>
                <a:gd name="connsiteY6" fmla="*/ 275678 h 577380"/>
                <a:gd name="connsiteX7" fmla="*/ 489677 w 655492"/>
                <a:gd name="connsiteY7" fmla="*/ 149422 h 577380"/>
                <a:gd name="connsiteX8" fmla="*/ 654193 w 655492"/>
                <a:gd name="connsiteY8" fmla="*/ 210 h 577380"/>
                <a:gd name="connsiteX9" fmla="*/ 547066 w 655492"/>
                <a:gd name="connsiteY9" fmla="*/ 126466 h 577380"/>
                <a:gd name="connsiteX10" fmla="*/ 218035 w 655492"/>
                <a:gd name="connsiteY10" fmla="*/ 489931 h 577380"/>
                <a:gd name="connsiteX11" fmla="*/ 229513 w 655492"/>
                <a:gd name="connsiteY11" fmla="*/ 348371 h 577380"/>
                <a:gd name="connsiteX12" fmla="*/ 80301 w 655492"/>
                <a:gd name="connsiteY12" fmla="*/ 470801 h 577380"/>
                <a:gd name="connsiteX13" fmla="*/ 3783 w 655492"/>
                <a:gd name="connsiteY13" fmla="*/ 570275 h 57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5492" h="577380">
                  <a:moveTo>
                    <a:pt x="3783" y="570275"/>
                  </a:moveTo>
                  <a:cubicBezTo>
                    <a:pt x="23551" y="535841"/>
                    <a:pt x="178501" y="291619"/>
                    <a:pt x="198906" y="264200"/>
                  </a:cubicBezTo>
                  <a:cubicBezTo>
                    <a:pt x="219311" y="236781"/>
                    <a:pt x="108996" y="414687"/>
                    <a:pt x="126213" y="405760"/>
                  </a:cubicBezTo>
                  <a:cubicBezTo>
                    <a:pt x="143430" y="396833"/>
                    <a:pt x="284352" y="210637"/>
                    <a:pt x="302206" y="210637"/>
                  </a:cubicBezTo>
                  <a:cubicBezTo>
                    <a:pt x="320060" y="210637"/>
                    <a:pt x="218035" y="413412"/>
                    <a:pt x="233339" y="405760"/>
                  </a:cubicBezTo>
                  <a:cubicBezTo>
                    <a:pt x="248643" y="398108"/>
                    <a:pt x="371711" y="186406"/>
                    <a:pt x="394029" y="164726"/>
                  </a:cubicBezTo>
                  <a:cubicBezTo>
                    <a:pt x="416347" y="143046"/>
                    <a:pt x="351306" y="278229"/>
                    <a:pt x="367247" y="275678"/>
                  </a:cubicBezTo>
                  <a:cubicBezTo>
                    <a:pt x="383188" y="273127"/>
                    <a:pt x="441853" y="195333"/>
                    <a:pt x="489677" y="149422"/>
                  </a:cubicBezTo>
                  <a:cubicBezTo>
                    <a:pt x="537501" y="103511"/>
                    <a:pt x="644628" y="4036"/>
                    <a:pt x="654193" y="210"/>
                  </a:cubicBezTo>
                  <a:cubicBezTo>
                    <a:pt x="663758" y="-3616"/>
                    <a:pt x="619759" y="44846"/>
                    <a:pt x="547066" y="126466"/>
                  </a:cubicBezTo>
                  <a:cubicBezTo>
                    <a:pt x="474373" y="208086"/>
                    <a:pt x="270961" y="452947"/>
                    <a:pt x="218035" y="489931"/>
                  </a:cubicBezTo>
                  <a:cubicBezTo>
                    <a:pt x="165110" y="526915"/>
                    <a:pt x="252469" y="351559"/>
                    <a:pt x="229513" y="348371"/>
                  </a:cubicBezTo>
                  <a:cubicBezTo>
                    <a:pt x="206557" y="345183"/>
                    <a:pt x="114097" y="437005"/>
                    <a:pt x="80301" y="470801"/>
                  </a:cubicBezTo>
                  <a:cubicBezTo>
                    <a:pt x="46505" y="504597"/>
                    <a:pt x="-15985" y="604709"/>
                    <a:pt x="3783" y="57027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6128DFED-06D9-B023-5FCB-362108D68DC9}"/>
                </a:ext>
              </a:extLst>
            </p:cNvPr>
            <p:cNvSpPr/>
            <p:nvPr/>
          </p:nvSpPr>
          <p:spPr>
            <a:xfrm>
              <a:off x="6711277" y="836602"/>
              <a:ext cx="339988" cy="1318882"/>
            </a:xfrm>
            <a:custGeom>
              <a:avLst/>
              <a:gdLst>
                <a:gd name="connsiteX0" fmla="*/ 75943 w 339988"/>
                <a:gd name="connsiteY0" fmla="*/ 1279 h 1318882"/>
                <a:gd name="connsiteX1" fmla="*/ 10902 w 339988"/>
                <a:gd name="connsiteY1" fmla="*/ 246139 h 1318882"/>
                <a:gd name="connsiteX2" fmla="*/ 7076 w 339988"/>
                <a:gd name="connsiteY2" fmla="*/ 460392 h 1318882"/>
                <a:gd name="connsiteX3" fmla="*/ 7076 w 339988"/>
                <a:gd name="connsiteY3" fmla="*/ 380047 h 1318882"/>
                <a:gd name="connsiteX4" fmla="*/ 98899 w 339988"/>
                <a:gd name="connsiteY4" fmla="*/ 624908 h 1318882"/>
                <a:gd name="connsiteX5" fmla="*/ 14728 w 339988"/>
                <a:gd name="connsiteY5" fmla="*/ 521607 h 1318882"/>
                <a:gd name="connsiteX6" fmla="*/ 79769 w 339988"/>
                <a:gd name="connsiteY6" fmla="*/ 624908 h 1318882"/>
                <a:gd name="connsiteX7" fmla="*/ 87421 w 339988"/>
                <a:gd name="connsiteY7" fmla="*/ 808553 h 1318882"/>
                <a:gd name="connsiteX8" fmla="*/ 75943 w 339988"/>
                <a:gd name="connsiteY8" fmla="*/ 850638 h 1318882"/>
                <a:gd name="connsiteX9" fmla="*/ 118028 w 339988"/>
                <a:gd name="connsiteY9" fmla="*/ 732034 h 1318882"/>
                <a:gd name="connsiteX10" fmla="*/ 156288 w 339988"/>
                <a:gd name="connsiteY10" fmla="*/ 934809 h 1318882"/>
                <a:gd name="connsiteX11" fmla="*/ 198373 w 339988"/>
                <a:gd name="connsiteY11" fmla="*/ 1041935 h 1318882"/>
                <a:gd name="connsiteX12" fmla="*/ 202199 w 339988"/>
                <a:gd name="connsiteY12" fmla="*/ 969242 h 1318882"/>
                <a:gd name="connsiteX13" fmla="*/ 248110 w 339988"/>
                <a:gd name="connsiteY13" fmla="*/ 1152888 h 1318882"/>
                <a:gd name="connsiteX14" fmla="*/ 228981 w 339988"/>
                <a:gd name="connsiteY14" fmla="*/ 1061065 h 1318882"/>
                <a:gd name="connsiteX15" fmla="*/ 274892 w 339988"/>
                <a:gd name="connsiteY15" fmla="*/ 1191147 h 1318882"/>
                <a:gd name="connsiteX16" fmla="*/ 339933 w 339988"/>
                <a:gd name="connsiteY16" fmla="*/ 1317403 h 1318882"/>
                <a:gd name="connsiteX17" fmla="*/ 263414 w 339988"/>
                <a:gd name="connsiteY17" fmla="*/ 1103150 h 1318882"/>
                <a:gd name="connsiteX18" fmla="*/ 14728 w 339988"/>
                <a:gd name="connsiteY18" fmla="*/ 307354 h 1318882"/>
                <a:gd name="connsiteX19" fmla="*/ 33858 w 339988"/>
                <a:gd name="connsiteY19" fmla="*/ 357092 h 1318882"/>
                <a:gd name="connsiteX20" fmla="*/ 75943 w 339988"/>
                <a:gd name="connsiteY20" fmla="*/ 1279 h 131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9988" h="1318882">
                  <a:moveTo>
                    <a:pt x="75943" y="1279"/>
                  </a:moveTo>
                  <a:cubicBezTo>
                    <a:pt x="72117" y="-17213"/>
                    <a:pt x="22380" y="169620"/>
                    <a:pt x="10902" y="246139"/>
                  </a:cubicBezTo>
                  <a:cubicBezTo>
                    <a:pt x="-576" y="322658"/>
                    <a:pt x="7714" y="438074"/>
                    <a:pt x="7076" y="460392"/>
                  </a:cubicBezTo>
                  <a:cubicBezTo>
                    <a:pt x="6438" y="482710"/>
                    <a:pt x="-8228" y="352628"/>
                    <a:pt x="7076" y="380047"/>
                  </a:cubicBezTo>
                  <a:cubicBezTo>
                    <a:pt x="22380" y="407466"/>
                    <a:pt x="97624" y="601315"/>
                    <a:pt x="98899" y="624908"/>
                  </a:cubicBezTo>
                  <a:cubicBezTo>
                    <a:pt x="100174" y="648501"/>
                    <a:pt x="17916" y="521607"/>
                    <a:pt x="14728" y="521607"/>
                  </a:cubicBezTo>
                  <a:cubicBezTo>
                    <a:pt x="11540" y="521607"/>
                    <a:pt x="67654" y="577084"/>
                    <a:pt x="79769" y="624908"/>
                  </a:cubicBezTo>
                  <a:cubicBezTo>
                    <a:pt x="91884" y="672732"/>
                    <a:pt x="88059" y="770931"/>
                    <a:pt x="87421" y="808553"/>
                  </a:cubicBezTo>
                  <a:cubicBezTo>
                    <a:pt x="86783" y="846175"/>
                    <a:pt x="70842" y="863391"/>
                    <a:pt x="75943" y="850638"/>
                  </a:cubicBezTo>
                  <a:cubicBezTo>
                    <a:pt x="81044" y="837885"/>
                    <a:pt x="104637" y="718006"/>
                    <a:pt x="118028" y="732034"/>
                  </a:cubicBezTo>
                  <a:cubicBezTo>
                    <a:pt x="131419" y="746063"/>
                    <a:pt x="142897" y="883159"/>
                    <a:pt x="156288" y="934809"/>
                  </a:cubicBezTo>
                  <a:cubicBezTo>
                    <a:pt x="169679" y="986459"/>
                    <a:pt x="190721" y="1036196"/>
                    <a:pt x="198373" y="1041935"/>
                  </a:cubicBezTo>
                  <a:cubicBezTo>
                    <a:pt x="206025" y="1047674"/>
                    <a:pt x="193909" y="950750"/>
                    <a:pt x="202199" y="969242"/>
                  </a:cubicBezTo>
                  <a:cubicBezTo>
                    <a:pt x="210489" y="987734"/>
                    <a:pt x="243646" y="1137584"/>
                    <a:pt x="248110" y="1152888"/>
                  </a:cubicBezTo>
                  <a:cubicBezTo>
                    <a:pt x="252574" y="1168192"/>
                    <a:pt x="224517" y="1054689"/>
                    <a:pt x="228981" y="1061065"/>
                  </a:cubicBezTo>
                  <a:cubicBezTo>
                    <a:pt x="233445" y="1067441"/>
                    <a:pt x="256400" y="1148424"/>
                    <a:pt x="274892" y="1191147"/>
                  </a:cubicBezTo>
                  <a:cubicBezTo>
                    <a:pt x="293384" y="1233870"/>
                    <a:pt x="341846" y="1332069"/>
                    <a:pt x="339933" y="1317403"/>
                  </a:cubicBezTo>
                  <a:cubicBezTo>
                    <a:pt x="338020" y="1302737"/>
                    <a:pt x="317615" y="1271491"/>
                    <a:pt x="263414" y="1103150"/>
                  </a:cubicBezTo>
                  <a:cubicBezTo>
                    <a:pt x="209213" y="934809"/>
                    <a:pt x="52987" y="431697"/>
                    <a:pt x="14728" y="307354"/>
                  </a:cubicBezTo>
                  <a:cubicBezTo>
                    <a:pt x="-23531" y="183011"/>
                    <a:pt x="23656" y="405554"/>
                    <a:pt x="33858" y="357092"/>
                  </a:cubicBezTo>
                  <a:cubicBezTo>
                    <a:pt x="44060" y="308630"/>
                    <a:pt x="79769" y="19771"/>
                    <a:pt x="75943" y="127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FB80ED23-129A-E418-4302-783815D867CA}"/>
                </a:ext>
              </a:extLst>
            </p:cNvPr>
            <p:cNvSpPr/>
            <p:nvPr/>
          </p:nvSpPr>
          <p:spPr>
            <a:xfrm>
              <a:off x="7125741" y="997360"/>
              <a:ext cx="992157" cy="331918"/>
            </a:xfrm>
            <a:custGeom>
              <a:avLst/>
              <a:gdLst>
                <a:gd name="connsiteX0" fmla="*/ 1617 w 992157"/>
                <a:gd name="connsiteY0" fmla="*/ 331710 h 331918"/>
                <a:gd name="connsiteX1" fmla="*/ 554510 w 992157"/>
                <a:gd name="connsiteY1" fmla="*/ 69440 h 331918"/>
                <a:gd name="connsiteX2" fmla="*/ 504892 w 992157"/>
                <a:gd name="connsiteY2" fmla="*/ 104882 h 331918"/>
                <a:gd name="connsiteX3" fmla="*/ 823868 w 992157"/>
                <a:gd name="connsiteY3" fmla="*/ 41087 h 331918"/>
                <a:gd name="connsiteX4" fmla="*/ 682101 w 992157"/>
                <a:gd name="connsiteY4" fmla="*/ 12733 h 331918"/>
                <a:gd name="connsiteX5" fmla="*/ 859310 w 992157"/>
                <a:gd name="connsiteY5" fmla="*/ 55263 h 331918"/>
                <a:gd name="connsiteX6" fmla="*/ 767161 w 992157"/>
                <a:gd name="connsiteY6" fmla="*/ 108426 h 331918"/>
                <a:gd name="connsiteX7" fmla="*/ 877031 w 992157"/>
                <a:gd name="connsiteY7" fmla="*/ 296268 h 331918"/>
                <a:gd name="connsiteX8" fmla="*/ 799059 w 992157"/>
                <a:gd name="connsiteY8" fmla="*/ 228928 h 331918"/>
                <a:gd name="connsiteX9" fmla="*/ 990445 w 992157"/>
                <a:gd name="connsiteY9" fmla="*/ 331710 h 331918"/>
                <a:gd name="connsiteX10" fmla="*/ 898296 w 992157"/>
                <a:gd name="connsiteY10" fmla="*/ 239561 h 331918"/>
                <a:gd name="connsiteX11" fmla="*/ 671468 w 992157"/>
                <a:gd name="connsiteY11" fmla="*/ 5645 h 331918"/>
                <a:gd name="connsiteX12" fmla="*/ 589952 w 992157"/>
                <a:gd name="connsiteY12" fmla="*/ 83617 h 331918"/>
                <a:gd name="connsiteX13" fmla="*/ 249710 w 992157"/>
                <a:gd name="connsiteY13" fmla="*/ 207663 h 331918"/>
                <a:gd name="connsiteX14" fmla="*/ 380845 w 992157"/>
                <a:gd name="connsiteY14" fmla="*/ 115514 h 331918"/>
                <a:gd name="connsiteX15" fmla="*/ 1617 w 992157"/>
                <a:gd name="connsiteY15" fmla="*/ 331710 h 33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2157" h="331918">
                  <a:moveTo>
                    <a:pt x="1617" y="331710"/>
                  </a:moveTo>
                  <a:cubicBezTo>
                    <a:pt x="30561" y="324031"/>
                    <a:pt x="470631" y="107245"/>
                    <a:pt x="554510" y="69440"/>
                  </a:cubicBezTo>
                  <a:cubicBezTo>
                    <a:pt x="638389" y="31635"/>
                    <a:pt x="459999" y="109607"/>
                    <a:pt x="504892" y="104882"/>
                  </a:cubicBezTo>
                  <a:cubicBezTo>
                    <a:pt x="549785" y="100156"/>
                    <a:pt x="794333" y="56445"/>
                    <a:pt x="823868" y="41087"/>
                  </a:cubicBezTo>
                  <a:cubicBezTo>
                    <a:pt x="853403" y="25729"/>
                    <a:pt x="676194" y="10370"/>
                    <a:pt x="682101" y="12733"/>
                  </a:cubicBezTo>
                  <a:cubicBezTo>
                    <a:pt x="688008" y="15096"/>
                    <a:pt x="845133" y="39314"/>
                    <a:pt x="859310" y="55263"/>
                  </a:cubicBezTo>
                  <a:cubicBezTo>
                    <a:pt x="873487" y="71212"/>
                    <a:pt x="764208" y="68258"/>
                    <a:pt x="767161" y="108426"/>
                  </a:cubicBezTo>
                  <a:cubicBezTo>
                    <a:pt x="770115" y="148593"/>
                    <a:pt x="871715" y="276184"/>
                    <a:pt x="877031" y="296268"/>
                  </a:cubicBezTo>
                  <a:cubicBezTo>
                    <a:pt x="882347" y="316352"/>
                    <a:pt x="780157" y="223021"/>
                    <a:pt x="799059" y="228928"/>
                  </a:cubicBezTo>
                  <a:cubicBezTo>
                    <a:pt x="817961" y="234835"/>
                    <a:pt x="973906" y="329938"/>
                    <a:pt x="990445" y="331710"/>
                  </a:cubicBezTo>
                  <a:cubicBezTo>
                    <a:pt x="1006984" y="333482"/>
                    <a:pt x="898296" y="239561"/>
                    <a:pt x="898296" y="239561"/>
                  </a:cubicBezTo>
                  <a:cubicBezTo>
                    <a:pt x="845133" y="185217"/>
                    <a:pt x="722859" y="31636"/>
                    <a:pt x="671468" y="5645"/>
                  </a:cubicBezTo>
                  <a:cubicBezTo>
                    <a:pt x="620077" y="-20346"/>
                    <a:pt x="660245" y="49947"/>
                    <a:pt x="589952" y="83617"/>
                  </a:cubicBezTo>
                  <a:cubicBezTo>
                    <a:pt x="519659" y="117287"/>
                    <a:pt x="284561" y="202347"/>
                    <a:pt x="249710" y="207663"/>
                  </a:cubicBezTo>
                  <a:cubicBezTo>
                    <a:pt x="214859" y="212979"/>
                    <a:pt x="420422" y="98384"/>
                    <a:pt x="380845" y="115514"/>
                  </a:cubicBezTo>
                  <a:cubicBezTo>
                    <a:pt x="341268" y="132644"/>
                    <a:pt x="-27327" y="339389"/>
                    <a:pt x="1617" y="33171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5616CF3A-D7B6-5BDA-F753-8D16FF0C8939}"/>
                </a:ext>
              </a:extLst>
            </p:cNvPr>
            <p:cNvSpPr/>
            <p:nvPr/>
          </p:nvSpPr>
          <p:spPr>
            <a:xfrm>
              <a:off x="7756450" y="1790238"/>
              <a:ext cx="181101" cy="83582"/>
            </a:xfrm>
            <a:custGeom>
              <a:avLst/>
              <a:gdLst>
                <a:gd name="connsiteX0" fmla="*/ 75 w 181101"/>
                <a:gd name="connsiteY0" fmla="*/ 83012 h 83582"/>
                <a:gd name="connsiteX1" fmla="*/ 108025 w 181101"/>
                <a:gd name="connsiteY1" fmla="*/ 63962 h 83582"/>
                <a:gd name="connsiteX2" fmla="*/ 79450 w 181101"/>
                <a:gd name="connsiteY2" fmla="*/ 67137 h 83582"/>
                <a:gd name="connsiteX3" fmla="*/ 181050 w 181101"/>
                <a:gd name="connsiteY3" fmla="*/ 462 h 83582"/>
                <a:gd name="connsiteX4" fmla="*/ 92150 w 181101"/>
                <a:gd name="connsiteY4" fmla="*/ 38562 h 83582"/>
                <a:gd name="connsiteX5" fmla="*/ 75 w 181101"/>
                <a:gd name="connsiteY5" fmla="*/ 83012 h 83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01" h="83582">
                  <a:moveTo>
                    <a:pt x="75" y="83012"/>
                  </a:moveTo>
                  <a:cubicBezTo>
                    <a:pt x="2721" y="87245"/>
                    <a:pt x="94796" y="66608"/>
                    <a:pt x="108025" y="63962"/>
                  </a:cubicBezTo>
                  <a:cubicBezTo>
                    <a:pt x="121254" y="61316"/>
                    <a:pt x="67279" y="77720"/>
                    <a:pt x="79450" y="67137"/>
                  </a:cubicBezTo>
                  <a:cubicBezTo>
                    <a:pt x="91621" y="56554"/>
                    <a:pt x="178933" y="5224"/>
                    <a:pt x="181050" y="462"/>
                  </a:cubicBezTo>
                  <a:cubicBezTo>
                    <a:pt x="183167" y="-4300"/>
                    <a:pt x="119137" y="29037"/>
                    <a:pt x="92150" y="38562"/>
                  </a:cubicBezTo>
                  <a:cubicBezTo>
                    <a:pt x="65163" y="48087"/>
                    <a:pt x="-2571" y="78779"/>
                    <a:pt x="75" y="8301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0D7D386B-27D8-9C92-89F7-408327ECBE7F}"/>
                </a:ext>
              </a:extLst>
            </p:cNvPr>
            <p:cNvSpPr/>
            <p:nvPr/>
          </p:nvSpPr>
          <p:spPr>
            <a:xfrm>
              <a:off x="7150183" y="731875"/>
              <a:ext cx="1053931" cy="462652"/>
            </a:xfrm>
            <a:custGeom>
              <a:avLst/>
              <a:gdLst>
                <a:gd name="connsiteX0" fmla="*/ 3176 w 1053931"/>
                <a:gd name="connsiteY0" fmla="*/ 461700 h 462652"/>
                <a:gd name="connsiteX1" fmla="*/ 432054 w 1053931"/>
                <a:gd name="connsiteY1" fmla="*/ 61144 h 462652"/>
                <a:gd name="connsiteX2" fmla="*/ 334950 w 1053931"/>
                <a:gd name="connsiteY2" fmla="*/ 170387 h 462652"/>
                <a:gd name="connsiteX3" fmla="*/ 601987 w 1053931"/>
                <a:gd name="connsiteY3" fmla="*/ 40914 h 462652"/>
                <a:gd name="connsiteX4" fmla="*/ 1047049 w 1053931"/>
                <a:gd name="connsiteY4" fmla="*/ 259399 h 462652"/>
                <a:gd name="connsiteX5" fmla="*/ 881162 w 1053931"/>
                <a:gd name="connsiteY5" fmla="*/ 150157 h 462652"/>
                <a:gd name="connsiteX6" fmla="*/ 998497 w 1053931"/>
                <a:gd name="connsiteY6" fmla="*/ 279629 h 462652"/>
                <a:gd name="connsiteX7" fmla="*/ 642447 w 1053931"/>
                <a:gd name="connsiteY7" fmla="*/ 133973 h 462652"/>
                <a:gd name="connsiteX8" fmla="*/ 290444 w 1053931"/>
                <a:gd name="connsiteY8" fmla="*/ 295813 h 462652"/>
                <a:gd name="connsiteX9" fmla="*/ 508929 w 1053931"/>
                <a:gd name="connsiteY9" fmla="*/ 454 h 462652"/>
                <a:gd name="connsiteX10" fmla="*/ 88143 w 1053931"/>
                <a:gd name="connsiteY10" fmla="*/ 227031 h 462652"/>
                <a:gd name="connsiteX11" fmla="*/ 229753 w 1053931"/>
                <a:gd name="connsiteY11" fmla="*/ 174433 h 462652"/>
                <a:gd name="connsiteX12" fmla="*/ 3176 w 1053931"/>
                <a:gd name="connsiteY12" fmla="*/ 461700 h 46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3931" h="462652">
                  <a:moveTo>
                    <a:pt x="3176" y="461700"/>
                  </a:moveTo>
                  <a:cubicBezTo>
                    <a:pt x="36893" y="442819"/>
                    <a:pt x="376758" y="109696"/>
                    <a:pt x="432054" y="61144"/>
                  </a:cubicBezTo>
                  <a:cubicBezTo>
                    <a:pt x="487350" y="12592"/>
                    <a:pt x="306628" y="173759"/>
                    <a:pt x="334950" y="170387"/>
                  </a:cubicBezTo>
                  <a:cubicBezTo>
                    <a:pt x="363272" y="167015"/>
                    <a:pt x="483304" y="26079"/>
                    <a:pt x="601987" y="40914"/>
                  </a:cubicBezTo>
                  <a:cubicBezTo>
                    <a:pt x="720670" y="55749"/>
                    <a:pt x="1000520" y="241192"/>
                    <a:pt x="1047049" y="259399"/>
                  </a:cubicBezTo>
                  <a:cubicBezTo>
                    <a:pt x="1093578" y="277606"/>
                    <a:pt x="889254" y="146785"/>
                    <a:pt x="881162" y="150157"/>
                  </a:cubicBezTo>
                  <a:cubicBezTo>
                    <a:pt x="873070" y="153529"/>
                    <a:pt x="1038283" y="282326"/>
                    <a:pt x="998497" y="279629"/>
                  </a:cubicBezTo>
                  <a:cubicBezTo>
                    <a:pt x="958711" y="276932"/>
                    <a:pt x="760456" y="131276"/>
                    <a:pt x="642447" y="133973"/>
                  </a:cubicBezTo>
                  <a:cubicBezTo>
                    <a:pt x="524438" y="136670"/>
                    <a:pt x="312697" y="318066"/>
                    <a:pt x="290444" y="295813"/>
                  </a:cubicBezTo>
                  <a:cubicBezTo>
                    <a:pt x="268191" y="273560"/>
                    <a:pt x="542646" y="11918"/>
                    <a:pt x="508929" y="454"/>
                  </a:cubicBezTo>
                  <a:cubicBezTo>
                    <a:pt x="475212" y="-11010"/>
                    <a:pt x="134672" y="198035"/>
                    <a:pt x="88143" y="227031"/>
                  </a:cubicBezTo>
                  <a:cubicBezTo>
                    <a:pt x="41614" y="256027"/>
                    <a:pt x="244588" y="135996"/>
                    <a:pt x="229753" y="174433"/>
                  </a:cubicBezTo>
                  <a:cubicBezTo>
                    <a:pt x="214918" y="212870"/>
                    <a:pt x="-30541" y="480581"/>
                    <a:pt x="3176" y="461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D61046CF-BC29-F2FB-857A-CBFEF7D7563B}"/>
                </a:ext>
              </a:extLst>
            </p:cNvPr>
            <p:cNvSpPr/>
            <p:nvPr/>
          </p:nvSpPr>
          <p:spPr>
            <a:xfrm>
              <a:off x="7188665" y="1480734"/>
              <a:ext cx="116450" cy="259229"/>
            </a:xfrm>
            <a:custGeom>
              <a:avLst/>
              <a:gdLst>
                <a:gd name="connsiteX0" fmla="*/ 17293 w 116450"/>
                <a:gd name="connsiteY0" fmla="*/ 108 h 259229"/>
                <a:gd name="connsiteX1" fmla="*/ 13247 w 116450"/>
                <a:gd name="connsiteY1" fmla="*/ 105305 h 259229"/>
                <a:gd name="connsiteX2" fmla="*/ 110351 w 116450"/>
                <a:gd name="connsiteY2" fmla="*/ 194317 h 259229"/>
                <a:gd name="connsiteX3" fmla="*/ 106305 w 116450"/>
                <a:gd name="connsiteY3" fmla="*/ 259054 h 259229"/>
                <a:gd name="connsiteX4" fmla="*/ 106305 w 116450"/>
                <a:gd name="connsiteY4" fmla="*/ 210501 h 259229"/>
                <a:gd name="connsiteX5" fmla="*/ 5154 w 116450"/>
                <a:gd name="connsiteY5" fmla="*/ 125535 h 259229"/>
                <a:gd name="connsiteX6" fmla="*/ 17293 w 116450"/>
                <a:gd name="connsiteY6" fmla="*/ 108 h 25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450" h="259229">
                  <a:moveTo>
                    <a:pt x="17293" y="108"/>
                  </a:moveTo>
                  <a:cubicBezTo>
                    <a:pt x="18642" y="-3264"/>
                    <a:pt x="-2263" y="72937"/>
                    <a:pt x="13247" y="105305"/>
                  </a:cubicBezTo>
                  <a:cubicBezTo>
                    <a:pt x="28757" y="137673"/>
                    <a:pt x="94841" y="168692"/>
                    <a:pt x="110351" y="194317"/>
                  </a:cubicBezTo>
                  <a:cubicBezTo>
                    <a:pt x="125861" y="219942"/>
                    <a:pt x="106979" y="256357"/>
                    <a:pt x="106305" y="259054"/>
                  </a:cubicBezTo>
                  <a:cubicBezTo>
                    <a:pt x="105631" y="261751"/>
                    <a:pt x="123163" y="232754"/>
                    <a:pt x="106305" y="210501"/>
                  </a:cubicBezTo>
                  <a:cubicBezTo>
                    <a:pt x="89447" y="188248"/>
                    <a:pt x="21338" y="153183"/>
                    <a:pt x="5154" y="125535"/>
                  </a:cubicBezTo>
                  <a:cubicBezTo>
                    <a:pt x="-11030" y="97887"/>
                    <a:pt x="15944" y="3480"/>
                    <a:pt x="17293" y="10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BDE65D09-1F63-5A29-2728-7BC4BE440EE7}"/>
                </a:ext>
              </a:extLst>
            </p:cNvPr>
            <p:cNvSpPr/>
            <p:nvPr/>
          </p:nvSpPr>
          <p:spPr>
            <a:xfrm>
              <a:off x="7854926" y="2800202"/>
              <a:ext cx="429491" cy="166229"/>
            </a:xfrm>
            <a:custGeom>
              <a:avLst/>
              <a:gdLst>
                <a:gd name="connsiteX0" fmla="*/ 24 w 429491"/>
                <a:gd name="connsiteY0" fmla="*/ 148 h 166229"/>
                <a:gd name="connsiteX1" fmla="*/ 85749 w 429491"/>
                <a:gd name="connsiteY1" fmla="*/ 60473 h 166229"/>
                <a:gd name="connsiteX2" fmla="*/ 60349 w 429491"/>
                <a:gd name="connsiteY2" fmla="*/ 98573 h 166229"/>
                <a:gd name="connsiteX3" fmla="*/ 234974 w 429491"/>
                <a:gd name="connsiteY3" fmla="*/ 155723 h 166229"/>
                <a:gd name="connsiteX4" fmla="*/ 219099 w 429491"/>
                <a:gd name="connsiteY4" fmla="*/ 165248 h 166229"/>
                <a:gd name="connsiteX5" fmla="*/ 428649 w 429491"/>
                <a:gd name="connsiteY5" fmla="*/ 143023 h 166229"/>
                <a:gd name="connsiteX6" fmla="*/ 285774 w 429491"/>
                <a:gd name="connsiteY6" fmla="*/ 146198 h 166229"/>
                <a:gd name="connsiteX7" fmla="*/ 114324 w 429491"/>
                <a:gd name="connsiteY7" fmla="*/ 146198 h 166229"/>
                <a:gd name="connsiteX8" fmla="*/ 149249 w 429491"/>
                <a:gd name="connsiteY8" fmla="*/ 146198 h 166229"/>
                <a:gd name="connsiteX9" fmla="*/ 139724 w 429491"/>
                <a:gd name="connsiteY9" fmla="*/ 114448 h 166229"/>
                <a:gd name="connsiteX10" fmla="*/ 139724 w 429491"/>
                <a:gd name="connsiteY10" fmla="*/ 133498 h 166229"/>
                <a:gd name="connsiteX11" fmla="*/ 98449 w 429491"/>
                <a:gd name="connsiteY11" fmla="*/ 85873 h 166229"/>
                <a:gd name="connsiteX12" fmla="*/ 114324 w 429491"/>
                <a:gd name="connsiteY12" fmla="*/ 95398 h 166229"/>
                <a:gd name="connsiteX13" fmla="*/ 95274 w 429491"/>
                <a:gd name="connsiteY13" fmla="*/ 44598 h 166229"/>
                <a:gd name="connsiteX14" fmla="*/ 24 w 429491"/>
                <a:gd name="connsiteY14" fmla="*/ 148 h 16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9491" h="166229">
                  <a:moveTo>
                    <a:pt x="24" y="148"/>
                  </a:moveTo>
                  <a:cubicBezTo>
                    <a:pt x="-1564" y="2794"/>
                    <a:pt x="75695" y="44069"/>
                    <a:pt x="85749" y="60473"/>
                  </a:cubicBezTo>
                  <a:cubicBezTo>
                    <a:pt x="95803" y="76877"/>
                    <a:pt x="35478" y="82698"/>
                    <a:pt x="60349" y="98573"/>
                  </a:cubicBezTo>
                  <a:cubicBezTo>
                    <a:pt x="85220" y="114448"/>
                    <a:pt x="208516" y="144611"/>
                    <a:pt x="234974" y="155723"/>
                  </a:cubicBezTo>
                  <a:cubicBezTo>
                    <a:pt x="261432" y="166836"/>
                    <a:pt x="186820" y="167365"/>
                    <a:pt x="219099" y="165248"/>
                  </a:cubicBezTo>
                  <a:cubicBezTo>
                    <a:pt x="251378" y="163131"/>
                    <a:pt x="417536" y="146198"/>
                    <a:pt x="428649" y="143023"/>
                  </a:cubicBezTo>
                  <a:cubicBezTo>
                    <a:pt x="439762" y="139848"/>
                    <a:pt x="338161" y="145669"/>
                    <a:pt x="285774" y="146198"/>
                  </a:cubicBezTo>
                  <a:cubicBezTo>
                    <a:pt x="233387" y="146727"/>
                    <a:pt x="114324" y="146198"/>
                    <a:pt x="114324" y="146198"/>
                  </a:cubicBezTo>
                  <a:cubicBezTo>
                    <a:pt x="91570" y="146198"/>
                    <a:pt x="145016" y="151490"/>
                    <a:pt x="149249" y="146198"/>
                  </a:cubicBezTo>
                  <a:cubicBezTo>
                    <a:pt x="153482" y="140906"/>
                    <a:pt x="139724" y="114448"/>
                    <a:pt x="139724" y="114448"/>
                  </a:cubicBezTo>
                  <a:cubicBezTo>
                    <a:pt x="138136" y="112331"/>
                    <a:pt x="146603" y="138260"/>
                    <a:pt x="139724" y="133498"/>
                  </a:cubicBezTo>
                  <a:cubicBezTo>
                    <a:pt x="132845" y="128736"/>
                    <a:pt x="98449" y="85873"/>
                    <a:pt x="98449" y="85873"/>
                  </a:cubicBezTo>
                  <a:cubicBezTo>
                    <a:pt x="94216" y="79523"/>
                    <a:pt x="114853" y="102277"/>
                    <a:pt x="114324" y="95398"/>
                  </a:cubicBezTo>
                  <a:cubicBezTo>
                    <a:pt x="113795" y="88519"/>
                    <a:pt x="109562" y="58356"/>
                    <a:pt x="95274" y="44598"/>
                  </a:cubicBezTo>
                  <a:cubicBezTo>
                    <a:pt x="80986" y="30840"/>
                    <a:pt x="1612" y="-2498"/>
                    <a:pt x="24" y="14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0008987E-0EA6-0558-4D51-8B8F6CD01EAD}"/>
                </a:ext>
              </a:extLst>
            </p:cNvPr>
            <p:cNvSpPr/>
            <p:nvPr/>
          </p:nvSpPr>
          <p:spPr>
            <a:xfrm>
              <a:off x="7486632" y="2482766"/>
              <a:ext cx="138546" cy="173334"/>
            </a:xfrm>
            <a:custGeom>
              <a:avLst/>
              <a:gdLst>
                <a:gd name="connsiteX0" fmla="*/ 18 w 138546"/>
                <a:gd name="connsiteY0" fmla="*/ 84 h 173334"/>
                <a:gd name="connsiteX1" fmla="*/ 123843 w 138546"/>
                <a:gd name="connsiteY1" fmla="*/ 41359 h 173334"/>
                <a:gd name="connsiteX2" fmla="*/ 136543 w 138546"/>
                <a:gd name="connsiteY2" fmla="*/ 171534 h 173334"/>
                <a:gd name="connsiteX3" fmla="*/ 127018 w 138546"/>
                <a:gd name="connsiteY3" fmla="*/ 114384 h 173334"/>
                <a:gd name="connsiteX4" fmla="*/ 114318 w 138546"/>
                <a:gd name="connsiteY4" fmla="*/ 73109 h 173334"/>
                <a:gd name="connsiteX5" fmla="*/ 127018 w 138546"/>
                <a:gd name="connsiteY5" fmla="*/ 85809 h 173334"/>
                <a:gd name="connsiteX6" fmla="*/ 114318 w 138546"/>
                <a:gd name="connsiteY6" fmla="*/ 31834 h 173334"/>
                <a:gd name="connsiteX7" fmla="*/ 18 w 138546"/>
                <a:gd name="connsiteY7" fmla="*/ 84 h 17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546" h="173334">
                  <a:moveTo>
                    <a:pt x="18" y="84"/>
                  </a:moveTo>
                  <a:cubicBezTo>
                    <a:pt x="1605" y="1671"/>
                    <a:pt x="101089" y="12784"/>
                    <a:pt x="123843" y="41359"/>
                  </a:cubicBezTo>
                  <a:cubicBezTo>
                    <a:pt x="146597" y="69934"/>
                    <a:pt x="136014" y="159363"/>
                    <a:pt x="136543" y="171534"/>
                  </a:cubicBezTo>
                  <a:cubicBezTo>
                    <a:pt x="137072" y="183705"/>
                    <a:pt x="130722" y="130788"/>
                    <a:pt x="127018" y="114384"/>
                  </a:cubicBezTo>
                  <a:cubicBezTo>
                    <a:pt x="123314" y="97980"/>
                    <a:pt x="114318" y="77871"/>
                    <a:pt x="114318" y="73109"/>
                  </a:cubicBezTo>
                  <a:cubicBezTo>
                    <a:pt x="114318" y="68347"/>
                    <a:pt x="127018" y="92688"/>
                    <a:pt x="127018" y="85809"/>
                  </a:cubicBezTo>
                  <a:cubicBezTo>
                    <a:pt x="127018" y="78930"/>
                    <a:pt x="131780" y="44005"/>
                    <a:pt x="114318" y="31834"/>
                  </a:cubicBezTo>
                  <a:cubicBezTo>
                    <a:pt x="96856" y="19663"/>
                    <a:pt x="-1569" y="-1503"/>
                    <a:pt x="18" y="8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986E795C-14E7-9873-29B0-FB076CABB613}"/>
                </a:ext>
              </a:extLst>
            </p:cNvPr>
            <p:cNvSpPr/>
            <p:nvPr/>
          </p:nvSpPr>
          <p:spPr>
            <a:xfrm>
              <a:off x="7566001" y="2441533"/>
              <a:ext cx="112711" cy="95395"/>
            </a:xfrm>
            <a:custGeom>
              <a:avLst/>
              <a:gdLst>
                <a:gd name="connsiteX0" fmla="*/ 24 w 112711"/>
                <a:gd name="connsiteY0" fmla="*/ 42 h 95395"/>
                <a:gd name="connsiteX1" fmla="*/ 98449 w 112711"/>
                <a:gd name="connsiteY1" fmla="*/ 57192 h 95395"/>
                <a:gd name="connsiteX2" fmla="*/ 111149 w 112711"/>
                <a:gd name="connsiteY2" fmla="*/ 95292 h 95395"/>
                <a:gd name="connsiteX3" fmla="*/ 88924 w 112711"/>
                <a:gd name="connsiteY3" fmla="*/ 66717 h 95395"/>
                <a:gd name="connsiteX4" fmla="*/ 24 w 112711"/>
                <a:gd name="connsiteY4" fmla="*/ 42 h 9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11" h="95395">
                  <a:moveTo>
                    <a:pt x="24" y="42"/>
                  </a:moveTo>
                  <a:cubicBezTo>
                    <a:pt x="1611" y="-1545"/>
                    <a:pt x="79928" y="41317"/>
                    <a:pt x="98449" y="57192"/>
                  </a:cubicBezTo>
                  <a:cubicBezTo>
                    <a:pt x="116970" y="73067"/>
                    <a:pt x="112736" y="93705"/>
                    <a:pt x="111149" y="95292"/>
                  </a:cubicBezTo>
                  <a:cubicBezTo>
                    <a:pt x="109562" y="96879"/>
                    <a:pt x="103741" y="79946"/>
                    <a:pt x="88924" y="66717"/>
                  </a:cubicBezTo>
                  <a:cubicBezTo>
                    <a:pt x="74107" y="53488"/>
                    <a:pt x="-1563" y="1629"/>
                    <a:pt x="24" y="4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B756E394-B84E-6F85-BE50-E617A240B1FB}"/>
                </a:ext>
              </a:extLst>
            </p:cNvPr>
            <p:cNvSpPr/>
            <p:nvPr/>
          </p:nvSpPr>
          <p:spPr>
            <a:xfrm>
              <a:off x="7673415" y="2552569"/>
              <a:ext cx="64670" cy="114442"/>
            </a:xfrm>
            <a:custGeom>
              <a:avLst/>
              <a:gdLst>
                <a:gd name="connsiteX0" fmla="*/ 19610 w 64670"/>
                <a:gd name="connsiteY0" fmla="*/ 131 h 114442"/>
                <a:gd name="connsiteX1" fmla="*/ 32310 w 64670"/>
                <a:gd name="connsiteY1" fmla="*/ 66806 h 114442"/>
                <a:gd name="connsiteX2" fmla="*/ 560 w 64670"/>
                <a:gd name="connsiteY2" fmla="*/ 89031 h 114442"/>
                <a:gd name="connsiteX3" fmla="*/ 64060 w 64670"/>
                <a:gd name="connsiteY3" fmla="*/ 114431 h 114442"/>
                <a:gd name="connsiteX4" fmla="*/ 32310 w 64670"/>
                <a:gd name="connsiteY4" fmla="*/ 85856 h 114442"/>
                <a:gd name="connsiteX5" fmla="*/ 19610 w 64670"/>
                <a:gd name="connsiteY5" fmla="*/ 131 h 114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70" h="114442">
                  <a:moveTo>
                    <a:pt x="19610" y="131"/>
                  </a:moveTo>
                  <a:cubicBezTo>
                    <a:pt x="19610" y="-3044"/>
                    <a:pt x="35485" y="51989"/>
                    <a:pt x="32310" y="66806"/>
                  </a:cubicBezTo>
                  <a:cubicBezTo>
                    <a:pt x="29135" y="81623"/>
                    <a:pt x="-4732" y="81094"/>
                    <a:pt x="560" y="89031"/>
                  </a:cubicBezTo>
                  <a:cubicBezTo>
                    <a:pt x="5852" y="96968"/>
                    <a:pt x="58768" y="114960"/>
                    <a:pt x="64060" y="114431"/>
                  </a:cubicBezTo>
                  <a:cubicBezTo>
                    <a:pt x="69352" y="113902"/>
                    <a:pt x="38660" y="98556"/>
                    <a:pt x="32310" y="85856"/>
                  </a:cubicBezTo>
                  <a:cubicBezTo>
                    <a:pt x="25960" y="73156"/>
                    <a:pt x="19610" y="3306"/>
                    <a:pt x="19610" y="13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209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 2013 - 2022">
  <a:themeElements>
    <a:clrScheme name="Office テーマ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0</Words>
  <Application>Microsoft Macintosh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 2013 - 2022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</cp:revision>
  <dcterms:created xsi:type="dcterms:W3CDTF">2023-01-01T06:52:55Z</dcterms:created>
  <dcterms:modified xsi:type="dcterms:W3CDTF">2023-01-01T07:02:01Z</dcterms:modified>
</cp:coreProperties>
</file>