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3"/>
    <p:restoredTop sz="94844"/>
  </p:normalViewPr>
  <p:slideViewPr>
    <p:cSldViewPr snapToGrid="0">
      <p:cViewPr>
        <p:scale>
          <a:sx n="119" d="100"/>
          <a:sy n="119" d="100"/>
        </p:scale>
        <p:origin x="248" y="-2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3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00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07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74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95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3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52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59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3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2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FF20-56C4-214E-94E4-E91F4AEE8063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A5A26-57FE-1041-B54F-3BA05C7322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43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世界を振り回す「世界一のお金持ち」イーロン・マスクとは何者なのか？｜株式会社リベラル社のプレスリリース" hidden="1">
            <a:extLst>
              <a:ext uri="{FF2B5EF4-FFF2-40B4-BE49-F238E27FC236}">
                <a16:creationId xmlns:a16="http://schemas.microsoft.com/office/drawing/2014/main" id="{9BE1DAD3-9D38-E97A-468E-6B983D195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0"/>
            <a:ext cx="86487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93" name="グループ化 1292">
            <a:extLst>
              <a:ext uri="{FF2B5EF4-FFF2-40B4-BE49-F238E27FC236}">
                <a16:creationId xmlns:a16="http://schemas.microsoft.com/office/drawing/2014/main" id="{5DF9EDA6-30B1-E313-B1A3-0111BEB76246}"/>
              </a:ext>
            </a:extLst>
          </p:cNvPr>
          <p:cNvGrpSpPr/>
          <p:nvPr/>
        </p:nvGrpSpPr>
        <p:grpSpPr>
          <a:xfrm>
            <a:off x="249445" y="2133716"/>
            <a:ext cx="9133684" cy="10675689"/>
            <a:chOff x="249445" y="2133716"/>
            <a:chExt cx="9133684" cy="10675689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C0EC393B-E25F-2FA9-CEF8-4B625DE80B4E}"/>
                </a:ext>
              </a:extLst>
            </p:cNvPr>
            <p:cNvSpPr/>
            <p:nvPr/>
          </p:nvSpPr>
          <p:spPr>
            <a:xfrm>
              <a:off x="3698815" y="5544414"/>
              <a:ext cx="945443" cy="308014"/>
            </a:xfrm>
            <a:custGeom>
              <a:avLst/>
              <a:gdLst>
                <a:gd name="connsiteX0" fmla="*/ 3235 w 945443"/>
                <a:gd name="connsiteY0" fmla="*/ 307111 h 308014"/>
                <a:gd name="connsiteX1" fmla="*/ 228660 w 945443"/>
                <a:gd name="connsiteY1" fmla="*/ 91211 h 308014"/>
                <a:gd name="connsiteX2" fmla="*/ 196910 w 945443"/>
                <a:gd name="connsiteY2" fmla="*/ 107086 h 308014"/>
                <a:gd name="connsiteX3" fmla="*/ 520760 w 945443"/>
                <a:gd name="connsiteY3" fmla="*/ 18186 h 308014"/>
                <a:gd name="connsiteX4" fmla="*/ 463610 w 945443"/>
                <a:gd name="connsiteY4" fmla="*/ 27711 h 308014"/>
                <a:gd name="connsiteX5" fmla="*/ 644585 w 945443"/>
                <a:gd name="connsiteY5" fmla="*/ 27711 h 308014"/>
                <a:gd name="connsiteX6" fmla="*/ 771585 w 945443"/>
                <a:gd name="connsiteY6" fmla="*/ 75336 h 308014"/>
                <a:gd name="connsiteX7" fmla="*/ 739835 w 945443"/>
                <a:gd name="connsiteY7" fmla="*/ 62636 h 308014"/>
                <a:gd name="connsiteX8" fmla="*/ 866835 w 945443"/>
                <a:gd name="connsiteY8" fmla="*/ 126136 h 308014"/>
                <a:gd name="connsiteX9" fmla="*/ 939860 w 945443"/>
                <a:gd name="connsiteY9" fmla="*/ 186461 h 308014"/>
                <a:gd name="connsiteX10" fmla="*/ 923985 w 945443"/>
                <a:gd name="connsiteY10" fmla="*/ 154711 h 308014"/>
                <a:gd name="connsiteX11" fmla="*/ 793810 w 945443"/>
                <a:gd name="connsiteY11" fmla="*/ 37236 h 308014"/>
                <a:gd name="connsiteX12" fmla="*/ 803335 w 945443"/>
                <a:gd name="connsiteY12" fmla="*/ 65811 h 308014"/>
                <a:gd name="connsiteX13" fmla="*/ 600135 w 945443"/>
                <a:gd name="connsiteY13" fmla="*/ 2311 h 308014"/>
                <a:gd name="connsiteX14" fmla="*/ 396935 w 945443"/>
                <a:gd name="connsiteY14" fmla="*/ 18186 h 308014"/>
                <a:gd name="connsiteX15" fmla="*/ 266760 w 945443"/>
                <a:gd name="connsiteY15" fmla="*/ 59461 h 308014"/>
                <a:gd name="connsiteX16" fmla="*/ 171510 w 945443"/>
                <a:gd name="connsiteY16" fmla="*/ 116611 h 308014"/>
                <a:gd name="connsiteX17" fmla="*/ 98485 w 945443"/>
                <a:gd name="connsiteY17" fmla="*/ 167411 h 308014"/>
                <a:gd name="connsiteX18" fmla="*/ 3235 w 945443"/>
                <a:gd name="connsiteY18" fmla="*/ 307111 h 30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45443" h="308014">
                  <a:moveTo>
                    <a:pt x="3235" y="307111"/>
                  </a:moveTo>
                  <a:cubicBezTo>
                    <a:pt x="24931" y="294411"/>
                    <a:pt x="196381" y="124548"/>
                    <a:pt x="228660" y="91211"/>
                  </a:cubicBezTo>
                  <a:cubicBezTo>
                    <a:pt x="260939" y="57874"/>
                    <a:pt x="148227" y="119257"/>
                    <a:pt x="196910" y="107086"/>
                  </a:cubicBezTo>
                  <a:cubicBezTo>
                    <a:pt x="245593" y="94915"/>
                    <a:pt x="476310" y="31415"/>
                    <a:pt x="520760" y="18186"/>
                  </a:cubicBezTo>
                  <a:cubicBezTo>
                    <a:pt x="565210" y="4957"/>
                    <a:pt x="442973" y="26124"/>
                    <a:pt x="463610" y="27711"/>
                  </a:cubicBezTo>
                  <a:cubicBezTo>
                    <a:pt x="484247" y="29298"/>
                    <a:pt x="593256" y="19773"/>
                    <a:pt x="644585" y="27711"/>
                  </a:cubicBezTo>
                  <a:cubicBezTo>
                    <a:pt x="695914" y="35648"/>
                    <a:pt x="755710" y="69515"/>
                    <a:pt x="771585" y="75336"/>
                  </a:cubicBezTo>
                  <a:cubicBezTo>
                    <a:pt x="787460" y="81157"/>
                    <a:pt x="723960" y="54169"/>
                    <a:pt x="739835" y="62636"/>
                  </a:cubicBezTo>
                  <a:cubicBezTo>
                    <a:pt x="755710" y="71103"/>
                    <a:pt x="833498" y="105498"/>
                    <a:pt x="866835" y="126136"/>
                  </a:cubicBezTo>
                  <a:cubicBezTo>
                    <a:pt x="900173" y="146773"/>
                    <a:pt x="930335" y="181698"/>
                    <a:pt x="939860" y="186461"/>
                  </a:cubicBezTo>
                  <a:cubicBezTo>
                    <a:pt x="949385" y="191224"/>
                    <a:pt x="948327" y="179582"/>
                    <a:pt x="923985" y="154711"/>
                  </a:cubicBezTo>
                  <a:cubicBezTo>
                    <a:pt x="899643" y="129840"/>
                    <a:pt x="813918" y="52053"/>
                    <a:pt x="793810" y="37236"/>
                  </a:cubicBezTo>
                  <a:cubicBezTo>
                    <a:pt x="773702" y="22419"/>
                    <a:pt x="835614" y="71632"/>
                    <a:pt x="803335" y="65811"/>
                  </a:cubicBezTo>
                  <a:cubicBezTo>
                    <a:pt x="771056" y="59990"/>
                    <a:pt x="667868" y="10248"/>
                    <a:pt x="600135" y="2311"/>
                  </a:cubicBezTo>
                  <a:cubicBezTo>
                    <a:pt x="532402" y="-5626"/>
                    <a:pt x="452497" y="8661"/>
                    <a:pt x="396935" y="18186"/>
                  </a:cubicBezTo>
                  <a:cubicBezTo>
                    <a:pt x="341373" y="27711"/>
                    <a:pt x="304331" y="43057"/>
                    <a:pt x="266760" y="59461"/>
                  </a:cubicBezTo>
                  <a:cubicBezTo>
                    <a:pt x="229189" y="75865"/>
                    <a:pt x="199556" y="98619"/>
                    <a:pt x="171510" y="116611"/>
                  </a:cubicBezTo>
                  <a:cubicBezTo>
                    <a:pt x="143464" y="134603"/>
                    <a:pt x="121768" y="139894"/>
                    <a:pt x="98485" y="167411"/>
                  </a:cubicBezTo>
                  <a:cubicBezTo>
                    <a:pt x="75202" y="194928"/>
                    <a:pt x="-18461" y="319811"/>
                    <a:pt x="3235" y="307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FFD08CA4-4418-5372-FECE-891F966843BC}"/>
                </a:ext>
              </a:extLst>
            </p:cNvPr>
            <p:cNvSpPr/>
            <p:nvPr/>
          </p:nvSpPr>
          <p:spPr>
            <a:xfrm>
              <a:off x="3689250" y="5673472"/>
              <a:ext cx="222721" cy="229399"/>
            </a:xfrm>
            <a:custGeom>
              <a:avLst/>
              <a:gdLst>
                <a:gd name="connsiteX0" fmla="*/ 222350 w 222721"/>
                <a:gd name="connsiteY0" fmla="*/ 253 h 229399"/>
                <a:gd name="connsiteX1" fmla="*/ 66775 w 222721"/>
                <a:gd name="connsiteY1" fmla="*/ 162178 h 229399"/>
                <a:gd name="connsiteX2" fmla="*/ 100 w 222721"/>
                <a:gd name="connsiteY2" fmla="*/ 228853 h 229399"/>
                <a:gd name="connsiteX3" fmla="*/ 79475 w 222721"/>
                <a:gd name="connsiteY3" fmla="*/ 190753 h 229399"/>
                <a:gd name="connsiteX4" fmla="*/ 216000 w 222721"/>
                <a:gd name="connsiteY4" fmla="*/ 136778 h 229399"/>
                <a:gd name="connsiteX5" fmla="*/ 120750 w 222721"/>
                <a:gd name="connsiteY5" fmla="*/ 174878 h 229399"/>
                <a:gd name="connsiteX6" fmla="*/ 79475 w 222721"/>
                <a:gd name="connsiteY6" fmla="*/ 187578 h 229399"/>
                <a:gd name="connsiteX7" fmla="*/ 139800 w 222721"/>
                <a:gd name="connsiteY7" fmla="*/ 105028 h 229399"/>
                <a:gd name="connsiteX8" fmla="*/ 111225 w 222721"/>
                <a:gd name="connsiteY8" fmla="*/ 124078 h 229399"/>
                <a:gd name="connsiteX9" fmla="*/ 222350 w 222721"/>
                <a:gd name="connsiteY9" fmla="*/ 253 h 22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721" h="229399">
                  <a:moveTo>
                    <a:pt x="222350" y="253"/>
                  </a:moveTo>
                  <a:cubicBezTo>
                    <a:pt x="214942" y="6603"/>
                    <a:pt x="103817" y="124078"/>
                    <a:pt x="66775" y="162178"/>
                  </a:cubicBezTo>
                  <a:cubicBezTo>
                    <a:pt x="29733" y="200278"/>
                    <a:pt x="-2017" y="224091"/>
                    <a:pt x="100" y="228853"/>
                  </a:cubicBezTo>
                  <a:cubicBezTo>
                    <a:pt x="2217" y="233615"/>
                    <a:pt x="43492" y="206099"/>
                    <a:pt x="79475" y="190753"/>
                  </a:cubicBezTo>
                  <a:cubicBezTo>
                    <a:pt x="115458" y="175407"/>
                    <a:pt x="209121" y="139424"/>
                    <a:pt x="216000" y="136778"/>
                  </a:cubicBezTo>
                  <a:cubicBezTo>
                    <a:pt x="222879" y="134132"/>
                    <a:pt x="143504" y="166411"/>
                    <a:pt x="120750" y="174878"/>
                  </a:cubicBezTo>
                  <a:cubicBezTo>
                    <a:pt x="97996" y="183345"/>
                    <a:pt x="76300" y="199220"/>
                    <a:pt x="79475" y="187578"/>
                  </a:cubicBezTo>
                  <a:cubicBezTo>
                    <a:pt x="82650" y="175936"/>
                    <a:pt x="134508" y="115611"/>
                    <a:pt x="139800" y="105028"/>
                  </a:cubicBezTo>
                  <a:cubicBezTo>
                    <a:pt x="145092" y="94445"/>
                    <a:pt x="98525" y="139424"/>
                    <a:pt x="111225" y="124078"/>
                  </a:cubicBezTo>
                  <a:cubicBezTo>
                    <a:pt x="123925" y="108732"/>
                    <a:pt x="229758" y="-6097"/>
                    <a:pt x="222350" y="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9ADD17C9-DD64-28D5-3C5B-BEFF73276E37}"/>
                </a:ext>
              </a:extLst>
            </p:cNvPr>
            <p:cNvSpPr/>
            <p:nvPr/>
          </p:nvSpPr>
          <p:spPr>
            <a:xfrm>
              <a:off x="3800204" y="5604860"/>
              <a:ext cx="341518" cy="246665"/>
            </a:xfrm>
            <a:custGeom>
              <a:avLst/>
              <a:gdLst>
                <a:gd name="connsiteX0" fmla="*/ 339996 w 341518"/>
                <a:gd name="connsiteY0" fmla="*/ 2190 h 246665"/>
                <a:gd name="connsiteX1" fmla="*/ 200296 w 341518"/>
                <a:gd name="connsiteY1" fmla="*/ 110140 h 246665"/>
                <a:gd name="connsiteX2" fmla="*/ 244746 w 341518"/>
                <a:gd name="connsiteY2" fmla="*/ 94265 h 246665"/>
                <a:gd name="connsiteX3" fmla="*/ 178071 w 341518"/>
                <a:gd name="connsiteY3" fmla="*/ 199040 h 246665"/>
                <a:gd name="connsiteX4" fmla="*/ 130446 w 341518"/>
                <a:gd name="connsiteY4" fmla="*/ 199040 h 246665"/>
                <a:gd name="connsiteX5" fmla="*/ 271 w 341518"/>
                <a:gd name="connsiteY5" fmla="*/ 246665 h 246665"/>
                <a:gd name="connsiteX6" fmla="*/ 168546 w 341518"/>
                <a:gd name="connsiteY6" fmla="*/ 199040 h 246665"/>
                <a:gd name="connsiteX7" fmla="*/ 193946 w 341518"/>
                <a:gd name="connsiteY7" fmla="*/ 132365 h 246665"/>
                <a:gd name="connsiteX8" fmla="*/ 193946 w 341518"/>
                <a:gd name="connsiteY8" fmla="*/ 129190 h 246665"/>
                <a:gd name="connsiteX9" fmla="*/ 270146 w 341518"/>
                <a:gd name="connsiteY9" fmla="*/ 43465 h 246665"/>
                <a:gd name="connsiteX10" fmla="*/ 339996 w 341518"/>
                <a:gd name="connsiteY10" fmla="*/ 2190 h 24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518" h="246665">
                  <a:moveTo>
                    <a:pt x="339996" y="2190"/>
                  </a:moveTo>
                  <a:cubicBezTo>
                    <a:pt x="328354" y="13303"/>
                    <a:pt x="216171" y="94794"/>
                    <a:pt x="200296" y="110140"/>
                  </a:cubicBezTo>
                  <a:cubicBezTo>
                    <a:pt x="184421" y="125486"/>
                    <a:pt x="248450" y="79448"/>
                    <a:pt x="244746" y="94265"/>
                  </a:cubicBezTo>
                  <a:cubicBezTo>
                    <a:pt x="241042" y="109082"/>
                    <a:pt x="197121" y="181578"/>
                    <a:pt x="178071" y="199040"/>
                  </a:cubicBezTo>
                  <a:cubicBezTo>
                    <a:pt x="159021" y="216502"/>
                    <a:pt x="160079" y="191103"/>
                    <a:pt x="130446" y="199040"/>
                  </a:cubicBezTo>
                  <a:cubicBezTo>
                    <a:pt x="100813" y="206977"/>
                    <a:pt x="-6079" y="246665"/>
                    <a:pt x="271" y="246665"/>
                  </a:cubicBezTo>
                  <a:cubicBezTo>
                    <a:pt x="6621" y="246665"/>
                    <a:pt x="136267" y="218090"/>
                    <a:pt x="168546" y="199040"/>
                  </a:cubicBezTo>
                  <a:cubicBezTo>
                    <a:pt x="200825" y="179990"/>
                    <a:pt x="189713" y="144007"/>
                    <a:pt x="193946" y="132365"/>
                  </a:cubicBezTo>
                  <a:cubicBezTo>
                    <a:pt x="198179" y="120723"/>
                    <a:pt x="181246" y="144007"/>
                    <a:pt x="193946" y="129190"/>
                  </a:cubicBezTo>
                  <a:cubicBezTo>
                    <a:pt x="206646" y="114373"/>
                    <a:pt x="246863" y="61986"/>
                    <a:pt x="270146" y="43465"/>
                  </a:cubicBezTo>
                  <a:cubicBezTo>
                    <a:pt x="293429" y="24944"/>
                    <a:pt x="351638" y="-8923"/>
                    <a:pt x="339996" y="2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B4481E7D-ED8D-0FAD-AF75-873935FB3EC5}"/>
                </a:ext>
              </a:extLst>
            </p:cNvPr>
            <p:cNvSpPr/>
            <p:nvPr/>
          </p:nvSpPr>
          <p:spPr>
            <a:xfrm>
              <a:off x="3857621" y="5615511"/>
              <a:ext cx="245256" cy="210617"/>
            </a:xfrm>
            <a:custGeom>
              <a:avLst/>
              <a:gdLst>
                <a:gd name="connsiteX0" fmla="*/ 244479 w 245256"/>
                <a:gd name="connsiteY0" fmla="*/ 1064 h 210617"/>
                <a:gd name="connsiteX1" fmla="*/ 161929 w 245256"/>
                <a:gd name="connsiteY1" fmla="*/ 48689 h 210617"/>
                <a:gd name="connsiteX2" fmla="*/ 177804 w 245256"/>
                <a:gd name="connsiteY2" fmla="*/ 35989 h 210617"/>
                <a:gd name="connsiteX3" fmla="*/ 104779 w 245256"/>
                <a:gd name="connsiteY3" fmla="*/ 77264 h 210617"/>
                <a:gd name="connsiteX4" fmla="*/ 111129 w 245256"/>
                <a:gd name="connsiteY4" fmla="*/ 45514 h 210617"/>
                <a:gd name="connsiteX5" fmla="*/ 85729 w 245256"/>
                <a:gd name="connsiteY5" fmla="*/ 89964 h 210617"/>
                <a:gd name="connsiteX6" fmla="*/ 88904 w 245256"/>
                <a:gd name="connsiteY6" fmla="*/ 80439 h 210617"/>
                <a:gd name="connsiteX7" fmla="*/ 57154 w 245256"/>
                <a:gd name="connsiteY7" fmla="*/ 131239 h 210617"/>
                <a:gd name="connsiteX8" fmla="*/ 4 w 245256"/>
                <a:gd name="connsiteY8" fmla="*/ 210614 h 210617"/>
                <a:gd name="connsiteX9" fmla="*/ 60329 w 245256"/>
                <a:gd name="connsiteY9" fmla="*/ 134414 h 210617"/>
                <a:gd name="connsiteX10" fmla="*/ 120654 w 245256"/>
                <a:gd name="connsiteY10" fmla="*/ 93139 h 210617"/>
                <a:gd name="connsiteX11" fmla="*/ 73029 w 245256"/>
                <a:gd name="connsiteY11" fmla="*/ 172514 h 210617"/>
                <a:gd name="connsiteX12" fmla="*/ 104779 w 245256"/>
                <a:gd name="connsiteY12" fmla="*/ 102664 h 210617"/>
                <a:gd name="connsiteX13" fmla="*/ 244479 w 245256"/>
                <a:gd name="connsiteY13" fmla="*/ 1064 h 210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256" h="210617">
                  <a:moveTo>
                    <a:pt x="244479" y="1064"/>
                  </a:moveTo>
                  <a:cubicBezTo>
                    <a:pt x="254004" y="-7932"/>
                    <a:pt x="173041" y="42868"/>
                    <a:pt x="161929" y="48689"/>
                  </a:cubicBezTo>
                  <a:cubicBezTo>
                    <a:pt x="150817" y="54510"/>
                    <a:pt x="187329" y="31226"/>
                    <a:pt x="177804" y="35989"/>
                  </a:cubicBezTo>
                  <a:cubicBezTo>
                    <a:pt x="168279" y="40752"/>
                    <a:pt x="115891" y="75677"/>
                    <a:pt x="104779" y="77264"/>
                  </a:cubicBezTo>
                  <a:cubicBezTo>
                    <a:pt x="93667" y="78851"/>
                    <a:pt x="114304" y="43397"/>
                    <a:pt x="111129" y="45514"/>
                  </a:cubicBezTo>
                  <a:cubicBezTo>
                    <a:pt x="107954" y="47631"/>
                    <a:pt x="89433" y="84143"/>
                    <a:pt x="85729" y="89964"/>
                  </a:cubicBezTo>
                  <a:cubicBezTo>
                    <a:pt x="82025" y="95785"/>
                    <a:pt x="93666" y="73560"/>
                    <a:pt x="88904" y="80439"/>
                  </a:cubicBezTo>
                  <a:cubicBezTo>
                    <a:pt x="84142" y="87318"/>
                    <a:pt x="71971" y="109543"/>
                    <a:pt x="57154" y="131239"/>
                  </a:cubicBezTo>
                  <a:cubicBezTo>
                    <a:pt x="42337" y="152935"/>
                    <a:pt x="-525" y="210085"/>
                    <a:pt x="4" y="210614"/>
                  </a:cubicBezTo>
                  <a:cubicBezTo>
                    <a:pt x="533" y="211143"/>
                    <a:pt x="40221" y="153993"/>
                    <a:pt x="60329" y="134414"/>
                  </a:cubicBezTo>
                  <a:cubicBezTo>
                    <a:pt x="80437" y="114835"/>
                    <a:pt x="118537" y="86789"/>
                    <a:pt x="120654" y="93139"/>
                  </a:cubicBezTo>
                  <a:cubicBezTo>
                    <a:pt x="122771" y="99489"/>
                    <a:pt x="75675" y="170927"/>
                    <a:pt x="73029" y="172514"/>
                  </a:cubicBezTo>
                  <a:cubicBezTo>
                    <a:pt x="70383" y="174102"/>
                    <a:pt x="78321" y="125947"/>
                    <a:pt x="104779" y="102664"/>
                  </a:cubicBezTo>
                  <a:cubicBezTo>
                    <a:pt x="131237" y="79381"/>
                    <a:pt x="234954" y="10060"/>
                    <a:pt x="244479" y="10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A7CC9432-6D0D-0C48-BE73-856DE191CB1C}"/>
                </a:ext>
              </a:extLst>
            </p:cNvPr>
            <p:cNvSpPr/>
            <p:nvPr/>
          </p:nvSpPr>
          <p:spPr>
            <a:xfrm>
              <a:off x="4082770" y="5594831"/>
              <a:ext cx="498941" cy="282291"/>
            </a:xfrm>
            <a:custGeom>
              <a:avLst/>
              <a:gdLst>
                <a:gd name="connsiteX0" fmla="*/ 3455 w 498941"/>
                <a:gd name="connsiteY0" fmla="*/ 43969 h 282291"/>
                <a:gd name="connsiteX1" fmla="*/ 146330 w 498941"/>
                <a:gd name="connsiteY1" fmla="*/ 15394 h 282291"/>
                <a:gd name="connsiteX2" fmla="*/ 162205 w 498941"/>
                <a:gd name="connsiteY2" fmla="*/ 15394 h 282291"/>
                <a:gd name="connsiteX3" fmla="*/ 295555 w 498941"/>
                <a:gd name="connsiteY3" fmla="*/ 53494 h 282291"/>
                <a:gd name="connsiteX4" fmla="*/ 314605 w 498941"/>
                <a:gd name="connsiteY4" fmla="*/ 59844 h 282291"/>
                <a:gd name="connsiteX5" fmla="*/ 292380 w 498941"/>
                <a:gd name="connsiteY5" fmla="*/ 40794 h 282291"/>
                <a:gd name="connsiteX6" fmla="*/ 457480 w 498941"/>
                <a:gd name="connsiteY6" fmla="*/ 174144 h 282291"/>
                <a:gd name="connsiteX7" fmla="*/ 479705 w 498941"/>
                <a:gd name="connsiteY7" fmla="*/ 218594 h 282291"/>
                <a:gd name="connsiteX8" fmla="*/ 451130 w 498941"/>
                <a:gd name="connsiteY8" fmla="*/ 282094 h 282291"/>
                <a:gd name="connsiteX9" fmla="*/ 476530 w 498941"/>
                <a:gd name="connsiteY9" fmla="*/ 237644 h 282291"/>
                <a:gd name="connsiteX10" fmla="*/ 498755 w 498941"/>
                <a:gd name="connsiteY10" fmla="*/ 212244 h 282291"/>
                <a:gd name="connsiteX11" fmla="*/ 463830 w 498941"/>
                <a:gd name="connsiteY11" fmla="*/ 158269 h 282291"/>
                <a:gd name="connsiteX12" fmla="*/ 314605 w 498941"/>
                <a:gd name="connsiteY12" fmla="*/ 72544 h 282291"/>
                <a:gd name="connsiteX13" fmla="*/ 174905 w 498941"/>
                <a:gd name="connsiteY13" fmla="*/ 5869 h 282291"/>
                <a:gd name="connsiteX14" fmla="*/ 146330 w 498941"/>
                <a:gd name="connsiteY14" fmla="*/ 5869 h 282291"/>
                <a:gd name="connsiteX15" fmla="*/ 54255 w 498941"/>
                <a:gd name="connsiteY15" fmla="*/ 28094 h 282291"/>
                <a:gd name="connsiteX16" fmla="*/ 3455 w 498941"/>
                <a:gd name="connsiteY16" fmla="*/ 43969 h 282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8941" h="282291">
                  <a:moveTo>
                    <a:pt x="3455" y="43969"/>
                  </a:moveTo>
                  <a:cubicBezTo>
                    <a:pt x="18801" y="41852"/>
                    <a:pt x="119872" y="20156"/>
                    <a:pt x="146330" y="15394"/>
                  </a:cubicBezTo>
                  <a:cubicBezTo>
                    <a:pt x="172788" y="10632"/>
                    <a:pt x="137334" y="9044"/>
                    <a:pt x="162205" y="15394"/>
                  </a:cubicBezTo>
                  <a:cubicBezTo>
                    <a:pt x="187076" y="21744"/>
                    <a:pt x="295555" y="53494"/>
                    <a:pt x="295555" y="53494"/>
                  </a:cubicBezTo>
                  <a:cubicBezTo>
                    <a:pt x="320955" y="60902"/>
                    <a:pt x="315134" y="61961"/>
                    <a:pt x="314605" y="59844"/>
                  </a:cubicBezTo>
                  <a:cubicBezTo>
                    <a:pt x="314076" y="57727"/>
                    <a:pt x="292380" y="40794"/>
                    <a:pt x="292380" y="40794"/>
                  </a:cubicBezTo>
                  <a:cubicBezTo>
                    <a:pt x="316192" y="59844"/>
                    <a:pt x="426259" y="144511"/>
                    <a:pt x="457480" y="174144"/>
                  </a:cubicBezTo>
                  <a:cubicBezTo>
                    <a:pt x="488701" y="203777"/>
                    <a:pt x="480763" y="200603"/>
                    <a:pt x="479705" y="218594"/>
                  </a:cubicBezTo>
                  <a:cubicBezTo>
                    <a:pt x="478647" y="236585"/>
                    <a:pt x="451659" y="278919"/>
                    <a:pt x="451130" y="282094"/>
                  </a:cubicBezTo>
                  <a:cubicBezTo>
                    <a:pt x="450601" y="285269"/>
                    <a:pt x="468593" y="249286"/>
                    <a:pt x="476530" y="237644"/>
                  </a:cubicBezTo>
                  <a:cubicBezTo>
                    <a:pt x="484468" y="226002"/>
                    <a:pt x="500872" y="225473"/>
                    <a:pt x="498755" y="212244"/>
                  </a:cubicBezTo>
                  <a:cubicBezTo>
                    <a:pt x="496638" y="199015"/>
                    <a:pt x="494522" y="181552"/>
                    <a:pt x="463830" y="158269"/>
                  </a:cubicBezTo>
                  <a:cubicBezTo>
                    <a:pt x="433138" y="134986"/>
                    <a:pt x="362759" y="97944"/>
                    <a:pt x="314605" y="72544"/>
                  </a:cubicBezTo>
                  <a:cubicBezTo>
                    <a:pt x="266451" y="47144"/>
                    <a:pt x="202951" y="16981"/>
                    <a:pt x="174905" y="5869"/>
                  </a:cubicBezTo>
                  <a:cubicBezTo>
                    <a:pt x="146859" y="-5244"/>
                    <a:pt x="166438" y="2165"/>
                    <a:pt x="146330" y="5869"/>
                  </a:cubicBezTo>
                  <a:cubicBezTo>
                    <a:pt x="126222" y="9573"/>
                    <a:pt x="81243" y="23861"/>
                    <a:pt x="54255" y="28094"/>
                  </a:cubicBezTo>
                  <a:cubicBezTo>
                    <a:pt x="27268" y="32327"/>
                    <a:pt x="-11891" y="46086"/>
                    <a:pt x="3455" y="439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EEED5FA4-E259-1536-4BF4-7308443128B3}"/>
                </a:ext>
              </a:extLst>
            </p:cNvPr>
            <p:cNvSpPr/>
            <p:nvPr/>
          </p:nvSpPr>
          <p:spPr>
            <a:xfrm>
              <a:off x="4327433" y="5629112"/>
              <a:ext cx="217415" cy="222952"/>
            </a:xfrm>
            <a:custGeom>
              <a:avLst/>
              <a:gdLst>
                <a:gd name="connsiteX0" fmla="*/ 92 w 217415"/>
                <a:gd name="connsiteY0" fmla="*/ 163 h 222952"/>
                <a:gd name="connsiteX1" fmla="*/ 136617 w 217415"/>
                <a:gd name="connsiteY1" fmla="*/ 130338 h 222952"/>
                <a:gd name="connsiteX2" fmla="*/ 190592 w 217415"/>
                <a:gd name="connsiteY2" fmla="*/ 206538 h 222952"/>
                <a:gd name="connsiteX3" fmla="*/ 181067 w 217415"/>
                <a:gd name="connsiteY3" fmla="*/ 222413 h 222952"/>
                <a:gd name="connsiteX4" fmla="*/ 85817 w 217415"/>
                <a:gd name="connsiteY4" fmla="*/ 219238 h 222952"/>
                <a:gd name="connsiteX5" fmla="*/ 200117 w 217415"/>
                <a:gd name="connsiteY5" fmla="*/ 219238 h 222952"/>
                <a:gd name="connsiteX6" fmla="*/ 212817 w 217415"/>
                <a:gd name="connsiteY6" fmla="*/ 203363 h 222952"/>
                <a:gd name="connsiteX7" fmla="*/ 158842 w 217415"/>
                <a:gd name="connsiteY7" fmla="*/ 158913 h 222952"/>
                <a:gd name="connsiteX8" fmla="*/ 92 w 217415"/>
                <a:gd name="connsiteY8" fmla="*/ 163 h 22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415" h="222952">
                  <a:moveTo>
                    <a:pt x="92" y="163"/>
                  </a:moveTo>
                  <a:cubicBezTo>
                    <a:pt x="-3612" y="-4599"/>
                    <a:pt x="104867" y="95942"/>
                    <a:pt x="136617" y="130338"/>
                  </a:cubicBezTo>
                  <a:cubicBezTo>
                    <a:pt x="168367" y="164734"/>
                    <a:pt x="183184" y="191192"/>
                    <a:pt x="190592" y="206538"/>
                  </a:cubicBezTo>
                  <a:cubicBezTo>
                    <a:pt x="198000" y="221884"/>
                    <a:pt x="198529" y="220296"/>
                    <a:pt x="181067" y="222413"/>
                  </a:cubicBezTo>
                  <a:cubicBezTo>
                    <a:pt x="163605" y="224530"/>
                    <a:pt x="82642" y="219767"/>
                    <a:pt x="85817" y="219238"/>
                  </a:cubicBezTo>
                  <a:cubicBezTo>
                    <a:pt x="88992" y="218709"/>
                    <a:pt x="178950" y="221884"/>
                    <a:pt x="200117" y="219238"/>
                  </a:cubicBezTo>
                  <a:cubicBezTo>
                    <a:pt x="221284" y="216592"/>
                    <a:pt x="219696" y="213417"/>
                    <a:pt x="212817" y="203363"/>
                  </a:cubicBezTo>
                  <a:cubicBezTo>
                    <a:pt x="205938" y="193309"/>
                    <a:pt x="188475" y="189605"/>
                    <a:pt x="158842" y="158913"/>
                  </a:cubicBezTo>
                  <a:cubicBezTo>
                    <a:pt x="129209" y="128221"/>
                    <a:pt x="3796" y="4925"/>
                    <a:pt x="92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1449E8CA-A161-C27E-C3C9-E7D1BEFA42EF}"/>
                </a:ext>
              </a:extLst>
            </p:cNvPr>
            <p:cNvSpPr/>
            <p:nvPr/>
          </p:nvSpPr>
          <p:spPr>
            <a:xfrm>
              <a:off x="3949297" y="5797546"/>
              <a:ext cx="582120" cy="64124"/>
            </a:xfrm>
            <a:custGeom>
              <a:avLst/>
              <a:gdLst>
                <a:gd name="connsiteX0" fmla="*/ 403 w 582120"/>
                <a:gd name="connsiteY0" fmla="*/ 4 h 64124"/>
                <a:gd name="connsiteX1" fmla="*/ 105178 w 582120"/>
                <a:gd name="connsiteY1" fmla="*/ 57154 h 64124"/>
                <a:gd name="connsiteX2" fmla="*/ 314728 w 582120"/>
                <a:gd name="connsiteY2" fmla="*/ 63504 h 64124"/>
                <a:gd name="connsiteX3" fmla="*/ 279803 w 582120"/>
                <a:gd name="connsiteY3" fmla="*/ 60329 h 64124"/>
                <a:gd name="connsiteX4" fmla="*/ 419503 w 582120"/>
                <a:gd name="connsiteY4" fmla="*/ 53979 h 64124"/>
                <a:gd name="connsiteX5" fmla="*/ 533803 w 582120"/>
                <a:gd name="connsiteY5" fmla="*/ 47629 h 64124"/>
                <a:gd name="connsiteX6" fmla="*/ 581428 w 582120"/>
                <a:gd name="connsiteY6" fmla="*/ 53979 h 64124"/>
                <a:gd name="connsiteX7" fmla="*/ 502053 w 582120"/>
                <a:gd name="connsiteY7" fmla="*/ 50804 h 64124"/>
                <a:gd name="connsiteX8" fmla="*/ 279803 w 582120"/>
                <a:gd name="connsiteY8" fmla="*/ 50804 h 64124"/>
                <a:gd name="connsiteX9" fmla="*/ 203603 w 582120"/>
                <a:gd name="connsiteY9" fmla="*/ 50804 h 64124"/>
                <a:gd name="connsiteX10" fmla="*/ 140103 w 582120"/>
                <a:gd name="connsiteY10" fmla="*/ 53979 h 64124"/>
                <a:gd name="connsiteX11" fmla="*/ 403 w 582120"/>
                <a:gd name="connsiteY11" fmla="*/ 4 h 64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2120" h="64124">
                  <a:moveTo>
                    <a:pt x="403" y="4"/>
                  </a:moveTo>
                  <a:cubicBezTo>
                    <a:pt x="-5418" y="533"/>
                    <a:pt x="52790" y="46571"/>
                    <a:pt x="105178" y="57154"/>
                  </a:cubicBezTo>
                  <a:cubicBezTo>
                    <a:pt x="157566" y="67737"/>
                    <a:pt x="285624" y="62975"/>
                    <a:pt x="314728" y="63504"/>
                  </a:cubicBezTo>
                  <a:cubicBezTo>
                    <a:pt x="343832" y="64033"/>
                    <a:pt x="262341" y="61916"/>
                    <a:pt x="279803" y="60329"/>
                  </a:cubicBezTo>
                  <a:cubicBezTo>
                    <a:pt x="297265" y="58742"/>
                    <a:pt x="419503" y="53979"/>
                    <a:pt x="419503" y="53979"/>
                  </a:cubicBezTo>
                  <a:cubicBezTo>
                    <a:pt x="461836" y="51862"/>
                    <a:pt x="506816" y="47629"/>
                    <a:pt x="533803" y="47629"/>
                  </a:cubicBezTo>
                  <a:cubicBezTo>
                    <a:pt x="560790" y="47629"/>
                    <a:pt x="586720" y="53450"/>
                    <a:pt x="581428" y="53979"/>
                  </a:cubicBezTo>
                  <a:cubicBezTo>
                    <a:pt x="576136" y="54508"/>
                    <a:pt x="552324" y="51333"/>
                    <a:pt x="502053" y="50804"/>
                  </a:cubicBezTo>
                  <a:cubicBezTo>
                    <a:pt x="451782" y="50275"/>
                    <a:pt x="279803" y="50804"/>
                    <a:pt x="279803" y="50804"/>
                  </a:cubicBezTo>
                  <a:lnTo>
                    <a:pt x="203603" y="50804"/>
                  </a:lnTo>
                  <a:cubicBezTo>
                    <a:pt x="180320" y="51333"/>
                    <a:pt x="168678" y="59271"/>
                    <a:pt x="140103" y="53979"/>
                  </a:cubicBezTo>
                  <a:cubicBezTo>
                    <a:pt x="111528" y="48687"/>
                    <a:pt x="6224" y="-525"/>
                    <a:pt x="40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80A2F2B0-2195-6177-8124-5D329E21C475}"/>
                </a:ext>
              </a:extLst>
            </p:cNvPr>
            <p:cNvSpPr/>
            <p:nvPr/>
          </p:nvSpPr>
          <p:spPr>
            <a:xfrm>
              <a:off x="3811827" y="5847840"/>
              <a:ext cx="518830" cy="54646"/>
            </a:xfrm>
            <a:custGeom>
              <a:avLst/>
              <a:gdLst>
                <a:gd name="connsiteX0" fmla="*/ 1348 w 518830"/>
                <a:gd name="connsiteY0" fmla="*/ 510 h 54646"/>
                <a:gd name="connsiteX1" fmla="*/ 255348 w 518830"/>
                <a:gd name="connsiteY1" fmla="*/ 51310 h 54646"/>
                <a:gd name="connsiteX2" fmla="*/ 156923 w 518830"/>
                <a:gd name="connsiteY2" fmla="*/ 44960 h 54646"/>
                <a:gd name="connsiteX3" fmla="*/ 337898 w 518830"/>
                <a:gd name="connsiteY3" fmla="*/ 54485 h 54646"/>
                <a:gd name="connsiteX4" fmla="*/ 407748 w 518830"/>
                <a:gd name="connsiteY4" fmla="*/ 35435 h 54646"/>
                <a:gd name="connsiteX5" fmla="*/ 363298 w 518830"/>
                <a:gd name="connsiteY5" fmla="*/ 51310 h 54646"/>
                <a:gd name="connsiteX6" fmla="*/ 436323 w 518830"/>
                <a:gd name="connsiteY6" fmla="*/ 29085 h 54646"/>
                <a:gd name="connsiteX7" fmla="*/ 515698 w 518830"/>
                <a:gd name="connsiteY7" fmla="*/ 54485 h 54646"/>
                <a:gd name="connsiteX8" fmla="*/ 322023 w 518830"/>
                <a:gd name="connsiteY8" fmla="*/ 29085 h 54646"/>
                <a:gd name="connsiteX9" fmla="*/ 160098 w 518830"/>
                <a:gd name="connsiteY9" fmla="*/ 25910 h 54646"/>
                <a:gd name="connsiteX10" fmla="*/ 1348 w 518830"/>
                <a:gd name="connsiteY10" fmla="*/ 510 h 54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8830" h="54646">
                  <a:moveTo>
                    <a:pt x="1348" y="510"/>
                  </a:moveTo>
                  <a:cubicBezTo>
                    <a:pt x="17223" y="4743"/>
                    <a:pt x="229419" y="43902"/>
                    <a:pt x="255348" y="51310"/>
                  </a:cubicBezTo>
                  <a:cubicBezTo>
                    <a:pt x="281277" y="58718"/>
                    <a:pt x="143165" y="44431"/>
                    <a:pt x="156923" y="44960"/>
                  </a:cubicBezTo>
                  <a:cubicBezTo>
                    <a:pt x="170681" y="45489"/>
                    <a:pt x="296094" y="56072"/>
                    <a:pt x="337898" y="54485"/>
                  </a:cubicBezTo>
                  <a:cubicBezTo>
                    <a:pt x="379702" y="52898"/>
                    <a:pt x="403515" y="35964"/>
                    <a:pt x="407748" y="35435"/>
                  </a:cubicBezTo>
                  <a:cubicBezTo>
                    <a:pt x="411981" y="34906"/>
                    <a:pt x="358536" y="52368"/>
                    <a:pt x="363298" y="51310"/>
                  </a:cubicBezTo>
                  <a:cubicBezTo>
                    <a:pt x="368060" y="50252"/>
                    <a:pt x="410923" y="28556"/>
                    <a:pt x="436323" y="29085"/>
                  </a:cubicBezTo>
                  <a:cubicBezTo>
                    <a:pt x="461723" y="29614"/>
                    <a:pt x="534748" y="54485"/>
                    <a:pt x="515698" y="54485"/>
                  </a:cubicBezTo>
                  <a:cubicBezTo>
                    <a:pt x="496648" y="54485"/>
                    <a:pt x="381290" y="33848"/>
                    <a:pt x="322023" y="29085"/>
                  </a:cubicBezTo>
                  <a:cubicBezTo>
                    <a:pt x="262756" y="24323"/>
                    <a:pt x="206136" y="32260"/>
                    <a:pt x="160098" y="25910"/>
                  </a:cubicBezTo>
                  <a:cubicBezTo>
                    <a:pt x="114060" y="19560"/>
                    <a:pt x="-14527" y="-3723"/>
                    <a:pt x="1348" y="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3B4DF13B-BA3E-B668-3C68-AC970DD9F2AA}"/>
                </a:ext>
              </a:extLst>
            </p:cNvPr>
            <p:cNvSpPr/>
            <p:nvPr/>
          </p:nvSpPr>
          <p:spPr>
            <a:xfrm>
              <a:off x="4269303" y="5822950"/>
              <a:ext cx="329229" cy="79883"/>
            </a:xfrm>
            <a:custGeom>
              <a:avLst/>
              <a:gdLst>
                <a:gd name="connsiteX0" fmla="*/ 1072 w 329229"/>
                <a:gd name="connsiteY0" fmla="*/ 79375 h 79883"/>
                <a:gd name="connsiteX1" fmla="*/ 258247 w 329229"/>
                <a:gd name="connsiteY1" fmla="*/ 34925 h 79883"/>
                <a:gd name="connsiteX2" fmla="*/ 188397 w 329229"/>
                <a:gd name="connsiteY2" fmla="*/ 47625 h 79883"/>
                <a:gd name="connsiteX3" fmla="*/ 328097 w 329229"/>
                <a:gd name="connsiteY3" fmla="*/ 0 h 79883"/>
                <a:gd name="connsiteX4" fmla="*/ 255072 w 329229"/>
                <a:gd name="connsiteY4" fmla="*/ 47625 h 79883"/>
                <a:gd name="connsiteX5" fmla="*/ 267772 w 329229"/>
                <a:gd name="connsiteY5" fmla="*/ 25400 h 79883"/>
                <a:gd name="connsiteX6" fmla="*/ 169347 w 329229"/>
                <a:gd name="connsiteY6" fmla="*/ 57150 h 79883"/>
                <a:gd name="connsiteX7" fmla="*/ 1072 w 329229"/>
                <a:gd name="connsiteY7" fmla="*/ 79375 h 7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229" h="79883">
                  <a:moveTo>
                    <a:pt x="1072" y="79375"/>
                  </a:moveTo>
                  <a:cubicBezTo>
                    <a:pt x="15889" y="75671"/>
                    <a:pt x="227026" y="40217"/>
                    <a:pt x="258247" y="34925"/>
                  </a:cubicBezTo>
                  <a:cubicBezTo>
                    <a:pt x="289468" y="29633"/>
                    <a:pt x="176755" y="53446"/>
                    <a:pt x="188397" y="47625"/>
                  </a:cubicBezTo>
                  <a:cubicBezTo>
                    <a:pt x="200039" y="41804"/>
                    <a:pt x="316985" y="0"/>
                    <a:pt x="328097" y="0"/>
                  </a:cubicBezTo>
                  <a:cubicBezTo>
                    <a:pt x="339209" y="0"/>
                    <a:pt x="265126" y="43392"/>
                    <a:pt x="255072" y="47625"/>
                  </a:cubicBezTo>
                  <a:cubicBezTo>
                    <a:pt x="245018" y="51858"/>
                    <a:pt x="282059" y="23813"/>
                    <a:pt x="267772" y="25400"/>
                  </a:cubicBezTo>
                  <a:cubicBezTo>
                    <a:pt x="253485" y="26987"/>
                    <a:pt x="209563" y="48683"/>
                    <a:pt x="169347" y="57150"/>
                  </a:cubicBezTo>
                  <a:cubicBezTo>
                    <a:pt x="129131" y="65617"/>
                    <a:pt x="-13745" y="83079"/>
                    <a:pt x="1072" y="79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7B685732-44A7-FD19-3608-712B8888752D}"/>
                </a:ext>
              </a:extLst>
            </p:cNvPr>
            <p:cNvSpPr/>
            <p:nvPr/>
          </p:nvSpPr>
          <p:spPr>
            <a:xfrm>
              <a:off x="4076922" y="5597701"/>
              <a:ext cx="288725" cy="249603"/>
            </a:xfrm>
            <a:custGeom>
              <a:avLst/>
              <a:gdLst>
                <a:gd name="connsiteX0" fmla="*/ 260128 w 288725"/>
                <a:gd name="connsiteY0" fmla="*/ 18874 h 249603"/>
                <a:gd name="connsiteX1" fmla="*/ 288703 w 288725"/>
                <a:gd name="connsiteY1" fmla="*/ 104599 h 249603"/>
                <a:gd name="connsiteX2" fmla="*/ 256953 w 288725"/>
                <a:gd name="connsiteY2" fmla="*/ 212549 h 249603"/>
                <a:gd name="connsiteX3" fmla="*/ 190278 w 288725"/>
                <a:gd name="connsiteY3" fmla="*/ 247474 h 249603"/>
                <a:gd name="connsiteX4" fmla="*/ 85503 w 288725"/>
                <a:gd name="connsiteY4" fmla="*/ 241124 h 249603"/>
                <a:gd name="connsiteX5" fmla="*/ 34703 w 288725"/>
                <a:gd name="connsiteY5" fmla="*/ 203024 h 249603"/>
                <a:gd name="connsiteX6" fmla="*/ 6128 w 288725"/>
                <a:gd name="connsiteY6" fmla="*/ 129999 h 249603"/>
                <a:gd name="connsiteX7" fmla="*/ 2953 w 288725"/>
                <a:gd name="connsiteY7" fmla="*/ 82374 h 249603"/>
                <a:gd name="connsiteX8" fmla="*/ 41053 w 288725"/>
                <a:gd name="connsiteY8" fmla="*/ 41099 h 249603"/>
                <a:gd name="connsiteX9" fmla="*/ 123603 w 288725"/>
                <a:gd name="connsiteY9" fmla="*/ 6174 h 249603"/>
                <a:gd name="connsiteX10" fmla="*/ 168053 w 288725"/>
                <a:gd name="connsiteY10" fmla="*/ 2999 h 249603"/>
                <a:gd name="connsiteX11" fmla="*/ 260128 w 288725"/>
                <a:gd name="connsiteY11" fmla="*/ 18874 h 249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8725" h="249603">
                  <a:moveTo>
                    <a:pt x="260128" y="18874"/>
                  </a:moveTo>
                  <a:cubicBezTo>
                    <a:pt x="280236" y="35807"/>
                    <a:pt x="289232" y="72320"/>
                    <a:pt x="288703" y="104599"/>
                  </a:cubicBezTo>
                  <a:cubicBezTo>
                    <a:pt x="288174" y="136878"/>
                    <a:pt x="273357" y="188737"/>
                    <a:pt x="256953" y="212549"/>
                  </a:cubicBezTo>
                  <a:cubicBezTo>
                    <a:pt x="240549" y="236361"/>
                    <a:pt x="218853" y="242712"/>
                    <a:pt x="190278" y="247474"/>
                  </a:cubicBezTo>
                  <a:cubicBezTo>
                    <a:pt x="161703" y="252236"/>
                    <a:pt x="111432" y="248532"/>
                    <a:pt x="85503" y="241124"/>
                  </a:cubicBezTo>
                  <a:cubicBezTo>
                    <a:pt x="59574" y="233716"/>
                    <a:pt x="47932" y="221545"/>
                    <a:pt x="34703" y="203024"/>
                  </a:cubicBezTo>
                  <a:cubicBezTo>
                    <a:pt x="21474" y="184503"/>
                    <a:pt x="11420" y="150107"/>
                    <a:pt x="6128" y="129999"/>
                  </a:cubicBezTo>
                  <a:cubicBezTo>
                    <a:pt x="836" y="109891"/>
                    <a:pt x="-2868" y="97191"/>
                    <a:pt x="2953" y="82374"/>
                  </a:cubicBezTo>
                  <a:cubicBezTo>
                    <a:pt x="8774" y="67557"/>
                    <a:pt x="20945" y="53799"/>
                    <a:pt x="41053" y="41099"/>
                  </a:cubicBezTo>
                  <a:cubicBezTo>
                    <a:pt x="61161" y="28399"/>
                    <a:pt x="102436" y="12524"/>
                    <a:pt x="123603" y="6174"/>
                  </a:cubicBezTo>
                  <a:cubicBezTo>
                    <a:pt x="144770" y="-176"/>
                    <a:pt x="147416" y="-2293"/>
                    <a:pt x="168053" y="2999"/>
                  </a:cubicBezTo>
                  <a:cubicBezTo>
                    <a:pt x="188690" y="8291"/>
                    <a:pt x="240020" y="1941"/>
                    <a:pt x="260128" y="188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>
              <a:extLst>
                <a:ext uri="{FF2B5EF4-FFF2-40B4-BE49-F238E27FC236}">
                  <a16:creationId xmlns:a16="http://schemas.microsoft.com/office/drawing/2014/main" id="{C6704CF3-EEA3-8E0A-9AC5-D277DB9F0501}"/>
                </a:ext>
              </a:extLst>
            </p:cNvPr>
            <p:cNvSpPr/>
            <p:nvPr/>
          </p:nvSpPr>
          <p:spPr>
            <a:xfrm>
              <a:off x="4250207" y="566062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F5CAB5AF-BDD8-882A-3499-E050F4F5BBF6}"/>
                </a:ext>
              </a:extLst>
            </p:cNvPr>
            <p:cNvSpPr/>
            <p:nvPr/>
          </p:nvSpPr>
          <p:spPr>
            <a:xfrm>
              <a:off x="3599120" y="5397475"/>
              <a:ext cx="436787" cy="398890"/>
            </a:xfrm>
            <a:custGeom>
              <a:avLst/>
              <a:gdLst>
                <a:gd name="connsiteX0" fmla="*/ 242630 w 436787"/>
                <a:gd name="connsiteY0" fmla="*/ 231800 h 398890"/>
                <a:gd name="connsiteX1" fmla="*/ 39430 w 436787"/>
                <a:gd name="connsiteY1" fmla="*/ 361975 h 398890"/>
                <a:gd name="connsiteX2" fmla="*/ 80705 w 436787"/>
                <a:gd name="connsiteY2" fmla="*/ 301650 h 398890"/>
                <a:gd name="connsiteX3" fmla="*/ 153730 w 436787"/>
                <a:gd name="connsiteY3" fmla="*/ 193700 h 398890"/>
                <a:gd name="connsiteX4" fmla="*/ 64830 w 436787"/>
                <a:gd name="connsiteY4" fmla="*/ 244500 h 398890"/>
                <a:gd name="connsiteX5" fmla="*/ 153730 w 436787"/>
                <a:gd name="connsiteY5" fmla="*/ 123850 h 398890"/>
                <a:gd name="connsiteX6" fmla="*/ 214055 w 436787"/>
                <a:gd name="connsiteY6" fmla="*/ 76225 h 398890"/>
                <a:gd name="connsiteX7" fmla="*/ 144205 w 436787"/>
                <a:gd name="connsiteY7" fmla="*/ 120675 h 398890"/>
                <a:gd name="connsiteX8" fmla="*/ 277555 w 436787"/>
                <a:gd name="connsiteY8" fmla="*/ 92100 h 398890"/>
                <a:gd name="connsiteX9" fmla="*/ 436305 w 436787"/>
                <a:gd name="connsiteY9" fmla="*/ 25 h 398890"/>
                <a:gd name="connsiteX10" fmla="*/ 223580 w 436787"/>
                <a:gd name="connsiteY10" fmla="*/ 101625 h 398890"/>
                <a:gd name="connsiteX11" fmla="*/ 74355 w 436787"/>
                <a:gd name="connsiteY11" fmla="*/ 177825 h 398890"/>
                <a:gd name="connsiteX12" fmla="*/ 229930 w 436787"/>
                <a:gd name="connsiteY12" fmla="*/ 111150 h 398890"/>
                <a:gd name="connsiteX13" fmla="*/ 48955 w 436787"/>
                <a:gd name="connsiteY13" fmla="*/ 254025 h 398890"/>
                <a:gd name="connsiteX14" fmla="*/ 112455 w 436787"/>
                <a:gd name="connsiteY14" fmla="*/ 231800 h 398890"/>
                <a:gd name="connsiteX15" fmla="*/ 1330 w 436787"/>
                <a:gd name="connsiteY15" fmla="*/ 393725 h 398890"/>
                <a:gd name="connsiteX16" fmla="*/ 61655 w 436787"/>
                <a:gd name="connsiteY16" fmla="*/ 349275 h 398890"/>
                <a:gd name="connsiteX17" fmla="*/ 242630 w 436787"/>
                <a:gd name="connsiteY17" fmla="*/ 231800 h 39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6787" h="398890">
                  <a:moveTo>
                    <a:pt x="242630" y="231800"/>
                  </a:moveTo>
                  <a:cubicBezTo>
                    <a:pt x="238926" y="233917"/>
                    <a:pt x="66417" y="350333"/>
                    <a:pt x="39430" y="361975"/>
                  </a:cubicBezTo>
                  <a:cubicBezTo>
                    <a:pt x="12443" y="373617"/>
                    <a:pt x="80705" y="301650"/>
                    <a:pt x="80705" y="301650"/>
                  </a:cubicBezTo>
                  <a:cubicBezTo>
                    <a:pt x="99755" y="273604"/>
                    <a:pt x="156376" y="203225"/>
                    <a:pt x="153730" y="193700"/>
                  </a:cubicBezTo>
                  <a:cubicBezTo>
                    <a:pt x="151084" y="184175"/>
                    <a:pt x="64830" y="256142"/>
                    <a:pt x="64830" y="244500"/>
                  </a:cubicBezTo>
                  <a:cubicBezTo>
                    <a:pt x="64830" y="232858"/>
                    <a:pt x="128859" y="151896"/>
                    <a:pt x="153730" y="123850"/>
                  </a:cubicBezTo>
                  <a:cubicBezTo>
                    <a:pt x="178601" y="95804"/>
                    <a:pt x="215642" y="76754"/>
                    <a:pt x="214055" y="76225"/>
                  </a:cubicBezTo>
                  <a:cubicBezTo>
                    <a:pt x="212468" y="75696"/>
                    <a:pt x="133622" y="118029"/>
                    <a:pt x="144205" y="120675"/>
                  </a:cubicBezTo>
                  <a:cubicBezTo>
                    <a:pt x="154788" y="123321"/>
                    <a:pt x="228872" y="112208"/>
                    <a:pt x="277555" y="92100"/>
                  </a:cubicBezTo>
                  <a:cubicBezTo>
                    <a:pt x="326238" y="71992"/>
                    <a:pt x="445301" y="-1562"/>
                    <a:pt x="436305" y="25"/>
                  </a:cubicBezTo>
                  <a:cubicBezTo>
                    <a:pt x="427309" y="1612"/>
                    <a:pt x="283905" y="71992"/>
                    <a:pt x="223580" y="101625"/>
                  </a:cubicBezTo>
                  <a:cubicBezTo>
                    <a:pt x="163255" y="131258"/>
                    <a:pt x="73297" y="176237"/>
                    <a:pt x="74355" y="177825"/>
                  </a:cubicBezTo>
                  <a:cubicBezTo>
                    <a:pt x="75413" y="179413"/>
                    <a:pt x="234163" y="98450"/>
                    <a:pt x="229930" y="111150"/>
                  </a:cubicBezTo>
                  <a:cubicBezTo>
                    <a:pt x="225697" y="123850"/>
                    <a:pt x="68534" y="233917"/>
                    <a:pt x="48955" y="254025"/>
                  </a:cubicBezTo>
                  <a:cubicBezTo>
                    <a:pt x="29376" y="274133"/>
                    <a:pt x="120392" y="208517"/>
                    <a:pt x="112455" y="231800"/>
                  </a:cubicBezTo>
                  <a:cubicBezTo>
                    <a:pt x="104517" y="255083"/>
                    <a:pt x="9797" y="374146"/>
                    <a:pt x="1330" y="393725"/>
                  </a:cubicBezTo>
                  <a:cubicBezTo>
                    <a:pt x="-7137" y="413304"/>
                    <a:pt x="26201" y="372558"/>
                    <a:pt x="61655" y="349275"/>
                  </a:cubicBezTo>
                  <a:lnTo>
                    <a:pt x="242630" y="2318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32272602-607B-7BE9-8E8F-3C91217BF8CC}"/>
                </a:ext>
              </a:extLst>
            </p:cNvPr>
            <p:cNvSpPr/>
            <p:nvPr/>
          </p:nvSpPr>
          <p:spPr>
            <a:xfrm>
              <a:off x="3463379" y="5094175"/>
              <a:ext cx="487484" cy="411306"/>
            </a:xfrm>
            <a:custGeom>
              <a:avLst/>
              <a:gdLst>
                <a:gd name="connsiteX0" fmla="*/ 486321 w 487484"/>
                <a:gd name="connsiteY0" fmla="*/ 1700 h 411306"/>
                <a:gd name="connsiteX1" fmla="*/ 292646 w 487484"/>
                <a:gd name="connsiteY1" fmla="*/ 147750 h 411306"/>
                <a:gd name="connsiteX2" fmla="*/ 314871 w 487484"/>
                <a:gd name="connsiteY2" fmla="*/ 116000 h 411306"/>
                <a:gd name="connsiteX3" fmla="*/ 178346 w 487484"/>
                <a:gd name="connsiteY3" fmla="*/ 217600 h 411306"/>
                <a:gd name="connsiteX4" fmla="*/ 102146 w 487484"/>
                <a:gd name="connsiteY4" fmla="*/ 281100 h 411306"/>
                <a:gd name="connsiteX5" fmla="*/ 143421 w 487484"/>
                <a:gd name="connsiteY5" fmla="*/ 233475 h 411306"/>
                <a:gd name="connsiteX6" fmla="*/ 41821 w 487484"/>
                <a:gd name="connsiteY6" fmla="*/ 328725 h 411306"/>
                <a:gd name="connsiteX7" fmla="*/ 546 w 487484"/>
                <a:gd name="connsiteY7" fmla="*/ 411275 h 411306"/>
                <a:gd name="connsiteX8" fmla="*/ 41821 w 487484"/>
                <a:gd name="connsiteY8" fmla="*/ 335075 h 411306"/>
                <a:gd name="connsiteX9" fmla="*/ 298996 w 487484"/>
                <a:gd name="connsiteY9" fmla="*/ 103300 h 411306"/>
                <a:gd name="connsiteX10" fmla="*/ 257721 w 487484"/>
                <a:gd name="connsiteY10" fmla="*/ 138225 h 411306"/>
                <a:gd name="connsiteX11" fmla="*/ 368846 w 487484"/>
                <a:gd name="connsiteY11" fmla="*/ 71550 h 411306"/>
                <a:gd name="connsiteX12" fmla="*/ 486321 w 487484"/>
                <a:gd name="connsiteY12" fmla="*/ 1700 h 41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7484" h="411306">
                  <a:moveTo>
                    <a:pt x="486321" y="1700"/>
                  </a:moveTo>
                  <a:cubicBezTo>
                    <a:pt x="473621" y="14400"/>
                    <a:pt x="321221" y="128700"/>
                    <a:pt x="292646" y="147750"/>
                  </a:cubicBezTo>
                  <a:cubicBezTo>
                    <a:pt x="264071" y="166800"/>
                    <a:pt x="333921" y="104358"/>
                    <a:pt x="314871" y="116000"/>
                  </a:cubicBezTo>
                  <a:cubicBezTo>
                    <a:pt x="295821" y="127642"/>
                    <a:pt x="213800" y="190083"/>
                    <a:pt x="178346" y="217600"/>
                  </a:cubicBezTo>
                  <a:cubicBezTo>
                    <a:pt x="142892" y="245117"/>
                    <a:pt x="107967" y="278454"/>
                    <a:pt x="102146" y="281100"/>
                  </a:cubicBezTo>
                  <a:cubicBezTo>
                    <a:pt x="96325" y="283746"/>
                    <a:pt x="153475" y="225538"/>
                    <a:pt x="143421" y="233475"/>
                  </a:cubicBezTo>
                  <a:cubicBezTo>
                    <a:pt x="133367" y="241412"/>
                    <a:pt x="65633" y="299092"/>
                    <a:pt x="41821" y="328725"/>
                  </a:cubicBezTo>
                  <a:cubicBezTo>
                    <a:pt x="18009" y="358358"/>
                    <a:pt x="546" y="410217"/>
                    <a:pt x="546" y="411275"/>
                  </a:cubicBezTo>
                  <a:cubicBezTo>
                    <a:pt x="546" y="412333"/>
                    <a:pt x="-7921" y="386404"/>
                    <a:pt x="41821" y="335075"/>
                  </a:cubicBezTo>
                  <a:cubicBezTo>
                    <a:pt x="91563" y="283746"/>
                    <a:pt x="263013" y="136108"/>
                    <a:pt x="298996" y="103300"/>
                  </a:cubicBezTo>
                  <a:cubicBezTo>
                    <a:pt x="334979" y="70492"/>
                    <a:pt x="246079" y="143517"/>
                    <a:pt x="257721" y="138225"/>
                  </a:cubicBezTo>
                  <a:cubicBezTo>
                    <a:pt x="269363" y="132933"/>
                    <a:pt x="333392" y="92188"/>
                    <a:pt x="368846" y="71550"/>
                  </a:cubicBezTo>
                  <a:cubicBezTo>
                    <a:pt x="404300" y="50912"/>
                    <a:pt x="499021" y="-11000"/>
                    <a:pt x="486321" y="1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05AC9C6F-EDB8-82C7-31E4-216623E8A260}"/>
                </a:ext>
              </a:extLst>
            </p:cNvPr>
            <p:cNvSpPr/>
            <p:nvPr/>
          </p:nvSpPr>
          <p:spPr>
            <a:xfrm>
              <a:off x="3505092" y="5108957"/>
              <a:ext cx="746446" cy="324439"/>
            </a:xfrm>
            <a:custGeom>
              <a:avLst/>
              <a:gdLst>
                <a:gd name="connsiteX0" fmla="*/ 743058 w 746446"/>
                <a:gd name="connsiteY0" fmla="*/ 50418 h 324439"/>
                <a:gd name="connsiteX1" fmla="*/ 463658 w 746446"/>
                <a:gd name="connsiteY1" fmla="*/ 117093 h 324439"/>
                <a:gd name="connsiteX2" fmla="*/ 238233 w 746446"/>
                <a:gd name="connsiteY2" fmla="*/ 152018 h 324439"/>
                <a:gd name="connsiteX3" fmla="*/ 355708 w 746446"/>
                <a:gd name="connsiteY3" fmla="*/ 107568 h 324439"/>
                <a:gd name="connsiteX4" fmla="*/ 530333 w 746446"/>
                <a:gd name="connsiteY4" fmla="*/ 5968 h 324439"/>
                <a:gd name="connsiteX5" fmla="*/ 463658 w 746446"/>
                <a:gd name="connsiteY5" fmla="*/ 12318 h 324439"/>
                <a:gd name="connsiteX6" fmla="*/ 587483 w 746446"/>
                <a:gd name="connsiteY6" fmla="*/ 15493 h 324439"/>
                <a:gd name="connsiteX7" fmla="*/ 447783 w 746446"/>
                <a:gd name="connsiteY7" fmla="*/ 40893 h 324439"/>
                <a:gd name="connsiteX8" fmla="*/ 181083 w 746446"/>
                <a:gd name="connsiteY8" fmla="*/ 177418 h 324439"/>
                <a:gd name="connsiteX9" fmla="*/ 282683 w 746446"/>
                <a:gd name="connsiteY9" fmla="*/ 148843 h 324439"/>
                <a:gd name="connsiteX10" fmla="*/ 142983 w 746446"/>
                <a:gd name="connsiteY10" fmla="*/ 240918 h 324439"/>
                <a:gd name="connsiteX11" fmla="*/ 3283 w 746446"/>
                <a:gd name="connsiteY11" fmla="*/ 323468 h 324439"/>
                <a:gd name="connsiteX12" fmla="*/ 289033 w 746446"/>
                <a:gd name="connsiteY12" fmla="*/ 183768 h 324439"/>
                <a:gd name="connsiteX13" fmla="*/ 247758 w 746446"/>
                <a:gd name="connsiteY13" fmla="*/ 190118 h 324439"/>
                <a:gd name="connsiteX14" fmla="*/ 314433 w 746446"/>
                <a:gd name="connsiteY14" fmla="*/ 129793 h 324439"/>
                <a:gd name="connsiteX15" fmla="*/ 260458 w 746446"/>
                <a:gd name="connsiteY15" fmla="*/ 152018 h 324439"/>
                <a:gd name="connsiteX16" fmla="*/ 743058 w 746446"/>
                <a:gd name="connsiteY16" fmla="*/ 50418 h 32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6446" h="324439">
                  <a:moveTo>
                    <a:pt x="743058" y="50418"/>
                  </a:moveTo>
                  <a:cubicBezTo>
                    <a:pt x="776925" y="44597"/>
                    <a:pt x="547795" y="100160"/>
                    <a:pt x="463658" y="117093"/>
                  </a:cubicBezTo>
                  <a:cubicBezTo>
                    <a:pt x="379521" y="134026"/>
                    <a:pt x="256225" y="153606"/>
                    <a:pt x="238233" y="152018"/>
                  </a:cubicBezTo>
                  <a:cubicBezTo>
                    <a:pt x="220241" y="150431"/>
                    <a:pt x="307025" y="131910"/>
                    <a:pt x="355708" y="107568"/>
                  </a:cubicBezTo>
                  <a:cubicBezTo>
                    <a:pt x="404391" y="83226"/>
                    <a:pt x="512341" y="21843"/>
                    <a:pt x="530333" y="5968"/>
                  </a:cubicBezTo>
                  <a:cubicBezTo>
                    <a:pt x="548325" y="-9907"/>
                    <a:pt x="454133" y="10730"/>
                    <a:pt x="463658" y="12318"/>
                  </a:cubicBezTo>
                  <a:cubicBezTo>
                    <a:pt x="473183" y="13905"/>
                    <a:pt x="590129" y="10731"/>
                    <a:pt x="587483" y="15493"/>
                  </a:cubicBezTo>
                  <a:cubicBezTo>
                    <a:pt x="584837" y="20255"/>
                    <a:pt x="515516" y="13905"/>
                    <a:pt x="447783" y="40893"/>
                  </a:cubicBezTo>
                  <a:cubicBezTo>
                    <a:pt x="380050" y="67881"/>
                    <a:pt x="208600" y="159426"/>
                    <a:pt x="181083" y="177418"/>
                  </a:cubicBezTo>
                  <a:cubicBezTo>
                    <a:pt x="153566" y="195410"/>
                    <a:pt x="289033" y="138260"/>
                    <a:pt x="282683" y="148843"/>
                  </a:cubicBezTo>
                  <a:cubicBezTo>
                    <a:pt x="276333" y="159426"/>
                    <a:pt x="189550" y="211814"/>
                    <a:pt x="142983" y="240918"/>
                  </a:cubicBezTo>
                  <a:cubicBezTo>
                    <a:pt x="96416" y="270022"/>
                    <a:pt x="-21059" y="332993"/>
                    <a:pt x="3283" y="323468"/>
                  </a:cubicBezTo>
                  <a:cubicBezTo>
                    <a:pt x="27625" y="313943"/>
                    <a:pt x="248287" y="205993"/>
                    <a:pt x="289033" y="183768"/>
                  </a:cubicBezTo>
                  <a:cubicBezTo>
                    <a:pt x="329779" y="161543"/>
                    <a:pt x="243525" y="199114"/>
                    <a:pt x="247758" y="190118"/>
                  </a:cubicBezTo>
                  <a:cubicBezTo>
                    <a:pt x="251991" y="181122"/>
                    <a:pt x="312316" y="136143"/>
                    <a:pt x="314433" y="129793"/>
                  </a:cubicBezTo>
                  <a:cubicBezTo>
                    <a:pt x="316550" y="123443"/>
                    <a:pt x="192195" y="164718"/>
                    <a:pt x="260458" y="152018"/>
                  </a:cubicBezTo>
                  <a:cubicBezTo>
                    <a:pt x="328721" y="139318"/>
                    <a:pt x="709191" y="56239"/>
                    <a:pt x="743058" y="50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DA298829-EF65-4375-87E9-4C98779A581A}"/>
                </a:ext>
              </a:extLst>
            </p:cNvPr>
            <p:cNvSpPr/>
            <p:nvPr/>
          </p:nvSpPr>
          <p:spPr>
            <a:xfrm>
              <a:off x="4195874" y="5156326"/>
              <a:ext cx="535837" cy="245917"/>
            </a:xfrm>
            <a:custGeom>
              <a:avLst/>
              <a:gdLst>
                <a:gd name="connsiteX0" fmla="*/ 1476 w 535837"/>
                <a:gd name="connsiteY0" fmla="*/ 31624 h 245917"/>
                <a:gd name="connsiteX1" fmla="*/ 220551 w 535837"/>
                <a:gd name="connsiteY1" fmla="*/ 41149 h 245917"/>
                <a:gd name="connsiteX2" fmla="*/ 153876 w 535837"/>
                <a:gd name="connsiteY2" fmla="*/ 63374 h 245917"/>
                <a:gd name="connsiteX3" fmla="*/ 303101 w 535837"/>
                <a:gd name="connsiteY3" fmla="*/ 44324 h 245917"/>
                <a:gd name="connsiteX4" fmla="*/ 271351 w 535837"/>
                <a:gd name="connsiteY4" fmla="*/ 72899 h 245917"/>
                <a:gd name="connsiteX5" fmla="*/ 366601 w 535837"/>
                <a:gd name="connsiteY5" fmla="*/ 126874 h 245917"/>
                <a:gd name="connsiteX6" fmla="*/ 363426 w 535837"/>
                <a:gd name="connsiteY6" fmla="*/ 91949 h 245917"/>
                <a:gd name="connsiteX7" fmla="*/ 401526 w 535837"/>
                <a:gd name="connsiteY7" fmla="*/ 161799 h 245917"/>
                <a:gd name="connsiteX8" fmla="*/ 528526 w 535837"/>
                <a:gd name="connsiteY8" fmla="*/ 244349 h 245917"/>
                <a:gd name="connsiteX9" fmla="*/ 487251 w 535837"/>
                <a:gd name="connsiteY9" fmla="*/ 209424 h 245917"/>
                <a:gd name="connsiteX10" fmla="*/ 214201 w 535837"/>
                <a:gd name="connsiteY10" fmla="*/ 130049 h 245917"/>
                <a:gd name="connsiteX11" fmla="*/ 376126 w 535837"/>
                <a:gd name="connsiteY11" fmla="*/ 164974 h 245917"/>
                <a:gd name="connsiteX12" fmla="*/ 341201 w 535837"/>
                <a:gd name="connsiteY12" fmla="*/ 114174 h 245917"/>
                <a:gd name="connsiteX13" fmla="*/ 290401 w 535837"/>
                <a:gd name="connsiteY13" fmla="*/ 79249 h 245917"/>
                <a:gd name="connsiteX14" fmla="*/ 109426 w 535837"/>
                <a:gd name="connsiteY14" fmla="*/ 3049 h 245917"/>
                <a:gd name="connsiteX15" fmla="*/ 122126 w 535837"/>
                <a:gd name="connsiteY15" fmla="*/ 15749 h 245917"/>
                <a:gd name="connsiteX16" fmla="*/ 1476 w 535837"/>
                <a:gd name="connsiteY16" fmla="*/ 31624 h 24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35837" h="245917">
                  <a:moveTo>
                    <a:pt x="1476" y="31624"/>
                  </a:moveTo>
                  <a:cubicBezTo>
                    <a:pt x="17880" y="35857"/>
                    <a:pt x="195151" y="35857"/>
                    <a:pt x="220551" y="41149"/>
                  </a:cubicBezTo>
                  <a:cubicBezTo>
                    <a:pt x="245951" y="46441"/>
                    <a:pt x="140118" y="62845"/>
                    <a:pt x="153876" y="63374"/>
                  </a:cubicBezTo>
                  <a:cubicBezTo>
                    <a:pt x="167634" y="63903"/>
                    <a:pt x="283522" y="42737"/>
                    <a:pt x="303101" y="44324"/>
                  </a:cubicBezTo>
                  <a:cubicBezTo>
                    <a:pt x="322680" y="45911"/>
                    <a:pt x="260768" y="59141"/>
                    <a:pt x="271351" y="72899"/>
                  </a:cubicBezTo>
                  <a:cubicBezTo>
                    <a:pt x="281934" y="86657"/>
                    <a:pt x="351255" y="123699"/>
                    <a:pt x="366601" y="126874"/>
                  </a:cubicBezTo>
                  <a:cubicBezTo>
                    <a:pt x="381947" y="130049"/>
                    <a:pt x="357605" y="86128"/>
                    <a:pt x="363426" y="91949"/>
                  </a:cubicBezTo>
                  <a:cubicBezTo>
                    <a:pt x="369247" y="97770"/>
                    <a:pt x="374009" y="136399"/>
                    <a:pt x="401526" y="161799"/>
                  </a:cubicBezTo>
                  <a:cubicBezTo>
                    <a:pt x="429043" y="187199"/>
                    <a:pt x="514239" y="236412"/>
                    <a:pt x="528526" y="244349"/>
                  </a:cubicBezTo>
                  <a:cubicBezTo>
                    <a:pt x="542813" y="252286"/>
                    <a:pt x="539639" y="228474"/>
                    <a:pt x="487251" y="209424"/>
                  </a:cubicBezTo>
                  <a:cubicBezTo>
                    <a:pt x="434864" y="190374"/>
                    <a:pt x="232722" y="137457"/>
                    <a:pt x="214201" y="130049"/>
                  </a:cubicBezTo>
                  <a:cubicBezTo>
                    <a:pt x="195680" y="122641"/>
                    <a:pt x="354959" y="167620"/>
                    <a:pt x="376126" y="164974"/>
                  </a:cubicBezTo>
                  <a:cubicBezTo>
                    <a:pt x="397293" y="162328"/>
                    <a:pt x="355488" y="128461"/>
                    <a:pt x="341201" y="114174"/>
                  </a:cubicBezTo>
                  <a:cubicBezTo>
                    <a:pt x="326914" y="99887"/>
                    <a:pt x="329030" y="97770"/>
                    <a:pt x="290401" y="79249"/>
                  </a:cubicBezTo>
                  <a:cubicBezTo>
                    <a:pt x="251772" y="60728"/>
                    <a:pt x="109426" y="3049"/>
                    <a:pt x="109426" y="3049"/>
                  </a:cubicBezTo>
                  <a:cubicBezTo>
                    <a:pt x="81380" y="-7534"/>
                    <a:pt x="133768" y="12574"/>
                    <a:pt x="122126" y="15749"/>
                  </a:cubicBezTo>
                  <a:cubicBezTo>
                    <a:pt x="110484" y="18924"/>
                    <a:pt x="-14928" y="27391"/>
                    <a:pt x="1476" y="316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73C713EA-4F10-709D-A096-AFFE6B378BA7}"/>
                </a:ext>
              </a:extLst>
            </p:cNvPr>
            <p:cNvSpPr/>
            <p:nvPr/>
          </p:nvSpPr>
          <p:spPr>
            <a:xfrm>
              <a:off x="4596849" y="5374643"/>
              <a:ext cx="224485" cy="492830"/>
            </a:xfrm>
            <a:custGeom>
              <a:avLst/>
              <a:gdLst>
                <a:gd name="connsiteX0" fmla="*/ 551 w 224485"/>
                <a:gd name="connsiteY0" fmla="*/ 632 h 492830"/>
                <a:gd name="connsiteX1" fmla="*/ 124376 w 224485"/>
                <a:gd name="connsiteY1" fmla="*/ 70482 h 492830"/>
                <a:gd name="connsiteX2" fmla="*/ 175176 w 224485"/>
                <a:gd name="connsiteY2" fmla="*/ 105407 h 492830"/>
                <a:gd name="connsiteX3" fmla="*/ 178351 w 224485"/>
                <a:gd name="connsiteY3" fmla="*/ 95882 h 492830"/>
                <a:gd name="connsiteX4" fmla="*/ 206926 w 224485"/>
                <a:gd name="connsiteY4" fmla="*/ 178432 h 492830"/>
                <a:gd name="connsiteX5" fmla="*/ 210101 w 224485"/>
                <a:gd name="connsiteY5" fmla="*/ 140332 h 492830"/>
                <a:gd name="connsiteX6" fmla="*/ 222801 w 224485"/>
                <a:gd name="connsiteY6" fmla="*/ 295907 h 492830"/>
                <a:gd name="connsiteX7" fmla="*/ 194226 w 224485"/>
                <a:gd name="connsiteY7" fmla="*/ 197482 h 492830"/>
                <a:gd name="connsiteX8" fmla="*/ 222801 w 224485"/>
                <a:gd name="connsiteY8" fmla="*/ 308607 h 492830"/>
                <a:gd name="connsiteX9" fmla="*/ 219626 w 224485"/>
                <a:gd name="connsiteY9" fmla="*/ 445132 h 492830"/>
                <a:gd name="connsiteX10" fmla="*/ 206926 w 224485"/>
                <a:gd name="connsiteY10" fmla="*/ 397507 h 492830"/>
                <a:gd name="connsiteX11" fmla="*/ 194226 w 224485"/>
                <a:gd name="connsiteY11" fmla="*/ 461007 h 492830"/>
                <a:gd name="connsiteX12" fmla="*/ 194226 w 224485"/>
                <a:gd name="connsiteY12" fmla="*/ 416557 h 492830"/>
                <a:gd name="connsiteX13" fmla="*/ 140251 w 224485"/>
                <a:gd name="connsiteY13" fmla="*/ 492757 h 492830"/>
                <a:gd name="connsiteX14" fmla="*/ 191051 w 224485"/>
                <a:gd name="connsiteY14" fmla="*/ 429257 h 492830"/>
                <a:gd name="connsiteX15" fmla="*/ 213276 w 224485"/>
                <a:gd name="connsiteY15" fmla="*/ 362582 h 492830"/>
                <a:gd name="connsiteX16" fmla="*/ 210101 w 224485"/>
                <a:gd name="connsiteY16" fmla="*/ 162557 h 492830"/>
                <a:gd name="connsiteX17" fmla="*/ 159301 w 224485"/>
                <a:gd name="connsiteY17" fmla="*/ 73657 h 492830"/>
                <a:gd name="connsiteX18" fmla="*/ 178351 w 224485"/>
                <a:gd name="connsiteY18" fmla="*/ 114932 h 492830"/>
                <a:gd name="connsiteX19" fmla="*/ 551 w 224485"/>
                <a:gd name="connsiteY19" fmla="*/ 632 h 49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4485" h="492830">
                  <a:moveTo>
                    <a:pt x="551" y="632"/>
                  </a:moveTo>
                  <a:cubicBezTo>
                    <a:pt x="-8445" y="-6776"/>
                    <a:pt x="95272" y="53019"/>
                    <a:pt x="124376" y="70482"/>
                  </a:cubicBezTo>
                  <a:cubicBezTo>
                    <a:pt x="153480" y="87945"/>
                    <a:pt x="175176" y="105407"/>
                    <a:pt x="175176" y="105407"/>
                  </a:cubicBezTo>
                  <a:cubicBezTo>
                    <a:pt x="184172" y="109640"/>
                    <a:pt x="173059" y="83711"/>
                    <a:pt x="178351" y="95882"/>
                  </a:cubicBezTo>
                  <a:cubicBezTo>
                    <a:pt x="183643" y="108053"/>
                    <a:pt x="201634" y="171024"/>
                    <a:pt x="206926" y="178432"/>
                  </a:cubicBezTo>
                  <a:cubicBezTo>
                    <a:pt x="212218" y="185840"/>
                    <a:pt x="207455" y="120753"/>
                    <a:pt x="210101" y="140332"/>
                  </a:cubicBezTo>
                  <a:cubicBezTo>
                    <a:pt x="212747" y="159911"/>
                    <a:pt x="225447" y="286382"/>
                    <a:pt x="222801" y="295907"/>
                  </a:cubicBezTo>
                  <a:cubicBezTo>
                    <a:pt x="220155" y="305432"/>
                    <a:pt x="194226" y="195365"/>
                    <a:pt x="194226" y="197482"/>
                  </a:cubicBezTo>
                  <a:cubicBezTo>
                    <a:pt x="194226" y="199599"/>
                    <a:pt x="218568" y="267332"/>
                    <a:pt x="222801" y="308607"/>
                  </a:cubicBezTo>
                  <a:cubicBezTo>
                    <a:pt x="227034" y="349882"/>
                    <a:pt x="222272" y="430315"/>
                    <a:pt x="219626" y="445132"/>
                  </a:cubicBezTo>
                  <a:cubicBezTo>
                    <a:pt x="216980" y="459949"/>
                    <a:pt x="211159" y="394861"/>
                    <a:pt x="206926" y="397507"/>
                  </a:cubicBezTo>
                  <a:cubicBezTo>
                    <a:pt x="202693" y="400153"/>
                    <a:pt x="196343" y="457832"/>
                    <a:pt x="194226" y="461007"/>
                  </a:cubicBezTo>
                  <a:cubicBezTo>
                    <a:pt x="192109" y="464182"/>
                    <a:pt x="203222" y="411265"/>
                    <a:pt x="194226" y="416557"/>
                  </a:cubicBezTo>
                  <a:cubicBezTo>
                    <a:pt x="185230" y="421849"/>
                    <a:pt x="140780" y="490640"/>
                    <a:pt x="140251" y="492757"/>
                  </a:cubicBezTo>
                  <a:cubicBezTo>
                    <a:pt x="139722" y="494874"/>
                    <a:pt x="178880" y="450953"/>
                    <a:pt x="191051" y="429257"/>
                  </a:cubicBezTo>
                  <a:cubicBezTo>
                    <a:pt x="203222" y="407561"/>
                    <a:pt x="210101" y="407032"/>
                    <a:pt x="213276" y="362582"/>
                  </a:cubicBezTo>
                  <a:cubicBezTo>
                    <a:pt x="216451" y="318132"/>
                    <a:pt x="219097" y="210711"/>
                    <a:pt x="210101" y="162557"/>
                  </a:cubicBezTo>
                  <a:cubicBezTo>
                    <a:pt x="201105" y="114403"/>
                    <a:pt x="164593" y="81594"/>
                    <a:pt x="159301" y="73657"/>
                  </a:cubicBezTo>
                  <a:cubicBezTo>
                    <a:pt x="154009" y="65720"/>
                    <a:pt x="202164" y="127103"/>
                    <a:pt x="178351" y="114932"/>
                  </a:cubicBezTo>
                  <a:cubicBezTo>
                    <a:pt x="154539" y="102761"/>
                    <a:pt x="9547" y="8040"/>
                    <a:pt x="551" y="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5CAFDDDC-6093-8BF2-5C89-425733EFCDD9}"/>
                </a:ext>
              </a:extLst>
            </p:cNvPr>
            <p:cNvSpPr/>
            <p:nvPr/>
          </p:nvSpPr>
          <p:spPr>
            <a:xfrm>
              <a:off x="4098912" y="5374189"/>
              <a:ext cx="638200" cy="548126"/>
            </a:xfrm>
            <a:custGeom>
              <a:avLst/>
              <a:gdLst>
                <a:gd name="connsiteX0" fmla="*/ 13 w 638200"/>
                <a:gd name="connsiteY0" fmla="*/ 20136 h 548126"/>
                <a:gd name="connsiteX1" fmla="*/ 193688 w 638200"/>
                <a:gd name="connsiteY1" fmla="*/ 26486 h 548126"/>
                <a:gd name="connsiteX2" fmla="*/ 336563 w 638200"/>
                <a:gd name="connsiteY2" fmla="*/ 74111 h 548126"/>
                <a:gd name="connsiteX3" fmla="*/ 190513 w 638200"/>
                <a:gd name="connsiteY3" fmla="*/ 10611 h 548126"/>
                <a:gd name="connsiteX4" fmla="*/ 438163 w 638200"/>
                <a:gd name="connsiteY4" fmla="*/ 70936 h 548126"/>
                <a:gd name="connsiteX5" fmla="*/ 400063 w 638200"/>
                <a:gd name="connsiteY5" fmla="*/ 64586 h 548126"/>
                <a:gd name="connsiteX6" fmla="*/ 523888 w 638200"/>
                <a:gd name="connsiteY6" fmla="*/ 150311 h 548126"/>
                <a:gd name="connsiteX7" fmla="*/ 501663 w 638200"/>
                <a:gd name="connsiteY7" fmla="*/ 121736 h 548126"/>
                <a:gd name="connsiteX8" fmla="*/ 568338 w 638200"/>
                <a:gd name="connsiteY8" fmla="*/ 213811 h 548126"/>
                <a:gd name="connsiteX9" fmla="*/ 520713 w 638200"/>
                <a:gd name="connsiteY9" fmla="*/ 178886 h 548126"/>
                <a:gd name="connsiteX10" fmla="*/ 571513 w 638200"/>
                <a:gd name="connsiteY10" fmla="*/ 255086 h 548126"/>
                <a:gd name="connsiteX11" fmla="*/ 581038 w 638200"/>
                <a:gd name="connsiteY11" fmla="*/ 309061 h 548126"/>
                <a:gd name="connsiteX12" fmla="*/ 590563 w 638200"/>
                <a:gd name="connsiteY12" fmla="*/ 350336 h 548126"/>
                <a:gd name="connsiteX13" fmla="*/ 593738 w 638200"/>
                <a:gd name="connsiteY13" fmla="*/ 343986 h 548126"/>
                <a:gd name="connsiteX14" fmla="*/ 596913 w 638200"/>
                <a:gd name="connsiteY14" fmla="*/ 401136 h 548126"/>
                <a:gd name="connsiteX15" fmla="*/ 615963 w 638200"/>
                <a:gd name="connsiteY15" fmla="*/ 547186 h 548126"/>
                <a:gd name="connsiteX16" fmla="*/ 638188 w 638200"/>
                <a:gd name="connsiteY16" fmla="*/ 464636 h 548126"/>
                <a:gd name="connsiteX17" fmla="*/ 612788 w 638200"/>
                <a:gd name="connsiteY17" fmla="*/ 480511 h 548126"/>
                <a:gd name="connsiteX18" fmla="*/ 549288 w 638200"/>
                <a:gd name="connsiteY18" fmla="*/ 185236 h 548126"/>
                <a:gd name="connsiteX19" fmla="*/ 476263 w 638200"/>
                <a:gd name="connsiteY19" fmla="*/ 109036 h 548126"/>
                <a:gd name="connsiteX20" fmla="*/ 377838 w 638200"/>
                <a:gd name="connsiteY20" fmla="*/ 55061 h 548126"/>
                <a:gd name="connsiteX21" fmla="*/ 450863 w 638200"/>
                <a:gd name="connsiteY21" fmla="*/ 93161 h 548126"/>
                <a:gd name="connsiteX22" fmla="*/ 234963 w 638200"/>
                <a:gd name="connsiteY22" fmla="*/ 4261 h 548126"/>
                <a:gd name="connsiteX23" fmla="*/ 298463 w 638200"/>
                <a:gd name="connsiteY23" fmla="*/ 13786 h 548126"/>
                <a:gd name="connsiteX24" fmla="*/ 184163 w 638200"/>
                <a:gd name="connsiteY24" fmla="*/ 10611 h 548126"/>
                <a:gd name="connsiteX25" fmla="*/ 13 w 638200"/>
                <a:gd name="connsiteY25" fmla="*/ 20136 h 54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8200" h="548126">
                  <a:moveTo>
                    <a:pt x="13" y="20136"/>
                  </a:moveTo>
                  <a:cubicBezTo>
                    <a:pt x="1601" y="22782"/>
                    <a:pt x="137596" y="17490"/>
                    <a:pt x="193688" y="26486"/>
                  </a:cubicBezTo>
                  <a:cubicBezTo>
                    <a:pt x="249780" y="35482"/>
                    <a:pt x="337092" y="76757"/>
                    <a:pt x="336563" y="74111"/>
                  </a:cubicBezTo>
                  <a:cubicBezTo>
                    <a:pt x="336034" y="71465"/>
                    <a:pt x="173580" y="11140"/>
                    <a:pt x="190513" y="10611"/>
                  </a:cubicBezTo>
                  <a:cubicBezTo>
                    <a:pt x="207446" y="10082"/>
                    <a:pt x="403238" y="61940"/>
                    <a:pt x="438163" y="70936"/>
                  </a:cubicBezTo>
                  <a:cubicBezTo>
                    <a:pt x="473088" y="79932"/>
                    <a:pt x="385776" y="51357"/>
                    <a:pt x="400063" y="64586"/>
                  </a:cubicBezTo>
                  <a:cubicBezTo>
                    <a:pt x="414351" y="77815"/>
                    <a:pt x="506955" y="140786"/>
                    <a:pt x="523888" y="150311"/>
                  </a:cubicBezTo>
                  <a:cubicBezTo>
                    <a:pt x="540821" y="159836"/>
                    <a:pt x="494255" y="111153"/>
                    <a:pt x="501663" y="121736"/>
                  </a:cubicBezTo>
                  <a:cubicBezTo>
                    <a:pt x="509071" y="132319"/>
                    <a:pt x="565163" y="204286"/>
                    <a:pt x="568338" y="213811"/>
                  </a:cubicBezTo>
                  <a:cubicBezTo>
                    <a:pt x="571513" y="223336"/>
                    <a:pt x="520184" y="172007"/>
                    <a:pt x="520713" y="178886"/>
                  </a:cubicBezTo>
                  <a:cubicBezTo>
                    <a:pt x="521242" y="185765"/>
                    <a:pt x="561459" y="233390"/>
                    <a:pt x="571513" y="255086"/>
                  </a:cubicBezTo>
                  <a:cubicBezTo>
                    <a:pt x="581567" y="276782"/>
                    <a:pt x="577863" y="293186"/>
                    <a:pt x="581038" y="309061"/>
                  </a:cubicBezTo>
                  <a:cubicBezTo>
                    <a:pt x="584213" y="324936"/>
                    <a:pt x="588446" y="344515"/>
                    <a:pt x="590563" y="350336"/>
                  </a:cubicBezTo>
                  <a:cubicBezTo>
                    <a:pt x="592680" y="356157"/>
                    <a:pt x="592680" y="335519"/>
                    <a:pt x="593738" y="343986"/>
                  </a:cubicBezTo>
                  <a:cubicBezTo>
                    <a:pt x="594796" y="352453"/>
                    <a:pt x="593209" y="367269"/>
                    <a:pt x="596913" y="401136"/>
                  </a:cubicBezTo>
                  <a:cubicBezTo>
                    <a:pt x="600617" y="435003"/>
                    <a:pt x="609084" y="536603"/>
                    <a:pt x="615963" y="547186"/>
                  </a:cubicBezTo>
                  <a:cubicBezTo>
                    <a:pt x="622842" y="557769"/>
                    <a:pt x="638717" y="475748"/>
                    <a:pt x="638188" y="464636"/>
                  </a:cubicBezTo>
                  <a:cubicBezTo>
                    <a:pt x="637659" y="453524"/>
                    <a:pt x="627605" y="527078"/>
                    <a:pt x="612788" y="480511"/>
                  </a:cubicBezTo>
                  <a:cubicBezTo>
                    <a:pt x="597971" y="433944"/>
                    <a:pt x="572042" y="247149"/>
                    <a:pt x="549288" y="185236"/>
                  </a:cubicBezTo>
                  <a:cubicBezTo>
                    <a:pt x="526534" y="123324"/>
                    <a:pt x="504838" y="130732"/>
                    <a:pt x="476263" y="109036"/>
                  </a:cubicBezTo>
                  <a:cubicBezTo>
                    <a:pt x="447688" y="87340"/>
                    <a:pt x="382071" y="57707"/>
                    <a:pt x="377838" y="55061"/>
                  </a:cubicBezTo>
                  <a:cubicBezTo>
                    <a:pt x="373605" y="52415"/>
                    <a:pt x="474675" y="101628"/>
                    <a:pt x="450863" y="93161"/>
                  </a:cubicBezTo>
                  <a:cubicBezTo>
                    <a:pt x="427051" y="84694"/>
                    <a:pt x="260363" y="17490"/>
                    <a:pt x="234963" y="4261"/>
                  </a:cubicBezTo>
                  <a:cubicBezTo>
                    <a:pt x="209563" y="-8968"/>
                    <a:pt x="306930" y="12728"/>
                    <a:pt x="298463" y="13786"/>
                  </a:cubicBezTo>
                  <a:cubicBezTo>
                    <a:pt x="289996" y="14844"/>
                    <a:pt x="229142" y="6907"/>
                    <a:pt x="184163" y="10611"/>
                  </a:cubicBezTo>
                  <a:cubicBezTo>
                    <a:pt x="139184" y="14315"/>
                    <a:pt x="-1575" y="17490"/>
                    <a:pt x="13" y="20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05623C42-1826-6745-1553-510B9AFA2AF7}"/>
                </a:ext>
              </a:extLst>
            </p:cNvPr>
            <p:cNvSpPr/>
            <p:nvPr/>
          </p:nvSpPr>
          <p:spPr>
            <a:xfrm>
              <a:off x="5401867" y="5520389"/>
              <a:ext cx="634208" cy="226829"/>
            </a:xfrm>
            <a:custGeom>
              <a:avLst/>
              <a:gdLst>
                <a:gd name="connsiteX0" fmla="*/ 1983 w 634208"/>
                <a:gd name="connsiteY0" fmla="*/ 226361 h 226829"/>
                <a:gd name="connsiteX1" fmla="*/ 224233 w 634208"/>
                <a:gd name="connsiteY1" fmla="*/ 73961 h 226829"/>
                <a:gd name="connsiteX2" fmla="*/ 157558 w 634208"/>
                <a:gd name="connsiteY2" fmla="*/ 99361 h 226829"/>
                <a:gd name="connsiteX3" fmla="*/ 351233 w 634208"/>
                <a:gd name="connsiteY3" fmla="*/ 35861 h 226829"/>
                <a:gd name="connsiteX4" fmla="*/ 297258 w 634208"/>
                <a:gd name="connsiteY4" fmla="*/ 48561 h 226829"/>
                <a:gd name="connsiteX5" fmla="*/ 475058 w 634208"/>
                <a:gd name="connsiteY5" fmla="*/ 32686 h 226829"/>
                <a:gd name="connsiteX6" fmla="*/ 633808 w 634208"/>
                <a:gd name="connsiteY6" fmla="*/ 32686 h 226829"/>
                <a:gd name="connsiteX7" fmla="*/ 513158 w 634208"/>
                <a:gd name="connsiteY7" fmla="*/ 16811 h 226829"/>
                <a:gd name="connsiteX8" fmla="*/ 294083 w 634208"/>
                <a:gd name="connsiteY8" fmla="*/ 13636 h 226829"/>
                <a:gd name="connsiteX9" fmla="*/ 303608 w 634208"/>
                <a:gd name="connsiteY9" fmla="*/ 936 h 226829"/>
                <a:gd name="connsiteX10" fmla="*/ 275033 w 634208"/>
                <a:gd name="connsiteY10" fmla="*/ 42211 h 226829"/>
                <a:gd name="connsiteX11" fmla="*/ 227408 w 634208"/>
                <a:gd name="connsiteY11" fmla="*/ 13636 h 226829"/>
                <a:gd name="connsiteX12" fmla="*/ 236933 w 634208"/>
                <a:gd name="connsiteY12" fmla="*/ 42211 h 226829"/>
                <a:gd name="connsiteX13" fmla="*/ 144858 w 634208"/>
                <a:gd name="connsiteY13" fmla="*/ 77136 h 226829"/>
                <a:gd name="connsiteX14" fmla="*/ 125808 w 634208"/>
                <a:gd name="connsiteY14" fmla="*/ 64436 h 226829"/>
                <a:gd name="connsiteX15" fmla="*/ 135333 w 634208"/>
                <a:gd name="connsiteY15" fmla="*/ 86661 h 226829"/>
                <a:gd name="connsiteX16" fmla="*/ 100408 w 634208"/>
                <a:gd name="connsiteY16" fmla="*/ 108886 h 226829"/>
                <a:gd name="connsiteX17" fmla="*/ 113108 w 634208"/>
                <a:gd name="connsiteY17" fmla="*/ 121586 h 226829"/>
                <a:gd name="connsiteX18" fmla="*/ 1983 w 634208"/>
                <a:gd name="connsiteY18" fmla="*/ 226361 h 226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34208" h="226829">
                  <a:moveTo>
                    <a:pt x="1983" y="226361"/>
                  </a:moveTo>
                  <a:cubicBezTo>
                    <a:pt x="20504" y="218424"/>
                    <a:pt x="198304" y="95128"/>
                    <a:pt x="224233" y="73961"/>
                  </a:cubicBezTo>
                  <a:cubicBezTo>
                    <a:pt x="250162" y="52794"/>
                    <a:pt x="136391" y="105711"/>
                    <a:pt x="157558" y="99361"/>
                  </a:cubicBezTo>
                  <a:cubicBezTo>
                    <a:pt x="178725" y="93011"/>
                    <a:pt x="327950" y="44328"/>
                    <a:pt x="351233" y="35861"/>
                  </a:cubicBezTo>
                  <a:cubicBezTo>
                    <a:pt x="374516" y="27394"/>
                    <a:pt x="276621" y="49090"/>
                    <a:pt x="297258" y="48561"/>
                  </a:cubicBezTo>
                  <a:cubicBezTo>
                    <a:pt x="317895" y="48032"/>
                    <a:pt x="418966" y="35332"/>
                    <a:pt x="475058" y="32686"/>
                  </a:cubicBezTo>
                  <a:cubicBezTo>
                    <a:pt x="531150" y="30040"/>
                    <a:pt x="627458" y="35332"/>
                    <a:pt x="633808" y="32686"/>
                  </a:cubicBezTo>
                  <a:cubicBezTo>
                    <a:pt x="640158" y="30040"/>
                    <a:pt x="569779" y="19986"/>
                    <a:pt x="513158" y="16811"/>
                  </a:cubicBezTo>
                  <a:cubicBezTo>
                    <a:pt x="456537" y="13636"/>
                    <a:pt x="329008" y="16282"/>
                    <a:pt x="294083" y="13636"/>
                  </a:cubicBezTo>
                  <a:cubicBezTo>
                    <a:pt x="259158" y="10990"/>
                    <a:pt x="306783" y="-3826"/>
                    <a:pt x="303608" y="936"/>
                  </a:cubicBezTo>
                  <a:cubicBezTo>
                    <a:pt x="300433" y="5698"/>
                    <a:pt x="287733" y="40094"/>
                    <a:pt x="275033" y="42211"/>
                  </a:cubicBezTo>
                  <a:cubicBezTo>
                    <a:pt x="262333" y="44328"/>
                    <a:pt x="233758" y="13636"/>
                    <a:pt x="227408" y="13636"/>
                  </a:cubicBezTo>
                  <a:cubicBezTo>
                    <a:pt x="221058" y="13636"/>
                    <a:pt x="250691" y="31628"/>
                    <a:pt x="236933" y="42211"/>
                  </a:cubicBezTo>
                  <a:cubicBezTo>
                    <a:pt x="223175" y="52794"/>
                    <a:pt x="144858" y="77136"/>
                    <a:pt x="144858" y="77136"/>
                  </a:cubicBezTo>
                  <a:cubicBezTo>
                    <a:pt x="126337" y="80840"/>
                    <a:pt x="127395" y="62849"/>
                    <a:pt x="125808" y="64436"/>
                  </a:cubicBezTo>
                  <a:cubicBezTo>
                    <a:pt x="124221" y="66023"/>
                    <a:pt x="139566" y="79253"/>
                    <a:pt x="135333" y="86661"/>
                  </a:cubicBezTo>
                  <a:cubicBezTo>
                    <a:pt x="131100" y="94069"/>
                    <a:pt x="100408" y="108886"/>
                    <a:pt x="100408" y="108886"/>
                  </a:cubicBezTo>
                  <a:cubicBezTo>
                    <a:pt x="96704" y="114707"/>
                    <a:pt x="125808" y="104123"/>
                    <a:pt x="113108" y="121586"/>
                  </a:cubicBezTo>
                  <a:cubicBezTo>
                    <a:pt x="100408" y="139048"/>
                    <a:pt x="-16538" y="234298"/>
                    <a:pt x="1983" y="226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3FFAF70C-94BE-AE94-FE3A-F0680B00C252}"/>
                </a:ext>
              </a:extLst>
            </p:cNvPr>
            <p:cNvSpPr/>
            <p:nvPr/>
          </p:nvSpPr>
          <p:spPr>
            <a:xfrm>
              <a:off x="5961399" y="5548376"/>
              <a:ext cx="350769" cy="275273"/>
            </a:xfrm>
            <a:custGeom>
              <a:avLst/>
              <a:gdLst>
                <a:gd name="connsiteX0" fmla="*/ 1251 w 350769"/>
                <a:gd name="connsiteY0" fmla="*/ 1524 h 275273"/>
                <a:gd name="connsiteX1" fmla="*/ 96501 w 350769"/>
                <a:gd name="connsiteY1" fmla="*/ 23749 h 275273"/>
                <a:gd name="connsiteX2" fmla="*/ 166351 w 350769"/>
                <a:gd name="connsiteY2" fmla="*/ 68199 h 275273"/>
                <a:gd name="connsiteX3" fmla="*/ 115551 w 350769"/>
                <a:gd name="connsiteY3" fmla="*/ 45974 h 275273"/>
                <a:gd name="connsiteX4" fmla="*/ 226676 w 350769"/>
                <a:gd name="connsiteY4" fmla="*/ 138049 h 275273"/>
                <a:gd name="connsiteX5" fmla="*/ 213976 w 350769"/>
                <a:gd name="connsiteY5" fmla="*/ 115824 h 275273"/>
                <a:gd name="connsiteX6" fmla="*/ 280651 w 350769"/>
                <a:gd name="connsiteY6" fmla="*/ 172974 h 275273"/>
                <a:gd name="connsiteX7" fmla="*/ 248901 w 350769"/>
                <a:gd name="connsiteY7" fmla="*/ 169799 h 275273"/>
                <a:gd name="connsiteX8" fmla="*/ 325101 w 350769"/>
                <a:gd name="connsiteY8" fmla="*/ 236474 h 275273"/>
                <a:gd name="connsiteX9" fmla="*/ 350501 w 350769"/>
                <a:gd name="connsiteY9" fmla="*/ 274574 h 275273"/>
                <a:gd name="connsiteX10" fmla="*/ 312401 w 350769"/>
                <a:gd name="connsiteY10" fmla="*/ 204724 h 275273"/>
                <a:gd name="connsiteX11" fmla="*/ 267951 w 350769"/>
                <a:gd name="connsiteY11" fmla="*/ 131699 h 275273"/>
                <a:gd name="connsiteX12" fmla="*/ 283826 w 350769"/>
                <a:gd name="connsiteY12" fmla="*/ 153924 h 275273"/>
                <a:gd name="connsiteX13" fmla="*/ 198101 w 350769"/>
                <a:gd name="connsiteY13" fmla="*/ 93599 h 275273"/>
                <a:gd name="connsiteX14" fmla="*/ 128251 w 350769"/>
                <a:gd name="connsiteY14" fmla="*/ 33274 h 275273"/>
                <a:gd name="connsiteX15" fmla="*/ 169526 w 350769"/>
                <a:gd name="connsiteY15" fmla="*/ 65024 h 275273"/>
                <a:gd name="connsiteX16" fmla="*/ 1251 w 350769"/>
                <a:gd name="connsiteY16" fmla="*/ 1524 h 27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0769" h="275273">
                  <a:moveTo>
                    <a:pt x="1251" y="1524"/>
                  </a:moveTo>
                  <a:cubicBezTo>
                    <a:pt x="-10920" y="-5355"/>
                    <a:pt x="68984" y="12637"/>
                    <a:pt x="96501" y="23749"/>
                  </a:cubicBezTo>
                  <a:cubicBezTo>
                    <a:pt x="124018" y="34861"/>
                    <a:pt x="163176" y="64495"/>
                    <a:pt x="166351" y="68199"/>
                  </a:cubicBezTo>
                  <a:cubicBezTo>
                    <a:pt x="169526" y="71903"/>
                    <a:pt x="105497" y="34332"/>
                    <a:pt x="115551" y="45974"/>
                  </a:cubicBezTo>
                  <a:cubicBezTo>
                    <a:pt x="125605" y="57616"/>
                    <a:pt x="210272" y="126407"/>
                    <a:pt x="226676" y="138049"/>
                  </a:cubicBezTo>
                  <a:cubicBezTo>
                    <a:pt x="243080" y="149691"/>
                    <a:pt x="204980" y="110003"/>
                    <a:pt x="213976" y="115824"/>
                  </a:cubicBezTo>
                  <a:cubicBezTo>
                    <a:pt x="222972" y="121645"/>
                    <a:pt x="274830" y="163978"/>
                    <a:pt x="280651" y="172974"/>
                  </a:cubicBezTo>
                  <a:cubicBezTo>
                    <a:pt x="286472" y="181970"/>
                    <a:pt x="241493" y="159216"/>
                    <a:pt x="248901" y="169799"/>
                  </a:cubicBezTo>
                  <a:cubicBezTo>
                    <a:pt x="256309" y="180382"/>
                    <a:pt x="308168" y="219012"/>
                    <a:pt x="325101" y="236474"/>
                  </a:cubicBezTo>
                  <a:cubicBezTo>
                    <a:pt x="342034" y="253936"/>
                    <a:pt x="352618" y="279866"/>
                    <a:pt x="350501" y="274574"/>
                  </a:cubicBezTo>
                  <a:cubicBezTo>
                    <a:pt x="348384" y="269282"/>
                    <a:pt x="326159" y="228536"/>
                    <a:pt x="312401" y="204724"/>
                  </a:cubicBezTo>
                  <a:cubicBezTo>
                    <a:pt x="298643" y="180912"/>
                    <a:pt x="272714" y="140166"/>
                    <a:pt x="267951" y="131699"/>
                  </a:cubicBezTo>
                  <a:cubicBezTo>
                    <a:pt x="263188" y="123232"/>
                    <a:pt x="295468" y="160274"/>
                    <a:pt x="283826" y="153924"/>
                  </a:cubicBezTo>
                  <a:cubicBezTo>
                    <a:pt x="272184" y="147574"/>
                    <a:pt x="224030" y="113707"/>
                    <a:pt x="198101" y="93599"/>
                  </a:cubicBezTo>
                  <a:cubicBezTo>
                    <a:pt x="172172" y="73491"/>
                    <a:pt x="133013" y="38036"/>
                    <a:pt x="128251" y="33274"/>
                  </a:cubicBezTo>
                  <a:cubicBezTo>
                    <a:pt x="123489" y="28512"/>
                    <a:pt x="183284" y="69786"/>
                    <a:pt x="169526" y="65024"/>
                  </a:cubicBezTo>
                  <a:cubicBezTo>
                    <a:pt x="155768" y="60262"/>
                    <a:pt x="13422" y="8403"/>
                    <a:pt x="1251" y="1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ED18ED01-FE99-A99D-8FA2-CA6C227FF60F}"/>
                </a:ext>
              </a:extLst>
            </p:cNvPr>
            <p:cNvSpPr/>
            <p:nvPr/>
          </p:nvSpPr>
          <p:spPr>
            <a:xfrm>
              <a:off x="5456381" y="5571799"/>
              <a:ext cx="414530" cy="273381"/>
            </a:xfrm>
            <a:custGeom>
              <a:avLst/>
              <a:gdLst>
                <a:gd name="connsiteX0" fmla="*/ 414194 w 414530"/>
                <a:gd name="connsiteY0" fmla="*/ 326 h 273381"/>
                <a:gd name="connsiteX1" fmla="*/ 182419 w 414530"/>
                <a:gd name="connsiteY1" fmla="*/ 89226 h 273381"/>
                <a:gd name="connsiteX2" fmla="*/ 207819 w 414530"/>
                <a:gd name="connsiteY2" fmla="*/ 73351 h 273381"/>
                <a:gd name="connsiteX3" fmla="*/ 74469 w 414530"/>
                <a:gd name="connsiteY3" fmla="*/ 165426 h 273381"/>
                <a:gd name="connsiteX4" fmla="*/ 112569 w 414530"/>
                <a:gd name="connsiteY4" fmla="*/ 136851 h 273381"/>
                <a:gd name="connsiteX5" fmla="*/ 30019 w 414530"/>
                <a:gd name="connsiteY5" fmla="*/ 213051 h 273381"/>
                <a:gd name="connsiteX6" fmla="*/ 1444 w 414530"/>
                <a:gd name="connsiteY6" fmla="*/ 273376 h 273381"/>
                <a:gd name="connsiteX7" fmla="*/ 10969 w 414530"/>
                <a:gd name="connsiteY7" fmla="*/ 209876 h 273381"/>
                <a:gd name="connsiteX8" fmla="*/ 68119 w 414530"/>
                <a:gd name="connsiteY8" fmla="*/ 146376 h 273381"/>
                <a:gd name="connsiteX9" fmla="*/ 58594 w 414530"/>
                <a:gd name="connsiteY9" fmla="*/ 184476 h 273381"/>
                <a:gd name="connsiteX10" fmla="*/ 150669 w 414530"/>
                <a:gd name="connsiteY10" fmla="*/ 92401 h 273381"/>
                <a:gd name="connsiteX11" fmla="*/ 153844 w 414530"/>
                <a:gd name="connsiteY11" fmla="*/ 89226 h 273381"/>
                <a:gd name="connsiteX12" fmla="*/ 255444 w 414530"/>
                <a:gd name="connsiteY12" fmla="*/ 22551 h 273381"/>
                <a:gd name="connsiteX13" fmla="*/ 195119 w 414530"/>
                <a:gd name="connsiteY13" fmla="*/ 63826 h 273381"/>
                <a:gd name="connsiteX14" fmla="*/ 296719 w 414530"/>
                <a:gd name="connsiteY14" fmla="*/ 13026 h 273381"/>
                <a:gd name="connsiteX15" fmla="*/ 236394 w 414530"/>
                <a:gd name="connsiteY15" fmla="*/ 57476 h 273381"/>
                <a:gd name="connsiteX16" fmla="*/ 414194 w 414530"/>
                <a:gd name="connsiteY16" fmla="*/ 326 h 27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4530" h="273381">
                  <a:moveTo>
                    <a:pt x="414194" y="326"/>
                  </a:moveTo>
                  <a:cubicBezTo>
                    <a:pt x="405198" y="5618"/>
                    <a:pt x="216815" y="77055"/>
                    <a:pt x="182419" y="89226"/>
                  </a:cubicBezTo>
                  <a:cubicBezTo>
                    <a:pt x="148023" y="101397"/>
                    <a:pt x="225811" y="60651"/>
                    <a:pt x="207819" y="73351"/>
                  </a:cubicBezTo>
                  <a:cubicBezTo>
                    <a:pt x="189827" y="86051"/>
                    <a:pt x="90344" y="154843"/>
                    <a:pt x="74469" y="165426"/>
                  </a:cubicBezTo>
                  <a:cubicBezTo>
                    <a:pt x="58594" y="176009"/>
                    <a:pt x="119977" y="128914"/>
                    <a:pt x="112569" y="136851"/>
                  </a:cubicBezTo>
                  <a:cubicBezTo>
                    <a:pt x="105161" y="144789"/>
                    <a:pt x="48540" y="190297"/>
                    <a:pt x="30019" y="213051"/>
                  </a:cubicBezTo>
                  <a:cubicBezTo>
                    <a:pt x="11498" y="235805"/>
                    <a:pt x="4619" y="273905"/>
                    <a:pt x="1444" y="273376"/>
                  </a:cubicBezTo>
                  <a:cubicBezTo>
                    <a:pt x="-1731" y="272847"/>
                    <a:pt x="-144" y="231043"/>
                    <a:pt x="10969" y="209876"/>
                  </a:cubicBezTo>
                  <a:cubicBezTo>
                    <a:pt x="22081" y="188709"/>
                    <a:pt x="60182" y="150609"/>
                    <a:pt x="68119" y="146376"/>
                  </a:cubicBezTo>
                  <a:cubicBezTo>
                    <a:pt x="76056" y="142143"/>
                    <a:pt x="44836" y="193472"/>
                    <a:pt x="58594" y="184476"/>
                  </a:cubicBezTo>
                  <a:cubicBezTo>
                    <a:pt x="72352" y="175480"/>
                    <a:pt x="150669" y="92401"/>
                    <a:pt x="150669" y="92401"/>
                  </a:cubicBezTo>
                  <a:cubicBezTo>
                    <a:pt x="166544" y="76526"/>
                    <a:pt x="136382" y="100868"/>
                    <a:pt x="153844" y="89226"/>
                  </a:cubicBezTo>
                  <a:cubicBezTo>
                    <a:pt x="171306" y="77584"/>
                    <a:pt x="248565" y="26784"/>
                    <a:pt x="255444" y="22551"/>
                  </a:cubicBezTo>
                  <a:cubicBezTo>
                    <a:pt x="262323" y="18318"/>
                    <a:pt x="188240" y="65413"/>
                    <a:pt x="195119" y="63826"/>
                  </a:cubicBezTo>
                  <a:cubicBezTo>
                    <a:pt x="201998" y="62239"/>
                    <a:pt x="289840" y="14084"/>
                    <a:pt x="296719" y="13026"/>
                  </a:cubicBezTo>
                  <a:cubicBezTo>
                    <a:pt x="303598" y="11968"/>
                    <a:pt x="223694" y="59063"/>
                    <a:pt x="236394" y="57476"/>
                  </a:cubicBezTo>
                  <a:cubicBezTo>
                    <a:pt x="249094" y="55889"/>
                    <a:pt x="423190" y="-4966"/>
                    <a:pt x="414194" y="3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48E907D1-D6EB-F8FC-B98A-F9DAD4083275}"/>
                </a:ext>
              </a:extLst>
            </p:cNvPr>
            <p:cNvSpPr/>
            <p:nvPr/>
          </p:nvSpPr>
          <p:spPr>
            <a:xfrm>
              <a:off x="5708237" y="5568469"/>
              <a:ext cx="500915" cy="274311"/>
            </a:xfrm>
            <a:custGeom>
              <a:avLst/>
              <a:gdLst>
                <a:gd name="connsiteX0" fmla="*/ 3588 w 500915"/>
                <a:gd name="connsiteY0" fmla="*/ 38581 h 274311"/>
                <a:gd name="connsiteX1" fmla="*/ 209963 w 500915"/>
                <a:gd name="connsiteY1" fmla="*/ 6831 h 274311"/>
                <a:gd name="connsiteX2" fmla="*/ 124238 w 500915"/>
                <a:gd name="connsiteY2" fmla="*/ 22706 h 274311"/>
                <a:gd name="connsiteX3" fmla="*/ 238538 w 500915"/>
                <a:gd name="connsiteY3" fmla="*/ 22706 h 274311"/>
                <a:gd name="connsiteX4" fmla="*/ 349663 w 500915"/>
                <a:gd name="connsiteY4" fmla="*/ 111606 h 274311"/>
                <a:gd name="connsiteX5" fmla="*/ 327438 w 500915"/>
                <a:gd name="connsiteY5" fmla="*/ 89381 h 274311"/>
                <a:gd name="connsiteX6" fmla="*/ 432213 w 500915"/>
                <a:gd name="connsiteY6" fmla="*/ 187806 h 274311"/>
                <a:gd name="connsiteX7" fmla="*/ 400463 w 500915"/>
                <a:gd name="connsiteY7" fmla="*/ 152881 h 274311"/>
                <a:gd name="connsiteX8" fmla="*/ 489363 w 500915"/>
                <a:gd name="connsiteY8" fmla="*/ 225906 h 274311"/>
                <a:gd name="connsiteX9" fmla="*/ 495713 w 500915"/>
                <a:gd name="connsiteY9" fmla="*/ 273531 h 274311"/>
                <a:gd name="connsiteX10" fmla="*/ 451263 w 500915"/>
                <a:gd name="connsiteY10" fmla="*/ 187806 h 274311"/>
                <a:gd name="connsiteX11" fmla="*/ 438563 w 500915"/>
                <a:gd name="connsiteY11" fmla="*/ 140181 h 274311"/>
                <a:gd name="connsiteX12" fmla="*/ 422688 w 500915"/>
                <a:gd name="connsiteY12" fmla="*/ 146531 h 274311"/>
                <a:gd name="connsiteX13" fmla="*/ 375063 w 500915"/>
                <a:gd name="connsiteY13" fmla="*/ 63981 h 274311"/>
                <a:gd name="connsiteX14" fmla="*/ 356013 w 500915"/>
                <a:gd name="connsiteY14" fmla="*/ 89381 h 274311"/>
                <a:gd name="connsiteX15" fmla="*/ 295688 w 500915"/>
                <a:gd name="connsiteY15" fmla="*/ 22706 h 274311"/>
                <a:gd name="connsiteX16" fmla="*/ 225838 w 500915"/>
                <a:gd name="connsiteY16" fmla="*/ 3656 h 274311"/>
                <a:gd name="connsiteX17" fmla="*/ 225838 w 500915"/>
                <a:gd name="connsiteY17" fmla="*/ 481 h 274311"/>
                <a:gd name="connsiteX18" fmla="*/ 89313 w 500915"/>
                <a:gd name="connsiteY18" fmla="*/ 10006 h 274311"/>
                <a:gd name="connsiteX19" fmla="*/ 3588 w 500915"/>
                <a:gd name="connsiteY19" fmla="*/ 38581 h 274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00915" h="274311">
                  <a:moveTo>
                    <a:pt x="3588" y="38581"/>
                  </a:moveTo>
                  <a:cubicBezTo>
                    <a:pt x="23696" y="38052"/>
                    <a:pt x="189855" y="9477"/>
                    <a:pt x="209963" y="6831"/>
                  </a:cubicBezTo>
                  <a:cubicBezTo>
                    <a:pt x="230071" y="4185"/>
                    <a:pt x="119476" y="20060"/>
                    <a:pt x="124238" y="22706"/>
                  </a:cubicBezTo>
                  <a:cubicBezTo>
                    <a:pt x="129000" y="25352"/>
                    <a:pt x="200967" y="7889"/>
                    <a:pt x="238538" y="22706"/>
                  </a:cubicBezTo>
                  <a:cubicBezTo>
                    <a:pt x="276109" y="37523"/>
                    <a:pt x="334847" y="100494"/>
                    <a:pt x="349663" y="111606"/>
                  </a:cubicBezTo>
                  <a:cubicBezTo>
                    <a:pt x="364479" y="122718"/>
                    <a:pt x="313680" y="76681"/>
                    <a:pt x="327438" y="89381"/>
                  </a:cubicBezTo>
                  <a:cubicBezTo>
                    <a:pt x="341196" y="102081"/>
                    <a:pt x="420042" y="177223"/>
                    <a:pt x="432213" y="187806"/>
                  </a:cubicBezTo>
                  <a:cubicBezTo>
                    <a:pt x="444384" y="198389"/>
                    <a:pt x="390938" y="146531"/>
                    <a:pt x="400463" y="152881"/>
                  </a:cubicBezTo>
                  <a:cubicBezTo>
                    <a:pt x="409988" y="159231"/>
                    <a:pt x="473488" y="205798"/>
                    <a:pt x="489363" y="225906"/>
                  </a:cubicBezTo>
                  <a:cubicBezTo>
                    <a:pt x="505238" y="246014"/>
                    <a:pt x="502063" y="279881"/>
                    <a:pt x="495713" y="273531"/>
                  </a:cubicBezTo>
                  <a:cubicBezTo>
                    <a:pt x="489363" y="267181"/>
                    <a:pt x="460788" y="210031"/>
                    <a:pt x="451263" y="187806"/>
                  </a:cubicBezTo>
                  <a:cubicBezTo>
                    <a:pt x="441738" y="165581"/>
                    <a:pt x="443325" y="147060"/>
                    <a:pt x="438563" y="140181"/>
                  </a:cubicBezTo>
                  <a:cubicBezTo>
                    <a:pt x="433801" y="133302"/>
                    <a:pt x="433271" y="159231"/>
                    <a:pt x="422688" y="146531"/>
                  </a:cubicBezTo>
                  <a:cubicBezTo>
                    <a:pt x="412105" y="133831"/>
                    <a:pt x="386176" y="73506"/>
                    <a:pt x="375063" y="63981"/>
                  </a:cubicBezTo>
                  <a:cubicBezTo>
                    <a:pt x="363951" y="54456"/>
                    <a:pt x="369242" y="96260"/>
                    <a:pt x="356013" y="89381"/>
                  </a:cubicBezTo>
                  <a:cubicBezTo>
                    <a:pt x="342784" y="82502"/>
                    <a:pt x="317384" y="36993"/>
                    <a:pt x="295688" y="22706"/>
                  </a:cubicBezTo>
                  <a:cubicBezTo>
                    <a:pt x="273992" y="8418"/>
                    <a:pt x="237480" y="7360"/>
                    <a:pt x="225838" y="3656"/>
                  </a:cubicBezTo>
                  <a:cubicBezTo>
                    <a:pt x="214196" y="-48"/>
                    <a:pt x="248592" y="-577"/>
                    <a:pt x="225838" y="481"/>
                  </a:cubicBezTo>
                  <a:cubicBezTo>
                    <a:pt x="203084" y="1539"/>
                    <a:pt x="125825" y="6831"/>
                    <a:pt x="89313" y="10006"/>
                  </a:cubicBezTo>
                  <a:cubicBezTo>
                    <a:pt x="52801" y="13181"/>
                    <a:pt x="-16520" y="39110"/>
                    <a:pt x="3588" y="38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7C529861-DDF2-1168-D7F6-5E6BBA2C359B}"/>
                </a:ext>
              </a:extLst>
            </p:cNvPr>
            <p:cNvSpPr/>
            <p:nvPr/>
          </p:nvSpPr>
          <p:spPr>
            <a:xfrm>
              <a:off x="5498676" y="5599939"/>
              <a:ext cx="267636" cy="226186"/>
            </a:xfrm>
            <a:custGeom>
              <a:avLst/>
              <a:gdLst>
                <a:gd name="connsiteX0" fmla="*/ 267124 w 267636"/>
                <a:gd name="connsiteY0" fmla="*/ 761 h 226186"/>
                <a:gd name="connsiteX1" fmla="*/ 105199 w 267636"/>
                <a:gd name="connsiteY1" fmla="*/ 124586 h 226186"/>
                <a:gd name="connsiteX2" fmla="*/ 82974 w 267636"/>
                <a:gd name="connsiteY2" fmla="*/ 181736 h 226186"/>
                <a:gd name="connsiteX3" fmla="*/ 146474 w 267636"/>
                <a:gd name="connsiteY3" fmla="*/ 111886 h 226186"/>
                <a:gd name="connsiteX4" fmla="*/ 70274 w 267636"/>
                <a:gd name="connsiteY4" fmla="*/ 184911 h 226186"/>
                <a:gd name="connsiteX5" fmla="*/ 63924 w 267636"/>
                <a:gd name="connsiteY5" fmla="*/ 226186 h 226186"/>
                <a:gd name="connsiteX6" fmla="*/ 35349 w 267636"/>
                <a:gd name="connsiteY6" fmla="*/ 184911 h 226186"/>
                <a:gd name="connsiteX7" fmla="*/ 424 w 267636"/>
                <a:gd name="connsiteY7" fmla="*/ 156336 h 226186"/>
                <a:gd name="connsiteX8" fmla="*/ 60749 w 267636"/>
                <a:gd name="connsiteY8" fmla="*/ 172211 h 226186"/>
                <a:gd name="connsiteX9" fmla="*/ 117899 w 267636"/>
                <a:gd name="connsiteY9" fmla="*/ 102361 h 226186"/>
                <a:gd name="connsiteX10" fmla="*/ 92499 w 267636"/>
                <a:gd name="connsiteY10" fmla="*/ 137286 h 226186"/>
                <a:gd name="connsiteX11" fmla="*/ 187749 w 267636"/>
                <a:gd name="connsiteY11" fmla="*/ 86486 h 226186"/>
                <a:gd name="connsiteX12" fmla="*/ 124249 w 267636"/>
                <a:gd name="connsiteY12" fmla="*/ 118236 h 226186"/>
                <a:gd name="connsiteX13" fmla="*/ 155999 w 267636"/>
                <a:gd name="connsiteY13" fmla="*/ 73786 h 226186"/>
                <a:gd name="connsiteX14" fmla="*/ 267124 w 267636"/>
                <a:gd name="connsiteY14" fmla="*/ 761 h 226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7636" h="226186">
                  <a:moveTo>
                    <a:pt x="267124" y="761"/>
                  </a:moveTo>
                  <a:cubicBezTo>
                    <a:pt x="258657" y="9228"/>
                    <a:pt x="135891" y="94424"/>
                    <a:pt x="105199" y="124586"/>
                  </a:cubicBezTo>
                  <a:cubicBezTo>
                    <a:pt x="74507" y="154748"/>
                    <a:pt x="76095" y="183853"/>
                    <a:pt x="82974" y="181736"/>
                  </a:cubicBezTo>
                  <a:cubicBezTo>
                    <a:pt x="89853" y="179619"/>
                    <a:pt x="148591" y="111357"/>
                    <a:pt x="146474" y="111886"/>
                  </a:cubicBezTo>
                  <a:cubicBezTo>
                    <a:pt x="144357" y="112415"/>
                    <a:pt x="84032" y="165861"/>
                    <a:pt x="70274" y="184911"/>
                  </a:cubicBezTo>
                  <a:cubicBezTo>
                    <a:pt x="56516" y="203961"/>
                    <a:pt x="69745" y="226186"/>
                    <a:pt x="63924" y="226186"/>
                  </a:cubicBezTo>
                  <a:cubicBezTo>
                    <a:pt x="58103" y="226186"/>
                    <a:pt x="45932" y="196553"/>
                    <a:pt x="35349" y="184911"/>
                  </a:cubicBezTo>
                  <a:cubicBezTo>
                    <a:pt x="24766" y="173269"/>
                    <a:pt x="-3809" y="158453"/>
                    <a:pt x="424" y="156336"/>
                  </a:cubicBezTo>
                  <a:cubicBezTo>
                    <a:pt x="4657" y="154219"/>
                    <a:pt x="41170" y="181207"/>
                    <a:pt x="60749" y="172211"/>
                  </a:cubicBezTo>
                  <a:cubicBezTo>
                    <a:pt x="80328" y="163215"/>
                    <a:pt x="112607" y="108182"/>
                    <a:pt x="117899" y="102361"/>
                  </a:cubicBezTo>
                  <a:cubicBezTo>
                    <a:pt x="123191" y="96540"/>
                    <a:pt x="80857" y="139932"/>
                    <a:pt x="92499" y="137286"/>
                  </a:cubicBezTo>
                  <a:cubicBezTo>
                    <a:pt x="104141" y="134640"/>
                    <a:pt x="182457" y="89661"/>
                    <a:pt x="187749" y="86486"/>
                  </a:cubicBezTo>
                  <a:cubicBezTo>
                    <a:pt x="193041" y="83311"/>
                    <a:pt x="129541" y="120353"/>
                    <a:pt x="124249" y="118236"/>
                  </a:cubicBezTo>
                  <a:cubicBezTo>
                    <a:pt x="118957" y="116119"/>
                    <a:pt x="135361" y="90719"/>
                    <a:pt x="155999" y="73786"/>
                  </a:cubicBezTo>
                  <a:cubicBezTo>
                    <a:pt x="176636" y="56853"/>
                    <a:pt x="275591" y="-7706"/>
                    <a:pt x="267124" y="7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339A920D-0DDE-1DE4-2E07-F83933F8E593}"/>
                </a:ext>
              </a:extLst>
            </p:cNvPr>
            <p:cNvSpPr/>
            <p:nvPr/>
          </p:nvSpPr>
          <p:spPr>
            <a:xfrm>
              <a:off x="5455459" y="5670442"/>
              <a:ext cx="394949" cy="219436"/>
            </a:xfrm>
            <a:custGeom>
              <a:avLst/>
              <a:gdLst>
                <a:gd name="connsiteX0" fmla="*/ 145241 w 394949"/>
                <a:gd name="connsiteY0" fmla="*/ 108 h 219436"/>
                <a:gd name="connsiteX1" fmla="*/ 59516 w 394949"/>
                <a:gd name="connsiteY1" fmla="*/ 117583 h 219436"/>
                <a:gd name="connsiteX2" fmla="*/ 107141 w 394949"/>
                <a:gd name="connsiteY2" fmla="*/ 174733 h 219436"/>
                <a:gd name="connsiteX3" fmla="*/ 78566 w 394949"/>
                <a:gd name="connsiteY3" fmla="*/ 162033 h 219436"/>
                <a:gd name="connsiteX4" fmla="*/ 253191 w 394949"/>
                <a:gd name="connsiteY4" fmla="*/ 190608 h 219436"/>
                <a:gd name="connsiteX5" fmla="*/ 392891 w 394949"/>
                <a:gd name="connsiteY5" fmla="*/ 219183 h 219436"/>
                <a:gd name="connsiteX6" fmla="*/ 323041 w 394949"/>
                <a:gd name="connsiteY6" fmla="*/ 203308 h 219436"/>
                <a:gd name="connsiteX7" fmla="*/ 142066 w 394949"/>
                <a:gd name="connsiteY7" fmla="*/ 181083 h 219436"/>
                <a:gd name="connsiteX8" fmla="*/ 2366 w 394949"/>
                <a:gd name="connsiteY8" fmla="*/ 162033 h 219436"/>
                <a:gd name="connsiteX9" fmla="*/ 56341 w 394949"/>
                <a:gd name="connsiteY9" fmla="*/ 181083 h 219436"/>
                <a:gd name="connsiteX10" fmla="*/ 84916 w 394949"/>
                <a:gd name="connsiteY10" fmla="*/ 130283 h 219436"/>
                <a:gd name="connsiteX11" fmla="*/ 107141 w 394949"/>
                <a:gd name="connsiteY11" fmla="*/ 158858 h 219436"/>
                <a:gd name="connsiteX12" fmla="*/ 103966 w 394949"/>
                <a:gd name="connsiteY12" fmla="*/ 76308 h 219436"/>
                <a:gd name="connsiteX13" fmla="*/ 78566 w 394949"/>
                <a:gd name="connsiteY13" fmla="*/ 95358 h 219436"/>
                <a:gd name="connsiteX14" fmla="*/ 145241 w 394949"/>
                <a:gd name="connsiteY14" fmla="*/ 108 h 2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4949" h="219436">
                  <a:moveTo>
                    <a:pt x="145241" y="108"/>
                  </a:moveTo>
                  <a:cubicBezTo>
                    <a:pt x="142066" y="3812"/>
                    <a:pt x="65866" y="88479"/>
                    <a:pt x="59516" y="117583"/>
                  </a:cubicBezTo>
                  <a:cubicBezTo>
                    <a:pt x="53166" y="146687"/>
                    <a:pt x="103966" y="167325"/>
                    <a:pt x="107141" y="174733"/>
                  </a:cubicBezTo>
                  <a:cubicBezTo>
                    <a:pt x="110316" y="182141"/>
                    <a:pt x="54224" y="159387"/>
                    <a:pt x="78566" y="162033"/>
                  </a:cubicBezTo>
                  <a:cubicBezTo>
                    <a:pt x="102908" y="164679"/>
                    <a:pt x="200804" y="181083"/>
                    <a:pt x="253191" y="190608"/>
                  </a:cubicBezTo>
                  <a:cubicBezTo>
                    <a:pt x="305578" y="200133"/>
                    <a:pt x="381249" y="217066"/>
                    <a:pt x="392891" y="219183"/>
                  </a:cubicBezTo>
                  <a:cubicBezTo>
                    <a:pt x="404533" y="221300"/>
                    <a:pt x="364845" y="209658"/>
                    <a:pt x="323041" y="203308"/>
                  </a:cubicBezTo>
                  <a:cubicBezTo>
                    <a:pt x="281237" y="196958"/>
                    <a:pt x="142066" y="181083"/>
                    <a:pt x="142066" y="181083"/>
                  </a:cubicBezTo>
                  <a:cubicBezTo>
                    <a:pt x="88620" y="174204"/>
                    <a:pt x="16653" y="162033"/>
                    <a:pt x="2366" y="162033"/>
                  </a:cubicBezTo>
                  <a:cubicBezTo>
                    <a:pt x="-11921" y="162033"/>
                    <a:pt x="42583" y="186375"/>
                    <a:pt x="56341" y="181083"/>
                  </a:cubicBezTo>
                  <a:cubicBezTo>
                    <a:pt x="70099" y="175791"/>
                    <a:pt x="76449" y="133987"/>
                    <a:pt x="84916" y="130283"/>
                  </a:cubicBezTo>
                  <a:cubicBezTo>
                    <a:pt x="93383" y="126579"/>
                    <a:pt x="103966" y="167854"/>
                    <a:pt x="107141" y="158858"/>
                  </a:cubicBezTo>
                  <a:cubicBezTo>
                    <a:pt x="110316" y="149862"/>
                    <a:pt x="108728" y="86891"/>
                    <a:pt x="103966" y="76308"/>
                  </a:cubicBezTo>
                  <a:cubicBezTo>
                    <a:pt x="99203" y="65725"/>
                    <a:pt x="73804" y="102237"/>
                    <a:pt x="78566" y="95358"/>
                  </a:cubicBezTo>
                  <a:cubicBezTo>
                    <a:pt x="83328" y="88479"/>
                    <a:pt x="148416" y="-3596"/>
                    <a:pt x="145241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A346A502-8ECD-82F6-3411-3936430DD84D}"/>
                </a:ext>
              </a:extLst>
            </p:cNvPr>
            <p:cNvSpPr/>
            <p:nvPr/>
          </p:nvSpPr>
          <p:spPr>
            <a:xfrm>
              <a:off x="6016481" y="5676887"/>
              <a:ext cx="157352" cy="168293"/>
            </a:xfrm>
            <a:custGeom>
              <a:avLst/>
              <a:gdLst>
                <a:gd name="connsiteX0" fmla="*/ 152544 w 157352"/>
                <a:gd name="connsiteY0" fmla="*/ 13 h 168293"/>
                <a:gd name="connsiteX1" fmla="*/ 104919 w 157352"/>
                <a:gd name="connsiteY1" fmla="*/ 79388 h 168293"/>
                <a:gd name="connsiteX2" fmla="*/ 127144 w 157352"/>
                <a:gd name="connsiteY2" fmla="*/ 117488 h 168293"/>
                <a:gd name="connsiteX3" fmla="*/ 144 w 157352"/>
                <a:gd name="connsiteY3" fmla="*/ 168288 h 168293"/>
                <a:gd name="connsiteX4" fmla="*/ 155719 w 157352"/>
                <a:gd name="connsiteY4" fmla="*/ 120663 h 168293"/>
                <a:gd name="connsiteX5" fmla="*/ 85869 w 157352"/>
                <a:gd name="connsiteY5" fmla="*/ 117488 h 168293"/>
                <a:gd name="connsiteX6" fmla="*/ 92219 w 157352"/>
                <a:gd name="connsiteY6" fmla="*/ 85738 h 168293"/>
                <a:gd name="connsiteX7" fmla="*/ 152544 w 157352"/>
                <a:gd name="connsiteY7" fmla="*/ 13 h 16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352" h="168293">
                  <a:moveTo>
                    <a:pt x="152544" y="13"/>
                  </a:moveTo>
                  <a:cubicBezTo>
                    <a:pt x="154661" y="-1045"/>
                    <a:pt x="109152" y="59809"/>
                    <a:pt x="104919" y="79388"/>
                  </a:cubicBezTo>
                  <a:cubicBezTo>
                    <a:pt x="100686" y="98967"/>
                    <a:pt x="144606" y="102671"/>
                    <a:pt x="127144" y="117488"/>
                  </a:cubicBezTo>
                  <a:cubicBezTo>
                    <a:pt x="109682" y="132305"/>
                    <a:pt x="-4619" y="167759"/>
                    <a:pt x="144" y="168288"/>
                  </a:cubicBezTo>
                  <a:cubicBezTo>
                    <a:pt x="4906" y="168817"/>
                    <a:pt x="141431" y="129130"/>
                    <a:pt x="155719" y="120663"/>
                  </a:cubicBezTo>
                  <a:cubicBezTo>
                    <a:pt x="170007" y="112196"/>
                    <a:pt x="85869" y="117488"/>
                    <a:pt x="85869" y="117488"/>
                  </a:cubicBezTo>
                  <a:cubicBezTo>
                    <a:pt x="75286" y="111667"/>
                    <a:pt x="83223" y="99496"/>
                    <a:pt x="92219" y="85738"/>
                  </a:cubicBezTo>
                  <a:cubicBezTo>
                    <a:pt x="101215" y="71980"/>
                    <a:pt x="150427" y="1071"/>
                    <a:pt x="152544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F8779E17-AD9C-4E16-38CB-41FBAE60851E}"/>
                </a:ext>
              </a:extLst>
            </p:cNvPr>
            <p:cNvSpPr/>
            <p:nvPr/>
          </p:nvSpPr>
          <p:spPr>
            <a:xfrm>
              <a:off x="5580417" y="5651428"/>
              <a:ext cx="297517" cy="222353"/>
            </a:xfrm>
            <a:custGeom>
              <a:avLst/>
              <a:gdLst>
                <a:gd name="connsiteX0" fmla="*/ 166333 w 297517"/>
                <a:gd name="connsiteY0" fmla="*/ 72 h 222353"/>
                <a:gd name="connsiteX1" fmla="*/ 36158 w 297517"/>
                <a:gd name="connsiteY1" fmla="*/ 130247 h 222353"/>
                <a:gd name="connsiteX2" fmla="*/ 83783 w 297517"/>
                <a:gd name="connsiteY2" fmla="*/ 139772 h 222353"/>
                <a:gd name="connsiteX3" fmla="*/ 1233 w 297517"/>
                <a:gd name="connsiteY3" fmla="*/ 146122 h 222353"/>
                <a:gd name="connsiteX4" fmla="*/ 159983 w 297517"/>
                <a:gd name="connsiteY4" fmla="*/ 168347 h 222353"/>
                <a:gd name="connsiteX5" fmla="*/ 74258 w 297517"/>
                <a:gd name="connsiteY5" fmla="*/ 168347 h 222353"/>
                <a:gd name="connsiteX6" fmla="*/ 236183 w 297517"/>
                <a:gd name="connsiteY6" fmla="*/ 193747 h 222353"/>
                <a:gd name="connsiteX7" fmla="*/ 131408 w 297517"/>
                <a:gd name="connsiteY7" fmla="*/ 200097 h 222353"/>
                <a:gd name="connsiteX8" fmla="*/ 296508 w 297517"/>
                <a:gd name="connsiteY8" fmla="*/ 209622 h 222353"/>
                <a:gd name="connsiteX9" fmla="*/ 201258 w 297517"/>
                <a:gd name="connsiteY9" fmla="*/ 222322 h 222353"/>
                <a:gd name="connsiteX10" fmla="*/ 210783 w 297517"/>
                <a:gd name="connsiteY10" fmla="*/ 212797 h 222353"/>
                <a:gd name="connsiteX11" fmla="*/ 169508 w 297517"/>
                <a:gd name="connsiteY11" fmla="*/ 200097 h 222353"/>
                <a:gd name="connsiteX12" fmla="*/ 93308 w 297517"/>
                <a:gd name="connsiteY12" fmla="*/ 174697 h 222353"/>
                <a:gd name="connsiteX13" fmla="*/ 20283 w 297517"/>
                <a:gd name="connsiteY13" fmla="*/ 161997 h 222353"/>
                <a:gd name="connsiteX14" fmla="*/ 52033 w 297517"/>
                <a:gd name="connsiteY14" fmla="*/ 171522 h 222353"/>
                <a:gd name="connsiteX15" fmla="*/ 71083 w 297517"/>
                <a:gd name="connsiteY15" fmla="*/ 85797 h 222353"/>
                <a:gd name="connsiteX16" fmla="*/ 29808 w 297517"/>
                <a:gd name="connsiteY16" fmla="*/ 111197 h 222353"/>
                <a:gd name="connsiteX17" fmla="*/ 166333 w 297517"/>
                <a:gd name="connsiteY17" fmla="*/ 72 h 22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97517" h="222353">
                  <a:moveTo>
                    <a:pt x="166333" y="72"/>
                  </a:moveTo>
                  <a:cubicBezTo>
                    <a:pt x="167391" y="3247"/>
                    <a:pt x="49916" y="106964"/>
                    <a:pt x="36158" y="130247"/>
                  </a:cubicBezTo>
                  <a:cubicBezTo>
                    <a:pt x="22400" y="153530"/>
                    <a:pt x="89604" y="137126"/>
                    <a:pt x="83783" y="139772"/>
                  </a:cubicBezTo>
                  <a:cubicBezTo>
                    <a:pt x="77962" y="142418"/>
                    <a:pt x="-11467" y="141359"/>
                    <a:pt x="1233" y="146122"/>
                  </a:cubicBezTo>
                  <a:cubicBezTo>
                    <a:pt x="13933" y="150885"/>
                    <a:pt x="147812" y="164643"/>
                    <a:pt x="159983" y="168347"/>
                  </a:cubicBezTo>
                  <a:cubicBezTo>
                    <a:pt x="172154" y="172051"/>
                    <a:pt x="61558" y="164114"/>
                    <a:pt x="74258" y="168347"/>
                  </a:cubicBezTo>
                  <a:cubicBezTo>
                    <a:pt x="86958" y="172580"/>
                    <a:pt x="226658" y="188455"/>
                    <a:pt x="236183" y="193747"/>
                  </a:cubicBezTo>
                  <a:cubicBezTo>
                    <a:pt x="245708" y="199039"/>
                    <a:pt x="121354" y="197451"/>
                    <a:pt x="131408" y="200097"/>
                  </a:cubicBezTo>
                  <a:cubicBezTo>
                    <a:pt x="141462" y="202743"/>
                    <a:pt x="284866" y="205918"/>
                    <a:pt x="296508" y="209622"/>
                  </a:cubicBezTo>
                  <a:cubicBezTo>
                    <a:pt x="308150" y="213326"/>
                    <a:pt x="215546" y="221793"/>
                    <a:pt x="201258" y="222322"/>
                  </a:cubicBezTo>
                  <a:cubicBezTo>
                    <a:pt x="186971" y="222851"/>
                    <a:pt x="216075" y="216501"/>
                    <a:pt x="210783" y="212797"/>
                  </a:cubicBezTo>
                  <a:cubicBezTo>
                    <a:pt x="205491" y="209093"/>
                    <a:pt x="169508" y="200097"/>
                    <a:pt x="169508" y="200097"/>
                  </a:cubicBezTo>
                  <a:cubicBezTo>
                    <a:pt x="149929" y="193747"/>
                    <a:pt x="118179" y="181047"/>
                    <a:pt x="93308" y="174697"/>
                  </a:cubicBezTo>
                  <a:cubicBezTo>
                    <a:pt x="68437" y="168347"/>
                    <a:pt x="27162" y="162526"/>
                    <a:pt x="20283" y="161997"/>
                  </a:cubicBezTo>
                  <a:cubicBezTo>
                    <a:pt x="13404" y="161468"/>
                    <a:pt x="43566" y="184222"/>
                    <a:pt x="52033" y="171522"/>
                  </a:cubicBezTo>
                  <a:cubicBezTo>
                    <a:pt x="60500" y="158822"/>
                    <a:pt x="74787" y="95851"/>
                    <a:pt x="71083" y="85797"/>
                  </a:cubicBezTo>
                  <a:cubicBezTo>
                    <a:pt x="67379" y="75743"/>
                    <a:pt x="13933" y="123368"/>
                    <a:pt x="29808" y="111197"/>
                  </a:cubicBezTo>
                  <a:cubicBezTo>
                    <a:pt x="45683" y="99026"/>
                    <a:pt x="165275" y="-3103"/>
                    <a:pt x="166333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68E73F0B-82A5-952C-DC40-7B3B83DD237F}"/>
                </a:ext>
              </a:extLst>
            </p:cNvPr>
            <p:cNvSpPr/>
            <p:nvPr/>
          </p:nvSpPr>
          <p:spPr>
            <a:xfrm>
              <a:off x="5786989" y="5809865"/>
              <a:ext cx="423973" cy="89828"/>
            </a:xfrm>
            <a:custGeom>
              <a:avLst/>
              <a:gdLst>
                <a:gd name="connsiteX0" fmla="*/ 1036 w 423973"/>
                <a:gd name="connsiteY0" fmla="*/ 76585 h 89828"/>
                <a:gd name="connsiteX1" fmla="*/ 258211 w 423973"/>
                <a:gd name="connsiteY1" fmla="*/ 63885 h 89828"/>
                <a:gd name="connsiteX2" fmla="*/ 169311 w 423973"/>
                <a:gd name="connsiteY2" fmla="*/ 89285 h 89828"/>
                <a:gd name="connsiteX3" fmla="*/ 350286 w 423973"/>
                <a:gd name="connsiteY3" fmla="*/ 35310 h 89828"/>
                <a:gd name="connsiteX4" fmla="*/ 416961 w 423973"/>
                <a:gd name="connsiteY4" fmla="*/ 385 h 89828"/>
                <a:gd name="connsiteX5" fmla="*/ 194711 w 423973"/>
                <a:gd name="connsiteY5" fmla="*/ 57535 h 89828"/>
                <a:gd name="connsiteX6" fmla="*/ 299486 w 423973"/>
                <a:gd name="connsiteY6" fmla="*/ 41660 h 89828"/>
                <a:gd name="connsiteX7" fmla="*/ 182011 w 423973"/>
                <a:gd name="connsiteY7" fmla="*/ 54360 h 89828"/>
                <a:gd name="connsiteX8" fmla="*/ 143911 w 423973"/>
                <a:gd name="connsiteY8" fmla="*/ 41660 h 89828"/>
                <a:gd name="connsiteX9" fmla="*/ 166136 w 423973"/>
                <a:gd name="connsiteY9" fmla="*/ 51185 h 89828"/>
                <a:gd name="connsiteX10" fmla="*/ 1036 w 423973"/>
                <a:gd name="connsiteY10" fmla="*/ 76585 h 8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973" h="89828">
                  <a:moveTo>
                    <a:pt x="1036" y="76585"/>
                  </a:moveTo>
                  <a:cubicBezTo>
                    <a:pt x="16382" y="78702"/>
                    <a:pt x="230165" y="61768"/>
                    <a:pt x="258211" y="63885"/>
                  </a:cubicBezTo>
                  <a:cubicBezTo>
                    <a:pt x="286257" y="66002"/>
                    <a:pt x="153965" y="94048"/>
                    <a:pt x="169311" y="89285"/>
                  </a:cubicBezTo>
                  <a:cubicBezTo>
                    <a:pt x="184657" y="84522"/>
                    <a:pt x="309011" y="50127"/>
                    <a:pt x="350286" y="35310"/>
                  </a:cubicBezTo>
                  <a:cubicBezTo>
                    <a:pt x="391561" y="20493"/>
                    <a:pt x="442890" y="-3319"/>
                    <a:pt x="416961" y="385"/>
                  </a:cubicBezTo>
                  <a:cubicBezTo>
                    <a:pt x="391032" y="4089"/>
                    <a:pt x="214290" y="50656"/>
                    <a:pt x="194711" y="57535"/>
                  </a:cubicBezTo>
                  <a:cubicBezTo>
                    <a:pt x="175132" y="64414"/>
                    <a:pt x="301603" y="42189"/>
                    <a:pt x="299486" y="41660"/>
                  </a:cubicBezTo>
                  <a:cubicBezTo>
                    <a:pt x="297369" y="41131"/>
                    <a:pt x="207940" y="54360"/>
                    <a:pt x="182011" y="54360"/>
                  </a:cubicBezTo>
                  <a:cubicBezTo>
                    <a:pt x="156082" y="54360"/>
                    <a:pt x="146557" y="42189"/>
                    <a:pt x="143911" y="41660"/>
                  </a:cubicBezTo>
                  <a:cubicBezTo>
                    <a:pt x="141265" y="41131"/>
                    <a:pt x="186773" y="46952"/>
                    <a:pt x="166136" y="51185"/>
                  </a:cubicBezTo>
                  <a:cubicBezTo>
                    <a:pt x="145499" y="55418"/>
                    <a:pt x="-14310" y="74468"/>
                    <a:pt x="1036" y="7658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280229A5-E23E-FEC1-4A6E-4FF3E453FA5D}"/>
                </a:ext>
              </a:extLst>
            </p:cNvPr>
            <p:cNvSpPr/>
            <p:nvPr/>
          </p:nvSpPr>
          <p:spPr>
            <a:xfrm>
              <a:off x="5669617" y="5554308"/>
              <a:ext cx="369080" cy="261568"/>
            </a:xfrm>
            <a:custGeom>
              <a:avLst/>
              <a:gdLst>
                <a:gd name="connsiteX0" fmla="*/ 337483 w 369080"/>
                <a:gd name="connsiteY0" fmla="*/ 5117 h 261568"/>
                <a:gd name="connsiteX1" fmla="*/ 356533 w 369080"/>
                <a:gd name="connsiteY1" fmla="*/ 97192 h 261568"/>
                <a:gd name="connsiteX2" fmla="*/ 362883 w 369080"/>
                <a:gd name="connsiteY2" fmla="*/ 173392 h 261568"/>
                <a:gd name="connsiteX3" fmla="*/ 264458 w 369080"/>
                <a:gd name="connsiteY3" fmla="*/ 255942 h 261568"/>
                <a:gd name="connsiteX4" fmla="*/ 331133 w 369080"/>
                <a:gd name="connsiteY4" fmla="*/ 230542 h 261568"/>
                <a:gd name="connsiteX5" fmla="*/ 181908 w 369080"/>
                <a:gd name="connsiteY5" fmla="*/ 259117 h 261568"/>
                <a:gd name="connsiteX6" fmla="*/ 96183 w 369080"/>
                <a:gd name="connsiteY6" fmla="*/ 154342 h 261568"/>
                <a:gd name="connsiteX7" fmla="*/ 45383 w 369080"/>
                <a:gd name="connsiteY7" fmla="*/ 182917 h 261568"/>
                <a:gd name="connsiteX8" fmla="*/ 89833 w 369080"/>
                <a:gd name="connsiteY8" fmla="*/ 132117 h 261568"/>
                <a:gd name="connsiteX9" fmla="*/ 108883 w 369080"/>
                <a:gd name="connsiteY9" fmla="*/ 78142 h 261568"/>
                <a:gd name="connsiteX10" fmla="*/ 10458 w 369080"/>
                <a:gd name="connsiteY10" fmla="*/ 116242 h 261568"/>
                <a:gd name="connsiteX11" fmla="*/ 58083 w 369080"/>
                <a:gd name="connsiteY11" fmla="*/ 78142 h 261568"/>
                <a:gd name="connsiteX12" fmla="*/ 4108 w 369080"/>
                <a:gd name="connsiteY12" fmla="*/ 71792 h 261568"/>
                <a:gd name="connsiteX13" fmla="*/ 191433 w 369080"/>
                <a:gd name="connsiteY13" fmla="*/ 14642 h 261568"/>
                <a:gd name="connsiteX14" fmla="*/ 156508 w 369080"/>
                <a:gd name="connsiteY14" fmla="*/ 11467 h 261568"/>
                <a:gd name="connsiteX15" fmla="*/ 337483 w 369080"/>
                <a:gd name="connsiteY15" fmla="*/ 5117 h 261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9080" h="261568">
                  <a:moveTo>
                    <a:pt x="337483" y="5117"/>
                  </a:moveTo>
                  <a:cubicBezTo>
                    <a:pt x="370820" y="19404"/>
                    <a:pt x="352300" y="69146"/>
                    <a:pt x="356533" y="97192"/>
                  </a:cubicBezTo>
                  <a:cubicBezTo>
                    <a:pt x="360766" y="125238"/>
                    <a:pt x="378229" y="146934"/>
                    <a:pt x="362883" y="173392"/>
                  </a:cubicBezTo>
                  <a:cubicBezTo>
                    <a:pt x="347537" y="199850"/>
                    <a:pt x="269750" y="246417"/>
                    <a:pt x="264458" y="255942"/>
                  </a:cubicBezTo>
                  <a:cubicBezTo>
                    <a:pt x="259166" y="265467"/>
                    <a:pt x="344891" y="230013"/>
                    <a:pt x="331133" y="230542"/>
                  </a:cubicBezTo>
                  <a:cubicBezTo>
                    <a:pt x="317375" y="231071"/>
                    <a:pt x="221066" y="271817"/>
                    <a:pt x="181908" y="259117"/>
                  </a:cubicBezTo>
                  <a:cubicBezTo>
                    <a:pt x="142750" y="246417"/>
                    <a:pt x="118937" y="167042"/>
                    <a:pt x="96183" y="154342"/>
                  </a:cubicBezTo>
                  <a:cubicBezTo>
                    <a:pt x="73429" y="141642"/>
                    <a:pt x="46441" y="186621"/>
                    <a:pt x="45383" y="182917"/>
                  </a:cubicBezTo>
                  <a:cubicBezTo>
                    <a:pt x="44325" y="179213"/>
                    <a:pt x="79250" y="149580"/>
                    <a:pt x="89833" y="132117"/>
                  </a:cubicBezTo>
                  <a:cubicBezTo>
                    <a:pt x="100416" y="114655"/>
                    <a:pt x="122112" y="80788"/>
                    <a:pt x="108883" y="78142"/>
                  </a:cubicBezTo>
                  <a:cubicBezTo>
                    <a:pt x="95654" y="75496"/>
                    <a:pt x="18925" y="116242"/>
                    <a:pt x="10458" y="116242"/>
                  </a:cubicBezTo>
                  <a:cubicBezTo>
                    <a:pt x="1991" y="116242"/>
                    <a:pt x="59141" y="85550"/>
                    <a:pt x="58083" y="78142"/>
                  </a:cubicBezTo>
                  <a:cubicBezTo>
                    <a:pt x="57025" y="70734"/>
                    <a:pt x="-18117" y="82375"/>
                    <a:pt x="4108" y="71792"/>
                  </a:cubicBezTo>
                  <a:cubicBezTo>
                    <a:pt x="26333" y="61209"/>
                    <a:pt x="166033" y="24696"/>
                    <a:pt x="191433" y="14642"/>
                  </a:cubicBezTo>
                  <a:cubicBezTo>
                    <a:pt x="216833" y="4588"/>
                    <a:pt x="133754" y="11996"/>
                    <a:pt x="156508" y="11467"/>
                  </a:cubicBezTo>
                  <a:cubicBezTo>
                    <a:pt x="179262" y="10938"/>
                    <a:pt x="304146" y="-9170"/>
                    <a:pt x="337483" y="51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>
              <a:extLst>
                <a:ext uri="{FF2B5EF4-FFF2-40B4-BE49-F238E27FC236}">
                  <a16:creationId xmlns:a16="http://schemas.microsoft.com/office/drawing/2014/main" id="{1A1FA3D5-12CD-65CE-A576-64A73FBC7000}"/>
                </a:ext>
              </a:extLst>
            </p:cNvPr>
            <p:cNvSpPr/>
            <p:nvPr/>
          </p:nvSpPr>
          <p:spPr>
            <a:xfrm>
              <a:off x="5887225" y="561551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EB9E6C7D-2D2C-3266-0A28-77114E5B33B0}"/>
                </a:ext>
              </a:extLst>
            </p:cNvPr>
            <p:cNvSpPr/>
            <p:nvPr/>
          </p:nvSpPr>
          <p:spPr>
            <a:xfrm>
              <a:off x="5637359" y="5759191"/>
              <a:ext cx="541546" cy="86898"/>
            </a:xfrm>
            <a:custGeom>
              <a:avLst/>
              <a:gdLst>
                <a:gd name="connsiteX0" fmla="*/ 1441 w 541546"/>
                <a:gd name="connsiteY0" fmla="*/ 259 h 86898"/>
                <a:gd name="connsiteX1" fmla="*/ 204641 w 541546"/>
                <a:gd name="connsiteY1" fmla="*/ 66934 h 86898"/>
                <a:gd name="connsiteX2" fmla="*/ 134791 w 541546"/>
                <a:gd name="connsiteY2" fmla="*/ 63759 h 86898"/>
                <a:gd name="connsiteX3" fmla="*/ 290366 w 541546"/>
                <a:gd name="connsiteY3" fmla="*/ 79634 h 86898"/>
                <a:gd name="connsiteX4" fmla="*/ 268141 w 541546"/>
                <a:gd name="connsiteY4" fmla="*/ 76459 h 86898"/>
                <a:gd name="connsiteX5" fmla="*/ 407841 w 541546"/>
                <a:gd name="connsiteY5" fmla="*/ 63759 h 86898"/>
                <a:gd name="connsiteX6" fmla="*/ 541191 w 541546"/>
                <a:gd name="connsiteY6" fmla="*/ 32009 h 86898"/>
                <a:gd name="connsiteX7" fmla="*/ 366566 w 541546"/>
                <a:gd name="connsiteY7" fmla="*/ 63759 h 86898"/>
                <a:gd name="connsiteX8" fmla="*/ 233216 w 541546"/>
                <a:gd name="connsiteY8" fmla="*/ 63759 h 86898"/>
                <a:gd name="connsiteX9" fmla="*/ 153841 w 541546"/>
                <a:gd name="connsiteY9" fmla="*/ 79634 h 86898"/>
                <a:gd name="connsiteX10" fmla="*/ 207816 w 541546"/>
                <a:gd name="connsiteY10" fmla="*/ 85984 h 86898"/>
                <a:gd name="connsiteX11" fmla="*/ 68116 w 541546"/>
                <a:gd name="connsiteY11" fmla="*/ 60584 h 86898"/>
                <a:gd name="connsiteX12" fmla="*/ 169716 w 541546"/>
                <a:gd name="connsiteY12" fmla="*/ 73284 h 86898"/>
                <a:gd name="connsiteX13" fmla="*/ 115741 w 541546"/>
                <a:gd name="connsiteY13" fmla="*/ 44709 h 86898"/>
                <a:gd name="connsiteX14" fmla="*/ 1441 w 541546"/>
                <a:gd name="connsiteY14" fmla="*/ 259 h 8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1546" h="86898">
                  <a:moveTo>
                    <a:pt x="1441" y="259"/>
                  </a:moveTo>
                  <a:cubicBezTo>
                    <a:pt x="16258" y="3963"/>
                    <a:pt x="182416" y="56351"/>
                    <a:pt x="204641" y="66934"/>
                  </a:cubicBezTo>
                  <a:cubicBezTo>
                    <a:pt x="226866" y="77517"/>
                    <a:pt x="120504" y="61642"/>
                    <a:pt x="134791" y="63759"/>
                  </a:cubicBezTo>
                  <a:cubicBezTo>
                    <a:pt x="149079" y="65876"/>
                    <a:pt x="268141" y="77517"/>
                    <a:pt x="290366" y="79634"/>
                  </a:cubicBezTo>
                  <a:cubicBezTo>
                    <a:pt x="312591" y="81751"/>
                    <a:pt x="248562" y="79105"/>
                    <a:pt x="268141" y="76459"/>
                  </a:cubicBezTo>
                  <a:cubicBezTo>
                    <a:pt x="287720" y="73813"/>
                    <a:pt x="362333" y="71167"/>
                    <a:pt x="407841" y="63759"/>
                  </a:cubicBezTo>
                  <a:cubicBezTo>
                    <a:pt x="453349" y="56351"/>
                    <a:pt x="548070" y="32009"/>
                    <a:pt x="541191" y="32009"/>
                  </a:cubicBezTo>
                  <a:cubicBezTo>
                    <a:pt x="534312" y="32009"/>
                    <a:pt x="417895" y="58467"/>
                    <a:pt x="366566" y="63759"/>
                  </a:cubicBezTo>
                  <a:cubicBezTo>
                    <a:pt x="315237" y="69051"/>
                    <a:pt x="268670" y="61113"/>
                    <a:pt x="233216" y="63759"/>
                  </a:cubicBezTo>
                  <a:cubicBezTo>
                    <a:pt x="197762" y="66405"/>
                    <a:pt x="158074" y="75930"/>
                    <a:pt x="153841" y="79634"/>
                  </a:cubicBezTo>
                  <a:cubicBezTo>
                    <a:pt x="149608" y="83338"/>
                    <a:pt x="222103" y="89159"/>
                    <a:pt x="207816" y="85984"/>
                  </a:cubicBezTo>
                  <a:cubicBezTo>
                    <a:pt x="193529" y="82809"/>
                    <a:pt x="74466" y="62701"/>
                    <a:pt x="68116" y="60584"/>
                  </a:cubicBezTo>
                  <a:cubicBezTo>
                    <a:pt x="61766" y="58467"/>
                    <a:pt x="161779" y="75930"/>
                    <a:pt x="169716" y="73284"/>
                  </a:cubicBezTo>
                  <a:cubicBezTo>
                    <a:pt x="177653" y="70638"/>
                    <a:pt x="141141" y="55821"/>
                    <a:pt x="115741" y="44709"/>
                  </a:cubicBezTo>
                  <a:cubicBezTo>
                    <a:pt x="90341" y="33597"/>
                    <a:pt x="-13376" y="-3445"/>
                    <a:pt x="1441" y="25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EEE4352C-43D3-3ABB-3AE8-53C21C36BC9C}"/>
                </a:ext>
              </a:extLst>
            </p:cNvPr>
            <p:cNvSpPr/>
            <p:nvPr/>
          </p:nvSpPr>
          <p:spPr>
            <a:xfrm>
              <a:off x="5326545" y="5210027"/>
              <a:ext cx="424795" cy="311433"/>
            </a:xfrm>
            <a:custGeom>
              <a:avLst/>
              <a:gdLst>
                <a:gd name="connsiteX0" fmla="*/ 204305 w 424795"/>
                <a:gd name="connsiteY0" fmla="*/ 148 h 311433"/>
                <a:gd name="connsiteX1" fmla="*/ 166205 w 424795"/>
                <a:gd name="connsiteY1" fmla="*/ 101748 h 311433"/>
                <a:gd name="connsiteX2" fmla="*/ 207480 w 424795"/>
                <a:gd name="connsiteY2" fmla="*/ 162073 h 311433"/>
                <a:gd name="connsiteX3" fmla="*/ 74130 w 424795"/>
                <a:gd name="connsiteY3" fmla="*/ 228748 h 311433"/>
                <a:gd name="connsiteX4" fmla="*/ 182080 w 424795"/>
                <a:gd name="connsiteY4" fmla="*/ 200173 h 311433"/>
                <a:gd name="connsiteX5" fmla="*/ 1105 w 424795"/>
                <a:gd name="connsiteY5" fmla="*/ 311298 h 311433"/>
                <a:gd name="connsiteX6" fmla="*/ 115405 w 424795"/>
                <a:gd name="connsiteY6" fmla="*/ 222398 h 311433"/>
                <a:gd name="connsiteX7" fmla="*/ 302730 w 424795"/>
                <a:gd name="connsiteY7" fmla="*/ 196998 h 311433"/>
                <a:gd name="connsiteX8" fmla="*/ 423380 w 424795"/>
                <a:gd name="connsiteY8" fmla="*/ 174773 h 311433"/>
                <a:gd name="connsiteX9" fmla="*/ 223355 w 424795"/>
                <a:gd name="connsiteY9" fmla="*/ 203348 h 311433"/>
                <a:gd name="connsiteX10" fmla="*/ 407505 w 424795"/>
                <a:gd name="connsiteY10" fmla="*/ 146198 h 311433"/>
                <a:gd name="connsiteX11" fmla="*/ 191605 w 424795"/>
                <a:gd name="connsiteY11" fmla="*/ 155723 h 311433"/>
                <a:gd name="connsiteX12" fmla="*/ 299555 w 424795"/>
                <a:gd name="connsiteY12" fmla="*/ 50948 h 311433"/>
                <a:gd name="connsiteX13" fmla="*/ 255105 w 424795"/>
                <a:gd name="connsiteY13" fmla="*/ 50948 h 311433"/>
                <a:gd name="connsiteX14" fmla="*/ 290030 w 424795"/>
                <a:gd name="connsiteY14" fmla="*/ 35073 h 311433"/>
                <a:gd name="connsiteX15" fmla="*/ 185255 w 424795"/>
                <a:gd name="connsiteY15" fmla="*/ 117623 h 311433"/>
                <a:gd name="connsiteX16" fmla="*/ 169380 w 424795"/>
                <a:gd name="connsiteY16" fmla="*/ 79523 h 311433"/>
                <a:gd name="connsiteX17" fmla="*/ 204305 w 424795"/>
                <a:gd name="connsiteY17" fmla="*/ 148 h 311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4795" h="311433">
                  <a:moveTo>
                    <a:pt x="204305" y="148"/>
                  </a:moveTo>
                  <a:cubicBezTo>
                    <a:pt x="203776" y="3852"/>
                    <a:pt x="165676" y="74761"/>
                    <a:pt x="166205" y="101748"/>
                  </a:cubicBezTo>
                  <a:cubicBezTo>
                    <a:pt x="166734" y="128735"/>
                    <a:pt x="222826" y="140906"/>
                    <a:pt x="207480" y="162073"/>
                  </a:cubicBezTo>
                  <a:cubicBezTo>
                    <a:pt x="192134" y="183240"/>
                    <a:pt x="78363" y="222398"/>
                    <a:pt x="74130" y="228748"/>
                  </a:cubicBezTo>
                  <a:cubicBezTo>
                    <a:pt x="69897" y="235098"/>
                    <a:pt x="194251" y="186415"/>
                    <a:pt x="182080" y="200173"/>
                  </a:cubicBezTo>
                  <a:cubicBezTo>
                    <a:pt x="169909" y="213931"/>
                    <a:pt x="12217" y="307594"/>
                    <a:pt x="1105" y="311298"/>
                  </a:cubicBezTo>
                  <a:cubicBezTo>
                    <a:pt x="-10007" y="315002"/>
                    <a:pt x="65134" y="241448"/>
                    <a:pt x="115405" y="222398"/>
                  </a:cubicBezTo>
                  <a:cubicBezTo>
                    <a:pt x="165676" y="203348"/>
                    <a:pt x="251401" y="204936"/>
                    <a:pt x="302730" y="196998"/>
                  </a:cubicBezTo>
                  <a:cubicBezTo>
                    <a:pt x="354059" y="189061"/>
                    <a:pt x="436609" y="173715"/>
                    <a:pt x="423380" y="174773"/>
                  </a:cubicBezTo>
                  <a:cubicBezTo>
                    <a:pt x="410151" y="175831"/>
                    <a:pt x="226001" y="208110"/>
                    <a:pt x="223355" y="203348"/>
                  </a:cubicBezTo>
                  <a:cubicBezTo>
                    <a:pt x="220709" y="198586"/>
                    <a:pt x="412797" y="154135"/>
                    <a:pt x="407505" y="146198"/>
                  </a:cubicBezTo>
                  <a:cubicBezTo>
                    <a:pt x="402213" y="138261"/>
                    <a:pt x="209597" y="171598"/>
                    <a:pt x="191605" y="155723"/>
                  </a:cubicBezTo>
                  <a:cubicBezTo>
                    <a:pt x="173613" y="139848"/>
                    <a:pt x="288972" y="68411"/>
                    <a:pt x="299555" y="50948"/>
                  </a:cubicBezTo>
                  <a:cubicBezTo>
                    <a:pt x="310138" y="33486"/>
                    <a:pt x="256693" y="53594"/>
                    <a:pt x="255105" y="50948"/>
                  </a:cubicBezTo>
                  <a:cubicBezTo>
                    <a:pt x="253518" y="48302"/>
                    <a:pt x="301672" y="23961"/>
                    <a:pt x="290030" y="35073"/>
                  </a:cubicBezTo>
                  <a:cubicBezTo>
                    <a:pt x="278388" y="46186"/>
                    <a:pt x="205363" y="110215"/>
                    <a:pt x="185255" y="117623"/>
                  </a:cubicBezTo>
                  <a:cubicBezTo>
                    <a:pt x="165147" y="125031"/>
                    <a:pt x="161972" y="95927"/>
                    <a:pt x="169380" y="79523"/>
                  </a:cubicBezTo>
                  <a:cubicBezTo>
                    <a:pt x="176788" y="63119"/>
                    <a:pt x="204834" y="-3556"/>
                    <a:pt x="204305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AC524B45-2DF1-3547-F895-00D43C222796}"/>
                </a:ext>
              </a:extLst>
            </p:cNvPr>
            <p:cNvSpPr/>
            <p:nvPr/>
          </p:nvSpPr>
          <p:spPr>
            <a:xfrm>
              <a:off x="5629235" y="5075341"/>
              <a:ext cx="649843" cy="167176"/>
            </a:xfrm>
            <a:custGeom>
              <a:avLst/>
              <a:gdLst>
                <a:gd name="connsiteX0" fmla="*/ 40 w 649843"/>
                <a:gd name="connsiteY0" fmla="*/ 77684 h 167176"/>
                <a:gd name="connsiteX1" fmla="*/ 82590 w 649843"/>
                <a:gd name="connsiteY1" fmla="*/ 118959 h 167176"/>
                <a:gd name="connsiteX2" fmla="*/ 12740 w 649843"/>
                <a:gd name="connsiteY2" fmla="*/ 166584 h 167176"/>
                <a:gd name="connsiteX3" fmla="*/ 184190 w 649843"/>
                <a:gd name="connsiteY3" fmla="*/ 84034 h 167176"/>
                <a:gd name="connsiteX4" fmla="*/ 152440 w 649843"/>
                <a:gd name="connsiteY4" fmla="*/ 64984 h 167176"/>
                <a:gd name="connsiteX5" fmla="*/ 244515 w 649843"/>
                <a:gd name="connsiteY5" fmla="*/ 64984 h 167176"/>
                <a:gd name="connsiteX6" fmla="*/ 203240 w 649843"/>
                <a:gd name="connsiteY6" fmla="*/ 23709 h 167176"/>
                <a:gd name="connsiteX7" fmla="*/ 349290 w 649843"/>
                <a:gd name="connsiteY7" fmla="*/ 17359 h 167176"/>
                <a:gd name="connsiteX8" fmla="*/ 330240 w 649843"/>
                <a:gd name="connsiteY8" fmla="*/ 1484 h 167176"/>
                <a:gd name="connsiteX9" fmla="*/ 568365 w 649843"/>
                <a:gd name="connsiteY9" fmla="*/ 58634 h 167176"/>
                <a:gd name="connsiteX10" fmla="*/ 647740 w 649843"/>
                <a:gd name="connsiteY10" fmla="*/ 109434 h 167176"/>
                <a:gd name="connsiteX11" fmla="*/ 498515 w 649843"/>
                <a:gd name="connsiteY11" fmla="*/ 39584 h 167176"/>
                <a:gd name="connsiteX12" fmla="*/ 282615 w 649843"/>
                <a:gd name="connsiteY12" fmla="*/ 26884 h 167176"/>
                <a:gd name="connsiteX13" fmla="*/ 358815 w 649843"/>
                <a:gd name="connsiteY13" fmla="*/ 45934 h 167176"/>
                <a:gd name="connsiteX14" fmla="*/ 146090 w 649843"/>
                <a:gd name="connsiteY14" fmla="*/ 90384 h 167176"/>
                <a:gd name="connsiteX15" fmla="*/ 95290 w 649843"/>
                <a:gd name="connsiteY15" fmla="*/ 118959 h 167176"/>
                <a:gd name="connsiteX16" fmla="*/ 40 w 649843"/>
                <a:gd name="connsiteY16" fmla="*/ 77684 h 167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9843" h="167176">
                  <a:moveTo>
                    <a:pt x="40" y="77684"/>
                  </a:moveTo>
                  <a:cubicBezTo>
                    <a:pt x="-2077" y="77684"/>
                    <a:pt x="80473" y="104142"/>
                    <a:pt x="82590" y="118959"/>
                  </a:cubicBezTo>
                  <a:cubicBezTo>
                    <a:pt x="84707" y="133776"/>
                    <a:pt x="-4193" y="172405"/>
                    <a:pt x="12740" y="166584"/>
                  </a:cubicBezTo>
                  <a:cubicBezTo>
                    <a:pt x="29673" y="160763"/>
                    <a:pt x="160907" y="100967"/>
                    <a:pt x="184190" y="84034"/>
                  </a:cubicBezTo>
                  <a:cubicBezTo>
                    <a:pt x="207473" y="67101"/>
                    <a:pt x="142386" y="68159"/>
                    <a:pt x="152440" y="64984"/>
                  </a:cubicBezTo>
                  <a:cubicBezTo>
                    <a:pt x="162494" y="61809"/>
                    <a:pt x="236048" y="71863"/>
                    <a:pt x="244515" y="64984"/>
                  </a:cubicBezTo>
                  <a:cubicBezTo>
                    <a:pt x="252982" y="58105"/>
                    <a:pt x="185778" y="31646"/>
                    <a:pt x="203240" y="23709"/>
                  </a:cubicBezTo>
                  <a:cubicBezTo>
                    <a:pt x="220702" y="15772"/>
                    <a:pt x="328123" y="21063"/>
                    <a:pt x="349290" y="17359"/>
                  </a:cubicBezTo>
                  <a:cubicBezTo>
                    <a:pt x="370457" y="13655"/>
                    <a:pt x="293728" y="-5395"/>
                    <a:pt x="330240" y="1484"/>
                  </a:cubicBezTo>
                  <a:cubicBezTo>
                    <a:pt x="366752" y="8363"/>
                    <a:pt x="515448" y="40642"/>
                    <a:pt x="568365" y="58634"/>
                  </a:cubicBezTo>
                  <a:cubicBezTo>
                    <a:pt x="621282" y="76626"/>
                    <a:pt x="659382" y="112609"/>
                    <a:pt x="647740" y="109434"/>
                  </a:cubicBezTo>
                  <a:cubicBezTo>
                    <a:pt x="636098" y="106259"/>
                    <a:pt x="559369" y="53342"/>
                    <a:pt x="498515" y="39584"/>
                  </a:cubicBezTo>
                  <a:cubicBezTo>
                    <a:pt x="437661" y="25826"/>
                    <a:pt x="305898" y="25826"/>
                    <a:pt x="282615" y="26884"/>
                  </a:cubicBezTo>
                  <a:cubicBezTo>
                    <a:pt x="259332" y="27942"/>
                    <a:pt x="381569" y="35351"/>
                    <a:pt x="358815" y="45934"/>
                  </a:cubicBezTo>
                  <a:cubicBezTo>
                    <a:pt x="336061" y="56517"/>
                    <a:pt x="190011" y="78213"/>
                    <a:pt x="146090" y="90384"/>
                  </a:cubicBezTo>
                  <a:cubicBezTo>
                    <a:pt x="102169" y="102555"/>
                    <a:pt x="117515" y="121076"/>
                    <a:pt x="95290" y="118959"/>
                  </a:cubicBezTo>
                  <a:cubicBezTo>
                    <a:pt x="73065" y="116842"/>
                    <a:pt x="2157" y="77684"/>
                    <a:pt x="40" y="776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CB13B2D4-2BF9-C078-3966-CF31CF4B08C7}"/>
                </a:ext>
              </a:extLst>
            </p:cNvPr>
            <p:cNvSpPr/>
            <p:nvPr/>
          </p:nvSpPr>
          <p:spPr>
            <a:xfrm>
              <a:off x="5983596" y="5168891"/>
              <a:ext cx="528339" cy="212734"/>
            </a:xfrm>
            <a:custGeom>
              <a:avLst/>
              <a:gdLst>
                <a:gd name="connsiteX0" fmla="*/ 160029 w 528339"/>
                <a:gd name="connsiteY0" fmla="*/ 9 h 212734"/>
                <a:gd name="connsiteX1" fmla="*/ 10804 w 528339"/>
                <a:gd name="connsiteY1" fmla="*/ 38109 h 212734"/>
                <a:gd name="connsiteX2" fmla="*/ 166379 w 528339"/>
                <a:gd name="connsiteY2" fmla="*/ 79384 h 212734"/>
                <a:gd name="connsiteX3" fmla="*/ 137804 w 528339"/>
                <a:gd name="connsiteY3" fmla="*/ 123834 h 212734"/>
                <a:gd name="connsiteX4" fmla="*/ 261629 w 528339"/>
                <a:gd name="connsiteY4" fmla="*/ 92084 h 212734"/>
                <a:gd name="connsiteX5" fmla="*/ 341004 w 528339"/>
                <a:gd name="connsiteY5" fmla="*/ 98434 h 212734"/>
                <a:gd name="connsiteX6" fmla="*/ 296554 w 528339"/>
                <a:gd name="connsiteY6" fmla="*/ 53984 h 212734"/>
                <a:gd name="connsiteX7" fmla="*/ 407679 w 528339"/>
                <a:gd name="connsiteY7" fmla="*/ 107959 h 212734"/>
                <a:gd name="connsiteX8" fmla="*/ 528329 w 528339"/>
                <a:gd name="connsiteY8" fmla="*/ 212734 h 212734"/>
                <a:gd name="connsiteX9" fmla="*/ 401329 w 528339"/>
                <a:gd name="connsiteY9" fmla="*/ 107959 h 212734"/>
                <a:gd name="connsiteX10" fmla="*/ 287029 w 528339"/>
                <a:gd name="connsiteY10" fmla="*/ 41284 h 212734"/>
                <a:gd name="connsiteX11" fmla="*/ 214004 w 528339"/>
                <a:gd name="connsiteY11" fmla="*/ 95259 h 212734"/>
                <a:gd name="connsiteX12" fmla="*/ 109229 w 528339"/>
                <a:gd name="connsiteY12" fmla="*/ 69859 h 212734"/>
                <a:gd name="connsiteX13" fmla="*/ 1279 w 528339"/>
                <a:gd name="connsiteY13" fmla="*/ 34934 h 212734"/>
                <a:gd name="connsiteX14" fmla="*/ 160029 w 528339"/>
                <a:gd name="connsiteY14" fmla="*/ 9 h 212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8339" h="212734">
                  <a:moveTo>
                    <a:pt x="160029" y="9"/>
                  </a:moveTo>
                  <a:cubicBezTo>
                    <a:pt x="161616" y="538"/>
                    <a:pt x="9746" y="24880"/>
                    <a:pt x="10804" y="38109"/>
                  </a:cubicBezTo>
                  <a:cubicBezTo>
                    <a:pt x="11862" y="51338"/>
                    <a:pt x="145212" y="65097"/>
                    <a:pt x="166379" y="79384"/>
                  </a:cubicBezTo>
                  <a:cubicBezTo>
                    <a:pt x="187546" y="93672"/>
                    <a:pt x="121929" y="121717"/>
                    <a:pt x="137804" y="123834"/>
                  </a:cubicBezTo>
                  <a:cubicBezTo>
                    <a:pt x="153679" y="125951"/>
                    <a:pt x="227762" y="96317"/>
                    <a:pt x="261629" y="92084"/>
                  </a:cubicBezTo>
                  <a:cubicBezTo>
                    <a:pt x="295496" y="87851"/>
                    <a:pt x="335183" y="104784"/>
                    <a:pt x="341004" y="98434"/>
                  </a:cubicBezTo>
                  <a:cubicBezTo>
                    <a:pt x="346825" y="92084"/>
                    <a:pt x="285442" y="52397"/>
                    <a:pt x="296554" y="53984"/>
                  </a:cubicBezTo>
                  <a:cubicBezTo>
                    <a:pt x="307666" y="55571"/>
                    <a:pt x="369050" y="81501"/>
                    <a:pt x="407679" y="107959"/>
                  </a:cubicBezTo>
                  <a:cubicBezTo>
                    <a:pt x="446308" y="134417"/>
                    <a:pt x="529387" y="212734"/>
                    <a:pt x="528329" y="212734"/>
                  </a:cubicBezTo>
                  <a:cubicBezTo>
                    <a:pt x="527271" y="212734"/>
                    <a:pt x="441546" y="136534"/>
                    <a:pt x="401329" y="107959"/>
                  </a:cubicBezTo>
                  <a:cubicBezTo>
                    <a:pt x="361112" y="79384"/>
                    <a:pt x="318250" y="43401"/>
                    <a:pt x="287029" y="41284"/>
                  </a:cubicBezTo>
                  <a:cubicBezTo>
                    <a:pt x="255808" y="39167"/>
                    <a:pt x="243637" y="90497"/>
                    <a:pt x="214004" y="95259"/>
                  </a:cubicBezTo>
                  <a:cubicBezTo>
                    <a:pt x="184371" y="100021"/>
                    <a:pt x="144683" y="79913"/>
                    <a:pt x="109229" y="69859"/>
                  </a:cubicBezTo>
                  <a:cubicBezTo>
                    <a:pt x="73775" y="59805"/>
                    <a:pt x="-11421" y="47634"/>
                    <a:pt x="1279" y="34934"/>
                  </a:cubicBezTo>
                  <a:cubicBezTo>
                    <a:pt x="13979" y="22234"/>
                    <a:pt x="158442" y="-520"/>
                    <a:pt x="160029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784C539E-14F0-FBC1-AB21-86042D07C81F}"/>
                </a:ext>
              </a:extLst>
            </p:cNvPr>
            <p:cNvSpPr/>
            <p:nvPr/>
          </p:nvSpPr>
          <p:spPr>
            <a:xfrm>
              <a:off x="5676900" y="5257800"/>
              <a:ext cx="672124" cy="182448"/>
            </a:xfrm>
            <a:custGeom>
              <a:avLst/>
              <a:gdLst>
                <a:gd name="connsiteX0" fmla="*/ 0 w 672124"/>
                <a:gd name="connsiteY0" fmla="*/ 50800 h 182448"/>
                <a:gd name="connsiteX1" fmla="*/ 215900 w 672124"/>
                <a:gd name="connsiteY1" fmla="*/ 79375 h 182448"/>
                <a:gd name="connsiteX2" fmla="*/ 82550 w 672124"/>
                <a:gd name="connsiteY2" fmla="*/ 79375 h 182448"/>
                <a:gd name="connsiteX3" fmla="*/ 184150 w 672124"/>
                <a:gd name="connsiteY3" fmla="*/ 98425 h 182448"/>
                <a:gd name="connsiteX4" fmla="*/ 349250 w 672124"/>
                <a:gd name="connsiteY4" fmla="*/ 92075 h 182448"/>
                <a:gd name="connsiteX5" fmla="*/ 282575 w 672124"/>
                <a:gd name="connsiteY5" fmla="*/ 63500 h 182448"/>
                <a:gd name="connsiteX6" fmla="*/ 457200 w 672124"/>
                <a:gd name="connsiteY6" fmla="*/ 114300 h 182448"/>
                <a:gd name="connsiteX7" fmla="*/ 403225 w 672124"/>
                <a:gd name="connsiteY7" fmla="*/ 63500 h 182448"/>
                <a:gd name="connsiteX8" fmla="*/ 498475 w 672124"/>
                <a:gd name="connsiteY8" fmla="*/ 88900 h 182448"/>
                <a:gd name="connsiteX9" fmla="*/ 466725 w 672124"/>
                <a:gd name="connsiteY9" fmla="*/ 98425 h 182448"/>
                <a:gd name="connsiteX10" fmla="*/ 612775 w 672124"/>
                <a:gd name="connsiteY10" fmla="*/ 139700 h 182448"/>
                <a:gd name="connsiteX11" fmla="*/ 574675 w 672124"/>
                <a:gd name="connsiteY11" fmla="*/ 139700 h 182448"/>
                <a:gd name="connsiteX12" fmla="*/ 669925 w 672124"/>
                <a:gd name="connsiteY12" fmla="*/ 180975 h 182448"/>
                <a:gd name="connsiteX13" fmla="*/ 463550 w 672124"/>
                <a:gd name="connsiteY13" fmla="*/ 79375 h 182448"/>
                <a:gd name="connsiteX14" fmla="*/ 285750 w 672124"/>
                <a:gd name="connsiteY14" fmla="*/ 19050 h 182448"/>
                <a:gd name="connsiteX15" fmla="*/ 406400 w 672124"/>
                <a:gd name="connsiteY15" fmla="*/ 53975 h 182448"/>
                <a:gd name="connsiteX16" fmla="*/ 244475 w 672124"/>
                <a:gd name="connsiteY16" fmla="*/ 9525 h 182448"/>
                <a:gd name="connsiteX17" fmla="*/ 323850 w 672124"/>
                <a:gd name="connsiteY17" fmla="*/ 0 h 182448"/>
                <a:gd name="connsiteX18" fmla="*/ 215900 w 672124"/>
                <a:gd name="connsiteY18" fmla="*/ 12700 h 182448"/>
                <a:gd name="connsiteX19" fmla="*/ 387350 w 672124"/>
                <a:gd name="connsiteY19" fmla="*/ 85725 h 182448"/>
                <a:gd name="connsiteX20" fmla="*/ 215900 w 672124"/>
                <a:gd name="connsiteY20" fmla="*/ 69850 h 182448"/>
                <a:gd name="connsiteX21" fmla="*/ 0 w 672124"/>
                <a:gd name="connsiteY21" fmla="*/ 50800 h 18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72124" h="182448">
                  <a:moveTo>
                    <a:pt x="0" y="50800"/>
                  </a:moveTo>
                  <a:cubicBezTo>
                    <a:pt x="0" y="52387"/>
                    <a:pt x="202142" y="74613"/>
                    <a:pt x="215900" y="79375"/>
                  </a:cubicBezTo>
                  <a:cubicBezTo>
                    <a:pt x="229658" y="84137"/>
                    <a:pt x="87842" y="76200"/>
                    <a:pt x="82550" y="79375"/>
                  </a:cubicBezTo>
                  <a:cubicBezTo>
                    <a:pt x="77258" y="82550"/>
                    <a:pt x="139700" y="96308"/>
                    <a:pt x="184150" y="98425"/>
                  </a:cubicBezTo>
                  <a:cubicBezTo>
                    <a:pt x="228600" y="100542"/>
                    <a:pt x="332846" y="97896"/>
                    <a:pt x="349250" y="92075"/>
                  </a:cubicBezTo>
                  <a:cubicBezTo>
                    <a:pt x="365654" y="86254"/>
                    <a:pt x="264583" y="59796"/>
                    <a:pt x="282575" y="63500"/>
                  </a:cubicBezTo>
                  <a:cubicBezTo>
                    <a:pt x="300567" y="67204"/>
                    <a:pt x="437092" y="114300"/>
                    <a:pt x="457200" y="114300"/>
                  </a:cubicBezTo>
                  <a:cubicBezTo>
                    <a:pt x="477308" y="114300"/>
                    <a:pt x="396346" y="67733"/>
                    <a:pt x="403225" y="63500"/>
                  </a:cubicBezTo>
                  <a:cubicBezTo>
                    <a:pt x="410104" y="59267"/>
                    <a:pt x="487892" y="83079"/>
                    <a:pt x="498475" y="88900"/>
                  </a:cubicBezTo>
                  <a:cubicBezTo>
                    <a:pt x="509058" y="94721"/>
                    <a:pt x="447675" y="89958"/>
                    <a:pt x="466725" y="98425"/>
                  </a:cubicBezTo>
                  <a:cubicBezTo>
                    <a:pt x="485775" y="106892"/>
                    <a:pt x="594783" y="132821"/>
                    <a:pt x="612775" y="139700"/>
                  </a:cubicBezTo>
                  <a:cubicBezTo>
                    <a:pt x="630767" y="146579"/>
                    <a:pt x="565150" y="132821"/>
                    <a:pt x="574675" y="139700"/>
                  </a:cubicBezTo>
                  <a:cubicBezTo>
                    <a:pt x="584200" y="146579"/>
                    <a:pt x="688446" y="191029"/>
                    <a:pt x="669925" y="180975"/>
                  </a:cubicBezTo>
                  <a:cubicBezTo>
                    <a:pt x="651404" y="170921"/>
                    <a:pt x="527579" y="106363"/>
                    <a:pt x="463550" y="79375"/>
                  </a:cubicBezTo>
                  <a:cubicBezTo>
                    <a:pt x="399521" y="52387"/>
                    <a:pt x="295275" y="23283"/>
                    <a:pt x="285750" y="19050"/>
                  </a:cubicBezTo>
                  <a:cubicBezTo>
                    <a:pt x="276225" y="14817"/>
                    <a:pt x="413279" y="55562"/>
                    <a:pt x="406400" y="53975"/>
                  </a:cubicBezTo>
                  <a:cubicBezTo>
                    <a:pt x="399521" y="52388"/>
                    <a:pt x="258233" y="18521"/>
                    <a:pt x="244475" y="9525"/>
                  </a:cubicBezTo>
                  <a:cubicBezTo>
                    <a:pt x="230717" y="529"/>
                    <a:pt x="323850" y="0"/>
                    <a:pt x="323850" y="0"/>
                  </a:cubicBezTo>
                  <a:cubicBezTo>
                    <a:pt x="319088" y="529"/>
                    <a:pt x="205317" y="-1588"/>
                    <a:pt x="215900" y="12700"/>
                  </a:cubicBezTo>
                  <a:cubicBezTo>
                    <a:pt x="226483" y="26987"/>
                    <a:pt x="387350" y="76200"/>
                    <a:pt x="387350" y="85725"/>
                  </a:cubicBezTo>
                  <a:cubicBezTo>
                    <a:pt x="387350" y="95250"/>
                    <a:pt x="276754" y="74083"/>
                    <a:pt x="215900" y="69850"/>
                  </a:cubicBezTo>
                  <a:cubicBezTo>
                    <a:pt x="155046" y="65617"/>
                    <a:pt x="0" y="49213"/>
                    <a:pt x="0" y="50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3B9A61C0-3122-F9C4-1687-61C475C7C4B1}"/>
                </a:ext>
              </a:extLst>
            </p:cNvPr>
            <p:cNvSpPr/>
            <p:nvPr/>
          </p:nvSpPr>
          <p:spPr>
            <a:xfrm>
              <a:off x="6183158" y="5276171"/>
              <a:ext cx="363926" cy="266720"/>
            </a:xfrm>
            <a:custGeom>
              <a:avLst/>
              <a:gdLst>
                <a:gd name="connsiteX0" fmla="*/ 1742 w 363926"/>
                <a:gd name="connsiteY0" fmla="*/ 51479 h 266720"/>
                <a:gd name="connsiteX1" fmla="*/ 265267 w 363926"/>
                <a:gd name="connsiteY1" fmla="*/ 114979 h 266720"/>
                <a:gd name="connsiteX2" fmla="*/ 363692 w 363926"/>
                <a:gd name="connsiteY2" fmla="*/ 203879 h 266720"/>
                <a:gd name="connsiteX3" fmla="*/ 293842 w 363926"/>
                <a:gd name="connsiteY3" fmla="*/ 137204 h 266720"/>
                <a:gd name="connsiteX4" fmla="*/ 331942 w 363926"/>
                <a:gd name="connsiteY4" fmla="*/ 264204 h 266720"/>
                <a:gd name="connsiteX5" fmla="*/ 277967 w 363926"/>
                <a:gd name="connsiteY5" fmla="*/ 216579 h 266720"/>
                <a:gd name="connsiteX6" fmla="*/ 179542 w 363926"/>
                <a:gd name="connsiteY6" fmla="*/ 153079 h 266720"/>
                <a:gd name="connsiteX7" fmla="*/ 335117 w 363926"/>
                <a:gd name="connsiteY7" fmla="*/ 232454 h 266720"/>
                <a:gd name="connsiteX8" fmla="*/ 290667 w 363926"/>
                <a:gd name="connsiteY8" fmla="*/ 114979 h 266720"/>
                <a:gd name="connsiteX9" fmla="*/ 179542 w 363926"/>
                <a:gd name="connsiteY9" fmla="*/ 679 h 266720"/>
                <a:gd name="connsiteX10" fmla="*/ 252567 w 363926"/>
                <a:gd name="connsiteY10" fmla="*/ 67354 h 266720"/>
                <a:gd name="connsiteX11" fmla="*/ 154142 w 363926"/>
                <a:gd name="connsiteY11" fmla="*/ 64179 h 266720"/>
                <a:gd name="connsiteX12" fmla="*/ 1742 w 363926"/>
                <a:gd name="connsiteY12" fmla="*/ 51479 h 26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3926" h="266720">
                  <a:moveTo>
                    <a:pt x="1742" y="51479"/>
                  </a:moveTo>
                  <a:cubicBezTo>
                    <a:pt x="20263" y="59946"/>
                    <a:pt x="204942" y="89579"/>
                    <a:pt x="265267" y="114979"/>
                  </a:cubicBezTo>
                  <a:cubicBezTo>
                    <a:pt x="325592" y="140379"/>
                    <a:pt x="358930" y="200175"/>
                    <a:pt x="363692" y="203879"/>
                  </a:cubicBezTo>
                  <a:cubicBezTo>
                    <a:pt x="368454" y="207583"/>
                    <a:pt x="299134" y="127150"/>
                    <a:pt x="293842" y="137204"/>
                  </a:cubicBezTo>
                  <a:cubicBezTo>
                    <a:pt x="288550" y="147258"/>
                    <a:pt x="334588" y="250975"/>
                    <a:pt x="331942" y="264204"/>
                  </a:cubicBezTo>
                  <a:cubicBezTo>
                    <a:pt x="329296" y="277433"/>
                    <a:pt x="303367" y="235100"/>
                    <a:pt x="277967" y="216579"/>
                  </a:cubicBezTo>
                  <a:cubicBezTo>
                    <a:pt x="252567" y="198058"/>
                    <a:pt x="170017" y="150433"/>
                    <a:pt x="179542" y="153079"/>
                  </a:cubicBezTo>
                  <a:cubicBezTo>
                    <a:pt x="189067" y="155725"/>
                    <a:pt x="316596" y="238804"/>
                    <a:pt x="335117" y="232454"/>
                  </a:cubicBezTo>
                  <a:cubicBezTo>
                    <a:pt x="353638" y="226104"/>
                    <a:pt x="316596" y="153608"/>
                    <a:pt x="290667" y="114979"/>
                  </a:cubicBezTo>
                  <a:cubicBezTo>
                    <a:pt x="264738" y="76350"/>
                    <a:pt x="185892" y="8616"/>
                    <a:pt x="179542" y="679"/>
                  </a:cubicBezTo>
                  <a:cubicBezTo>
                    <a:pt x="173192" y="-7258"/>
                    <a:pt x="256800" y="56771"/>
                    <a:pt x="252567" y="67354"/>
                  </a:cubicBezTo>
                  <a:cubicBezTo>
                    <a:pt x="248334" y="77937"/>
                    <a:pt x="190654" y="66825"/>
                    <a:pt x="154142" y="64179"/>
                  </a:cubicBezTo>
                  <a:cubicBezTo>
                    <a:pt x="117630" y="61533"/>
                    <a:pt x="-16779" y="43012"/>
                    <a:pt x="1742" y="514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EA868B08-0F22-CF94-CC6D-E1BAD48B1AE2}"/>
                </a:ext>
              </a:extLst>
            </p:cNvPr>
            <p:cNvSpPr/>
            <p:nvPr/>
          </p:nvSpPr>
          <p:spPr>
            <a:xfrm>
              <a:off x="5133808" y="5362447"/>
              <a:ext cx="122585" cy="765574"/>
            </a:xfrm>
            <a:custGeom>
              <a:avLst/>
              <a:gdLst>
                <a:gd name="connsiteX0" fmla="*/ 167 w 122585"/>
                <a:gd name="connsiteY0" fmla="*/ 128 h 765574"/>
                <a:gd name="connsiteX1" fmla="*/ 114467 w 122585"/>
                <a:gd name="connsiteY1" fmla="*/ 314453 h 765574"/>
                <a:gd name="connsiteX2" fmla="*/ 111292 w 122585"/>
                <a:gd name="connsiteY2" fmla="*/ 279528 h 765574"/>
                <a:gd name="connsiteX3" fmla="*/ 95417 w 122585"/>
                <a:gd name="connsiteY3" fmla="*/ 581153 h 765574"/>
                <a:gd name="connsiteX4" fmla="*/ 111292 w 122585"/>
                <a:gd name="connsiteY4" fmla="*/ 527178 h 765574"/>
                <a:gd name="connsiteX5" fmla="*/ 60492 w 122585"/>
                <a:gd name="connsiteY5" fmla="*/ 711328 h 765574"/>
                <a:gd name="connsiteX6" fmla="*/ 95417 w 122585"/>
                <a:gd name="connsiteY6" fmla="*/ 635128 h 765574"/>
                <a:gd name="connsiteX7" fmla="*/ 54142 w 122585"/>
                <a:gd name="connsiteY7" fmla="*/ 765303 h 765574"/>
                <a:gd name="connsiteX8" fmla="*/ 76367 w 122585"/>
                <a:gd name="connsiteY8" fmla="*/ 663703 h 765574"/>
                <a:gd name="connsiteX9" fmla="*/ 85892 w 122585"/>
                <a:gd name="connsiteY9" fmla="*/ 479553 h 765574"/>
                <a:gd name="connsiteX10" fmla="*/ 38267 w 122585"/>
                <a:gd name="connsiteY10" fmla="*/ 301753 h 765574"/>
                <a:gd name="connsiteX11" fmla="*/ 101767 w 122585"/>
                <a:gd name="connsiteY11" fmla="*/ 485903 h 765574"/>
                <a:gd name="connsiteX12" fmla="*/ 95417 w 122585"/>
                <a:gd name="connsiteY12" fmla="*/ 336678 h 765574"/>
                <a:gd name="connsiteX13" fmla="*/ 89067 w 122585"/>
                <a:gd name="connsiteY13" fmla="*/ 276353 h 765574"/>
                <a:gd name="connsiteX14" fmla="*/ 167 w 122585"/>
                <a:gd name="connsiteY14" fmla="*/ 128 h 765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585" h="765574">
                  <a:moveTo>
                    <a:pt x="167" y="128"/>
                  </a:moveTo>
                  <a:cubicBezTo>
                    <a:pt x="4400" y="6478"/>
                    <a:pt x="95946" y="267886"/>
                    <a:pt x="114467" y="314453"/>
                  </a:cubicBezTo>
                  <a:cubicBezTo>
                    <a:pt x="132988" y="361020"/>
                    <a:pt x="114467" y="235078"/>
                    <a:pt x="111292" y="279528"/>
                  </a:cubicBezTo>
                  <a:cubicBezTo>
                    <a:pt x="108117" y="323978"/>
                    <a:pt x="95417" y="539878"/>
                    <a:pt x="95417" y="581153"/>
                  </a:cubicBezTo>
                  <a:cubicBezTo>
                    <a:pt x="95417" y="622428"/>
                    <a:pt x="117113" y="505482"/>
                    <a:pt x="111292" y="527178"/>
                  </a:cubicBezTo>
                  <a:cubicBezTo>
                    <a:pt x="105471" y="548874"/>
                    <a:pt x="63138" y="693336"/>
                    <a:pt x="60492" y="711328"/>
                  </a:cubicBezTo>
                  <a:cubicBezTo>
                    <a:pt x="57846" y="729320"/>
                    <a:pt x="96475" y="626132"/>
                    <a:pt x="95417" y="635128"/>
                  </a:cubicBezTo>
                  <a:cubicBezTo>
                    <a:pt x="94359" y="644124"/>
                    <a:pt x="57317" y="760541"/>
                    <a:pt x="54142" y="765303"/>
                  </a:cubicBezTo>
                  <a:cubicBezTo>
                    <a:pt x="50967" y="770065"/>
                    <a:pt x="71075" y="711328"/>
                    <a:pt x="76367" y="663703"/>
                  </a:cubicBezTo>
                  <a:cubicBezTo>
                    <a:pt x="81659" y="616078"/>
                    <a:pt x="92242" y="539878"/>
                    <a:pt x="85892" y="479553"/>
                  </a:cubicBezTo>
                  <a:cubicBezTo>
                    <a:pt x="79542" y="419228"/>
                    <a:pt x="35621" y="300695"/>
                    <a:pt x="38267" y="301753"/>
                  </a:cubicBezTo>
                  <a:cubicBezTo>
                    <a:pt x="40913" y="302811"/>
                    <a:pt x="92242" y="480082"/>
                    <a:pt x="101767" y="485903"/>
                  </a:cubicBezTo>
                  <a:cubicBezTo>
                    <a:pt x="111292" y="491724"/>
                    <a:pt x="97534" y="371603"/>
                    <a:pt x="95417" y="336678"/>
                  </a:cubicBezTo>
                  <a:cubicBezTo>
                    <a:pt x="93300" y="301753"/>
                    <a:pt x="104942" y="328211"/>
                    <a:pt x="89067" y="276353"/>
                  </a:cubicBezTo>
                  <a:cubicBezTo>
                    <a:pt x="73192" y="224495"/>
                    <a:pt x="-4066" y="-6222"/>
                    <a:pt x="167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F9439908-73A7-35AF-17F9-D5A602D97690}"/>
                </a:ext>
              </a:extLst>
            </p:cNvPr>
            <p:cNvSpPr/>
            <p:nvPr/>
          </p:nvSpPr>
          <p:spPr>
            <a:xfrm>
              <a:off x="4946123" y="5333721"/>
              <a:ext cx="149079" cy="949702"/>
            </a:xfrm>
            <a:custGeom>
              <a:avLst/>
              <a:gdLst>
                <a:gd name="connsiteX0" fmla="*/ 38627 w 149079"/>
                <a:gd name="connsiteY0" fmla="*/ 279 h 949702"/>
                <a:gd name="connsiteX1" fmla="*/ 527 w 149079"/>
                <a:gd name="connsiteY1" fmla="*/ 279679 h 949702"/>
                <a:gd name="connsiteX2" fmla="*/ 16402 w 149079"/>
                <a:gd name="connsiteY2" fmla="*/ 228879 h 949702"/>
                <a:gd name="connsiteX3" fmla="*/ 16402 w 149079"/>
                <a:gd name="connsiteY3" fmla="*/ 473354 h 949702"/>
                <a:gd name="connsiteX4" fmla="*/ 44977 w 149079"/>
                <a:gd name="connsiteY4" fmla="*/ 374929 h 949702"/>
                <a:gd name="connsiteX5" fmla="*/ 35452 w 149079"/>
                <a:gd name="connsiteY5" fmla="*/ 536854 h 949702"/>
                <a:gd name="connsiteX6" fmla="*/ 57677 w 149079"/>
                <a:gd name="connsiteY6" fmla="*/ 501929 h 949702"/>
                <a:gd name="connsiteX7" fmla="*/ 51327 w 149079"/>
                <a:gd name="connsiteY7" fmla="*/ 587654 h 949702"/>
                <a:gd name="connsiteX8" fmla="*/ 105302 w 149079"/>
                <a:gd name="connsiteY8" fmla="*/ 736879 h 949702"/>
                <a:gd name="connsiteX9" fmla="*/ 73552 w 149079"/>
                <a:gd name="connsiteY9" fmla="*/ 692429 h 949702"/>
                <a:gd name="connsiteX10" fmla="*/ 143402 w 149079"/>
                <a:gd name="connsiteY10" fmla="*/ 835304 h 949702"/>
                <a:gd name="connsiteX11" fmla="*/ 143402 w 149079"/>
                <a:gd name="connsiteY11" fmla="*/ 949604 h 949702"/>
                <a:gd name="connsiteX12" fmla="*/ 130702 w 149079"/>
                <a:gd name="connsiteY12" fmla="*/ 816254 h 949702"/>
                <a:gd name="connsiteX13" fmla="*/ 73552 w 149079"/>
                <a:gd name="connsiteY13" fmla="*/ 638454 h 949702"/>
                <a:gd name="connsiteX14" fmla="*/ 32277 w 149079"/>
                <a:gd name="connsiteY14" fmla="*/ 463829 h 949702"/>
                <a:gd name="connsiteX15" fmla="*/ 25927 w 149079"/>
                <a:gd name="connsiteY15" fmla="*/ 276504 h 949702"/>
                <a:gd name="connsiteX16" fmla="*/ 25927 w 149079"/>
                <a:gd name="connsiteY16" fmla="*/ 346354 h 949702"/>
                <a:gd name="connsiteX17" fmla="*/ 16402 w 149079"/>
                <a:gd name="connsiteY17" fmla="*/ 228879 h 949702"/>
                <a:gd name="connsiteX18" fmla="*/ 38627 w 149079"/>
                <a:gd name="connsiteY18" fmla="*/ 279 h 94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9079" h="949702">
                  <a:moveTo>
                    <a:pt x="38627" y="279"/>
                  </a:moveTo>
                  <a:cubicBezTo>
                    <a:pt x="35981" y="8746"/>
                    <a:pt x="4231" y="241579"/>
                    <a:pt x="527" y="279679"/>
                  </a:cubicBezTo>
                  <a:cubicBezTo>
                    <a:pt x="-3177" y="317779"/>
                    <a:pt x="13756" y="196600"/>
                    <a:pt x="16402" y="228879"/>
                  </a:cubicBezTo>
                  <a:cubicBezTo>
                    <a:pt x="19048" y="261158"/>
                    <a:pt x="11640" y="449012"/>
                    <a:pt x="16402" y="473354"/>
                  </a:cubicBezTo>
                  <a:cubicBezTo>
                    <a:pt x="21164" y="497696"/>
                    <a:pt x="41802" y="364346"/>
                    <a:pt x="44977" y="374929"/>
                  </a:cubicBezTo>
                  <a:cubicBezTo>
                    <a:pt x="48152" y="385512"/>
                    <a:pt x="33335" y="515687"/>
                    <a:pt x="35452" y="536854"/>
                  </a:cubicBezTo>
                  <a:cubicBezTo>
                    <a:pt x="37569" y="558021"/>
                    <a:pt x="55031" y="493462"/>
                    <a:pt x="57677" y="501929"/>
                  </a:cubicBezTo>
                  <a:cubicBezTo>
                    <a:pt x="60323" y="510396"/>
                    <a:pt x="43390" y="548496"/>
                    <a:pt x="51327" y="587654"/>
                  </a:cubicBezTo>
                  <a:cubicBezTo>
                    <a:pt x="59264" y="626812"/>
                    <a:pt x="101598" y="719417"/>
                    <a:pt x="105302" y="736879"/>
                  </a:cubicBezTo>
                  <a:cubicBezTo>
                    <a:pt x="109006" y="754341"/>
                    <a:pt x="67202" y="676025"/>
                    <a:pt x="73552" y="692429"/>
                  </a:cubicBezTo>
                  <a:cubicBezTo>
                    <a:pt x="79902" y="708833"/>
                    <a:pt x="131760" y="792442"/>
                    <a:pt x="143402" y="835304"/>
                  </a:cubicBezTo>
                  <a:cubicBezTo>
                    <a:pt x="155044" y="878166"/>
                    <a:pt x="145519" y="952779"/>
                    <a:pt x="143402" y="949604"/>
                  </a:cubicBezTo>
                  <a:cubicBezTo>
                    <a:pt x="141285" y="946429"/>
                    <a:pt x="142344" y="868112"/>
                    <a:pt x="130702" y="816254"/>
                  </a:cubicBezTo>
                  <a:cubicBezTo>
                    <a:pt x="119060" y="764396"/>
                    <a:pt x="89956" y="697192"/>
                    <a:pt x="73552" y="638454"/>
                  </a:cubicBezTo>
                  <a:cubicBezTo>
                    <a:pt x="57148" y="579717"/>
                    <a:pt x="40214" y="524154"/>
                    <a:pt x="32277" y="463829"/>
                  </a:cubicBezTo>
                  <a:cubicBezTo>
                    <a:pt x="24340" y="403504"/>
                    <a:pt x="26985" y="296083"/>
                    <a:pt x="25927" y="276504"/>
                  </a:cubicBezTo>
                  <a:cubicBezTo>
                    <a:pt x="24869" y="256925"/>
                    <a:pt x="27515" y="354292"/>
                    <a:pt x="25927" y="346354"/>
                  </a:cubicBezTo>
                  <a:cubicBezTo>
                    <a:pt x="24339" y="338416"/>
                    <a:pt x="15344" y="279679"/>
                    <a:pt x="16402" y="228879"/>
                  </a:cubicBezTo>
                  <a:cubicBezTo>
                    <a:pt x="17460" y="178079"/>
                    <a:pt x="41273" y="-8188"/>
                    <a:pt x="38627" y="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CDA8167D-F00F-2A08-1B79-BE0BB9F8E006}"/>
                </a:ext>
              </a:extLst>
            </p:cNvPr>
            <p:cNvSpPr/>
            <p:nvPr/>
          </p:nvSpPr>
          <p:spPr>
            <a:xfrm>
              <a:off x="5162516" y="6168236"/>
              <a:ext cx="147286" cy="429529"/>
            </a:xfrm>
            <a:custGeom>
              <a:avLst/>
              <a:gdLst>
                <a:gd name="connsiteX0" fmla="*/ 38134 w 147286"/>
                <a:gd name="connsiteY0" fmla="*/ 789 h 429529"/>
                <a:gd name="connsiteX1" fmla="*/ 95284 w 147286"/>
                <a:gd name="connsiteY1" fmla="*/ 210339 h 429529"/>
                <a:gd name="connsiteX2" fmla="*/ 92109 w 147286"/>
                <a:gd name="connsiteY2" fmla="*/ 153189 h 429529"/>
                <a:gd name="connsiteX3" fmla="*/ 123859 w 147286"/>
                <a:gd name="connsiteY3" fmla="*/ 340514 h 429529"/>
                <a:gd name="connsiteX4" fmla="*/ 120684 w 147286"/>
                <a:gd name="connsiteY4" fmla="*/ 283364 h 429529"/>
                <a:gd name="connsiteX5" fmla="*/ 146084 w 147286"/>
                <a:gd name="connsiteY5" fmla="*/ 372264 h 429529"/>
                <a:gd name="connsiteX6" fmla="*/ 76234 w 147286"/>
                <a:gd name="connsiteY6" fmla="*/ 394489 h 429529"/>
                <a:gd name="connsiteX7" fmla="*/ 34 w 147286"/>
                <a:gd name="connsiteY7" fmla="*/ 429414 h 429529"/>
                <a:gd name="connsiteX8" fmla="*/ 85759 w 147286"/>
                <a:gd name="connsiteY8" fmla="*/ 381789 h 429529"/>
                <a:gd name="connsiteX9" fmla="*/ 44484 w 147286"/>
                <a:gd name="connsiteY9" fmla="*/ 365914 h 429529"/>
                <a:gd name="connsiteX10" fmla="*/ 41309 w 147286"/>
                <a:gd name="connsiteY10" fmla="*/ 213514 h 429529"/>
                <a:gd name="connsiteX11" fmla="*/ 44484 w 147286"/>
                <a:gd name="connsiteY11" fmla="*/ 330989 h 429529"/>
                <a:gd name="connsiteX12" fmla="*/ 92109 w 147286"/>
                <a:gd name="connsiteY12" fmla="*/ 384964 h 429529"/>
                <a:gd name="connsiteX13" fmla="*/ 117509 w 147286"/>
                <a:gd name="connsiteY13" fmla="*/ 340514 h 429529"/>
                <a:gd name="connsiteX14" fmla="*/ 117509 w 147286"/>
                <a:gd name="connsiteY14" fmla="*/ 191289 h 429529"/>
                <a:gd name="connsiteX15" fmla="*/ 107984 w 147286"/>
                <a:gd name="connsiteY15" fmla="*/ 140489 h 429529"/>
                <a:gd name="connsiteX16" fmla="*/ 85759 w 147286"/>
                <a:gd name="connsiteY16" fmla="*/ 127789 h 429529"/>
                <a:gd name="connsiteX17" fmla="*/ 82584 w 147286"/>
                <a:gd name="connsiteY17" fmla="*/ 137314 h 429529"/>
                <a:gd name="connsiteX18" fmla="*/ 38134 w 147286"/>
                <a:gd name="connsiteY18" fmla="*/ 789 h 429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7286" h="429529">
                  <a:moveTo>
                    <a:pt x="38134" y="789"/>
                  </a:moveTo>
                  <a:cubicBezTo>
                    <a:pt x="40251" y="12960"/>
                    <a:pt x="86288" y="184939"/>
                    <a:pt x="95284" y="210339"/>
                  </a:cubicBezTo>
                  <a:cubicBezTo>
                    <a:pt x="104280" y="235739"/>
                    <a:pt x="87347" y="131493"/>
                    <a:pt x="92109" y="153189"/>
                  </a:cubicBezTo>
                  <a:cubicBezTo>
                    <a:pt x="96871" y="174885"/>
                    <a:pt x="119097" y="318818"/>
                    <a:pt x="123859" y="340514"/>
                  </a:cubicBezTo>
                  <a:cubicBezTo>
                    <a:pt x="128621" y="362210"/>
                    <a:pt x="116980" y="278072"/>
                    <a:pt x="120684" y="283364"/>
                  </a:cubicBezTo>
                  <a:cubicBezTo>
                    <a:pt x="124388" y="288656"/>
                    <a:pt x="153492" y="353743"/>
                    <a:pt x="146084" y="372264"/>
                  </a:cubicBezTo>
                  <a:cubicBezTo>
                    <a:pt x="138676" y="390785"/>
                    <a:pt x="100576" y="384964"/>
                    <a:pt x="76234" y="394489"/>
                  </a:cubicBezTo>
                  <a:cubicBezTo>
                    <a:pt x="51892" y="404014"/>
                    <a:pt x="-1554" y="431531"/>
                    <a:pt x="34" y="429414"/>
                  </a:cubicBezTo>
                  <a:cubicBezTo>
                    <a:pt x="1622" y="427297"/>
                    <a:pt x="78351" y="392372"/>
                    <a:pt x="85759" y="381789"/>
                  </a:cubicBezTo>
                  <a:cubicBezTo>
                    <a:pt x="93167" y="371206"/>
                    <a:pt x="51892" y="393960"/>
                    <a:pt x="44484" y="365914"/>
                  </a:cubicBezTo>
                  <a:cubicBezTo>
                    <a:pt x="37076" y="337868"/>
                    <a:pt x="41309" y="219335"/>
                    <a:pt x="41309" y="213514"/>
                  </a:cubicBezTo>
                  <a:cubicBezTo>
                    <a:pt x="41309" y="207693"/>
                    <a:pt x="36017" y="302414"/>
                    <a:pt x="44484" y="330989"/>
                  </a:cubicBezTo>
                  <a:cubicBezTo>
                    <a:pt x="52951" y="359564"/>
                    <a:pt x="79938" y="383377"/>
                    <a:pt x="92109" y="384964"/>
                  </a:cubicBezTo>
                  <a:cubicBezTo>
                    <a:pt x="104280" y="386551"/>
                    <a:pt x="113276" y="372793"/>
                    <a:pt x="117509" y="340514"/>
                  </a:cubicBezTo>
                  <a:cubicBezTo>
                    <a:pt x="121742" y="308235"/>
                    <a:pt x="119096" y="224626"/>
                    <a:pt x="117509" y="191289"/>
                  </a:cubicBezTo>
                  <a:cubicBezTo>
                    <a:pt x="115922" y="157952"/>
                    <a:pt x="113276" y="151072"/>
                    <a:pt x="107984" y="140489"/>
                  </a:cubicBezTo>
                  <a:cubicBezTo>
                    <a:pt x="102692" y="129906"/>
                    <a:pt x="89992" y="128318"/>
                    <a:pt x="85759" y="127789"/>
                  </a:cubicBezTo>
                  <a:cubicBezTo>
                    <a:pt x="81526" y="127260"/>
                    <a:pt x="89992" y="153718"/>
                    <a:pt x="82584" y="137314"/>
                  </a:cubicBezTo>
                  <a:cubicBezTo>
                    <a:pt x="75176" y="120910"/>
                    <a:pt x="36017" y="-11382"/>
                    <a:pt x="38134" y="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1D69AADD-A328-967D-03F9-43466BC64831}"/>
                </a:ext>
              </a:extLst>
            </p:cNvPr>
            <p:cNvSpPr/>
            <p:nvPr/>
          </p:nvSpPr>
          <p:spPr>
            <a:xfrm>
              <a:off x="4911215" y="6002610"/>
              <a:ext cx="221140" cy="636654"/>
            </a:xfrm>
            <a:custGeom>
              <a:avLst/>
              <a:gdLst>
                <a:gd name="connsiteX0" fmla="*/ 83060 w 221140"/>
                <a:gd name="connsiteY0" fmla="*/ 1315 h 636654"/>
                <a:gd name="connsiteX1" fmla="*/ 168785 w 221140"/>
                <a:gd name="connsiteY1" fmla="*/ 277540 h 636654"/>
                <a:gd name="connsiteX2" fmla="*/ 168785 w 221140"/>
                <a:gd name="connsiteY2" fmla="*/ 214040 h 636654"/>
                <a:gd name="connsiteX3" fmla="*/ 168785 w 221140"/>
                <a:gd name="connsiteY3" fmla="*/ 417240 h 636654"/>
                <a:gd name="connsiteX4" fmla="*/ 105285 w 221140"/>
                <a:gd name="connsiteY4" fmla="*/ 515665 h 636654"/>
                <a:gd name="connsiteX5" fmla="*/ 146560 w 221140"/>
                <a:gd name="connsiteY5" fmla="*/ 563290 h 636654"/>
                <a:gd name="connsiteX6" fmla="*/ 219585 w 221140"/>
                <a:gd name="connsiteY6" fmla="*/ 636315 h 636654"/>
                <a:gd name="connsiteX7" fmla="*/ 191010 w 221140"/>
                <a:gd name="connsiteY7" fmla="*/ 588690 h 636654"/>
                <a:gd name="connsiteX8" fmla="*/ 127510 w 221140"/>
                <a:gd name="connsiteY8" fmla="*/ 544240 h 636654"/>
                <a:gd name="connsiteX9" fmla="*/ 510 w 221140"/>
                <a:gd name="connsiteY9" fmla="*/ 582340 h 636654"/>
                <a:gd name="connsiteX10" fmla="*/ 79885 w 221140"/>
                <a:gd name="connsiteY10" fmla="*/ 515665 h 636654"/>
                <a:gd name="connsiteX11" fmla="*/ 146560 w 221140"/>
                <a:gd name="connsiteY11" fmla="*/ 458515 h 636654"/>
                <a:gd name="connsiteX12" fmla="*/ 143385 w 221140"/>
                <a:gd name="connsiteY12" fmla="*/ 391840 h 636654"/>
                <a:gd name="connsiteX13" fmla="*/ 114810 w 221140"/>
                <a:gd name="connsiteY13" fmla="*/ 245790 h 636654"/>
                <a:gd name="connsiteX14" fmla="*/ 146560 w 221140"/>
                <a:gd name="connsiteY14" fmla="*/ 350565 h 636654"/>
                <a:gd name="connsiteX15" fmla="*/ 159260 w 221140"/>
                <a:gd name="connsiteY15" fmla="*/ 274365 h 636654"/>
                <a:gd name="connsiteX16" fmla="*/ 152910 w 221140"/>
                <a:gd name="connsiteY16" fmla="*/ 175940 h 636654"/>
                <a:gd name="connsiteX17" fmla="*/ 83060 w 221140"/>
                <a:gd name="connsiteY17" fmla="*/ 1315 h 636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1140" h="636654">
                  <a:moveTo>
                    <a:pt x="83060" y="1315"/>
                  </a:moveTo>
                  <a:cubicBezTo>
                    <a:pt x="85706" y="18248"/>
                    <a:pt x="154498" y="242086"/>
                    <a:pt x="168785" y="277540"/>
                  </a:cubicBezTo>
                  <a:cubicBezTo>
                    <a:pt x="183073" y="312994"/>
                    <a:pt x="168785" y="214040"/>
                    <a:pt x="168785" y="214040"/>
                  </a:cubicBezTo>
                  <a:cubicBezTo>
                    <a:pt x="168785" y="237323"/>
                    <a:pt x="179368" y="366969"/>
                    <a:pt x="168785" y="417240"/>
                  </a:cubicBezTo>
                  <a:cubicBezTo>
                    <a:pt x="158202" y="467511"/>
                    <a:pt x="108989" y="491323"/>
                    <a:pt x="105285" y="515665"/>
                  </a:cubicBezTo>
                  <a:cubicBezTo>
                    <a:pt x="101581" y="540007"/>
                    <a:pt x="127510" y="543182"/>
                    <a:pt x="146560" y="563290"/>
                  </a:cubicBezTo>
                  <a:cubicBezTo>
                    <a:pt x="165610" y="583398"/>
                    <a:pt x="212177" y="632082"/>
                    <a:pt x="219585" y="636315"/>
                  </a:cubicBezTo>
                  <a:cubicBezTo>
                    <a:pt x="226993" y="640548"/>
                    <a:pt x="206356" y="604036"/>
                    <a:pt x="191010" y="588690"/>
                  </a:cubicBezTo>
                  <a:cubicBezTo>
                    <a:pt x="175664" y="573344"/>
                    <a:pt x="159260" y="545298"/>
                    <a:pt x="127510" y="544240"/>
                  </a:cubicBezTo>
                  <a:cubicBezTo>
                    <a:pt x="95760" y="543182"/>
                    <a:pt x="8447" y="587103"/>
                    <a:pt x="510" y="582340"/>
                  </a:cubicBezTo>
                  <a:cubicBezTo>
                    <a:pt x="-7428" y="577578"/>
                    <a:pt x="79885" y="515665"/>
                    <a:pt x="79885" y="515665"/>
                  </a:cubicBezTo>
                  <a:cubicBezTo>
                    <a:pt x="104227" y="495028"/>
                    <a:pt x="135977" y="479153"/>
                    <a:pt x="146560" y="458515"/>
                  </a:cubicBezTo>
                  <a:cubicBezTo>
                    <a:pt x="157143" y="437878"/>
                    <a:pt x="148677" y="427294"/>
                    <a:pt x="143385" y="391840"/>
                  </a:cubicBezTo>
                  <a:cubicBezTo>
                    <a:pt x="138093" y="356386"/>
                    <a:pt x="114281" y="252669"/>
                    <a:pt x="114810" y="245790"/>
                  </a:cubicBezTo>
                  <a:cubicBezTo>
                    <a:pt x="115339" y="238911"/>
                    <a:pt x="139152" y="345803"/>
                    <a:pt x="146560" y="350565"/>
                  </a:cubicBezTo>
                  <a:cubicBezTo>
                    <a:pt x="153968" y="355328"/>
                    <a:pt x="158202" y="303469"/>
                    <a:pt x="159260" y="274365"/>
                  </a:cubicBezTo>
                  <a:cubicBezTo>
                    <a:pt x="160318" y="245261"/>
                    <a:pt x="166668" y="216157"/>
                    <a:pt x="152910" y="175940"/>
                  </a:cubicBezTo>
                  <a:cubicBezTo>
                    <a:pt x="139152" y="135723"/>
                    <a:pt x="80414" y="-15618"/>
                    <a:pt x="83060" y="1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C7896253-6B85-863D-3058-537AD426A5F7}"/>
                </a:ext>
              </a:extLst>
            </p:cNvPr>
            <p:cNvSpPr/>
            <p:nvPr/>
          </p:nvSpPr>
          <p:spPr>
            <a:xfrm>
              <a:off x="4684769" y="6292848"/>
              <a:ext cx="347698" cy="429164"/>
            </a:xfrm>
            <a:custGeom>
              <a:avLst/>
              <a:gdLst>
                <a:gd name="connsiteX0" fmla="*/ 296806 w 347698"/>
                <a:gd name="connsiteY0" fmla="*/ 2 h 429164"/>
                <a:gd name="connsiteX1" fmla="*/ 306331 w 347698"/>
                <a:gd name="connsiteY1" fmla="*/ 120652 h 429164"/>
                <a:gd name="connsiteX2" fmla="*/ 195206 w 347698"/>
                <a:gd name="connsiteY2" fmla="*/ 190502 h 429164"/>
                <a:gd name="connsiteX3" fmla="*/ 261881 w 347698"/>
                <a:gd name="connsiteY3" fmla="*/ 174627 h 429164"/>
                <a:gd name="connsiteX4" fmla="*/ 90431 w 347698"/>
                <a:gd name="connsiteY4" fmla="*/ 273052 h 429164"/>
                <a:gd name="connsiteX5" fmla="*/ 125356 w 347698"/>
                <a:gd name="connsiteY5" fmla="*/ 260352 h 429164"/>
                <a:gd name="connsiteX6" fmla="*/ 58681 w 347698"/>
                <a:gd name="connsiteY6" fmla="*/ 327027 h 429164"/>
                <a:gd name="connsiteX7" fmla="*/ 99956 w 347698"/>
                <a:gd name="connsiteY7" fmla="*/ 311152 h 429164"/>
                <a:gd name="connsiteX8" fmla="*/ 1531 w 347698"/>
                <a:gd name="connsiteY8" fmla="*/ 428627 h 429164"/>
                <a:gd name="connsiteX9" fmla="*/ 52331 w 347698"/>
                <a:gd name="connsiteY9" fmla="*/ 349252 h 429164"/>
                <a:gd name="connsiteX10" fmla="*/ 211081 w 347698"/>
                <a:gd name="connsiteY10" fmla="*/ 222252 h 429164"/>
                <a:gd name="connsiteX11" fmla="*/ 169806 w 347698"/>
                <a:gd name="connsiteY11" fmla="*/ 263527 h 429164"/>
                <a:gd name="connsiteX12" fmla="*/ 347606 w 347698"/>
                <a:gd name="connsiteY12" fmla="*/ 184152 h 429164"/>
                <a:gd name="connsiteX13" fmla="*/ 195206 w 347698"/>
                <a:gd name="connsiteY13" fmla="*/ 250827 h 429164"/>
                <a:gd name="connsiteX14" fmla="*/ 265056 w 347698"/>
                <a:gd name="connsiteY14" fmla="*/ 168277 h 429164"/>
                <a:gd name="connsiteX15" fmla="*/ 303156 w 347698"/>
                <a:gd name="connsiteY15" fmla="*/ 117477 h 429164"/>
                <a:gd name="connsiteX16" fmla="*/ 296806 w 347698"/>
                <a:gd name="connsiteY16" fmla="*/ 2 h 42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7698" h="429164">
                  <a:moveTo>
                    <a:pt x="296806" y="2"/>
                  </a:moveTo>
                  <a:cubicBezTo>
                    <a:pt x="297335" y="531"/>
                    <a:pt x="323264" y="88902"/>
                    <a:pt x="306331" y="120652"/>
                  </a:cubicBezTo>
                  <a:cubicBezTo>
                    <a:pt x="289398" y="152402"/>
                    <a:pt x="202614" y="181506"/>
                    <a:pt x="195206" y="190502"/>
                  </a:cubicBezTo>
                  <a:cubicBezTo>
                    <a:pt x="187798" y="199498"/>
                    <a:pt x="279343" y="160869"/>
                    <a:pt x="261881" y="174627"/>
                  </a:cubicBezTo>
                  <a:cubicBezTo>
                    <a:pt x="244419" y="188385"/>
                    <a:pt x="113185" y="258765"/>
                    <a:pt x="90431" y="273052"/>
                  </a:cubicBezTo>
                  <a:cubicBezTo>
                    <a:pt x="67677" y="287340"/>
                    <a:pt x="130648" y="251356"/>
                    <a:pt x="125356" y="260352"/>
                  </a:cubicBezTo>
                  <a:cubicBezTo>
                    <a:pt x="120064" y="269348"/>
                    <a:pt x="62914" y="318560"/>
                    <a:pt x="58681" y="327027"/>
                  </a:cubicBezTo>
                  <a:cubicBezTo>
                    <a:pt x="54448" y="335494"/>
                    <a:pt x="109481" y="294219"/>
                    <a:pt x="99956" y="311152"/>
                  </a:cubicBezTo>
                  <a:cubicBezTo>
                    <a:pt x="90431" y="328085"/>
                    <a:pt x="9468" y="422277"/>
                    <a:pt x="1531" y="428627"/>
                  </a:cubicBezTo>
                  <a:cubicBezTo>
                    <a:pt x="-6406" y="434977"/>
                    <a:pt x="17406" y="383648"/>
                    <a:pt x="52331" y="349252"/>
                  </a:cubicBezTo>
                  <a:cubicBezTo>
                    <a:pt x="87256" y="314856"/>
                    <a:pt x="191502" y="236539"/>
                    <a:pt x="211081" y="222252"/>
                  </a:cubicBezTo>
                  <a:cubicBezTo>
                    <a:pt x="230660" y="207965"/>
                    <a:pt x="147052" y="269877"/>
                    <a:pt x="169806" y="263527"/>
                  </a:cubicBezTo>
                  <a:cubicBezTo>
                    <a:pt x="192560" y="257177"/>
                    <a:pt x="343373" y="186269"/>
                    <a:pt x="347606" y="184152"/>
                  </a:cubicBezTo>
                  <a:cubicBezTo>
                    <a:pt x="351839" y="182035"/>
                    <a:pt x="208964" y="253473"/>
                    <a:pt x="195206" y="250827"/>
                  </a:cubicBezTo>
                  <a:cubicBezTo>
                    <a:pt x="181448" y="248181"/>
                    <a:pt x="247064" y="190502"/>
                    <a:pt x="265056" y="168277"/>
                  </a:cubicBezTo>
                  <a:cubicBezTo>
                    <a:pt x="283048" y="146052"/>
                    <a:pt x="296806" y="139702"/>
                    <a:pt x="303156" y="117477"/>
                  </a:cubicBezTo>
                  <a:cubicBezTo>
                    <a:pt x="309506" y="95252"/>
                    <a:pt x="296277" y="-527"/>
                    <a:pt x="296806" y="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BE7BFE33-644E-D740-8CB2-C4A6DB2F5158}"/>
                </a:ext>
              </a:extLst>
            </p:cNvPr>
            <p:cNvSpPr/>
            <p:nvPr/>
          </p:nvSpPr>
          <p:spPr>
            <a:xfrm>
              <a:off x="5372003" y="6375262"/>
              <a:ext cx="174779" cy="426487"/>
            </a:xfrm>
            <a:custGeom>
              <a:avLst/>
              <a:gdLst>
                <a:gd name="connsiteX0" fmla="*/ 97 w 174779"/>
                <a:gd name="connsiteY0" fmla="*/ 138 h 426487"/>
                <a:gd name="connsiteX1" fmla="*/ 44547 w 174779"/>
                <a:gd name="connsiteY1" fmla="*/ 117613 h 426487"/>
                <a:gd name="connsiteX2" fmla="*/ 82647 w 174779"/>
                <a:gd name="connsiteY2" fmla="*/ 168413 h 426487"/>
                <a:gd name="connsiteX3" fmla="*/ 41372 w 174779"/>
                <a:gd name="connsiteY3" fmla="*/ 158888 h 426487"/>
                <a:gd name="connsiteX4" fmla="*/ 146147 w 174779"/>
                <a:gd name="connsiteY4" fmla="*/ 257313 h 426487"/>
                <a:gd name="connsiteX5" fmla="*/ 158847 w 174779"/>
                <a:gd name="connsiteY5" fmla="*/ 327163 h 426487"/>
                <a:gd name="connsiteX6" fmla="*/ 165197 w 174779"/>
                <a:gd name="connsiteY6" fmla="*/ 289063 h 426487"/>
                <a:gd name="connsiteX7" fmla="*/ 174722 w 174779"/>
                <a:gd name="connsiteY7" fmla="*/ 425588 h 426487"/>
                <a:gd name="connsiteX8" fmla="*/ 168372 w 174779"/>
                <a:gd name="connsiteY8" fmla="*/ 346213 h 426487"/>
                <a:gd name="connsiteX9" fmla="*/ 152497 w 174779"/>
                <a:gd name="connsiteY9" fmla="*/ 304938 h 426487"/>
                <a:gd name="connsiteX10" fmla="*/ 111222 w 174779"/>
                <a:gd name="connsiteY10" fmla="*/ 244613 h 426487"/>
                <a:gd name="connsiteX11" fmla="*/ 57247 w 174779"/>
                <a:gd name="connsiteY11" fmla="*/ 143013 h 426487"/>
                <a:gd name="connsiteX12" fmla="*/ 97 w 174779"/>
                <a:gd name="connsiteY12" fmla="*/ 138 h 42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779" h="426487">
                  <a:moveTo>
                    <a:pt x="97" y="138"/>
                  </a:moveTo>
                  <a:cubicBezTo>
                    <a:pt x="-2020" y="-4095"/>
                    <a:pt x="30789" y="89567"/>
                    <a:pt x="44547" y="117613"/>
                  </a:cubicBezTo>
                  <a:cubicBezTo>
                    <a:pt x="58305" y="145659"/>
                    <a:pt x="83176" y="161534"/>
                    <a:pt x="82647" y="168413"/>
                  </a:cubicBezTo>
                  <a:cubicBezTo>
                    <a:pt x="82118" y="175292"/>
                    <a:pt x="30789" y="144071"/>
                    <a:pt x="41372" y="158888"/>
                  </a:cubicBezTo>
                  <a:cubicBezTo>
                    <a:pt x="51955" y="173705"/>
                    <a:pt x="126568" y="229267"/>
                    <a:pt x="146147" y="257313"/>
                  </a:cubicBezTo>
                  <a:cubicBezTo>
                    <a:pt x="165726" y="285359"/>
                    <a:pt x="155672" y="321871"/>
                    <a:pt x="158847" y="327163"/>
                  </a:cubicBezTo>
                  <a:cubicBezTo>
                    <a:pt x="162022" y="332455"/>
                    <a:pt x="162551" y="272659"/>
                    <a:pt x="165197" y="289063"/>
                  </a:cubicBezTo>
                  <a:cubicBezTo>
                    <a:pt x="167843" y="305467"/>
                    <a:pt x="174193" y="416063"/>
                    <a:pt x="174722" y="425588"/>
                  </a:cubicBezTo>
                  <a:cubicBezTo>
                    <a:pt x="175251" y="435113"/>
                    <a:pt x="172076" y="366321"/>
                    <a:pt x="168372" y="346213"/>
                  </a:cubicBezTo>
                  <a:cubicBezTo>
                    <a:pt x="164668" y="326105"/>
                    <a:pt x="162022" y="321871"/>
                    <a:pt x="152497" y="304938"/>
                  </a:cubicBezTo>
                  <a:cubicBezTo>
                    <a:pt x="142972" y="288005"/>
                    <a:pt x="127097" y="271601"/>
                    <a:pt x="111222" y="244613"/>
                  </a:cubicBezTo>
                  <a:cubicBezTo>
                    <a:pt x="95347" y="217626"/>
                    <a:pt x="74710" y="177938"/>
                    <a:pt x="57247" y="143013"/>
                  </a:cubicBezTo>
                  <a:cubicBezTo>
                    <a:pt x="39785" y="108088"/>
                    <a:pt x="2214" y="4371"/>
                    <a:pt x="97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1EF4301E-1C9C-C981-9EE8-44C12B385B0B}"/>
                </a:ext>
              </a:extLst>
            </p:cNvPr>
            <p:cNvSpPr/>
            <p:nvPr/>
          </p:nvSpPr>
          <p:spPr>
            <a:xfrm>
              <a:off x="5046482" y="6664213"/>
              <a:ext cx="198714" cy="162040"/>
            </a:xfrm>
            <a:custGeom>
              <a:avLst/>
              <a:gdLst>
                <a:gd name="connsiteX0" fmla="*/ 135118 w 198714"/>
                <a:gd name="connsiteY0" fmla="*/ 112 h 162040"/>
                <a:gd name="connsiteX1" fmla="*/ 138293 w 198714"/>
                <a:gd name="connsiteY1" fmla="*/ 89012 h 162040"/>
                <a:gd name="connsiteX2" fmla="*/ 198618 w 198714"/>
                <a:gd name="connsiteY2" fmla="*/ 162037 h 162040"/>
                <a:gd name="connsiteX3" fmla="*/ 122418 w 198714"/>
                <a:gd name="connsiteY3" fmla="*/ 92187 h 162040"/>
                <a:gd name="connsiteX4" fmla="*/ 8118 w 198714"/>
                <a:gd name="connsiteY4" fmla="*/ 92187 h 162040"/>
                <a:gd name="connsiteX5" fmla="*/ 11293 w 198714"/>
                <a:gd name="connsiteY5" fmla="*/ 152512 h 162040"/>
                <a:gd name="connsiteX6" fmla="*/ 27168 w 198714"/>
                <a:gd name="connsiteY6" fmla="*/ 79487 h 162040"/>
                <a:gd name="connsiteX7" fmla="*/ 112893 w 198714"/>
                <a:gd name="connsiteY7" fmla="*/ 69962 h 162040"/>
                <a:gd name="connsiteX8" fmla="*/ 135118 w 198714"/>
                <a:gd name="connsiteY8" fmla="*/ 112 h 162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714" h="162040">
                  <a:moveTo>
                    <a:pt x="135118" y="112"/>
                  </a:moveTo>
                  <a:cubicBezTo>
                    <a:pt x="139351" y="3287"/>
                    <a:pt x="127710" y="62025"/>
                    <a:pt x="138293" y="89012"/>
                  </a:cubicBezTo>
                  <a:cubicBezTo>
                    <a:pt x="148876" y="115999"/>
                    <a:pt x="201264" y="161508"/>
                    <a:pt x="198618" y="162037"/>
                  </a:cubicBezTo>
                  <a:cubicBezTo>
                    <a:pt x="195972" y="162566"/>
                    <a:pt x="154168" y="103829"/>
                    <a:pt x="122418" y="92187"/>
                  </a:cubicBezTo>
                  <a:cubicBezTo>
                    <a:pt x="90668" y="80545"/>
                    <a:pt x="26639" y="82133"/>
                    <a:pt x="8118" y="92187"/>
                  </a:cubicBezTo>
                  <a:cubicBezTo>
                    <a:pt x="-10403" y="102241"/>
                    <a:pt x="8118" y="154629"/>
                    <a:pt x="11293" y="152512"/>
                  </a:cubicBezTo>
                  <a:cubicBezTo>
                    <a:pt x="14468" y="150395"/>
                    <a:pt x="10235" y="93245"/>
                    <a:pt x="27168" y="79487"/>
                  </a:cubicBezTo>
                  <a:cubicBezTo>
                    <a:pt x="44101" y="65729"/>
                    <a:pt x="95431" y="77899"/>
                    <a:pt x="112893" y="69962"/>
                  </a:cubicBezTo>
                  <a:cubicBezTo>
                    <a:pt x="130355" y="62025"/>
                    <a:pt x="130885" y="-3063"/>
                    <a:pt x="135118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EF466015-60CD-1EC8-FDB8-0368803BFEDA}"/>
                </a:ext>
              </a:extLst>
            </p:cNvPr>
            <p:cNvSpPr/>
            <p:nvPr/>
          </p:nvSpPr>
          <p:spPr>
            <a:xfrm>
              <a:off x="4777492" y="6588125"/>
              <a:ext cx="331737" cy="133763"/>
            </a:xfrm>
            <a:custGeom>
              <a:avLst/>
              <a:gdLst>
                <a:gd name="connsiteX0" fmla="*/ 883 w 331737"/>
                <a:gd name="connsiteY0" fmla="*/ 133350 h 133763"/>
                <a:gd name="connsiteX1" fmla="*/ 134233 w 331737"/>
                <a:gd name="connsiteY1" fmla="*/ 47625 h 133763"/>
                <a:gd name="connsiteX2" fmla="*/ 108833 w 331737"/>
                <a:gd name="connsiteY2" fmla="*/ 63500 h 133763"/>
                <a:gd name="connsiteX3" fmla="*/ 194558 w 331737"/>
                <a:gd name="connsiteY3" fmla="*/ 25400 h 133763"/>
                <a:gd name="connsiteX4" fmla="*/ 331083 w 331737"/>
                <a:gd name="connsiteY4" fmla="*/ 88900 h 133763"/>
                <a:gd name="connsiteX5" fmla="*/ 245358 w 331737"/>
                <a:gd name="connsiteY5" fmla="*/ 28575 h 133763"/>
                <a:gd name="connsiteX6" fmla="*/ 223133 w 331737"/>
                <a:gd name="connsiteY6" fmla="*/ 0 h 133763"/>
                <a:gd name="connsiteX7" fmla="*/ 153283 w 331737"/>
                <a:gd name="connsiteY7" fmla="*/ 28575 h 133763"/>
                <a:gd name="connsiteX8" fmla="*/ 210433 w 331737"/>
                <a:gd name="connsiteY8" fmla="*/ 6350 h 133763"/>
                <a:gd name="connsiteX9" fmla="*/ 883 w 331737"/>
                <a:gd name="connsiteY9" fmla="*/ 133350 h 133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737" h="133763">
                  <a:moveTo>
                    <a:pt x="883" y="133350"/>
                  </a:moveTo>
                  <a:cubicBezTo>
                    <a:pt x="-11817" y="140229"/>
                    <a:pt x="116241" y="59267"/>
                    <a:pt x="134233" y="47625"/>
                  </a:cubicBezTo>
                  <a:cubicBezTo>
                    <a:pt x="152225" y="35983"/>
                    <a:pt x="98779" y="67204"/>
                    <a:pt x="108833" y="63500"/>
                  </a:cubicBezTo>
                  <a:cubicBezTo>
                    <a:pt x="118887" y="59796"/>
                    <a:pt x="157516" y="21167"/>
                    <a:pt x="194558" y="25400"/>
                  </a:cubicBezTo>
                  <a:cubicBezTo>
                    <a:pt x="231600" y="29633"/>
                    <a:pt x="322616" y="88371"/>
                    <a:pt x="331083" y="88900"/>
                  </a:cubicBezTo>
                  <a:cubicBezTo>
                    <a:pt x="339550" y="89429"/>
                    <a:pt x="263350" y="43392"/>
                    <a:pt x="245358" y="28575"/>
                  </a:cubicBezTo>
                  <a:cubicBezTo>
                    <a:pt x="227366" y="13758"/>
                    <a:pt x="238479" y="0"/>
                    <a:pt x="223133" y="0"/>
                  </a:cubicBezTo>
                  <a:cubicBezTo>
                    <a:pt x="207787" y="0"/>
                    <a:pt x="155400" y="27517"/>
                    <a:pt x="153283" y="28575"/>
                  </a:cubicBezTo>
                  <a:cubicBezTo>
                    <a:pt x="151166" y="29633"/>
                    <a:pt x="233716" y="-8996"/>
                    <a:pt x="210433" y="6350"/>
                  </a:cubicBezTo>
                  <a:cubicBezTo>
                    <a:pt x="187150" y="21696"/>
                    <a:pt x="13583" y="126471"/>
                    <a:pt x="883" y="133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A51A431A-8EC7-2D10-BEBE-8C9A1A03CDBC}"/>
                </a:ext>
              </a:extLst>
            </p:cNvPr>
            <p:cNvSpPr/>
            <p:nvPr/>
          </p:nvSpPr>
          <p:spPr>
            <a:xfrm>
              <a:off x="5101207" y="5511050"/>
              <a:ext cx="83864" cy="585548"/>
            </a:xfrm>
            <a:custGeom>
              <a:avLst/>
              <a:gdLst>
                <a:gd name="connsiteX0" fmla="*/ 1018 w 83864"/>
                <a:gd name="connsiteY0" fmla="*/ 750 h 585548"/>
                <a:gd name="connsiteX1" fmla="*/ 23243 w 83864"/>
                <a:gd name="connsiteY1" fmla="*/ 191250 h 585548"/>
                <a:gd name="connsiteX2" fmla="*/ 32768 w 83864"/>
                <a:gd name="connsiteY2" fmla="*/ 153150 h 585548"/>
                <a:gd name="connsiteX3" fmla="*/ 32768 w 83864"/>
                <a:gd name="connsiteY3" fmla="*/ 283325 h 585548"/>
                <a:gd name="connsiteX4" fmla="*/ 61343 w 83864"/>
                <a:gd name="connsiteY4" fmla="*/ 334125 h 585548"/>
                <a:gd name="connsiteX5" fmla="*/ 67693 w 83864"/>
                <a:gd name="connsiteY5" fmla="*/ 305550 h 585548"/>
                <a:gd name="connsiteX6" fmla="*/ 67693 w 83864"/>
                <a:gd name="connsiteY6" fmla="*/ 435725 h 585548"/>
                <a:gd name="connsiteX7" fmla="*/ 67693 w 83864"/>
                <a:gd name="connsiteY7" fmla="*/ 584950 h 585548"/>
                <a:gd name="connsiteX8" fmla="*/ 83568 w 83864"/>
                <a:gd name="connsiteY8" fmla="*/ 483350 h 585548"/>
                <a:gd name="connsiteX9" fmla="*/ 51818 w 83864"/>
                <a:gd name="connsiteY9" fmla="*/ 365875 h 585548"/>
                <a:gd name="connsiteX10" fmla="*/ 10543 w 83864"/>
                <a:gd name="connsiteY10" fmla="*/ 207125 h 585548"/>
                <a:gd name="connsiteX11" fmla="*/ 13718 w 83864"/>
                <a:gd name="connsiteY11" fmla="*/ 216650 h 585548"/>
                <a:gd name="connsiteX12" fmla="*/ 7368 w 83864"/>
                <a:gd name="connsiteY12" fmla="*/ 127750 h 585548"/>
                <a:gd name="connsiteX13" fmla="*/ 1018 w 83864"/>
                <a:gd name="connsiteY13" fmla="*/ 750 h 58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3864" h="585548">
                  <a:moveTo>
                    <a:pt x="1018" y="750"/>
                  </a:moveTo>
                  <a:cubicBezTo>
                    <a:pt x="3664" y="11333"/>
                    <a:pt x="17951" y="165850"/>
                    <a:pt x="23243" y="191250"/>
                  </a:cubicBezTo>
                  <a:cubicBezTo>
                    <a:pt x="28535" y="216650"/>
                    <a:pt x="31181" y="137804"/>
                    <a:pt x="32768" y="153150"/>
                  </a:cubicBezTo>
                  <a:cubicBezTo>
                    <a:pt x="34356" y="168496"/>
                    <a:pt x="28006" y="253163"/>
                    <a:pt x="32768" y="283325"/>
                  </a:cubicBezTo>
                  <a:cubicBezTo>
                    <a:pt x="37531" y="313488"/>
                    <a:pt x="55522" y="330421"/>
                    <a:pt x="61343" y="334125"/>
                  </a:cubicBezTo>
                  <a:cubicBezTo>
                    <a:pt x="67164" y="337829"/>
                    <a:pt x="66635" y="288617"/>
                    <a:pt x="67693" y="305550"/>
                  </a:cubicBezTo>
                  <a:cubicBezTo>
                    <a:pt x="68751" y="322483"/>
                    <a:pt x="67693" y="435725"/>
                    <a:pt x="67693" y="435725"/>
                  </a:cubicBezTo>
                  <a:cubicBezTo>
                    <a:pt x="67693" y="482292"/>
                    <a:pt x="65047" y="577013"/>
                    <a:pt x="67693" y="584950"/>
                  </a:cubicBezTo>
                  <a:cubicBezTo>
                    <a:pt x="70339" y="592887"/>
                    <a:pt x="86214" y="519862"/>
                    <a:pt x="83568" y="483350"/>
                  </a:cubicBezTo>
                  <a:cubicBezTo>
                    <a:pt x="80922" y="446838"/>
                    <a:pt x="63989" y="411913"/>
                    <a:pt x="51818" y="365875"/>
                  </a:cubicBezTo>
                  <a:cubicBezTo>
                    <a:pt x="39647" y="319837"/>
                    <a:pt x="16893" y="231996"/>
                    <a:pt x="10543" y="207125"/>
                  </a:cubicBezTo>
                  <a:cubicBezTo>
                    <a:pt x="4193" y="182254"/>
                    <a:pt x="14247" y="229879"/>
                    <a:pt x="13718" y="216650"/>
                  </a:cubicBezTo>
                  <a:cubicBezTo>
                    <a:pt x="13189" y="203421"/>
                    <a:pt x="13718" y="161088"/>
                    <a:pt x="7368" y="127750"/>
                  </a:cubicBezTo>
                  <a:cubicBezTo>
                    <a:pt x="1018" y="94413"/>
                    <a:pt x="-1628" y="-9833"/>
                    <a:pt x="1018" y="7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769A8688-CC59-033B-0887-6F6494F1445E}"/>
                </a:ext>
              </a:extLst>
            </p:cNvPr>
            <p:cNvSpPr/>
            <p:nvPr/>
          </p:nvSpPr>
          <p:spPr>
            <a:xfrm>
              <a:off x="5237946" y="6590570"/>
              <a:ext cx="270911" cy="198015"/>
            </a:xfrm>
            <a:custGeom>
              <a:avLst/>
              <a:gdLst>
                <a:gd name="connsiteX0" fmla="*/ 804 w 270911"/>
                <a:gd name="connsiteY0" fmla="*/ 42005 h 198015"/>
                <a:gd name="connsiteX1" fmla="*/ 118279 w 270911"/>
                <a:gd name="connsiteY1" fmla="*/ 32480 h 198015"/>
                <a:gd name="connsiteX2" fmla="*/ 134154 w 270911"/>
                <a:gd name="connsiteY2" fmla="*/ 730 h 198015"/>
                <a:gd name="connsiteX3" fmla="*/ 197654 w 270911"/>
                <a:gd name="connsiteY3" fmla="*/ 67405 h 198015"/>
                <a:gd name="connsiteX4" fmla="*/ 188129 w 270911"/>
                <a:gd name="connsiteY4" fmla="*/ 22955 h 198015"/>
                <a:gd name="connsiteX5" fmla="*/ 235754 w 270911"/>
                <a:gd name="connsiteY5" fmla="*/ 118205 h 198015"/>
                <a:gd name="connsiteX6" fmla="*/ 270679 w 270911"/>
                <a:gd name="connsiteY6" fmla="*/ 197580 h 198015"/>
                <a:gd name="connsiteX7" fmla="*/ 248454 w 270911"/>
                <a:gd name="connsiteY7" fmla="*/ 146780 h 198015"/>
                <a:gd name="connsiteX8" fmla="*/ 200829 w 270911"/>
                <a:gd name="connsiteY8" fmla="*/ 76930 h 198015"/>
                <a:gd name="connsiteX9" fmla="*/ 169079 w 270911"/>
                <a:gd name="connsiteY9" fmla="*/ 38830 h 198015"/>
                <a:gd name="connsiteX10" fmla="*/ 54779 w 270911"/>
                <a:gd name="connsiteY10" fmla="*/ 115030 h 198015"/>
                <a:gd name="connsiteX11" fmla="*/ 19854 w 270911"/>
                <a:gd name="connsiteY11" fmla="*/ 175355 h 198015"/>
                <a:gd name="connsiteX12" fmla="*/ 111929 w 270911"/>
                <a:gd name="connsiteY12" fmla="*/ 54705 h 198015"/>
                <a:gd name="connsiteX13" fmla="*/ 67479 w 270911"/>
                <a:gd name="connsiteY13" fmla="*/ 54705 h 198015"/>
                <a:gd name="connsiteX14" fmla="*/ 804 w 270911"/>
                <a:gd name="connsiteY14" fmla="*/ 42005 h 19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0911" h="198015">
                  <a:moveTo>
                    <a:pt x="804" y="42005"/>
                  </a:moveTo>
                  <a:cubicBezTo>
                    <a:pt x="9271" y="38301"/>
                    <a:pt x="96054" y="39359"/>
                    <a:pt x="118279" y="32480"/>
                  </a:cubicBezTo>
                  <a:cubicBezTo>
                    <a:pt x="140504" y="25601"/>
                    <a:pt x="120925" y="-5091"/>
                    <a:pt x="134154" y="730"/>
                  </a:cubicBezTo>
                  <a:cubicBezTo>
                    <a:pt x="147383" y="6551"/>
                    <a:pt x="188658" y="63701"/>
                    <a:pt x="197654" y="67405"/>
                  </a:cubicBezTo>
                  <a:cubicBezTo>
                    <a:pt x="206650" y="71109"/>
                    <a:pt x="181779" y="14488"/>
                    <a:pt x="188129" y="22955"/>
                  </a:cubicBezTo>
                  <a:cubicBezTo>
                    <a:pt x="194479" y="31422"/>
                    <a:pt x="221996" y="89101"/>
                    <a:pt x="235754" y="118205"/>
                  </a:cubicBezTo>
                  <a:cubicBezTo>
                    <a:pt x="249512" y="147309"/>
                    <a:pt x="268562" y="192818"/>
                    <a:pt x="270679" y="197580"/>
                  </a:cubicBezTo>
                  <a:cubicBezTo>
                    <a:pt x="272796" y="202342"/>
                    <a:pt x="260096" y="166888"/>
                    <a:pt x="248454" y="146780"/>
                  </a:cubicBezTo>
                  <a:cubicBezTo>
                    <a:pt x="236812" y="126672"/>
                    <a:pt x="214058" y="94922"/>
                    <a:pt x="200829" y="76930"/>
                  </a:cubicBezTo>
                  <a:cubicBezTo>
                    <a:pt x="187600" y="58938"/>
                    <a:pt x="193421" y="32480"/>
                    <a:pt x="169079" y="38830"/>
                  </a:cubicBezTo>
                  <a:cubicBezTo>
                    <a:pt x="144737" y="45180"/>
                    <a:pt x="79650" y="92276"/>
                    <a:pt x="54779" y="115030"/>
                  </a:cubicBezTo>
                  <a:cubicBezTo>
                    <a:pt x="29908" y="137784"/>
                    <a:pt x="10329" y="185409"/>
                    <a:pt x="19854" y="175355"/>
                  </a:cubicBezTo>
                  <a:cubicBezTo>
                    <a:pt x="29379" y="165301"/>
                    <a:pt x="103992" y="74813"/>
                    <a:pt x="111929" y="54705"/>
                  </a:cubicBezTo>
                  <a:cubicBezTo>
                    <a:pt x="119866" y="34597"/>
                    <a:pt x="81766" y="55763"/>
                    <a:pt x="67479" y="54705"/>
                  </a:cubicBezTo>
                  <a:cubicBezTo>
                    <a:pt x="53192" y="53647"/>
                    <a:pt x="-7663" y="45709"/>
                    <a:pt x="804" y="42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E371A48B-766A-332E-5261-FE54C87703CE}"/>
                </a:ext>
              </a:extLst>
            </p:cNvPr>
            <p:cNvSpPr/>
            <p:nvPr/>
          </p:nvSpPr>
          <p:spPr>
            <a:xfrm>
              <a:off x="4740267" y="6696339"/>
              <a:ext cx="273390" cy="133309"/>
            </a:xfrm>
            <a:custGeom>
              <a:avLst/>
              <a:gdLst>
                <a:gd name="connsiteX0" fmla="*/ 8 w 273390"/>
                <a:gd name="connsiteY0" fmla="*/ 133086 h 133309"/>
                <a:gd name="connsiteX1" fmla="*/ 130183 w 273390"/>
                <a:gd name="connsiteY1" fmla="*/ 34661 h 133309"/>
                <a:gd name="connsiteX2" fmla="*/ 180983 w 273390"/>
                <a:gd name="connsiteY2" fmla="*/ 53711 h 133309"/>
                <a:gd name="connsiteX3" fmla="*/ 161933 w 273390"/>
                <a:gd name="connsiteY3" fmla="*/ 12436 h 133309"/>
                <a:gd name="connsiteX4" fmla="*/ 273058 w 273390"/>
                <a:gd name="connsiteY4" fmla="*/ 110861 h 133309"/>
                <a:gd name="connsiteX5" fmla="*/ 193683 w 273390"/>
                <a:gd name="connsiteY5" fmla="*/ 21961 h 133309"/>
                <a:gd name="connsiteX6" fmla="*/ 120658 w 273390"/>
                <a:gd name="connsiteY6" fmla="*/ 18786 h 133309"/>
                <a:gd name="connsiteX7" fmla="*/ 98433 w 273390"/>
                <a:gd name="connsiteY7" fmla="*/ 28311 h 133309"/>
                <a:gd name="connsiteX8" fmla="*/ 136533 w 273390"/>
                <a:gd name="connsiteY8" fmla="*/ 2911 h 133309"/>
                <a:gd name="connsiteX9" fmla="*/ 8 w 273390"/>
                <a:gd name="connsiteY9" fmla="*/ 133086 h 133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390" h="133309">
                  <a:moveTo>
                    <a:pt x="8" y="133086"/>
                  </a:moveTo>
                  <a:cubicBezTo>
                    <a:pt x="-1050" y="138377"/>
                    <a:pt x="100021" y="47890"/>
                    <a:pt x="130183" y="34661"/>
                  </a:cubicBezTo>
                  <a:cubicBezTo>
                    <a:pt x="160345" y="21432"/>
                    <a:pt x="175691" y="57415"/>
                    <a:pt x="180983" y="53711"/>
                  </a:cubicBezTo>
                  <a:cubicBezTo>
                    <a:pt x="186275" y="50007"/>
                    <a:pt x="146587" y="2911"/>
                    <a:pt x="161933" y="12436"/>
                  </a:cubicBezTo>
                  <a:cubicBezTo>
                    <a:pt x="177279" y="21961"/>
                    <a:pt x="267766" y="109274"/>
                    <a:pt x="273058" y="110861"/>
                  </a:cubicBezTo>
                  <a:cubicBezTo>
                    <a:pt x="278350" y="112448"/>
                    <a:pt x="219083" y="37307"/>
                    <a:pt x="193683" y="21961"/>
                  </a:cubicBezTo>
                  <a:cubicBezTo>
                    <a:pt x="168283" y="6615"/>
                    <a:pt x="136533" y="17728"/>
                    <a:pt x="120658" y="18786"/>
                  </a:cubicBezTo>
                  <a:cubicBezTo>
                    <a:pt x="104783" y="19844"/>
                    <a:pt x="95787" y="30957"/>
                    <a:pt x="98433" y="28311"/>
                  </a:cubicBezTo>
                  <a:cubicBezTo>
                    <a:pt x="101079" y="25665"/>
                    <a:pt x="150821" y="-10318"/>
                    <a:pt x="136533" y="2911"/>
                  </a:cubicBezTo>
                  <a:cubicBezTo>
                    <a:pt x="122246" y="16140"/>
                    <a:pt x="1066" y="127795"/>
                    <a:pt x="8" y="1330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22458646-3F5E-72F5-C409-5B0FDF60F034}"/>
                </a:ext>
              </a:extLst>
            </p:cNvPr>
            <p:cNvSpPr/>
            <p:nvPr/>
          </p:nvSpPr>
          <p:spPr>
            <a:xfrm>
              <a:off x="5244671" y="6699939"/>
              <a:ext cx="229033" cy="110609"/>
            </a:xfrm>
            <a:custGeom>
              <a:avLst/>
              <a:gdLst>
                <a:gd name="connsiteX0" fmla="*/ 429 w 229033"/>
                <a:gd name="connsiteY0" fmla="*/ 110436 h 110609"/>
                <a:gd name="connsiteX1" fmla="*/ 102029 w 229033"/>
                <a:gd name="connsiteY1" fmla="*/ 18361 h 110609"/>
                <a:gd name="connsiteX2" fmla="*/ 171879 w 229033"/>
                <a:gd name="connsiteY2" fmla="*/ 21536 h 110609"/>
                <a:gd name="connsiteX3" fmla="*/ 162354 w 229033"/>
                <a:gd name="connsiteY3" fmla="*/ 5661 h 110609"/>
                <a:gd name="connsiteX4" fmla="*/ 229029 w 229033"/>
                <a:gd name="connsiteY4" fmla="*/ 78686 h 110609"/>
                <a:gd name="connsiteX5" fmla="*/ 165529 w 229033"/>
                <a:gd name="connsiteY5" fmla="*/ 5661 h 110609"/>
                <a:gd name="connsiteX6" fmla="*/ 121079 w 229033"/>
                <a:gd name="connsiteY6" fmla="*/ 8836 h 110609"/>
                <a:gd name="connsiteX7" fmla="*/ 67104 w 229033"/>
                <a:gd name="connsiteY7" fmla="*/ 40586 h 110609"/>
                <a:gd name="connsiteX8" fmla="*/ 429 w 229033"/>
                <a:gd name="connsiteY8" fmla="*/ 110436 h 11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033" h="110609">
                  <a:moveTo>
                    <a:pt x="429" y="110436"/>
                  </a:moveTo>
                  <a:cubicBezTo>
                    <a:pt x="6250" y="106732"/>
                    <a:pt x="73454" y="33178"/>
                    <a:pt x="102029" y="18361"/>
                  </a:cubicBezTo>
                  <a:cubicBezTo>
                    <a:pt x="130604" y="3544"/>
                    <a:pt x="161825" y="23653"/>
                    <a:pt x="171879" y="21536"/>
                  </a:cubicBezTo>
                  <a:cubicBezTo>
                    <a:pt x="181933" y="19419"/>
                    <a:pt x="152829" y="-3864"/>
                    <a:pt x="162354" y="5661"/>
                  </a:cubicBezTo>
                  <a:cubicBezTo>
                    <a:pt x="171879" y="15186"/>
                    <a:pt x="228500" y="78686"/>
                    <a:pt x="229029" y="78686"/>
                  </a:cubicBezTo>
                  <a:cubicBezTo>
                    <a:pt x="229558" y="78686"/>
                    <a:pt x="183521" y="17303"/>
                    <a:pt x="165529" y="5661"/>
                  </a:cubicBezTo>
                  <a:cubicBezTo>
                    <a:pt x="147537" y="-5981"/>
                    <a:pt x="137483" y="3015"/>
                    <a:pt x="121079" y="8836"/>
                  </a:cubicBezTo>
                  <a:cubicBezTo>
                    <a:pt x="104675" y="14657"/>
                    <a:pt x="84566" y="23653"/>
                    <a:pt x="67104" y="40586"/>
                  </a:cubicBezTo>
                  <a:cubicBezTo>
                    <a:pt x="49642" y="57519"/>
                    <a:pt x="-5392" y="114140"/>
                    <a:pt x="429" y="1104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5739AE9E-727E-9792-4548-882D37B9985F}"/>
                </a:ext>
              </a:extLst>
            </p:cNvPr>
            <p:cNvSpPr/>
            <p:nvPr/>
          </p:nvSpPr>
          <p:spPr>
            <a:xfrm>
              <a:off x="5158962" y="7048370"/>
              <a:ext cx="52663" cy="308499"/>
            </a:xfrm>
            <a:custGeom>
              <a:avLst/>
              <a:gdLst>
                <a:gd name="connsiteX0" fmla="*/ 13113 w 52663"/>
                <a:gd name="connsiteY0" fmla="*/ 130 h 308499"/>
                <a:gd name="connsiteX1" fmla="*/ 35338 w 52663"/>
                <a:gd name="connsiteY1" fmla="*/ 152530 h 308499"/>
                <a:gd name="connsiteX2" fmla="*/ 38513 w 52663"/>
                <a:gd name="connsiteY2" fmla="*/ 133480 h 308499"/>
                <a:gd name="connsiteX3" fmla="*/ 51213 w 52663"/>
                <a:gd name="connsiteY3" fmla="*/ 231905 h 308499"/>
                <a:gd name="connsiteX4" fmla="*/ 413 w 52663"/>
                <a:gd name="connsiteY4" fmla="*/ 308105 h 308499"/>
                <a:gd name="connsiteX5" fmla="*/ 25813 w 52663"/>
                <a:gd name="connsiteY5" fmla="*/ 263655 h 308499"/>
                <a:gd name="connsiteX6" fmla="*/ 38513 w 52663"/>
                <a:gd name="connsiteY6" fmla="*/ 247780 h 308499"/>
                <a:gd name="connsiteX7" fmla="*/ 38513 w 52663"/>
                <a:gd name="connsiteY7" fmla="*/ 292230 h 308499"/>
                <a:gd name="connsiteX8" fmla="*/ 44863 w 52663"/>
                <a:gd name="connsiteY8" fmla="*/ 241430 h 308499"/>
                <a:gd name="connsiteX9" fmla="*/ 51213 w 52663"/>
                <a:gd name="connsiteY9" fmla="*/ 184280 h 308499"/>
                <a:gd name="connsiteX10" fmla="*/ 13113 w 52663"/>
                <a:gd name="connsiteY10" fmla="*/ 130 h 30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663" h="308499">
                  <a:moveTo>
                    <a:pt x="13113" y="130"/>
                  </a:moveTo>
                  <a:cubicBezTo>
                    <a:pt x="10467" y="-5162"/>
                    <a:pt x="35338" y="152530"/>
                    <a:pt x="35338" y="152530"/>
                  </a:cubicBezTo>
                  <a:cubicBezTo>
                    <a:pt x="39571" y="174755"/>
                    <a:pt x="35867" y="120251"/>
                    <a:pt x="38513" y="133480"/>
                  </a:cubicBezTo>
                  <a:cubicBezTo>
                    <a:pt x="41159" y="146709"/>
                    <a:pt x="57563" y="202801"/>
                    <a:pt x="51213" y="231905"/>
                  </a:cubicBezTo>
                  <a:cubicBezTo>
                    <a:pt x="44863" y="261009"/>
                    <a:pt x="4646" y="302813"/>
                    <a:pt x="413" y="308105"/>
                  </a:cubicBezTo>
                  <a:cubicBezTo>
                    <a:pt x="-3820" y="313397"/>
                    <a:pt x="25813" y="263655"/>
                    <a:pt x="25813" y="263655"/>
                  </a:cubicBezTo>
                  <a:cubicBezTo>
                    <a:pt x="32163" y="253601"/>
                    <a:pt x="36396" y="243018"/>
                    <a:pt x="38513" y="247780"/>
                  </a:cubicBezTo>
                  <a:cubicBezTo>
                    <a:pt x="40630" y="252542"/>
                    <a:pt x="37455" y="293288"/>
                    <a:pt x="38513" y="292230"/>
                  </a:cubicBezTo>
                  <a:cubicBezTo>
                    <a:pt x="39571" y="291172"/>
                    <a:pt x="42746" y="259422"/>
                    <a:pt x="44863" y="241430"/>
                  </a:cubicBezTo>
                  <a:cubicBezTo>
                    <a:pt x="46980" y="223438"/>
                    <a:pt x="54917" y="220263"/>
                    <a:pt x="51213" y="184280"/>
                  </a:cubicBezTo>
                  <a:cubicBezTo>
                    <a:pt x="47509" y="148297"/>
                    <a:pt x="15759" y="5422"/>
                    <a:pt x="13113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02EF3724-8C8D-356B-33BF-4298E3DCCD34}"/>
                </a:ext>
              </a:extLst>
            </p:cNvPr>
            <p:cNvSpPr/>
            <p:nvPr/>
          </p:nvSpPr>
          <p:spPr>
            <a:xfrm>
              <a:off x="5012780" y="7021082"/>
              <a:ext cx="121301" cy="341810"/>
            </a:xfrm>
            <a:custGeom>
              <a:avLst/>
              <a:gdLst>
                <a:gd name="connsiteX0" fmla="*/ 89445 w 121301"/>
                <a:gd name="connsiteY0" fmla="*/ 2018 h 341810"/>
                <a:gd name="connsiteX1" fmla="*/ 86270 w 121301"/>
                <a:gd name="connsiteY1" fmla="*/ 113143 h 341810"/>
                <a:gd name="connsiteX2" fmla="*/ 86270 w 121301"/>
                <a:gd name="connsiteY2" fmla="*/ 205218 h 341810"/>
                <a:gd name="connsiteX3" fmla="*/ 51345 w 121301"/>
                <a:gd name="connsiteY3" fmla="*/ 300468 h 341810"/>
                <a:gd name="connsiteX4" fmla="*/ 545 w 121301"/>
                <a:gd name="connsiteY4" fmla="*/ 271893 h 341810"/>
                <a:gd name="connsiteX5" fmla="*/ 86270 w 121301"/>
                <a:gd name="connsiteY5" fmla="*/ 319518 h 341810"/>
                <a:gd name="connsiteX6" fmla="*/ 121195 w 121301"/>
                <a:gd name="connsiteY6" fmla="*/ 341743 h 341810"/>
                <a:gd name="connsiteX7" fmla="*/ 76745 w 121301"/>
                <a:gd name="connsiteY7" fmla="*/ 313168 h 341810"/>
                <a:gd name="connsiteX8" fmla="*/ 57695 w 121301"/>
                <a:gd name="connsiteY8" fmla="*/ 297293 h 341810"/>
                <a:gd name="connsiteX9" fmla="*/ 67220 w 121301"/>
                <a:gd name="connsiteY9" fmla="*/ 246493 h 341810"/>
                <a:gd name="connsiteX10" fmla="*/ 79920 w 121301"/>
                <a:gd name="connsiteY10" fmla="*/ 214743 h 341810"/>
                <a:gd name="connsiteX11" fmla="*/ 89445 w 121301"/>
                <a:gd name="connsiteY11" fmla="*/ 2018 h 341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301" h="341810">
                  <a:moveTo>
                    <a:pt x="89445" y="2018"/>
                  </a:moveTo>
                  <a:cubicBezTo>
                    <a:pt x="90503" y="-14915"/>
                    <a:pt x="86799" y="79276"/>
                    <a:pt x="86270" y="113143"/>
                  </a:cubicBezTo>
                  <a:cubicBezTo>
                    <a:pt x="85741" y="147010"/>
                    <a:pt x="92091" y="173997"/>
                    <a:pt x="86270" y="205218"/>
                  </a:cubicBezTo>
                  <a:cubicBezTo>
                    <a:pt x="80449" y="236439"/>
                    <a:pt x="65632" y="289356"/>
                    <a:pt x="51345" y="300468"/>
                  </a:cubicBezTo>
                  <a:cubicBezTo>
                    <a:pt x="37057" y="311581"/>
                    <a:pt x="-5276" y="268718"/>
                    <a:pt x="545" y="271893"/>
                  </a:cubicBezTo>
                  <a:cubicBezTo>
                    <a:pt x="6366" y="275068"/>
                    <a:pt x="66162" y="307876"/>
                    <a:pt x="86270" y="319518"/>
                  </a:cubicBezTo>
                  <a:cubicBezTo>
                    <a:pt x="106378" y="331160"/>
                    <a:pt x="122783" y="342801"/>
                    <a:pt x="121195" y="341743"/>
                  </a:cubicBezTo>
                  <a:cubicBezTo>
                    <a:pt x="119607" y="340685"/>
                    <a:pt x="76745" y="313168"/>
                    <a:pt x="76745" y="313168"/>
                  </a:cubicBezTo>
                  <a:cubicBezTo>
                    <a:pt x="66162" y="305760"/>
                    <a:pt x="59282" y="308405"/>
                    <a:pt x="57695" y="297293"/>
                  </a:cubicBezTo>
                  <a:cubicBezTo>
                    <a:pt x="56108" y="286181"/>
                    <a:pt x="63516" y="260251"/>
                    <a:pt x="67220" y="246493"/>
                  </a:cubicBezTo>
                  <a:cubicBezTo>
                    <a:pt x="70924" y="232735"/>
                    <a:pt x="78332" y="247551"/>
                    <a:pt x="79920" y="214743"/>
                  </a:cubicBezTo>
                  <a:cubicBezTo>
                    <a:pt x="81507" y="181935"/>
                    <a:pt x="88387" y="18951"/>
                    <a:pt x="89445" y="2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A13059E8-22F0-3572-0259-E08447FBB2E7}"/>
                </a:ext>
              </a:extLst>
            </p:cNvPr>
            <p:cNvSpPr/>
            <p:nvPr/>
          </p:nvSpPr>
          <p:spPr>
            <a:xfrm>
              <a:off x="5099009" y="7006946"/>
              <a:ext cx="60448" cy="360527"/>
            </a:xfrm>
            <a:custGeom>
              <a:avLst/>
              <a:gdLst>
                <a:gd name="connsiteX0" fmla="*/ 54016 w 60448"/>
                <a:gd name="connsiteY0" fmla="*/ 279 h 360527"/>
                <a:gd name="connsiteX1" fmla="*/ 41316 w 60448"/>
                <a:gd name="connsiteY1" fmla="*/ 168554 h 360527"/>
                <a:gd name="connsiteX2" fmla="*/ 41316 w 60448"/>
                <a:gd name="connsiteY2" fmla="*/ 203479 h 360527"/>
                <a:gd name="connsiteX3" fmla="*/ 47666 w 60448"/>
                <a:gd name="connsiteY3" fmla="*/ 168554 h 360527"/>
                <a:gd name="connsiteX4" fmla="*/ 38141 w 60448"/>
                <a:gd name="connsiteY4" fmla="*/ 298729 h 360527"/>
                <a:gd name="connsiteX5" fmla="*/ 60366 w 60448"/>
                <a:gd name="connsiteY5" fmla="*/ 359054 h 360527"/>
                <a:gd name="connsiteX6" fmla="*/ 28616 w 60448"/>
                <a:gd name="connsiteY6" fmla="*/ 340004 h 360527"/>
                <a:gd name="connsiteX7" fmla="*/ 41 w 60448"/>
                <a:gd name="connsiteY7" fmla="*/ 317779 h 360527"/>
                <a:gd name="connsiteX8" fmla="*/ 34966 w 60448"/>
                <a:gd name="connsiteY8" fmla="*/ 324129 h 360527"/>
                <a:gd name="connsiteX9" fmla="*/ 28616 w 60448"/>
                <a:gd name="connsiteY9" fmla="*/ 254279 h 360527"/>
                <a:gd name="connsiteX10" fmla="*/ 28616 w 60448"/>
                <a:gd name="connsiteY10" fmla="*/ 213004 h 360527"/>
                <a:gd name="connsiteX11" fmla="*/ 54016 w 60448"/>
                <a:gd name="connsiteY11" fmla="*/ 279 h 36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448" h="360527">
                  <a:moveTo>
                    <a:pt x="54016" y="279"/>
                  </a:moveTo>
                  <a:cubicBezTo>
                    <a:pt x="56133" y="-7129"/>
                    <a:pt x="43433" y="134687"/>
                    <a:pt x="41316" y="168554"/>
                  </a:cubicBezTo>
                  <a:cubicBezTo>
                    <a:pt x="39199" y="202421"/>
                    <a:pt x="40258" y="203479"/>
                    <a:pt x="41316" y="203479"/>
                  </a:cubicBezTo>
                  <a:cubicBezTo>
                    <a:pt x="42374" y="203479"/>
                    <a:pt x="48195" y="152679"/>
                    <a:pt x="47666" y="168554"/>
                  </a:cubicBezTo>
                  <a:cubicBezTo>
                    <a:pt x="47137" y="184429"/>
                    <a:pt x="36024" y="266979"/>
                    <a:pt x="38141" y="298729"/>
                  </a:cubicBezTo>
                  <a:cubicBezTo>
                    <a:pt x="40258" y="330479"/>
                    <a:pt x="61953" y="352175"/>
                    <a:pt x="60366" y="359054"/>
                  </a:cubicBezTo>
                  <a:cubicBezTo>
                    <a:pt x="58779" y="365933"/>
                    <a:pt x="38670" y="346883"/>
                    <a:pt x="28616" y="340004"/>
                  </a:cubicBezTo>
                  <a:cubicBezTo>
                    <a:pt x="18562" y="333125"/>
                    <a:pt x="-1017" y="320425"/>
                    <a:pt x="41" y="317779"/>
                  </a:cubicBezTo>
                  <a:cubicBezTo>
                    <a:pt x="1099" y="315133"/>
                    <a:pt x="30203" y="334712"/>
                    <a:pt x="34966" y="324129"/>
                  </a:cubicBezTo>
                  <a:cubicBezTo>
                    <a:pt x="39728" y="313546"/>
                    <a:pt x="29674" y="272800"/>
                    <a:pt x="28616" y="254279"/>
                  </a:cubicBezTo>
                  <a:cubicBezTo>
                    <a:pt x="27558" y="235758"/>
                    <a:pt x="25970" y="249516"/>
                    <a:pt x="28616" y="213004"/>
                  </a:cubicBezTo>
                  <a:cubicBezTo>
                    <a:pt x="31262" y="176492"/>
                    <a:pt x="51899" y="7687"/>
                    <a:pt x="54016" y="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C8606FF8-A8A4-05AC-26C5-D3716173AD68}"/>
                </a:ext>
              </a:extLst>
            </p:cNvPr>
            <p:cNvSpPr/>
            <p:nvPr/>
          </p:nvSpPr>
          <p:spPr>
            <a:xfrm>
              <a:off x="4574846" y="7450512"/>
              <a:ext cx="572289" cy="147935"/>
            </a:xfrm>
            <a:custGeom>
              <a:avLst/>
              <a:gdLst>
                <a:gd name="connsiteX0" fmla="*/ 571829 w 572289"/>
                <a:gd name="connsiteY0" fmla="*/ 13913 h 147935"/>
                <a:gd name="connsiteX1" fmla="*/ 308304 w 572289"/>
                <a:gd name="connsiteY1" fmla="*/ 10738 h 147935"/>
                <a:gd name="connsiteX2" fmla="*/ 321004 w 572289"/>
                <a:gd name="connsiteY2" fmla="*/ 13913 h 147935"/>
                <a:gd name="connsiteX3" fmla="*/ 133679 w 572289"/>
                <a:gd name="connsiteY3" fmla="*/ 83763 h 147935"/>
                <a:gd name="connsiteX4" fmla="*/ 178129 w 572289"/>
                <a:gd name="connsiteY4" fmla="*/ 64713 h 147935"/>
                <a:gd name="connsiteX5" fmla="*/ 329 w 572289"/>
                <a:gd name="connsiteY5" fmla="*/ 147263 h 147935"/>
                <a:gd name="connsiteX6" fmla="*/ 130504 w 572289"/>
                <a:gd name="connsiteY6" fmla="*/ 105988 h 147935"/>
                <a:gd name="connsiteX7" fmla="*/ 298779 w 572289"/>
                <a:gd name="connsiteY7" fmla="*/ 48838 h 147935"/>
                <a:gd name="connsiteX8" fmla="*/ 209879 w 572289"/>
                <a:gd name="connsiteY8" fmla="*/ 48838 h 147935"/>
                <a:gd name="connsiteX9" fmla="*/ 368629 w 572289"/>
                <a:gd name="connsiteY9" fmla="*/ 1213 h 147935"/>
                <a:gd name="connsiteX10" fmla="*/ 571829 w 572289"/>
                <a:gd name="connsiteY10" fmla="*/ 13913 h 147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2289" h="147935">
                  <a:moveTo>
                    <a:pt x="571829" y="13913"/>
                  </a:moveTo>
                  <a:cubicBezTo>
                    <a:pt x="561775" y="15500"/>
                    <a:pt x="308304" y="10738"/>
                    <a:pt x="308304" y="10738"/>
                  </a:cubicBezTo>
                  <a:cubicBezTo>
                    <a:pt x="266500" y="10738"/>
                    <a:pt x="350108" y="1742"/>
                    <a:pt x="321004" y="13913"/>
                  </a:cubicBezTo>
                  <a:cubicBezTo>
                    <a:pt x="291900" y="26084"/>
                    <a:pt x="157491" y="75296"/>
                    <a:pt x="133679" y="83763"/>
                  </a:cubicBezTo>
                  <a:cubicBezTo>
                    <a:pt x="109867" y="92230"/>
                    <a:pt x="200354" y="54130"/>
                    <a:pt x="178129" y="64713"/>
                  </a:cubicBezTo>
                  <a:cubicBezTo>
                    <a:pt x="155904" y="75296"/>
                    <a:pt x="8267" y="140384"/>
                    <a:pt x="329" y="147263"/>
                  </a:cubicBezTo>
                  <a:cubicBezTo>
                    <a:pt x="-7609" y="154142"/>
                    <a:pt x="130504" y="105988"/>
                    <a:pt x="130504" y="105988"/>
                  </a:cubicBezTo>
                  <a:cubicBezTo>
                    <a:pt x="180246" y="89584"/>
                    <a:pt x="285550" y="58363"/>
                    <a:pt x="298779" y="48838"/>
                  </a:cubicBezTo>
                  <a:cubicBezTo>
                    <a:pt x="312008" y="39313"/>
                    <a:pt x="198237" y="56776"/>
                    <a:pt x="209879" y="48838"/>
                  </a:cubicBezTo>
                  <a:cubicBezTo>
                    <a:pt x="221521" y="40901"/>
                    <a:pt x="312537" y="7034"/>
                    <a:pt x="368629" y="1213"/>
                  </a:cubicBezTo>
                  <a:cubicBezTo>
                    <a:pt x="424721" y="-4608"/>
                    <a:pt x="581883" y="12326"/>
                    <a:pt x="571829" y="139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2433156C-150C-D826-1001-6E9D0A7FEAD5}"/>
                </a:ext>
              </a:extLst>
            </p:cNvPr>
            <p:cNvSpPr/>
            <p:nvPr/>
          </p:nvSpPr>
          <p:spPr>
            <a:xfrm>
              <a:off x="5117828" y="7405304"/>
              <a:ext cx="667137" cy="294210"/>
            </a:xfrm>
            <a:custGeom>
              <a:avLst/>
              <a:gdLst>
                <a:gd name="connsiteX0" fmla="*/ 272 w 667137"/>
                <a:gd name="connsiteY0" fmla="*/ 90871 h 294210"/>
                <a:gd name="connsiteX1" fmla="*/ 133622 w 667137"/>
                <a:gd name="connsiteY1" fmla="*/ 65471 h 294210"/>
                <a:gd name="connsiteX2" fmla="*/ 89172 w 667137"/>
                <a:gd name="connsiteY2" fmla="*/ 59121 h 294210"/>
                <a:gd name="connsiteX3" fmla="*/ 159022 w 667137"/>
                <a:gd name="connsiteY3" fmla="*/ 40071 h 294210"/>
                <a:gd name="connsiteX4" fmla="*/ 241572 w 667137"/>
                <a:gd name="connsiteY4" fmla="*/ 74996 h 294210"/>
                <a:gd name="connsiteX5" fmla="*/ 238397 w 667137"/>
                <a:gd name="connsiteY5" fmla="*/ 46421 h 294210"/>
                <a:gd name="connsiteX6" fmla="*/ 413022 w 667137"/>
                <a:gd name="connsiteY6" fmla="*/ 113096 h 294210"/>
                <a:gd name="connsiteX7" fmla="*/ 397147 w 667137"/>
                <a:gd name="connsiteY7" fmla="*/ 109921 h 294210"/>
                <a:gd name="connsiteX8" fmla="*/ 581297 w 667137"/>
                <a:gd name="connsiteY8" fmla="*/ 243271 h 294210"/>
                <a:gd name="connsiteX9" fmla="*/ 667022 w 667137"/>
                <a:gd name="connsiteY9" fmla="*/ 294071 h 294210"/>
                <a:gd name="connsiteX10" fmla="*/ 565422 w 667137"/>
                <a:gd name="connsiteY10" fmla="*/ 230571 h 294210"/>
                <a:gd name="connsiteX11" fmla="*/ 425722 w 667137"/>
                <a:gd name="connsiteY11" fmla="*/ 125796 h 294210"/>
                <a:gd name="connsiteX12" fmla="*/ 327297 w 667137"/>
                <a:gd name="connsiteY12" fmla="*/ 81346 h 294210"/>
                <a:gd name="connsiteX13" fmla="*/ 384447 w 667137"/>
                <a:gd name="connsiteY13" fmla="*/ 141671 h 294210"/>
                <a:gd name="connsiteX14" fmla="*/ 232047 w 667137"/>
                <a:gd name="connsiteY14" fmla="*/ 138496 h 294210"/>
                <a:gd name="connsiteX15" fmla="*/ 127272 w 667137"/>
                <a:gd name="connsiteY15" fmla="*/ 135321 h 294210"/>
                <a:gd name="connsiteX16" fmla="*/ 32022 w 667137"/>
                <a:gd name="connsiteY16" fmla="*/ 176596 h 294210"/>
                <a:gd name="connsiteX17" fmla="*/ 124097 w 667137"/>
                <a:gd name="connsiteY17" fmla="*/ 138496 h 294210"/>
                <a:gd name="connsiteX18" fmla="*/ 276497 w 667137"/>
                <a:gd name="connsiteY18" fmla="*/ 138496 h 294210"/>
                <a:gd name="connsiteX19" fmla="*/ 359047 w 667137"/>
                <a:gd name="connsiteY19" fmla="*/ 135321 h 294210"/>
                <a:gd name="connsiteX20" fmla="*/ 298722 w 667137"/>
                <a:gd name="connsiteY20" fmla="*/ 87696 h 294210"/>
                <a:gd name="connsiteX21" fmla="*/ 139972 w 667137"/>
                <a:gd name="connsiteY21" fmla="*/ 1971 h 294210"/>
                <a:gd name="connsiteX22" fmla="*/ 174897 w 667137"/>
                <a:gd name="connsiteY22" fmla="*/ 30546 h 294210"/>
                <a:gd name="connsiteX23" fmla="*/ 272 w 667137"/>
                <a:gd name="connsiteY23" fmla="*/ 90871 h 29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67137" h="294210">
                  <a:moveTo>
                    <a:pt x="272" y="90871"/>
                  </a:moveTo>
                  <a:cubicBezTo>
                    <a:pt x="-6607" y="96692"/>
                    <a:pt x="118805" y="70763"/>
                    <a:pt x="133622" y="65471"/>
                  </a:cubicBezTo>
                  <a:cubicBezTo>
                    <a:pt x="148439" y="60179"/>
                    <a:pt x="84939" y="63354"/>
                    <a:pt x="89172" y="59121"/>
                  </a:cubicBezTo>
                  <a:cubicBezTo>
                    <a:pt x="93405" y="54888"/>
                    <a:pt x="133622" y="37425"/>
                    <a:pt x="159022" y="40071"/>
                  </a:cubicBezTo>
                  <a:cubicBezTo>
                    <a:pt x="184422" y="42717"/>
                    <a:pt x="228343" y="73938"/>
                    <a:pt x="241572" y="74996"/>
                  </a:cubicBezTo>
                  <a:cubicBezTo>
                    <a:pt x="254801" y="76054"/>
                    <a:pt x="209822" y="40071"/>
                    <a:pt x="238397" y="46421"/>
                  </a:cubicBezTo>
                  <a:cubicBezTo>
                    <a:pt x="266972" y="52771"/>
                    <a:pt x="386564" y="102513"/>
                    <a:pt x="413022" y="113096"/>
                  </a:cubicBezTo>
                  <a:cubicBezTo>
                    <a:pt x="439480" y="123679"/>
                    <a:pt x="369101" y="88225"/>
                    <a:pt x="397147" y="109921"/>
                  </a:cubicBezTo>
                  <a:cubicBezTo>
                    <a:pt x="425193" y="131617"/>
                    <a:pt x="536318" y="212579"/>
                    <a:pt x="581297" y="243271"/>
                  </a:cubicBezTo>
                  <a:cubicBezTo>
                    <a:pt x="626276" y="273963"/>
                    <a:pt x="669668" y="296188"/>
                    <a:pt x="667022" y="294071"/>
                  </a:cubicBezTo>
                  <a:cubicBezTo>
                    <a:pt x="664376" y="291954"/>
                    <a:pt x="605639" y="258617"/>
                    <a:pt x="565422" y="230571"/>
                  </a:cubicBezTo>
                  <a:cubicBezTo>
                    <a:pt x="525205" y="202525"/>
                    <a:pt x="465409" y="150667"/>
                    <a:pt x="425722" y="125796"/>
                  </a:cubicBezTo>
                  <a:cubicBezTo>
                    <a:pt x="386035" y="100925"/>
                    <a:pt x="334176" y="78700"/>
                    <a:pt x="327297" y="81346"/>
                  </a:cubicBezTo>
                  <a:cubicBezTo>
                    <a:pt x="320418" y="83992"/>
                    <a:pt x="400322" y="132146"/>
                    <a:pt x="384447" y="141671"/>
                  </a:cubicBezTo>
                  <a:cubicBezTo>
                    <a:pt x="368572" y="151196"/>
                    <a:pt x="232047" y="138496"/>
                    <a:pt x="232047" y="138496"/>
                  </a:cubicBezTo>
                  <a:cubicBezTo>
                    <a:pt x="189185" y="137438"/>
                    <a:pt x="160610" y="128971"/>
                    <a:pt x="127272" y="135321"/>
                  </a:cubicBezTo>
                  <a:cubicBezTo>
                    <a:pt x="93935" y="141671"/>
                    <a:pt x="32551" y="176067"/>
                    <a:pt x="32022" y="176596"/>
                  </a:cubicBezTo>
                  <a:cubicBezTo>
                    <a:pt x="31493" y="177125"/>
                    <a:pt x="83351" y="144846"/>
                    <a:pt x="124097" y="138496"/>
                  </a:cubicBezTo>
                  <a:cubicBezTo>
                    <a:pt x="164843" y="132146"/>
                    <a:pt x="237339" y="139025"/>
                    <a:pt x="276497" y="138496"/>
                  </a:cubicBezTo>
                  <a:cubicBezTo>
                    <a:pt x="315655" y="137967"/>
                    <a:pt x="355343" y="143788"/>
                    <a:pt x="359047" y="135321"/>
                  </a:cubicBezTo>
                  <a:cubicBezTo>
                    <a:pt x="362751" y="126854"/>
                    <a:pt x="335234" y="109921"/>
                    <a:pt x="298722" y="87696"/>
                  </a:cubicBezTo>
                  <a:cubicBezTo>
                    <a:pt x="262210" y="65471"/>
                    <a:pt x="160609" y="11496"/>
                    <a:pt x="139972" y="1971"/>
                  </a:cubicBezTo>
                  <a:cubicBezTo>
                    <a:pt x="119335" y="-7554"/>
                    <a:pt x="191301" y="19963"/>
                    <a:pt x="174897" y="30546"/>
                  </a:cubicBezTo>
                  <a:cubicBezTo>
                    <a:pt x="158493" y="41129"/>
                    <a:pt x="7151" y="85050"/>
                    <a:pt x="272" y="908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AFE55A7C-07E3-C841-7E8C-52D23CD27F1A}"/>
                </a:ext>
              </a:extLst>
            </p:cNvPr>
            <p:cNvSpPr/>
            <p:nvPr/>
          </p:nvSpPr>
          <p:spPr>
            <a:xfrm>
              <a:off x="4625970" y="7512811"/>
              <a:ext cx="543364" cy="170777"/>
            </a:xfrm>
            <a:custGeom>
              <a:avLst/>
              <a:gdLst>
                <a:gd name="connsiteX0" fmla="*/ 5 w 543364"/>
                <a:gd name="connsiteY0" fmla="*/ 170689 h 170777"/>
                <a:gd name="connsiteX1" fmla="*/ 193680 w 543364"/>
                <a:gd name="connsiteY1" fmla="*/ 135764 h 170777"/>
                <a:gd name="connsiteX2" fmla="*/ 314330 w 543364"/>
                <a:gd name="connsiteY2" fmla="*/ 72264 h 170777"/>
                <a:gd name="connsiteX3" fmla="*/ 447680 w 543364"/>
                <a:gd name="connsiteY3" fmla="*/ 81789 h 170777"/>
                <a:gd name="connsiteX4" fmla="*/ 431805 w 543364"/>
                <a:gd name="connsiteY4" fmla="*/ 50039 h 170777"/>
                <a:gd name="connsiteX5" fmla="*/ 542930 w 543364"/>
                <a:gd name="connsiteY5" fmla="*/ 65914 h 170777"/>
                <a:gd name="connsiteX6" fmla="*/ 384180 w 543364"/>
                <a:gd name="connsiteY6" fmla="*/ 8764 h 170777"/>
                <a:gd name="connsiteX7" fmla="*/ 358780 w 543364"/>
                <a:gd name="connsiteY7" fmla="*/ 2414 h 170777"/>
                <a:gd name="connsiteX8" fmla="*/ 403230 w 543364"/>
                <a:gd name="connsiteY8" fmla="*/ 30989 h 170777"/>
                <a:gd name="connsiteX9" fmla="*/ 288930 w 543364"/>
                <a:gd name="connsiteY9" fmla="*/ 59564 h 170777"/>
                <a:gd name="connsiteX10" fmla="*/ 177805 w 543364"/>
                <a:gd name="connsiteY10" fmla="*/ 72264 h 170777"/>
                <a:gd name="connsiteX11" fmla="*/ 209555 w 543364"/>
                <a:gd name="connsiteY11" fmla="*/ 78614 h 170777"/>
                <a:gd name="connsiteX12" fmla="*/ 212730 w 543364"/>
                <a:gd name="connsiteY12" fmla="*/ 100839 h 170777"/>
                <a:gd name="connsiteX13" fmla="*/ 200030 w 543364"/>
                <a:gd name="connsiteY13" fmla="*/ 126239 h 170777"/>
                <a:gd name="connsiteX14" fmla="*/ 5 w 543364"/>
                <a:gd name="connsiteY14" fmla="*/ 170689 h 170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3364" h="170777">
                  <a:moveTo>
                    <a:pt x="5" y="170689"/>
                  </a:moveTo>
                  <a:cubicBezTo>
                    <a:pt x="-1053" y="172277"/>
                    <a:pt x="141292" y="152168"/>
                    <a:pt x="193680" y="135764"/>
                  </a:cubicBezTo>
                  <a:cubicBezTo>
                    <a:pt x="246068" y="119360"/>
                    <a:pt x="271997" y="81260"/>
                    <a:pt x="314330" y="72264"/>
                  </a:cubicBezTo>
                  <a:cubicBezTo>
                    <a:pt x="356663" y="63268"/>
                    <a:pt x="428101" y="85493"/>
                    <a:pt x="447680" y="81789"/>
                  </a:cubicBezTo>
                  <a:cubicBezTo>
                    <a:pt x="467259" y="78085"/>
                    <a:pt x="415930" y="52685"/>
                    <a:pt x="431805" y="50039"/>
                  </a:cubicBezTo>
                  <a:cubicBezTo>
                    <a:pt x="447680" y="47393"/>
                    <a:pt x="550868" y="72793"/>
                    <a:pt x="542930" y="65914"/>
                  </a:cubicBezTo>
                  <a:cubicBezTo>
                    <a:pt x="534992" y="59035"/>
                    <a:pt x="414872" y="19347"/>
                    <a:pt x="384180" y="8764"/>
                  </a:cubicBezTo>
                  <a:cubicBezTo>
                    <a:pt x="353488" y="-1819"/>
                    <a:pt x="355605" y="-1290"/>
                    <a:pt x="358780" y="2414"/>
                  </a:cubicBezTo>
                  <a:cubicBezTo>
                    <a:pt x="361955" y="6118"/>
                    <a:pt x="414872" y="21464"/>
                    <a:pt x="403230" y="30989"/>
                  </a:cubicBezTo>
                  <a:cubicBezTo>
                    <a:pt x="391588" y="40514"/>
                    <a:pt x="326501" y="52685"/>
                    <a:pt x="288930" y="59564"/>
                  </a:cubicBezTo>
                  <a:cubicBezTo>
                    <a:pt x="251359" y="66443"/>
                    <a:pt x="191034" y="69089"/>
                    <a:pt x="177805" y="72264"/>
                  </a:cubicBezTo>
                  <a:cubicBezTo>
                    <a:pt x="164576" y="75439"/>
                    <a:pt x="203734" y="73852"/>
                    <a:pt x="209555" y="78614"/>
                  </a:cubicBezTo>
                  <a:cubicBezTo>
                    <a:pt x="215376" y="83376"/>
                    <a:pt x="212730" y="100839"/>
                    <a:pt x="212730" y="100839"/>
                  </a:cubicBezTo>
                  <a:cubicBezTo>
                    <a:pt x="211142" y="108777"/>
                    <a:pt x="231780" y="115656"/>
                    <a:pt x="200030" y="126239"/>
                  </a:cubicBezTo>
                  <a:cubicBezTo>
                    <a:pt x="168280" y="136822"/>
                    <a:pt x="1063" y="169101"/>
                    <a:pt x="5" y="170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C1B1BCF0-C62A-792A-EE08-F7AB26F1FD5F}"/>
                </a:ext>
              </a:extLst>
            </p:cNvPr>
            <p:cNvSpPr/>
            <p:nvPr/>
          </p:nvSpPr>
          <p:spPr>
            <a:xfrm>
              <a:off x="4337050" y="7657777"/>
              <a:ext cx="235242" cy="286187"/>
            </a:xfrm>
            <a:custGeom>
              <a:avLst/>
              <a:gdLst>
                <a:gd name="connsiteX0" fmla="*/ 234950 w 235242"/>
                <a:gd name="connsiteY0" fmla="*/ 323 h 286187"/>
                <a:gd name="connsiteX1" fmla="*/ 120650 w 235242"/>
                <a:gd name="connsiteY1" fmla="*/ 57473 h 286187"/>
                <a:gd name="connsiteX2" fmla="*/ 9525 w 235242"/>
                <a:gd name="connsiteY2" fmla="*/ 76523 h 286187"/>
                <a:gd name="connsiteX3" fmla="*/ 60325 w 235242"/>
                <a:gd name="connsiteY3" fmla="*/ 76523 h 286187"/>
                <a:gd name="connsiteX4" fmla="*/ 19050 w 235242"/>
                <a:gd name="connsiteY4" fmla="*/ 114623 h 286187"/>
                <a:gd name="connsiteX5" fmla="*/ 3175 w 235242"/>
                <a:gd name="connsiteY5" fmla="*/ 232098 h 286187"/>
                <a:gd name="connsiteX6" fmla="*/ 3175 w 235242"/>
                <a:gd name="connsiteY6" fmla="*/ 286073 h 286187"/>
                <a:gd name="connsiteX7" fmla="*/ 0 w 235242"/>
                <a:gd name="connsiteY7" fmla="*/ 219398 h 286187"/>
                <a:gd name="connsiteX8" fmla="*/ 3175 w 235242"/>
                <a:gd name="connsiteY8" fmla="*/ 92398 h 286187"/>
                <a:gd name="connsiteX9" fmla="*/ 9525 w 235242"/>
                <a:gd name="connsiteY9" fmla="*/ 101923 h 286187"/>
                <a:gd name="connsiteX10" fmla="*/ 85725 w 235242"/>
                <a:gd name="connsiteY10" fmla="*/ 86048 h 286187"/>
                <a:gd name="connsiteX11" fmla="*/ 234950 w 235242"/>
                <a:gd name="connsiteY11" fmla="*/ 323 h 28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242" h="286187">
                  <a:moveTo>
                    <a:pt x="234950" y="323"/>
                  </a:moveTo>
                  <a:cubicBezTo>
                    <a:pt x="240771" y="-4439"/>
                    <a:pt x="158221" y="44773"/>
                    <a:pt x="120650" y="57473"/>
                  </a:cubicBezTo>
                  <a:cubicBezTo>
                    <a:pt x="83079" y="70173"/>
                    <a:pt x="19579" y="73348"/>
                    <a:pt x="9525" y="76523"/>
                  </a:cubicBezTo>
                  <a:cubicBezTo>
                    <a:pt x="-529" y="79698"/>
                    <a:pt x="58737" y="70173"/>
                    <a:pt x="60325" y="76523"/>
                  </a:cubicBezTo>
                  <a:cubicBezTo>
                    <a:pt x="61912" y="82873"/>
                    <a:pt x="28575" y="88694"/>
                    <a:pt x="19050" y="114623"/>
                  </a:cubicBezTo>
                  <a:cubicBezTo>
                    <a:pt x="9525" y="140552"/>
                    <a:pt x="5821" y="203523"/>
                    <a:pt x="3175" y="232098"/>
                  </a:cubicBezTo>
                  <a:cubicBezTo>
                    <a:pt x="529" y="260673"/>
                    <a:pt x="3704" y="288190"/>
                    <a:pt x="3175" y="286073"/>
                  </a:cubicBezTo>
                  <a:cubicBezTo>
                    <a:pt x="2646" y="283956"/>
                    <a:pt x="0" y="251677"/>
                    <a:pt x="0" y="219398"/>
                  </a:cubicBezTo>
                  <a:cubicBezTo>
                    <a:pt x="0" y="187119"/>
                    <a:pt x="3175" y="92398"/>
                    <a:pt x="3175" y="92398"/>
                  </a:cubicBezTo>
                  <a:cubicBezTo>
                    <a:pt x="4762" y="72819"/>
                    <a:pt x="-4233" y="102981"/>
                    <a:pt x="9525" y="101923"/>
                  </a:cubicBezTo>
                  <a:cubicBezTo>
                    <a:pt x="23283" y="100865"/>
                    <a:pt x="53975" y="100865"/>
                    <a:pt x="85725" y="86048"/>
                  </a:cubicBezTo>
                  <a:cubicBezTo>
                    <a:pt x="117475" y="71231"/>
                    <a:pt x="229129" y="5085"/>
                    <a:pt x="234950" y="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D61D7D98-2D4E-87B5-661C-8FBC90D709D5}"/>
                </a:ext>
              </a:extLst>
            </p:cNvPr>
            <p:cNvSpPr/>
            <p:nvPr/>
          </p:nvSpPr>
          <p:spPr>
            <a:xfrm>
              <a:off x="5292713" y="7598560"/>
              <a:ext cx="544677" cy="172516"/>
            </a:xfrm>
            <a:custGeom>
              <a:avLst/>
              <a:gdLst>
                <a:gd name="connsiteX0" fmla="*/ 12 w 544677"/>
                <a:gd name="connsiteY0" fmla="*/ 2390 h 172516"/>
                <a:gd name="connsiteX1" fmla="*/ 196862 w 544677"/>
                <a:gd name="connsiteY1" fmla="*/ 15090 h 172516"/>
                <a:gd name="connsiteX2" fmla="*/ 288937 w 544677"/>
                <a:gd name="connsiteY2" fmla="*/ 91290 h 172516"/>
                <a:gd name="connsiteX3" fmla="*/ 273062 w 544677"/>
                <a:gd name="connsiteY3" fmla="*/ 50015 h 172516"/>
                <a:gd name="connsiteX4" fmla="*/ 400062 w 544677"/>
                <a:gd name="connsiteY4" fmla="*/ 129390 h 172516"/>
                <a:gd name="connsiteX5" fmla="*/ 403237 w 544677"/>
                <a:gd name="connsiteY5" fmla="*/ 170665 h 172516"/>
                <a:gd name="connsiteX6" fmla="*/ 323862 w 544677"/>
                <a:gd name="connsiteY6" fmla="*/ 164315 h 172516"/>
                <a:gd name="connsiteX7" fmla="*/ 542937 w 544677"/>
                <a:gd name="connsiteY7" fmla="*/ 154790 h 172516"/>
                <a:gd name="connsiteX8" fmla="*/ 419112 w 544677"/>
                <a:gd name="connsiteY8" fmla="*/ 138915 h 172516"/>
                <a:gd name="connsiteX9" fmla="*/ 285762 w 544677"/>
                <a:gd name="connsiteY9" fmla="*/ 84940 h 172516"/>
                <a:gd name="connsiteX10" fmla="*/ 342912 w 544677"/>
                <a:gd name="connsiteY10" fmla="*/ 167490 h 172516"/>
                <a:gd name="connsiteX11" fmla="*/ 276237 w 544677"/>
                <a:gd name="connsiteY11" fmla="*/ 75415 h 172516"/>
                <a:gd name="connsiteX12" fmla="*/ 193687 w 544677"/>
                <a:gd name="connsiteY12" fmla="*/ 50015 h 172516"/>
                <a:gd name="connsiteX13" fmla="*/ 260362 w 544677"/>
                <a:gd name="connsiteY13" fmla="*/ 56365 h 172516"/>
                <a:gd name="connsiteX14" fmla="*/ 187337 w 544677"/>
                <a:gd name="connsiteY14" fmla="*/ 5565 h 172516"/>
                <a:gd name="connsiteX15" fmla="*/ 12 w 544677"/>
                <a:gd name="connsiteY15" fmla="*/ 2390 h 17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4677" h="172516">
                  <a:moveTo>
                    <a:pt x="12" y="2390"/>
                  </a:moveTo>
                  <a:cubicBezTo>
                    <a:pt x="1599" y="3977"/>
                    <a:pt x="148708" y="273"/>
                    <a:pt x="196862" y="15090"/>
                  </a:cubicBezTo>
                  <a:cubicBezTo>
                    <a:pt x="245016" y="29907"/>
                    <a:pt x="276237" y="85469"/>
                    <a:pt x="288937" y="91290"/>
                  </a:cubicBezTo>
                  <a:cubicBezTo>
                    <a:pt x="301637" y="97111"/>
                    <a:pt x="254541" y="43665"/>
                    <a:pt x="273062" y="50015"/>
                  </a:cubicBezTo>
                  <a:cubicBezTo>
                    <a:pt x="291583" y="56365"/>
                    <a:pt x="378366" y="109282"/>
                    <a:pt x="400062" y="129390"/>
                  </a:cubicBezTo>
                  <a:cubicBezTo>
                    <a:pt x="421758" y="149498"/>
                    <a:pt x="415937" y="164844"/>
                    <a:pt x="403237" y="170665"/>
                  </a:cubicBezTo>
                  <a:cubicBezTo>
                    <a:pt x="390537" y="176486"/>
                    <a:pt x="300579" y="166961"/>
                    <a:pt x="323862" y="164315"/>
                  </a:cubicBezTo>
                  <a:cubicBezTo>
                    <a:pt x="347145" y="161669"/>
                    <a:pt x="527062" y="159023"/>
                    <a:pt x="542937" y="154790"/>
                  </a:cubicBezTo>
                  <a:cubicBezTo>
                    <a:pt x="558812" y="150557"/>
                    <a:pt x="461974" y="150557"/>
                    <a:pt x="419112" y="138915"/>
                  </a:cubicBezTo>
                  <a:cubicBezTo>
                    <a:pt x="376250" y="127273"/>
                    <a:pt x="298462" y="80177"/>
                    <a:pt x="285762" y="84940"/>
                  </a:cubicBezTo>
                  <a:cubicBezTo>
                    <a:pt x="273062" y="89703"/>
                    <a:pt x="344499" y="169077"/>
                    <a:pt x="342912" y="167490"/>
                  </a:cubicBezTo>
                  <a:cubicBezTo>
                    <a:pt x="341325" y="165903"/>
                    <a:pt x="301108" y="94994"/>
                    <a:pt x="276237" y="75415"/>
                  </a:cubicBezTo>
                  <a:cubicBezTo>
                    <a:pt x="251366" y="55836"/>
                    <a:pt x="196333" y="53190"/>
                    <a:pt x="193687" y="50015"/>
                  </a:cubicBezTo>
                  <a:cubicBezTo>
                    <a:pt x="191041" y="46840"/>
                    <a:pt x="261420" y="63773"/>
                    <a:pt x="260362" y="56365"/>
                  </a:cubicBezTo>
                  <a:cubicBezTo>
                    <a:pt x="259304" y="48957"/>
                    <a:pt x="229141" y="14561"/>
                    <a:pt x="187337" y="5565"/>
                  </a:cubicBezTo>
                  <a:cubicBezTo>
                    <a:pt x="145533" y="-3431"/>
                    <a:pt x="-1575" y="803"/>
                    <a:pt x="12" y="2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24ED2692-0C52-1D43-2D9B-2AA703F10B1C}"/>
                </a:ext>
              </a:extLst>
            </p:cNvPr>
            <p:cNvSpPr/>
            <p:nvPr/>
          </p:nvSpPr>
          <p:spPr>
            <a:xfrm>
              <a:off x="4527463" y="7873518"/>
              <a:ext cx="603232" cy="100219"/>
            </a:xfrm>
            <a:custGeom>
              <a:avLst/>
              <a:gdLst>
                <a:gd name="connsiteX0" fmla="*/ 87 w 603232"/>
                <a:gd name="connsiteY0" fmla="*/ 482 h 100219"/>
                <a:gd name="connsiteX1" fmla="*/ 174712 w 603232"/>
                <a:gd name="connsiteY1" fmla="*/ 10007 h 100219"/>
                <a:gd name="connsiteX2" fmla="*/ 377912 w 603232"/>
                <a:gd name="connsiteY2" fmla="*/ 54457 h 100219"/>
                <a:gd name="connsiteX3" fmla="*/ 358862 w 603232"/>
                <a:gd name="connsiteY3" fmla="*/ 25882 h 100219"/>
                <a:gd name="connsiteX4" fmla="*/ 600162 w 603232"/>
                <a:gd name="connsiteY4" fmla="*/ 98907 h 100219"/>
                <a:gd name="connsiteX5" fmla="*/ 479512 w 603232"/>
                <a:gd name="connsiteY5" fmla="*/ 70332 h 100219"/>
                <a:gd name="connsiteX6" fmla="*/ 254087 w 603232"/>
                <a:gd name="connsiteY6" fmla="*/ 38582 h 100219"/>
                <a:gd name="connsiteX7" fmla="*/ 196937 w 603232"/>
                <a:gd name="connsiteY7" fmla="*/ 19532 h 100219"/>
                <a:gd name="connsiteX8" fmla="*/ 87 w 603232"/>
                <a:gd name="connsiteY8" fmla="*/ 482 h 100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3232" h="100219">
                  <a:moveTo>
                    <a:pt x="87" y="482"/>
                  </a:moveTo>
                  <a:cubicBezTo>
                    <a:pt x="-3617" y="-1105"/>
                    <a:pt x="111741" y="1011"/>
                    <a:pt x="174712" y="10007"/>
                  </a:cubicBezTo>
                  <a:cubicBezTo>
                    <a:pt x="237683" y="19003"/>
                    <a:pt x="347220" y="51811"/>
                    <a:pt x="377912" y="54457"/>
                  </a:cubicBezTo>
                  <a:cubicBezTo>
                    <a:pt x="408604" y="57103"/>
                    <a:pt x="321820" y="18474"/>
                    <a:pt x="358862" y="25882"/>
                  </a:cubicBezTo>
                  <a:cubicBezTo>
                    <a:pt x="395904" y="33290"/>
                    <a:pt x="580054" y="91499"/>
                    <a:pt x="600162" y="98907"/>
                  </a:cubicBezTo>
                  <a:cubicBezTo>
                    <a:pt x="620270" y="106315"/>
                    <a:pt x="537191" y="80386"/>
                    <a:pt x="479512" y="70332"/>
                  </a:cubicBezTo>
                  <a:cubicBezTo>
                    <a:pt x="421833" y="60278"/>
                    <a:pt x="301183" y="47049"/>
                    <a:pt x="254087" y="38582"/>
                  </a:cubicBezTo>
                  <a:cubicBezTo>
                    <a:pt x="206991" y="30115"/>
                    <a:pt x="231862" y="28528"/>
                    <a:pt x="196937" y="19532"/>
                  </a:cubicBezTo>
                  <a:cubicBezTo>
                    <a:pt x="162012" y="10536"/>
                    <a:pt x="3791" y="2069"/>
                    <a:pt x="87" y="4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59DADEA4-2F12-3156-1A66-BE276DBAC4B7}"/>
                </a:ext>
              </a:extLst>
            </p:cNvPr>
            <p:cNvSpPr/>
            <p:nvPr/>
          </p:nvSpPr>
          <p:spPr>
            <a:xfrm>
              <a:off x="4971909" y="7940467"/>
              <a:ext cx="250978" cy="143188"/>
            </a:xfrm>
            <a:custGeom>
              <a:avLst/>
              <a:gdLst>
                <a:gd name="connsiteX0" fmla="*/ 141 w 250978"/>
                <a:gd name="connsiteY0" fmla="*/ 3383 h 143188"/>
                <a:gd name="connsiteX1" fmla="*/ 133491 w 250978"/>
                <a:gd name="connsiteY1" fmla="*/ 104983 h 143188"/>
                <a:gd name="connsiteX2" fmla="*/ 155716 w 250978"/>
                <a:gd name="connsiteY2" fmla="*/ 143083 h 143188"/>
                <a:gd name="connsiteX3" fmla="*/ 219216 w 250978"/>
                <a:gd name="connsiteY3" fmla="*/ 95458 h 143188"/>
                <a:gd name="connsiteX4" fmla="*/ 250966 w 250978"/>
                <a:gd name="connsiteY4" fmla="*/ 51008 h 143188"/>
                <a:gd name="connsiteX5" fmla="*/ 216041 w 250978"/>
                <a:gd name="connsiteY5" fmla="*/ 82758 h 143188"/>
                <a:gd name="connsiteX6" fmla="*/ 228741 w 250978"/>
                <a:gd name="connsiteY6" fmla="*/ 44658 h 143188"/>
                <a:gd name="connsiteX7" fmla="*/ 200166 w 250978"/>
                <a:gd name="connsiteY7" fmla="*/ 208 h 143188"/>
                <a:gd name="connsiteX8" fmla="*/ 228741 w 250978"/>
                <a:gd name="connsiteY8" fmla="*/ 63708 h 143188"/>
                <a:gd name="connsiteX9" fmla="*/ 155716 w 250978"/>
                <a:gd name="connsiteY9" fmla="*/ 127208 h 143188"/>
                <a:gd name="connsiteX10" fmla="*/ 108091 w 250978"/>
                <a:gd name="connsiteY10" fmla="*/ 104983 h 143188"/>
                <a:gd name="connsiteX11" fmla="*/ 141 w 250978"/>
                <a:gd name="connsiteY11" fmla="*/ 3383 h 14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78" h="143188">
                  <a:moveTo>
                    <a:pt x="141" y="3383"/>
                  </a:moveTo>
                  <a:cubicBezTo>
                    <a:pt x="4374" y="3383"/>
                    <a:pt x="107562" y="81700"/>
                    <a:pt x="133491" y="104983"/>
                  </a:cubicBezTo>
                  <a:cubicBezTo>
                    <a:pt x="159420" y="128266"/>
                    <a:pt x="141429" y="144670"/>
                    <a:pt x="155716" y="143083"/>
                  </a:cubicBezTo>
                  <a:cubicBezTo>
                    <a:pt x="170003" y="141496"/>
                    <a:pt x="203341" y="110804"/>
                    <a:pt x="219216" y="95458"/>
                  </a:cubicBezTo>
                  <a:cubicBezTo>
                    <a:pt x="235091" y="80112"/>
                    <a:pt x="251495" y="53125"/>
                    <a:pt x="250966" y="51008"/>
                  </a:cubicBezTo>
                  <a:cubicBezTo>
                    <a:pt x="250437" y="48891"/>
                    <a:pt x="219745" y="83816"/>
                    <a:pt x="216041" y="82758"/>
                  </a:cubicBezTo>
                  <a:cubicBezTo>
                    <a:pt x="212337" y="81700"/>
                    <a:pt x="231387" y="58416"/>
                    <a:pt x="228741" y="44658"/>
                  </a:cubicBezTo>
                  <a:cubicBezTo>
                    <a:pt x="226095" y="30900"/>
                    <a:pt x="200166" y="-2967"/>
                    <a:pt x="200166" y="208"/>
                  </a:cubicBezTo>
                  <a:cubicBezTo>
                    <a:pt x="200166" y="3383"/>
                    <a:pt x="236149" y="42541"/>
                    <a:pt x="228741" y="63708"/>
                  </a:cubicBezTo>
                  <a:cubicBezTo>
                    <a:pt x="221333" y="84875"/>
                    <a:pt x="175824" y="120329"/>
                    <a:pt x="155716" y="127208"/>
                  </a:cubicBezTo>
                  <a:cubicBezTo>
                    <a:pt x="135608" y="134087"/>
                    <a:pt x="128199" y="121387"/>
                    <a:pt x="108091" y="104983"/>
                  </a:cubicBezTo>
                  <a:cubicBezTo>
                    <a:pt x="87983" y="88579"/>
                    <a:pt x="-4092" y="3383"/>
                    <a:pt x="141" y="33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385A3113-516D-0E71-022B-4362F121E2F4}"/>
                </a:ext>
              </a:extLst>
            </p:cNvPr>
            <p:cNvSpPr/>
            <p:nvPr/>
          </p:nvSpPr>
          <p:spPr>
            <a:xfrm>
              <a:off x="5222875" y="7781210"/>
              <a:ext cx="543589" cy="238964"/>
            </a:xfrm>
            <a:custGeom>
              <a:avLst/>
              <a:gdLst>
                <a:gd name="connsiteX0" fmla="*/ 0 w 543589"/>
                <a:gd name="connsiteY0" fmla="*/ 130890 h 238964"/>
                <a:gd name="connsiteX1" fmla="*/ 133350 w 543589"/>
                <a:gd name="connsiteY1" fmla="*/ 172165 h 238964"/>
                <a:gd name="connsiteX2" fmla="*/ 190500 w 543589"/>
                <a:gd name="connsiteY2" fmla="*/ 111840 h 238964"/>
                <a:gd name="connsiteX3" fmla="*/ 209550 w 543589"/>
                <a:gd name="connsiteY3" fmla="*/ 102315 h 238964"/>
                <a:gd name="connsiteX4" fmla="*/ 184150 w 543589"/>
                <a:gd name="connsiteY4" fmla="*/ 130890 h 238964"/>
                <a:gd name="connsiteX5" fmla="*/ 323850 w 543589"/>
                <a:gd name="connsiteY5" fmla="*/ 73740 h 238964"/>
                <a:gd name="connsiteX6" fmla="*/ 301625 w 543589"/>
                <a:gd name="connsiteY6" fmla="*/ 64215 h 238964"/>
                <a:gd name="connsiteX7" fmla="*/ 441325 w 543589"/>
                <a:gd name="connsiteY7" fmla="*/ 38815 h 238964"/>
                <a:gd name="connsiteX8" fmla="*/ 403225 w 543589"/>
                <a:gd name="connsiteY8" fmla="*/ 26115 h 238964"/>
                <a:gd name="connsiteX9" fmla="*/ 542925 w 543589"/>
                <a:gd name="connsiteY9" fmla="*/ 715 h 238964"/>
                <a:gd name="connsiteX10" fmla="*/ 450850 w 543589"/>
                <a:gd name="connsiteY10" fmla="*/ 13415 h 238964"/>
                <a:gd name="connsiteX11" fmla="*/ 333375 w 543589"/>
                <a:gd name="connsiteY11" fmla="*/ 76915 h 238964"/>
                <a:gd name="connsiteX12" fmla="*/ 184150 w 543589"/>
                <a:gd name="connsiteY12" fmla="*/ 197565 h 238964"/>
                <a:gd name="connsiteX13" fmla="*/ 222250 w 543589"/>
                <a:gd name="connsiteY13" fmla="*/ 194390 h 238964"/>
                <a:gd name="connsiteX14" fmla="*/ 76200 w 543589"/>
                <a:gd name="connsiteY14" fmla="*/ 238840 h 238964"/>
                <a:gd name="connsiteX15" fmla="*/ 206375 w 543589"/>
                <a:gd name="connsiteY15" fmla="*/ 178515 h 238964"/>
                <a:gd name="connsiteX16" fmla="*/ 184150 w 543589"/>
                <a:gd name="connsiteY16" fmla="*/ 146765 h 238964"/>
                <a:gd name="connsiteX17" fmla="*/ 133350 w 543589"/>
                <a:gd name="connsiteY17" fmla="*/ 162640 h 238964"/>
                <a:gd name="connsiteX18" fmla="*/ 0 w 543589"/>
                <a:gd name="connsiteY18" fmla="*/ 130890 h 238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3589" h="238964">
                  <a:moveTo>
                    <a:pt x="0" y="130890"/>
                  </a:moveTo>
                  <a:cubicBezTo>
                    <a:pt x="0" y="132477"/>
                    <a:pt x="101600" y="175340"/>
                    <a:pt x="133350" y="172165"/>
                  </a:cubicBezTo>
                  <a:cubicBezTo>
                    <a:pt x="165100" y="168990"/>
                    <a:pt x="177800" y="123482"/>
                    <a:pt x="190500" y="111840"/>
                  </a:cubicBezTo>
                  <a:cubicBezTo>
                    <a:pt x="203200" y="100198"/>
                    <a:pt x="210608" y="99140"/>
                    <a:pt x="209550" y="102315"/>
                  </a:cubicBezTo>
                  <a:cubicBezTo>
                    <a:pt x="208492" y="105490"/>
                    <a:pt x="165100" y="135652"/>
                    <a:pt x="184150" y="130890"/>
                  </a:cubicBezTo>
                  <a:cubicBezTo>
                    <a:pt x="203200" y="126128"/>
                    <a:pt x="304271" y="84852"/>
                    <a:pt x="323850" y="73740"/>
                  </a:cubicBezTo>
                  <a:cubicBezTo>
                    <a:pt x="343429" y="62628"/>
                    <a:pt x="282046" y="70036"/>
                    <a:pt x="301625" y="64215"/>
                  </a:cubicBezTo>
                  <a:cubicBezTo>
                    <a:pt x="321204" y="58394"/>
                    <a:pt x="424392" y="45165"/>
                    <a:pt x="441325" y="38815"/>
                  </a:cubicBezTo>
                  <a:cubicBezTo>
                    <a:pt x="458258" y="32465"/>
                    <a:pt x="386292" y="32465"/>
                    <a:pt x="403225" y="26115"/>
                  </a:cubicBezTo>
                  <a:cubicBezTo>
                    <a:pt x="420158" y="19765"/>
                    <a:pt x="534988" y="2832"/>
                    <a:pt x="542925" y="715"/>
                  </a:cubicBezTo>
                  <a:cubicBezTo>
                    <a:pt x="550862" y="-1402"/>
                    <a:pt x="485775" y="715"/>
                    <a:pt x="450850" y="13415"/>
                  </a:cubicBezTo>
                  <a:cubicBezTo>
                    <a:pt x="415925" y="26115"/>
                    <a:pt x="377825" y="46223"/>
                    <a:pt x="333375" y="76915"/>
                  </a:cubicBezTo>
                  <a:cubicBezTo>
                    <a:pt x="288925" y="107607"/>
                    <a:pt x="202671" y="177986"/>
                    <a:pt x="184150" y="197565"/>
                  </a:cubicBezTo>
                  <a:cubicBezTo>
                    <a:pt x="165629" y="217144"/>
                    <a:pt x="240242" y="187511"/>
                    <a:pt x="222250" y="194390"/>
                  </a:cubicBezTo>
                  <a:cubicBezTo>
                    <a:pt x="204258" y="201269"/>
                    <a:pt x="78846" y="241486"/>
                    <a:pt x="76200" y="238840"/>
                  </a:cubicBezTo>
                  <a:cubicBezTo>
                    <a:pt x="73554" y="236194"/>
                    <a:pt x="188383" y="193861"/>
                    <a:pt x="206375" y="178515"/>
                  </a:cubicBezTo>
                  <a:cubicBezTo>
                    <a:pt x="224367" y="163169"/>
                    <a:pt x="196321" y="149411"/>
                    <a:pt x="184150" y="146765"/>
                  </a:cubicBezTo>
                  <a:cubicBezTo>
                    <a:pt x="171979" y="144119"/>
                    <a:pt x="158221" y="162111"/>
                    <a:pt x="133350" y="162640"/>
                  </a:cubicBezTo>
                  <a:cubicBezTo>
                    <a:pt x="108479" y="163169"/>
                    <a:pt x="0" y="129303"/>
                    <a:pt x="0" y="130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26496E12-DBB9-4B82-7F46-86B251CD7B05}"/>
                </a:ext>
              </a:extLst>
            </p:cNvPr>
            <p:cNvSpPr/>
            <p:nvPr/>
          </p:nvSpPr>
          <p:spPr>
            <a:xfrm>
              <a:off x="4514812" y="7924638"/>
              <a:ext cx="498384" cy="232848"/>
            </a:xfrm>
            <a:custGeom>
              <a:avLst/>
              <a:gdLst>
                <a:gd name="connsiteX0" fmla="*/ 38 w 498384"/>
                <a:gd name="connsiteY0" fmla="*/ 162 h 232848"/>
                <a:gd name="connsiteX1" fmla="*/ 269913 w 498384"/>
                <a:gd name="connsiteY1" fmla="*/ 155737 h 232848"/>
                <a:gd name="connsiteX2" fmla="*/ 238163 w 498384"/>
                <a:gd name="connsiteY2" fmla="*/ 162087 h 232848"/>
                <a:gd name="connsiteX3" fmla="*/ 495338 w 498384"/>
                <a:gd name="connsiteY3" fmla="*/ 231937 h 232848"/>
                <a:gd name="connsiteX4" fmla="*/ 371513 w 498384"/>
                <a:gd name="connsiteY4" fmla="*/ 197012 h 232848"/>
                <a:gd name="connsiteX5" fmla="*/ 250863 w 498384"/>
                <a:gd name="connsiteY5" fmla="*/ 127162 h 232848"/>
                <a:gd name="connsiteX6" fmla="*/ 38 w 498384"/>
                <a:gd name="connsiteY6" fmla="*/ 162 h 23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384" h="232848">
                  <a:moveTo>
                    <a:pt x="38" y="162"/>
                  </a:moveTo>
                  <a:cubicBezTo>
                    <a:pt x="3213" y="4924"/>
                    <a:pt x="230226" y="128750"/>
                    <a:pt x="269913" y="155737"/>
                  </a:cubicBezTo>
                  <a:cubicBezTo>
                    <a:pt x="309601" y="182725"/>
                    <a:pt x="200592" y="149387"/>
                    <a:pt x="238163" y="162087"/>
                  </a:cubicBezTo>
                  <a:cubicBezTo>
                    <a:pt x="275734" y="174787"/>
                    <a:pt x="473113" y="226116"/>
                    <a:pt x="495338" y="231937"/>
                  </a:cubicBezTo>
                  <a:cubicBezTo>
                    <a:pt x="517563" y="237758"/>
                    <a:pt x="412259" y="214475"/>
                    <a:pt x="371513" y="197012"/>
                  </a:cubicBezTo>
                  <a:cubicBezTo>
                    <a:pt x="330767" y="179550"/>
                    <a:pt x="309071" y="157854"/>
                    <a:pt x="250863" y="127162"/>
                  </a:cubicBezTo>
                  <a:cubicBezTo>
                    <a:pt x="192655" y="96470"/>
                    <a:pt x="-3137" y="-4600"/>
                    <a:pt x="38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B2E6EB85-05A9-2B95-1B3A-799AF6FE5133}"/>
                </a:ext>
              </a:extLst>
            </p:cNvPr>
            <p:cNvSpPr/>
            <p:nvPr/>
          </p:nvSpPr>
          <p:spPr>
            <a:xfrm>
              <a:off x="4679277" y="7921590"/>
              <a:ext cx="411926" cy="198342"/>
            </a:xfrm>
            <a:custGeom>
              <a:avLst/>
              <a:gdLst>
                <a:gd name="connsiteX0" fmla="*/ 673 w 411926"/>
                <a:gd name="connsiteY0" fmla="*/ 35 h 198342"/>
                <a:gd name="connsiteX1" fmla="*/ 283248 w 411926"/>
                <a:gd name="connsiteY1" fmla="*/ 130210 h 198342"/>
                <a:gd name="connsiteX2" fmla="*/ 241973 w 411926"/>
                <a:gd name="connsiteY2" fmla="*/ 117510 h 198342"/>
                <a:gd name="connsiteX3" fmla="*/ 410248 w 411926"/>
                <a:gd name="connsiteY3" fmla="*/ 196885 h 198342"/>
                <a:gd name="connsiteX4" fmla="*/ 321348 w 411926"/>
                <a:gd name="connsiteY4" fmla="*/ 165135 h 198342"/>
                <a:gd name="connsiteX5" fmla="*/ 207048 w 411926"/>
                <a:gd name="connsiteY5" fmla="*/ 117510 h 198342"/>
                <a:gd name="connsiteX6" fmla="*/ 673 w 411926"/>
                <a:gd name="connsiteY6" fmla="*/ 35 h 19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926" h="198342">
                  <a:moveTo>
                    <a:pt x="673" y="35"/>
                  </a:moveTo>
                  <a:cubicBezTo>
                    <a:pt x="13373" y="2152"/>
                    <a:pt x="243031" y="110631"/>
                    <a:pt x="283248" y="130210"/>
                  </a:cubicBezTo>
                  <a:cubicBezTo>
                    <a:pt x="323465" y="149789"/>
                    <a:pt x="220806" y="106398"/>
                    <a:pt x="241973" y="117510"/>
                  </a:cubicBezTo>
                  <a:cubicBezTo>
                    <a:pt x="263140" y="128623"/>
                    <a:pt x="397019" y="188948"/>
                    <a:pt x="410248" y="196885"/>
                  </a:cubicBezTo>
                  <a:cubicBezTo>
                    <a:pt x="423477" y="204822"/>
                    <a:pt x="355215" y="178364"/>
                    <a:pt x="321348" y="165135"/>
                  </a:cubicBezTo>
                  <a:cubicBezTo>
                    <a:pt x="287481" y="151906"/>
                    <a:pt x="255731" y="143968"/>
                    <a:pt x="207048" y="117510"/>
                  </a:cubicBezTo>
                  <a:cubicBezTo>
                    <a:pt x="158365" y="91052"/>
                    <a:pt x="-12027" y="-2082"/>
                    <a:pt x="673" y="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43120D11-FC4C-86F0-B74C-DCE6D68EDF73}"/>
                </a:ext>
              </a:extLst>
            </p:cNvPr>
            <p:cNvSpPr/>
            <p:nvPr/>
          </p:nvSpPr>
          <p:spPr>
            <a:xfrm>
              <a:off x="5165679" y="8111376"/>
              <a:ext cx="261018" cy="32795"/>
            </a:xfrm>
            <a:custGeom>
              <a:avLst/>
              <a:gdLst>
                <a:gd name="connsiteX0" fmla="*/ 46 w 261018"/>
                <a:gd name="connsiteY0" fmla="*/ 749 h 32795"/>
                <a:gd name="connsiteX1" fmla="*/ 212771 w 261018"/>
                <a:gd name="connsiteY1" fmla="*/ 32499 h 32795"/>
                <a:gd name="connsiteX2" fmla="*/ 158796 w 261018"/>
                <a:gd name="connsiteY2" fmla="*/ 16624 h 32795"/>
                <a:gd name="connsiteX3" fmla="*/ 260396 w 261018"/>
                <a:gd name="connsiteY3" fmla="*/ 16624 h 32795"/>
                <a:gd name="connsiteX4" fmla="*/ 193721 w 261018"/>
                <a:gd name="connsiteY4" fmla="*/ 10274 h 32795"/>
                <a:gd name="connsiteX5" fmla="*/ 46 w 261018"/>
                <a:gd name="connsiteY5" fmla="*/ 749 h 3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018" h="32795">
                  <a:moveTo>
                    <a:pt x="46" y="749"/>
                  </a:moveTo>
                  <a:cubicBezTo>
                    <a:pt x="3221" y="4453"/>
                    <a:pt x="186313" y="29853"/>
                    <a:pt x="212771" y="32499"/>
                  </a:cubicBezTo>
                  <a:cubicBezTo>
                    <a:pt x="239229" y="35145"/>
                    <a:pt x="150859" y="19270"/>
                    <a:pt x="158796" y="16624"/>
                  </a:cubicBezTo>
                  <a:cubicBezTo>
                    <a:pt x="166733" y="13978"/>
                    <a:pt x="254575" y="17682"/>
                    <a:pt x="260396" y="16624"/>
                  </a:cubicBezTo>
                  <a:cubicBezTo>
                    <a:pt x="266217" y="15566"/>
                    <a:pt x="230233" y="12391"/>
                    <a:pt x="193721" y="10274"/>
                  </a:cubicBezTo>
                  <a:cubicBezTo>
                    <a:pt x="157209" y="8157"/>
                    <a:pt x="-3129" y="-2955"/>
                    <a:pt x="46" y="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A2DFF3D2-8AE8-0849-9441-FB0A3FCD45C3}"/>
                </a:ext>
              </a:extLst>
            </p:cNvPr>
            <p:cNvSpPr/>
            <p:nvPr/>
          </p:nvSpPr>
          <p:spPr>
            <a:xfrm>
              <a:off x="5413534" y="7854860"/>
              <a:ext cx="314846" cy="218743"/>
            </a:xfrm>
            <a:custGeom>
              <a:avLst/>
              <a:gdLst>
                <a:gd name="connsiteX0" fmla="*/ 314166 w 314846"/>
                <a:gd name="connsiteY0" fmla="*/ 90 h 218743"/>
                <a:gd name="connsiteX1" fmla="*/ 164941 w 314846"/>
                <a:gd name="connsiteY1" fmla="*/ 66765 h 218743"/>
                <a:gd name="connsiteX2" fmla="*/ 196691 w 314846"/>
                <a:gd name="connsiteY2" fmla="*/ 79465 h 218743"/>
                <a:gd name="connsiteX3" fmla="*/ 3016 w 314846"/>
                <a:gd name="connsiteY3" fmla="*/ 133440 h 218743"/>
                <a:gd name="connsiteX4" fmla="*/ 76041 w 314846"/>
                <a:gd name="connsiteY4" fmla="*/ 146140 h 218743"/>
                <a:gd name="connsiteX5" fmla="*/ 41116 w 314846"/>
                <a:gd name="connsiteY5" fmla="*/ 181065 h 218743"/>
                <a:gd name="connsiteX6" fmla="*/ 123666 w 314846"/>
                <a:gd name="connsiteY6" fmla="*/ 215990 h 218743"/>
                <a:gd name="connsiteX7" fmla="*/ 50641 w 314846"/>
                <a:gd name="connsiteY7" fmla="*/ 206465 h 218743"/>
                <a:gd name="connsiteX8" fmla="*/ 66516 w 314846"/>
                <a:gd name="connsiteY8" fmla="*/ 127090 h 218743"/>
                <a:gd name="connsiteX9" fmla="*/ 158591 w 314846"/>
                <a:gd name="connsiteY9" fmla="*/ 88990 h 218743"/>
                <a:gd name="connsiteX10" fmla="*/ 95091 w 314846"/>
                <a:gd name="connsiteY10" fmla="*/ 82640 h 218743"/>
                <a:gd name="connsiteX11" fmla="*/ 314166 w 314846"/>
                <a:gd name="connsiteY11" fmla="*/ 90 h 21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846" h="218743">
                  <a:moveTo>
                    <a:pt x="314166" y="90"/>
                  </a:moveTo>
                  <a:cubicBezTo>
                    <a:pt x="325808" y="-2556"/>
                    <a:pt x="184520" y="53536"/>
                    <a:pt x="164941" y="66765"/>
                  </a:cubicBezTo>
                  <a:cubicBezTo>
                    <a:pt x="145362" y="79994"/>
                    <a:pt x="223678" y="68353"/>
                    <a:pt x="196691" y="79465"/>
                  </a:cubicBezTo>
                  <a:cubicBezTo>
                    <a:pt x="169704" y="90577"/>
                    <a:pt x="23124" y="122328"/>
                    <a:pt x="3016" y="133440"/>
                  </a:cubicBezTo>
                  <a:cubicBezTo>
                    <a:pt x="-17092" y="144552"/>
                    <a:pt x="69691" y="138203"/>
                    <a:pt x="76041" y="146140"/>
                  </a:cubicBezTo>
                  <a:cubicBezTo>
                    <a:pt x="82391" y="154077"/>
                    <a:pt x="33178" y="169423"/>
                    <a:pt x="41116" y="181065"/>
                  </a:cubicBezTo>
                  <a:cubicBezTo>
                    <a:pt x="49053" y="192707"/>
                    <a:pt x="122079" y="211757"/>
                    <a:pt x="123666" y="215990"/>
                  </a:cubicBezTo>
                  <a:cubicBezTo>
                    <a:pt x="125253" y="220223"/>
                    <a:pt x="60166" y="221282"/>
                    <a:pt x="50641" y="206465"/>
                  </a:cubicBezTo>
                  <a:cubicBezTo>
                    <a:pt x="41116" y="191648"/>
                    <a:pt x="48524" y="146669"/>
                    <a:pt x="66516" y="127090"/>
                  </a:cubicBezTo>
                  <a:cubicBezTo>
                    <a:pt x="84508" y="107511"/>
                    <a:pt x="153828" y="96398"/>
                    <a:pt x="158591" y="88990"/>
                  </a:cubicBezTo>
                  <a:cubicBezTo>
                    <a:pt x="163353" y="81582"/>
                    <a:pt x="71278" y="94282"/>
                    <a:pt x="95091" y="82640"/>
                  </a:cubicBezTo>
                  <a:cubicBezTo>
                    <a:pt x="118904" y="70998"/>
                    <a:pt x="302524" y="2736"/>
                    <a:pt x="314166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F24F138D-63E2-3A28-A362-1340EFC65799}"/>
                </a:ext>
              </a:extLst>
            </p:cNvPr>
            <p:cNvSpPr/>
            <p:nvPr/>
          </p:nvSpPr>
          <p:spPr>
            <a:xfrm>
              <a:off x="5587147" y="7762788"/>
              <a:ext cx="153303" cy="283375"/>
            </a:xfrm>
            <a:custGeom>
              <a:avLst/>
              <a:gdLst>
                <a:gd name="connsiteX0" fmla="*/ 73878 w 153303"/>
                <a:gd name="connsiteY0" fmla="*/ 87 h 283375"/>
                <a:gd name="connsiteX1" fmla="*/ 153253 w 153303"/>
                <a:gd name="connsiteY1" fmla="*/ 142962 h 283375"/>
                <a:gd name="connsiteX2" fmla="*/ 86578 w 153303"/>
                <a:gd name="connsiteY2" fmla="*/ 193762 h 283375"/>
                <a:gd name="connsiteX3" fmla="*/ 134203 w 153303"/>
                <a:gd name="connsiteY3" fmla="*/ 193762 h 283375"/>
                <a:gd name="connsiteX4" fmla="*/ 853 w 153303"/>
                <a:gd name="connsiteY4" fmla="*/ 282662 h 283375"/>
                <a:gd name="connsiteX5" fmla="*/ 80228 w 153303"/>
                <a:gd name="connsiteY5" fmla="*/ 231862 h 283375"/>
                <a:gd name="connsiteX6" fmla="*/ 143728 w 153303"/>
                <a:gd name="connsiteY6" fmla="*/ 165187 h 283375"/>
                <a:gd name="connsiteX7" fmla="*/ 73878 w 153303"/>
                <a:gd name="connsiteY7" fmla="*/ 87 h 28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303" h="283375">
                  <a:moveTo>
                    <a:pt x="73878" y="87"/>
                  </a:moveTo>
                  <a:cubicBezTo>
                    <a:pt x="75465" y="-3617"/>
                    <a:pt x="151136" y="110683"/>
                    <a:pt x="153253" y="142962"/>
                  </a:cubicBezTo>
                  <a:cubicBezTo>
                    <a:pt x="155370" y="175241"/>
                    <a:pt x="89753" y="185295"/>
                    <a:pt x="86578" y="193762"/>
                  </a:cubicBezTo>
                  <a:cubicBezTo>
                    <a:pt x="83403" y="202229"/>
                    <a:pt x="148490" y="178945"/>
                    <a:pt x="134203" y="193762"/>
                  </a:cubicBezTo>
                  <a:cubicBezTo>
                    <a:pt x="119916" y="208579"/>
                    <a:pt x="9849" y="276312"/>
                    <a:pt x="853" y="282662"/>
                  </a:cubicBezTo>
                  <a:cubicBezTo>
                    <a:pt x="-8143" y="289012"/>
                    <a:pt x="56416" y="251441"/>
                    <a:pt x="80228" y="231862"/>
                  </a:cubicBezTo>
                  <a:cubicBezTo>
                    <a:pt x="104040" y="212283"/>
                    <a:pt x="141611" y="198524"/>
                    <a:pt x="143728" y="165187"/>
                  </a:cubicBezTo>
                  <a:cubicBezTo>
                    <a:pt x="145845" y="131850"/>
                    <a:pt x="72291" y="3791"/>
                    <a:pt x="73878" y="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CD0D650A-161C-15B8-25C3-DE7F5CDEFE86}"/>
                </a:ext>
              </a:extLst>
            </p:cNvPr>
            <p:cNvSpPr/>
            <p:nvPr/>
          </p:nvSpPr>
          <p:spPr>
            <a:xfrm>
              <a:off x="4415802" y="7863412"/>
              <a:ext cx="376905" cy="268562"/>
            </a:xfrm>
            <a:custGeom>
              <a:avLst/>
              <a:gdLst>
                <a:gd name="connsiteX0" fmla="*/ 623 w 376905"/>
                <a:gd name="connsiteY0" fmla="*/ 1063 h 268562"/>
                <a:gd name="connsiteX1" fmla="*/ 159373 w 376905"/>
                <a:gd name="connsiteY1" fmla="*/ 194738 h 268562"/>
                <a:gd name="connsiteX2" fmla="*/ 156198 w 376905"/>
                <a:gd name="connsiteY2" fmla="*/ 166163 h 268562"/>
                <a:gd name="connsiteX3" fmla="*/ 375273 w 376905"/>
                <a:gd name="connsiteY3" fmla="*/ 267763 h 268562"/>
                <a:gd name="connsiteX4" fmla="*/ 251448 w 376905"/>
                <a:gd name="connsiteY4" fmla="*/ 210613 h 268562"/>
                <a:gd name="connsiteX5" fmla="*/ 162548 w 376905"/>
                <a:gd name="connsiteY5" fmla="*/ 156638 h 268562"/>
                <a:gd name="connsiteX6" fmla="*/ 105398 w 376905"/>
                <a:gd name="connsiteY6" fmla="*/ 118538 h 268562"/>
                <a:gd name="connsiteX7" fmla="*/ 623 w 376905"/>
                <a:gd name="connsiteY7" fmla="*/ 1063 h 26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6905" h="268562">
                  <a:moveTo>
                    <a:pt x="623" y="1063"/>
                  </a:moveTo>
                  <a:cubicBezTo>
                    <a:pt x="9619" y="13763"/>
                    <a:pt x="133444" y="167221"/>
                    <a:pt x="159373" y="194738"/>
                  </a:cubicBezTo>
                  <a:cubicBezTo>
                    <a:pt x="185302" y="222255"/>
                    <a:pt x="120215" y="153992"/>
                    <a:pt x="156198" y="166163"/>
                  </a:cubicBezTo>
                  <a:cubicBezTo>
                    <a:pt x="192181" y="178334"/>
                    <a:pt x="375273" y="267763"/>
                    <a:pt x="375273" y="267763"/>
                  </a:cubicBezTo>
                  <a:cubicBezTo>
                    <a:pt x="391148" y="275171"/>
                    <a:pt x="286902" y="229134"/>
                    <a:pt x="251448" y="210613"/>
                  </a:cubicBezTo>
                  <a:cubicBezTo>
                    <a:pt x="215994" y="192092"/>
                    <a:pt x="186890" y="171984"/>
                    <a:pt x="162548" y="156638"/>
                  </a:cubicBezTo>
                  <a:cubicBezTo>
                    <a:pt x="138206" y="141292"/>
                    <a:pt x="128152" y="143938"/>
                    <a:pt x="105398" y="118538"/>
                  </a:cubicBezTo>
                  <a:cubicBezTo>
                    <a:pt x="82644" y="93138"/>
                    <a:pt x="-8373" y="-11637"/>
                    <a:pt x="623" y="10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55E200A1-A3D8-45B3-F39F-B562B142D0B7}"/>
                </a:ext>
              </a:extLst>
            </p:cNvPr>
            <p:cNvSpPr/>
            <p:nvPr/>
          </p:nvSpPr>
          <p:spPr>
            <a:xfrm>
              <a:off x="4787879" y="8118021"/>
              <a:ext cx="397884" cy="91970"/>
            </a:xfrm>
            <a:custGeom>
              <a:avLst/>
              <a:gdLst>
                <a:gd name="connsiteX0" fmla="*/ 21 w 397884"/>
                <a:gd name="connsiteY0" fmla="*/ 454 h 91970"/>
                <a:gd name="connsiteX1" fmla="*/ 206396 w 397884"/>
                <a:gd name="connsiteY1" fmla="*/ 89354 h 91970"/>
                <a:gd name="connsiteX2" fmla="*/ 193696 w 397884"/>
                <a:gd name="connsiteY2" fmla="*/ 67129 h 91970"/>
                <a:gd name="connsiteX3" fmla="*/ 396896 w 397884"/>
                <a:gd name="connsiteY3" fmla="*/ 54429 h 91970"/>
                <a:gd name="connsiteX4" fmla="*/ 276246 w 397884"/>
                <a:gd name="connsiteY4" fmla="*/ 54429 h 91970"/>
                <a:gd name="connsiteX5" fmla="*/ 193696 w 397884"/>
                <a:gd name="connsiteY5" fmla="*/ 54429 h 91970"/>
                <a:gd name="connsiteX6" fmla="*/ 21 w 397884"/>
                <a:gd name="connsiteY6" fmla="*/ 454 h 9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7884" h="91970">
                  <a:moveTo>
                    <a:pt x="21" y="454"/>
                  </a:moveTo>
                  <a:cubicBezTo>
                    <a:pt x="2138" y="6275"/>
                    <a:pt x="174117" y="78242"/>
                    <a:pt x="206396" y="89354"/>
                  </a:cubicBezTo>
                  <a:cubicBezTo>
                    <a:pt x="238675" y="100467"/>
                    <a:pt x="161946" y="72950"/>
                    <a:pt x="193696" y="67129"/>
                  </a:cubicBezTo>
                  <a:cubicBezTo>
                    <a:pt x="225446" y="61308"/>
                    <a:pt x="383138" y="56546"/>
                    <a:pt x="396896" y="54429"/>
                  </a:cubicBezTo>
                  <a:cubicBezTo>
                    <a:pt x="410654" y="52312"/>
                    <a:pt x="276246" y="54429"/>
                    <a:pt x="276246" y="54429"/>
                  </a:cubicBezTo>
                  <a:cubicBezTo>
                    <a:pt x="242379" y="54429"/>
                    <a:pt x="233913" y="62367"/>
                    <a:pt x="193696" y="54429"/>
                  </a:cubicBezTo>
                  <a:cubicBezTo>
                    <a:pt x="153479" y="46491"/>
                    <a:pt x="-2096" y="-5367"/>
                    <a:pt x="21" y="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6802851D-BA6C-2EEE-A310-2B425E57BEFB}"/>
                </a:ext>
              </a:extLst>
            </p:cNvPr>
            <p:cNvSpPr/>
            <p:nvPr/>
          </p:nvSpPr>
          <p:spPr>
            <a:xfrm>
              <a:off x="4791070" y="4730705"/>
              <a:ext cx="204054" cy="489191"/>
            </a:xfrm>
            <a:custGeom>
              <a:avLst/>
              <a:gdLst>
                <a:gd name="connsiteX0" fmla="*/ 5 w 204054"/>
                <a:gd name="connsiteY0" fmla="*/ 45 h 489191"/>
                <a:gd name="connsiteX1" fmla="*/ 174630 w 204054"/>
                <a:gd name="connsiteY1" fmla="*/ 298495 h 489191"/>
                <a:gd name="connsiteX2" fmla="*/ 184155 w 204054"/>
                <a:gd name="connsiteY2" fmla="*/ 396920 h 489191"/>
                <a:gd name="connsiteX3" fmla="*/ 203205 w 204054"/>
                <a:gd name="connsiteY3" fmla="*/ 323895 h 489191"/>
                <a:gd name="connsiteX4" fmla="*/ 200030 w 204054"/>
                <a:gd name="connsiteY4" fmla="*/ 488995 h 489191"/>
                <a:gd name="connsiteX5" fmla="*/ 193680 w 204054"/>
                <a:gd name="connsiteY5" fmla="*/ 355645 h 489191"/>
                <a:gd name="connsiteX6" fmla="*/ 168280 w 204054"/>
                <a:gd name="connsiteY6" fmla="*/ 276270 h 489191"/>
                <a:gd name="connsiteX7" fmla="*/ 5 w 204054"/>
                <a:gd name="connsiteY7" fmla="*/ 45 h 489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054" h="489191">
                  <a:moveTo>
                    <a:pt x="5" y="45"/>
                  </a:moveTo>
                  <a:cubicBezTo>
                    <a:pt x="1063" y="3749"/>
                    <a:pt x="143938" y="232349"/>
                    <a:pt x="174630" y="298495"/>
                  </a:cubicBezTo>
                  <a:cubicBezTo>
                    <a:pt x="205322" y="364641"/>
                    <a:pt x="179393" y="392687"/>
                    <a:pt x="184155" y="396920"/>
                  </a:cubicBezTo>
                  <a:cubicBezTo>
                    <a:pt x="188917" y="401153"/>
                    <a:pt x="200559" y="308549"/>
                    <a:pt x="203205" y="323895"/>
                  </a:cubicBezTo>
                  <a:cubicBezTo>
                    <a:pt x="205851" y="339241"/>
                    <a:pt x="201617" y="483703"/>
                    <a:pt x="200030" y="488995"/>
                  </a:cubicBezTo>
                  <a:cubicBezTo>
                    <a:pt x="198443" y="494287"/>
                    <a:pt x="198972" y="391099"/>
                    <a:pt x="193680" y="355645"/>
                  </a:cubicBezTo>
                  <a:cubicBezTo>
                    <a:pt x="188388" y="320191"/>
                    <a:pt x="196326" y="332891"/>
                    <a:pt x="168280" y="276270"/>
                  </a:cubicBezTo>
                  <a:cubicBezTo>
                    <a:pt x="140234" y="219649"/>
                    <a:pt x="-1053" y="-3659"/>
                    <a:pt x="5" y="4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DE61D712-0F4D-E18C-A907-2183BB90CC64}"/>
                </a:ext>
              </a:extLst>
            </p:cNvPr>
            <p:cNvSpPr/>
            <p:nvPr/>
          </p:nvSpPr>
          <p:spPr>
            <a:xfrm>
              <a:off x="5121275" y="4737902"/>
              <a:ext cx="277192" cy="571797"/>
            </a:xfrm>
            <a:custGeom>
              <a:avLst/>
              <a:gdLst>
                <a:gd name="connsiteX0" fmla="*/ 276225 w 277192"/>
                <a:gd name="connsiteY0" fmla="*/ 2373 h 571797"/>
                <a:gd name="connsiteX1" fmla="*/ 101600 w 277192"/>
                <a:gd name="connsiteY1" fmla="*/ 227798 h 571797"/>
                <a:gd name="connsiteX2" fmla="*/ 101600 w 277192"/>
                <a:gd name="connsiteY2" fmla="*/ 367498 h 571797"/>
                <a:gd name="connsiteX3" fmla="*/ 53975 w 277192"/>
                <a:gd name="connsiteY3" fmla="*/ 272248 h 571797"/>
                <a:gd name="connsiteX4" fmla="*/ 76200 w 277192"/>
                <a:gd name="connsiteY4" fmla="*/ 535773 h 571797"/>
                <a:gd name="connsiteX5" fmla="*/ 44450 w 277192"/>
                <a:gd name="connsiteY5" fmla="*/ 408773 h 571797"/>
                <a:gd name="connsiteX6" fmla="*/ 0 w 277192"/>
                <a:gd name="connsiteY6" fmla="*/ 570698 h 571797"/>
                <a:gd name="connsiteX7" fmla="*/ 44450 w 277192"/>
                <a:gd name="connsiteY7" fmla="*/ 310348 h 571797"/>
                <a:gd name="connsiteX8" fmla="*/ 60325 w 277192"/>
                <a:gd name="connsiteY8" fmla="*/ 373848 h 571797"/>
                <a:gd name="connsiteX9" fmla="*/ 111125 w 277192"/>
                <a:gd name="connsiteY9" fmla="*/ 224623 h 571797"/>
                <a:gd name="connsiteX10" fmla="*/ 152400 w 277192"/>
                <a:gd name="connsiteY10" fmla="*/ 151598 h 571797"/>
                <a:gd name="connsiteX11" fmla="*/ 171450 w 277192"/>
                <a:gd name="connsiteY11" fmla="*/ 110323 h 571797"/>
                <a:gd name="connsiteX12" fmla="*/ 276225 w 277192"/>
                <a:gd name="connsiteY12" fmla="*/ 2373 h 57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7192" h="571797">
                  <a:moveTo>
                    <a:pt x="276225" y="2373"/>
                  </a:moveTo>
                  <a:cubicBezTo>
                    <a:pt x="264583" y="21952"/>
                    <a:pt x="130704" y="166944"/>
                    <a:pt x="101600" y="227798"/>
                  </a:cubicBezTo>
                  <a:cubicBezTo>
                    <a:pt x="72496" y="288652"/>
                    <a:pt x="109537" y="360090"/>
                    <a:pt x="101600" y="367498"/>
                  </a:cubicBezTo>
                  <a:cubicBezTo>
                    <a:pt x="93662" y="374906"/>
                    <a:pt x="58208" y="244202"/>
                    <a:pt x="53975" y="272248"/>
                  </a:cubicBezTo>
                  <a:cubicBezTo>
                    <a:pt x="49742" y="300294"/>
                    <a:pt x="77787" y="513019"/>
                    <a:pt x="76200" y="535773"/>
                  </a:cubicBezTo>
                  <a:cubicBezTo>
                    <a:pt x="74613" y="558527"/>
                    <a:pt x="57150" y="402952"/>
                    <a:pt x="44450" y="408773"/>
                  </a:cubicBezTo>
                  <a:cubicBezTo>
                    <a:pt x="31750" y="414594"/>
                    <a:pt x="0" y="587102"/>
                    <a:pt x="0" y="570698"/>
                  </a:cubicBezTo>
                  <a:cubicBezTo>
                    <a:pt x="0" y="554294"/>
                    <a:pt x="34396" y="343156"/>
                    <a:pt x="44450" y="310348"/>
                  </a:cubicBezTo>
                  <a:cubicBezTo>
                    <a:pt x="54504" y="277540"/>
                    <a:pt x="49212" y="388136"/>
                    <a:pt x="60325" y="373848"/>
                  </a:cubicBezTo>
                  <a:cubicBezTo>
                    <a:pt x="71437" y="359561"/>
                    <a:pt x="95779" y="261665"/>
                    <a:pt x="111125" y="224623"/>
                  </a:cubicBezTo>
                  <a:cubicBezTo>
                    <a:pt x="126471" y="187581"/>
                    <a:pt x="142346" y="170648"/>
                    <a:pt x="152400" y="151598"/>
                  </a:cubicBezTo>
                  <a:cubicBezTo>
                    <a:pt x="162454" y="132548"/>
                    <a:pt x="151871" y="130431"/>
                    <a:pt x="171450" y="110323"/>
                  </a:cubicBezTo>
                  <a:cubicBezTo>
                    <a:pt x="191029" y="90215"/>
                    <a:pt x="287867" y="-17206"/>
                    <a:pt x="276225" y="237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DCCF0507-F2B1-1A4E-35FA-2B8B5261F90F}"/>
                </a:ext>
              </a:extLst>
            </p:cNvPr>
            <p:cNvSpPr/>
            <p:nvPr/>
          </p:nvSpPr>
          <p:spPr>
            <a:xfrm>
              <a:off x="5264043" y="5000397"/>
              <a:ext cx="343521" cy="375395"/>
            </a:xfrm>
            <a:custGeom>
              <a:avLst/>
              <a:gdLst>
                <a:gd name="connsiteX0" fmla="*/ 343007 w 343521"/>
                <a:gd name="connsiteY0" fmla="*/ 228 h 375395"/>
                <a:gd name="connsiteX1" fmla="*/ 181082 w 343521"/>
                <a:gd name="connsiteY1" fmla="*/ 124053 h 375395"/>
                <a:gd name="connsiteX2" fmla="*/ 152507 w 343521"/>
                <a:gd name="connsiteY2" fmla="*/ 136753 h 375395"/>
                <a:gd name="connsiteX3" fmla="*/ 187432 w 343521"/>
                <a:gd name="connsiteY3" fmla="*/ 143103 h 375395"/>
                <a:gd name="connsiteX4" fmla="*/ 76307 w 343521"/>
                <a:gd name="connsiteY4" fmla="*/ 238353 h 375395"/>
                <a:gd name="connsiteX5" fmla="*/ 38207 w 343521"/>
                <a:gd name="connsiteY5" fmla="*/ 320903 h 375395"/>
                <a:gd name="connsiteX6" fmla="*/ 31857 w 343521"/>
                <a:gd name="connsiteY6" fmla="*/ 374878 h 375395"/>
                <a:gd name="connsiteX7" fmla="*/ 107 w 343521"/>
                <a:gd name="connsiteY7" fmla="*/ 289153 h 375395"/>
                <a:gd name="connsiteX8" fmla="*/ 22332 w 343521"/>
                <a:gd name="connsiteY8" fmla="*/ 349478 h 375395"/>
                <a:gd name="connsiteX9" fmla="*/ 44557 w 343521"/>
                <a:gd name="connsiteY9" fmla="*/ 254228 h 375395"/>
                <a:gd name="connsiteX10" fmla="*/ 162032 w 343521"/>
                <a:gd name="connsiteY10" fmla="*/ 155803 h 375395"/>
                <a:gd name="connsiteX11" fmla="*/ 120757 w 343521"/>
                <a:gd name="connsiteY11" fmla="*/ 158978 h 375395"/>
                <a:gd name="connsiteX12" fmla="*/ 343007 w 343521"/>
                <a:gd name="connsiteY12" fmla="*/ 228 h 37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3521" h="375395">
                  <a:moveTo>
                    <a:pt x="343007" y="228"/>
                  </a:moveTo>
                  <a:cubicBezTo>
                    <a:pt x="353061" y="-5593"/>
                    <a:pt x="212832" y="101299"/>
                    <a:pt x="181082" y="124053"/>
                  </a:cubicBezTo>
                  <a:cubicBezTo>
                    <a:pt x="149332" y="146807"/>
                    <a:pt x="151449" y="133578"/>
                    <a:pt x="152507" y="136753"/>
                  </a:cubicBezTo>
                  <a:cubicBezTo>
                    <a:pt x="153565" y="139928"/>
                    <a:pt x="200132" y="126170"/>
                    <a:pt x="187432" y="143103"/>
                  </a:cubicBezTo>
                  <a:cubicBezTo>
                    <a:pt x="174732" y="160036"/>
                    <a:pt x="101178" y="208720"/>
                    <a:pt x="76307" y="238353"/>
                  </a:cubicBezTo>
                  <a:cubicBezTo>
                    <a:pt x="51436" y="267986"/>
                    <a:pt x="45615" y="298149"/>
                    <a:pt x="38207" y="320903"/>
                  </a:cubicBezTo>
                  <a:cubicBezTo>
                    <a:pt x="30799" y="343657"/>
                    <a:pt x="38207" y="380170"/>
                    <a:pt x="31857" y="374878"/>
                  </a:cubicBezTo>
                  <a:cubicBezTo>
                    <a:pt x="25507" y="369586"/>
                    <a:pt x="1694" y="293386"/>
                    <a:pt x="107" y="289153"/>
                  </a:cubicBezTo>
                  <a:cubicBezTo>
                    <a:pt x="-1480" y="284920"/>
                    <a:pt x="14924" y="355299"/>
                    <a:pt x="22332" y="349478"/>
                  </a:cubicBezTo>
                  <a:cubicBezTo>
                    <a:pt x="29740" y="343657"/>
                    <a:pt x="21274" y="286507"/>
                    <a:pt x="44557" y="254228"/>
                  </a:cubicBezTo>
                  <a:cubicBezTo>
                    <a:pt x="67840" y="221949"/>
                    <a:pt x="149332" y="171678"/>
                    <a:pt x="162032" y="155803"/>
                  </a:cubicBezTo>
                  <a:cubicBezTo>
                    <a:pt x="174732" y="139928"/>
                    <a:pt x="94299" y="182261"/>
                    <a:pt x="120757" y="158978"/>
                  </a:cubicBezTo>
                  <a:cubicBezTo>
                    <a:pt x="147215" y="135695"/>
                    <a:pt x="332953" y="6049"/>
                    <a:pt x="343007" y="2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E9AA01FE-4C3F-7180-DFF2-F8092DCFEA0C}"/>
                </a:ext>
              </a:extLst>
            </p:cNvPr>
            <p:cNvSpPr/>
            <p:nvPr/>
          </p:nvSpPr>
          <p:spPr>
            <a:xfrm>
              <a:off x="4737093" y="4902159"/>
              <a:ext cx="187348" cy="460429"/>
            </a:xfrm>
            <a:custGeom>
              <a:avLst/>
              <a:gdLst>
                <a:gd name="connsiteX0" fmla="*/ 7 w 187348"/>
                <a:gd name="connsiteY0" fmla="*/ 41 h 460429"/>
                <a:gd name="connsiteX1" fmla="*/ 149232 w 187348"/>
                <a:gd name="connsiteY1" fmla="*/ 168316 h 460429"/>
                <a:gd name="connsiteX2" fmla="*/ 165107 w 187348"/>
                <a:gd name="connsiteY2" fmla="*/ 333416 h 460429"/>
                <a:gd name="connsiteX3" fmla="*/ 171457 w 187348"/>
                <a:gd name="connsiteY3" fmla="*/ 276266 h 460429"/>
                <a:gd name="connsiteX4" fmla="*/ 187332 w 187348"/>
                <a:gd name="connsiteY4" fmla="*/ 368341 h 460429"/>
                <a:gd name="connsiteX5" fmla="*/ 168282 w 187348"/>
                <a:gd name="connsiteY5" fmla="*/ 460416 h 460429"/>
                <a:gd name="connsiteX6" fmla="*/ 174632 w 187348"/>
                <a:gd name="connsiteY6" fmla="*/ 361991 h 460429"/>
                <a:gd name="connsiteX7" fmla="*/ 171457 w 187348"/>
                <a:gd name="connsiteY7" fmla="*/ 206416 h 460429"/>
                <a:gd name="connsiteX8" fmla="*/ 142882 w 187348"/>
                <a:gd name="connsiteY8" fmla="*/ 152441 h 460429"/>
                <a:gd name="connsiteX9" fmla="*/ 7 w 187348"/>
                <a:gd name="connsiteY9" fmla="*/ 41 h 46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348" h="460429">
                  <a:moveTo>
                    <a:pt x="7" y="41"/>
                  </a:moveTo>
                  <a:cubicBezTo>
                    <a:pt x="1065" y="2687"/>
                    <a:pt x="121715" y="112753"/>
                    <a:pt x="149232" y="168316"/>
                  </a:cubicBezTo>
                  <a:cubicBezTo>
                    <a:pt x="176749" y="223879"/>
                    <a:pt x="161403" y="315424"/>
                    <a:pt x="165107" y="333416"/>
                  </a:cubicBezTo>
                  <a:cubicBezTo>
                    <a:pt x="168811" y="351408"/>
                    <a:pt x="167753" y="270445"/>
                    <a:pt x="171457" y="276266"/>
                  </a:cubicBezTo>
                  <a:cubicBezTo>
                    <a:pt x="175161" y="282087"/>
                    <a:pt x="187861" y="337649"/>
                    <a:pt x="187332" y="368341"/>
                  </a:cubicBezTo>
                  <a:cubicBezTo>
                    <a:pt x="186803" y="399033"/>
                    <a:pt x="170399" y="461474"/>
                    <a:pt x="168282" y="460416"/>
                  </a:cubicBezTo>
                  <a:cubicBezTo>
                    <a:pt x="166165" y="459358"/>
                    <a:pt x="174103" y="404324"/>
                    <a:pt x="174632" y="361991"/>
                  </a:cubicBezTo>
                  <a:cubicBezTo>
                    <a:pt x="175161" y="319658"/>
                    <a:pt x="176749" y="241341"/>
                    <a:pt x="171457" y="206416"/>
                  </a:cubicBezTo>
                  <a:cubicBezTo>
                    <a:pt x="166165" y="171491"/>
                    <a:pt x="168282" y="183662"/>
                    <a:pt x="142882" y="152441"/>
                  </a:cubicBezTo>
                  <a:cubicBezTo>
                    <a:pt x="117482" y="121220"/>
                    <a:pt x="-1051" y="-2605"/>
                    <a:pt x="7" y="4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C284A977-94CA-7D55-BC69-9806BD01997E}"/>
                </a:ext>
              </a:extLst>
            </p:cNvPr>
            <p:cNvSpPr/>
            <p:nvPr/>
          </p:nvSpPr>
          <p:spPr>
            <a:xfrm>
              <a:off x="3651249" y="5872378"/>
              <a:ext cx="1022439" cy="109409"/>
            </a:xfrm>
            <a:custGeom>
              <a:avLst/>
              <a:gdLst>
                <a:gd name="connsiteX0" fmla="*/ 1 w 1022439"/>
                <a:gd name="connsiteY0" fmla="*/ 109322 h 109409"/>
                <a:gd name="connsiteX1" fmla="*/ 206376 w 1022439"/>
                <a:gd name="connsiteY1" fmla="*/ 1372 h 109409"/>
                <a:gd name="connsiteX2" fmla="*/ 177801 w 1022439"/>
                <a:gd name="connsiteY2" fmla="*/ 48997 h 109409"/>
                <a:gd name="connsiteX3" fmla="*/ 346076 w 1022439"/>
                <a:gd name="connsiteY3" fmla="*/ 58522 h 109409"/>
                <a:gd name="connsiteX4" fmla="*/ 276226 w 1022439"/>
                <a:gd name="connsiteY4" fmla="*/ 48997 h 109409"/>
                <a:gd name="connsiteX5" fmla="*/ 409576 w 1022439"/>
                <a:gd name="connsiteY5" fmla="*/ 26772 h 109409"/>
                <a:gd name="connsiteX6" fmla="*/ 603251 w 1022439"/>
                <a:gd name="connsiteY6" fmla="*/ 48997 h 109409"/>
                <a:gd name="connsiteX7" fmla="*/ 558801 w 1022439"/>
                <a:gd name="connsiteY7" fmla="*/ 36297 h 109409"/>
                <a:gd name="connsiteX8" fmla="*/ 771526 w 1022439"/>
                <a:gd name="connsiteY8" fmla="*/ 77572 h 109409"/>
                <a:gd name="connsiteX9" fmla="*/ 711201 w 1022439"/>
                <a:gd name="connsiteY9" fmla="*/ 68047 h 109409"/>
                <a:gd name="connsiteX10" fmla="*/ 901701 w 1022439"/>
                <a:gd name="connsiteY10" fmla="*/ 23597 h 109409"/>
                <a:gd name="connsiteX11" fmla="*/ 825501 w 1022439"/>
                <a:gd name="connsiteY11" fmla="*/ 20422 h 109409"/>
                <a:gd name="connsiteX12" fmla="*/ 879476 w 1022439"/>
                <a:gd name="connsiteY12" fmla="*/ 14072 h 109409"/>
                <a:gd name="connsiteX13" fmla="*/ 1022351 w 1022439"/>
                <a:gd name="connsiteY13" fmla="*/ 26772 h 109409"/>
                <a:gd name="connsiteX14" fmla="*/ 857251 w 1022439"/>
                <a:gd name="connsiteY14" fmla="*/ 17247 h 109409"/>
                <a:gd name="connsiteX15" fmla="*/ 708026 w 1022439"/>
                <a:gd name="connsiteY15" fmla="*/ 26772 h 109409"/>
                <a:gd name="connsiteX16" fmla="*/ 527051 w 1022439"/>
                <a:gd name="connsiteY16" fmla="*/ 26772 h 109409"/>
                <a:gd name="connsiteX17" fmla="*/ 457201 w 1022439"/>
                <a:gd name="connsiteY17" fmla="*/ 42647 h 109409"/>
                <a:gd name="connsiteX18" fmla="*/ 263526 w 1022439"/>
                <a:gd name="connsiteY18" fmla="*/ 55347 h 109409"/>
                <a:gd name="connsiteX19" fmla="*/ 200026 w 1022439"/>
                <a:gd name="connsiteY19" fmla="*/ 36297 h 109409"/>
                <a:gd name="connsiteX20" fmla="*/ 203201 w 1022439"/>
                <a:gd name="connsiteY20" fmla="*/ 20422 h 109409"/>
                <a:gd name="connsiteX21" fmla="*/ 1 w 1022439"/>
                <a:gd name="connsiteY21" fmla="*/ 109322 h 10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22439" h="109409">
                  <a:moveTo>
                    <a:pt x="1" y="109322"/>
                  </a:moveTo>
                  <a:cubicBezTo>
                    <a:pt x="530" y="106147"/>
                    <a:pt x="176743" y="11426"/>
                    <a:pt x="206376" y="1372"/>
                  </a:cubicBezTo>
                  <a:cubicBezTo>
                    <a:pt x="236009" y="-8682"/>
                    <a:pt x="154518" y="39472"/>
                    <a:pt x="177801" y="48997"/>
                  </a:cubicBezTo>
                  <a:cubicBezTo>
                    <a:pt x="201084" y="58522"/>
                    <a:pt x="329672" y="58522"/>
                    <a:pt x="346076" y="58522"/>
                  </a:cubicBezTo>
                  <a:cubicBezTo>
                    <a:pt x="362480" y="58522"/>
                    <a:pt x="265643" y="54289"/>
                    <a:pt x="276226" y="48997"/>
                  </a:cubicBezTo>
                  <a:cubicBezTo>
                    <a:pt x="286809" y="43705"/>
                    <a:pt x="355072" y="26772"/>
                    <a:pt x="409576" y="26772"/>
                  </a:cubicBezTo>
                  <a:cubicBezTo>
                    <a:pt x="464080" y="26772"/>
                    <a:pt x="578380" y="47409"/>
                    <a:pt x="603251" y="48997"/>
                  </a:cubicBezTo>
                  <a:cubicBezTo>
                    <a:pt x="628122" y="50584"/>
                    <a:pt x="530755" y="31535"/>
                    <a:pt x="558801" y="36297"/>
                  </a:cubicBezTo>
                  <a:cubicBezTo>
                    <a:pt x="586847" y="41059"/>
                    <a:pt x="746126" y="72280"/>
                    <a:pt x="771526" y="77572"/>
                  </a:cubicBezTo>
                  <a:cubicBezTo>
                    <a:pt x="796926" y="82864"/>
                    <a:pt x="689505" y="77043"/>
                    <a:pt x="711201" y="68047"/>
                  </a:cubicBezTo>
                  <a:cubicBezTo>
                    <a:pt x="732897" y="59051"/>
                    <a:pt x="882651" y="31534"/>
                    <a:pt x="901701" y="23597"/>
                  </a:cubicBezTo>
                  <a:cubicBezTo>
                    <a:pt x="920751" y="15660"/>
                    <a:pt x="829205" y="22009"/>
                    <a:pt x="825501" y="20422"/>
                  </a:cubicBezTo>
                  <a:cubicBezTo>
                    <a:pt x="821797" y="18835"/>
                    <a:pt x="846668" y="13014"/>
                    <a:pt x="879476" y="14072"/>
                  </a:cubicBezTo>
                  <a:cubicBezTo>
                    <a:pt x="912284" y="15130"/>
                    <a:pt x="1026055" y="26243"/>
                    <a:pt x="1022351" y="26772"/>
                  </a:cubicBezTo>
                  <a:cubicBezTo>
                    <a:pt x="1018647" y="27301"/>
                    <a:pt x="909638" y="17247"/>
                    <a:pt x="857251" y="17247"/>
                  </a:cubicBezTo>
                  <a:cubicBezTo>
                    <a:pt x="804864" y="17247"/>
                    <a:pt x="763059" y="25185"/>
                    <a:pt x="708026" y="26772"/>
                  </a:cubicBezTo>
                  <a:cubicBezTo>
                    <a:pt x="652993" y="28359"/>
                    <a:pt x="568855" y="24126"/>
                    <a:pt x="527051" y="26772"/>
                  </a:cubicBezTo>
                  <a:cubicBezTo>
                    <a:pt x="485247" y="29418"/>
                    <a:pt x="501122" y="37885"/>
                    <a:pt x="457201" y="42647"/>
                  </a:cubicBezTo>
                  <a:cubicBezTo>
                    <a:pt x="413280" y="47409"/>
                    <a:pt x="306388" y="56405"/>
                    <a:pt x="263526" y="55347"/>
                  </a:cubicBezTo>
                  <a:cubicBezTo>
                    <a:pt x="220664" y="54289"/>
                    <a:pt x="200026" y="36297"/>
                    <a:pt x="200026" y="36297"/>
                  </a:cubicBezTo>
                  <a:cubicBezTo>
                    <a:pt x="189972" y="30476"/>
                    <a:pt x="234422" y="12485"/>
                    <a:pt x="203201" y="20422"/>
                  </a:cubicBezTo>
                  <a:cubicBezTo>
                    <a:pt x="171980" y="28359"/>
                    <a:pt x="-528" y="112497"/>
                    <a:pt x="1" y="10932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55F24919-F521-2422-0212-9E9D313152CD}"/>
                </a:ext>
              </a:extLst>
            </p:cNvPr>
            <p:cNvSpPr/>
            <p:nvPr/>
          </p:nvSpPr>
          <p:spPr>
            <a:xfrm>
              <a:off x="4467058" y="5648264"/>
              <a:ext cx="185680" cy="235754"/>
            </a:xfrm>
            <a:custGeom>
              <a:avLst/>
              <a:gdLst>
                <a:gd name="connsiteX0" fmla="*/ 167 w 185680"/>
                <a:gd name="connsiteY0" fmla="*/ 61 h 235754"/>
                <a:gd name="connsiteX1" fmla="*/ 168442 w 185680"/>
                <a:gd name="connsiteY1" fmla="*/ 165161 h 235754"/>
                <a:gd name="connsiteX2" fmla="*/ 174792 w 185680"/>
                <a:gd name="connsiteY2" fmla="*/ 152461 h 235754"/>
                <a:gd name="connsiteX3" fmla="*/ 120817 w 185680"/>
                <a:gd name="connsiteY3" fmla="*/ 235011 h 235754"/>
                <a:gd name="connsiteX4" fmla="*/ 139867 w 185680"/>
                <a:gd name="connsiteY4" fmla="*/ 190561 h 235754"/>
                <a:gd name="connsiteX5" fmla="*/ 136692 w 185680"/>
                <a:gd name="connsiteY5" fmla="*/ 146111 h 235754"/>
                <a:gd name="connsiteX6" fmla="*/ 167 w 185680"/>
                <a:gd name="connsiteY6" fmla="*/ 61 h 23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80" h="235754">
                  <a:moveTo>
                    <a:pt x="167" y="61"/>
                  </a:moveTo>
                  <a:cubicBezTo>
                    <a:pt x="5459" y="3236"/>
                    <a:pt x="168442" y="165161"/>
                    <a:pt x="168442" y="165161"/>
                  </a:cubicBezTo>
                  <a:cubicBezTo>
                    <a:pt x="197546" y="190561"/>
                    <a:pt x="182730" y="140819"/>
                    <a:pt x="174792" y="152461"/>
                  </a:cubicBezTo>
                  <a:cubicBezTo>
                    <a:pt x="166855" y="164103"/>
                    <a:pt x="126638" y="228661"/>
                    <a:pt x="120817" y="235011"/>
                  </a:cubicBezTo>
                  <a:cubicBezTo>
                    <a:pt x="114996" y="241361"/>
                    <a:pt x="137221" y="205378"/>
                    <a:pt x="139867" y="190561"/>
                  </a:cubicBezTo>
                  <a:cubicBezTo>
                    <a:pt x="142513" y="175744"/>
                    <a:pt x="156800" y="174157"/>
                    <a:pt x="136692" y="146111"/>
                  </a:cubicBezTo>
                  <a:cubicBezTo>
                    <a:pt x="116584" y="118065"/>
                    <a:pt x="-5125" y="-3114"/>
                    <a:pt x="167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1EB735ED-05E9-7C07-B456-290BBCD37D9A}"/>
                </a:ext>
              </a:extLst>
            </p:cNvPr>
            <p:cNvSpPr/>
            <p:nvPr/>
          </p:nvSpPr>
          <p:spPr>
            <a:xfrm>
              <a:off x="5319625" y="5552916"/>
              <a:ext cx="103286" cy="391517"/>
            </a:xfrm>
            <a:custGeom>
              <a:avLst/>
              <a:gdLst>
                <a:gd name="connsiteX0" fmla="*/ 84225 w 103286"/>
                <a:gd name="connsiteY0" fmla="*/ 159 h 391517"/>
                <a:gd name="connsiteX1" fmla="*/ 11200 w 103286"/>
                <a:gd name="connsiteY1" fmla="*/ 108109 h 391517"/>
                <a:gd name="connsiteX2" fmla="*/ 77875 w 103286"/>
                <a:gd name="connsiteY2" fmla="*/ 187484 h 391517"/>
                <a:gd name="connsiteX3" fmla="*/ 20725 w 103286"/>
                <a:gd name="connsiteY3" fmla="*/ 209709 h 391517"/>
                <a:gd name="connsiteX4" fmla="*/ 96925 w 103286"/>
                <a:gd name="connsiteY4" fmla="*/ 200184 h 391517"/>
                <a:gd name="connsiteX5" fmla="*/ 84225 w 103286"/>
                <a:gd name="connsiteY5" fmla="*/ 276384 h 391517"/>
                <a:gd name="connsiteX6" fmla="*/ 103275 w 103286"/>
                <a:gd name="connsiteY6" fmla="*/ 390684 h 391517"/>
                <a:gd name="connsiteX7" fmla="*/ 81050 w 103286"/>
                <a:gd name="connsiteY7" fmla="*/ 212884 h 391517"/>
                <a:gd name="connsiteX8" fmla="*/ 46125 w 103286"/>
                <a:gd name="connsiteY8" fmla="*/ 263684 h 391517"/>
                <a:gd name="connsiteX9" fmla="*/ 62000 w 103286"/>
                <a:gd name="connsiteY9" fmla="*/ 174784 h 391517"/>
                <a:gd name="connsiteX10" fmla="*/ 20725 w 103286"/>
                <a:gd name="connsiteY10" fmla="*/ 117634 h 391517"/>
                <a:gd name="connsiteX11" fmla="*/ 1675 w 103286"/>
                <a:gd name="connsiteY11" fmla="*/ 133509 h 391517"/>
                <a:gd name="connsiteX12" fmla="*/ 84225 w 103286"/>
                <a:gd name="connsiteY12" fmla="*/ 159 h 39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3286" h="391517">
                  <a:moveTo>
                    <a:pt x="84225" y="159"/>
                  </a:moveTo>
                  <a:cubicBezTo>
                    <a:pt x="85812" y="-4074"/>
                    <a:pt x="12258" y="76888"/>
                    <a:pt x="11200" y="108109"/>
                  </a:cubicBezTo>
                  <a:cubicBezTo>
                    <a:pt x="10142" y="139330"/>
                    <a:pt x="76287" y="170551"/>
                    <a:pt x="77875" y="187484"/>
                  </a:cubicBezTo>
                  <a:cubicBezTo>
                    <a:pt x="79462" y="204417"/>
                    <a:pt x="17550" y="207592"/>
                    <a:pt x="20725" y="209709"/>
                  </a:cubicBezTo>
                  <a:cubicBezTo>
                    <a:pt x="23900" y="211826"/>
                    <a:pt x="86342" y="189072"/>
                    <a:pt x="96925" y="200184"/>
                  </a:cubicBezTo>
                  <a:cubicBezTo>
                    <a:pt x="107508" y="211296"/>
                    <a:pt x="83167" y="244634"/>
                    <a:pt x="84225" y="276384"/>
                  </a:cubicBezTo>
                  <a:cubicBezTo>
                    <a:pt x="85283" y="308134"/>
                    <a:pt x="103804" y="401267"/>
                    <a:pt x="103275" y="390684"/>
                  </a:cubicBezTo>
                  <a:cubicBezTo>
                    <a:pt x="102746" y="380101"/>
                    <a:pt x="90575" y="234051"/>
                    <a:pt x="81050" y="212884"/>
                  </a:cubicBezTo>
                  <a:cubicBezTo>
                    <a:pt x="71525" y="191717"/>
                    <a:pt x="49300" y="270034"/>
                    <a:pt x="46125" y="263684"/>
                  </a:cubicBezTo>
                  <a:cubicBezTo>
                    <a:pt x="42950" y="257334"/>
                    <a:pt x="66233" y="199126"/>
                    <a:pt x="62000" y="174784"/>
                  </a:cubicBezTo>
                  <a:cubicBezTo>
                    <a:pt x="57767" y="150442"/>
                    <a:pt x="20725" y="117634"/>
                    <a:pt x="20725" y="117634"/>
                  </a:cubicBezTo>
                  <a:cubicBezTo>
                    <a:pt x="10671" y="110755"/>
                    <a:pt x="-5204" y="149384"/>
                    <a:pt x="1675" y="133509"/>
                  </a:cubicBezTo>
                  <a:cubicBezTo>
                    <a:pt x="8554" y="117634"/>
                    <a:pt x="82638" y="4392"/>
                    <a:pt x="84225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E9896D1B-5A0F-64E8-D300-67BD1272A846}"/>
                </a:ext>
              </a:extLst>
            </p:cNvPr>
            <p:cNvSpPr/>
            <p:nvPr/>
          </p:nvSpPr>
          <p:spPr>
            <a:xfrm>
              <a:off x="5375108" y="5506174"/>
              <a:ext cx="422623" cy="228596"/>
            </a:xfrm>
            <a:custGeom>
              <a:avLst/>
              <a:gdLst>
                <a:gd name="connsiteX0" fmla="*/ 419267 w 422623"/>
                <a:gd name="connsiteY0" fmla="*/ 2451 h 228596"/>
                <a:gd name="connsiteX1" fmla="*/ 44617 w 422623"/>
                <a:gd name="connsiteY1" fmla="*/ 116751 h 228596"/>
                <a:gd name="connsiteX2" fmla="*/ 98592 w 422623"/>
                <a:gd name="connsiteY2" fmla="*/ 107226 h 228596"/>
                <a:gd name="connsiteX3" fmla="*/ 167 w 422623"/>
                <a:gd name="connsiteY3" fmla="*/ 227876 h 228596"/>
                <a:gd name="connsiteX4" fmla="*/ 76367 w 422623"/>
                <a:gd name="connsiteY4" fmla="*/ 154851 h 228596"/>
                <a:gd name="connsiteX5" fmla="*/ 127167 w 422623"/>
                <a:gd name="connsiteY5" fmla="*/ 100876 h 228596"/>
                <a:gd name="connsiteX6" fmla="*/ 76367 w 422623"/>
                <a:gd name="connsiteY6" fmla="*/ 110401 h 228596"/>
                <a:gd name="connsiteX7" fmla="*/ 270042 w 422623"/>
                <a:gd name="connsiteY7" fmla="*/ 27851 h 228596"/>
                <a:gd name="connsiteX8" fmla="*/ 231942 w 422623"/>
                <a:gd name="connsiteY8" fmla="*/ 37376 h 228596"/>
                <a:gd name="connsiteX9" fmla="*/ 419267 w 422623"/>
                <a:gd name="connsiteY9" fmla="*/ 2451 h 22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623" h="228596">
                  <a:moveTo>
                    <a:pt x="419267" y="2451"/>
                  </a:moveTo>
                  <a:cubicBezTo>
                    <a:pt x="388046" y="15680"/>
                    <a:pt x="98063" y="99289"/>
                    <a:pt x="44617" y="116751"/>
                  </a:cubicBezTo>
                  <a:cubicBezTo>
                    <a:pt x="-8829" y="134213"/>
                    <a:pt x="106000" y="88705"/>
                    <a:pt x="98592" y="107226"/>
                  </a:cubicBezTo>
                  <a:cubicBezTo>
                    <a:pt x="91184" y="125747"/>
                    <a:pt x="3871" y="219939"/>
                    <a:pt x="167" y="227876"/>
                  </a:cubicBezTo>
                  <a:cubicBezTo>
                    <a:pt x="-3537" y="235813"/>
                    <a:pt x="55200" y="176018"/>
                    <a:pt x="76367" y="154851"/>
                  </a:cubicBezTo>
                  <a:cubicBezTo>
                    <a:pt x="97534" y="133684"/>
                    <a:pt x="127167" y="108284"/>
                    <a:pt x="127167" y="100876"/>
                  </a:cubicBezTo>
                  <a:cubicBezTo>
                    <a:pt x="127167" y="93468"/>
                    <a:pt x="52554" y="122572"/>
                    <a:pt x="76367" y="110401"/>
                  </a:cubicBezTo>
                  <a:cubicBezTo>
                    <a:pt x="100179" y="98230"/>
                    <a:pt x="244113" y="40022"/>
                    <a:pt x="270042" y="27851"/>
                  </a:cubicBezTo>
                  <a:cubicBezTo>
                    <a:pt x="295971" y="15680"/>
                    <a:pt x="209717" y="41080"/>
                    <a:pt x="231942" y="37376"/>
                  </a:cubicBezTo>
                  <a:cubicBezTo>
                    <a:pt x="254167" y="33672"/>
                    <a:pt x="450488" y="-10778"/>
                    <a:pt x="419267" y="2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DBC913BA-75F9-2819-EE8D-9881E3595D55}"/>
                </a:ext>
              </a:extLst>
            </p:cNvPr>
            <p:cNvSpPr/>
            <p:nvPr/>
          </p:nvSpPr>
          <p:spPr>
            <a:xfrm>
              <a:off x="4895392" y="7597739"/>
              <a:ext cx="238583" cy="76632"/>
            </a:xfrm>
            <a:custGeom>
              <a:avLst/>
              <a:gdLst>
                <a:gd name="connsiteX0" fmla="*/ 458 w 238583"/>
                <a:gd name="connsiteY0" fmla="*/ 36 h 76632"/>
                <a:gd name="connsiteX1" fmla="*/ 29033 w 238583"/>
                <a:gd name="connsiteY1" fmla="*/ 66711 h 76632"/>
                <a:gd name="connsiteX2" fmla="*/ 76658 w 238583"/>
                <a:gd name="connsiteY2" fmla="*/ 76236 h 76632"/>
                <a:gd name="connsiteX3" fmla="*/ 32208 w 238583"/>
                <a:gd name="connsiteY3" fmla="*/ 66711 h 76632"/>
                <a:gd name="connsiteX4" fmla="*/ 213183 w 238583"/>
                <a:gd name="connsiteY4" fmla="*/ 73061 h 76632"/>
                <a:gd name="connsiteX5" fmla="*/ 197308 w 238583"/>
                <a:gd name="connsiteY5" fmla="*/ 9561 h 76632"/>
                <a:gd name="connsiteX6" fmla="*/ 219533 w 238583"/>
                <a:gd name="connsiteY6" fmla="*/ 54011 h 76632"/>
                <a:gd name="connsiteX7" fmla="*/ 238583 w 238583"/>
                <a:gd name="connsiteY7" fmla="*/ 3211 h 76632"/>
                <a:gd name="connsiteX8" fmla="*/ 219533 w 238583"/>
                <a:gd name="connsiteY8" fmla="*/ 50836 h 76632"/>
                <a:gd name="connsiteX9" fmla="*/ 229058 w 238583"/>
                <a:gd name="connsiteY9" fmla="*/ 73061 h 76632"/>
                <a:gd name="connsiteX10" fmla="*/ 213183 w 238583"/>
                <a:gd name="connsiteY10" fmla="*/ 66711 h 76632"/>
                <a:gd name="connsiteX11" fmla="*/ 111583 w 238583"/>
                <a:gd name="connsiteY11" fmla="*/ 76236 h 76632"/>
                <a:gd name="connsiteX12" fmla="*/ 44908 w 238583"/>
                <a:gd name="connsiteY12" fmla="*/ 73061 h 76632"/>
                <a:gd name="connsiteX13" fmla="*/ 51258 w 238583"/>
                <a:gd name="connsiteY13" fmla="*/ 57186 h 76632"/>
                <a:gd name="connsiteX14" fmla="*/ 458 w 238583"/>
                <a:gd name="connsiteY14" fmla="*/ 36 h 7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8583" h="76632">
                  <a:moveTo>
                    <a:pt x="458" y="36"/>
                  </a:moveTo>
                  <a:cubicBezTo>
                    <a:pt x="-3246" y="1623"/>
                    <a:pt x="16333" y="54011"/>
                    <a:pt x="29033" y="66711"/>
                  </a:cubicBezTo>
                  <a:cubicBezTo>
                    <a:pt x="41733" y="79411"/>
                    <a:pt x="76129" y="76236"/>
                    <a:pt x="76658" y="76236"/>
                  </a:cubicBezTo>
                  <a:cubicBezTo>
                    <a:pt x="77187" y="76236"/>
                    <a:pt x="9454" y="67240"/>
                    <a:pt x="32208" y="66711"/>
                  </a:cubicBezTo>
                  <a:cubicBezTo>
                    <a:pt x="54962" y="66182"/>
                    <a:pt x="185666" y="82586"/>
                    <a:pt x="213183" y="73061"/>
                  </a:cubicBezTo>
                  <a:cubicBezTo>
                    <a:pt x="240700" y="63536"/>
                    <a:pt x="196250" y="12736"/>
                    <a:pt x="197308" y="9561"/>
                  </a:cubicBezTo>
                  <a:cubicBezTo>
                    <a:pt x="198366" y="6386"/>
                    <a:pt x="212654" y="55069"/>
                    <a:pt x="219533" y="54011"/>
                  </a:cubicBezTo>
                  <a:cubicBezTo>
                    <a:pt x="226412" y="52953"/>
                    <a:pt x="238583" y="3740"/>
                    <a:pt x="238583" y="3211"/>
                  </a:cubicBezTo>
                  <a:cubicBezTo>
                    <a:pt x="238583" y="2682"/>
                    <a:pt x="221120" y="39194"/>
                    <a:pt x="219533" y="50836"/>
                  </a:cubicBezTo>
                  <a:cubicBezTo>
                    <a:pt x="217946" y="62478"/>
                    <a:pt x="230116" y="70415"/>
                    <a:pt x="229058" y="73061"/>
                  </a:cubicBezTo>
                  <a:cubicBezTo>
                    <a:pt x="228000" y="75707"/>
                    <a:pt x="232762" y="66182"/>
                    <a:pt x="213183" y="66711"/>
                  </a:cubicBezTo>
                  <a:cubicBezTo>
                    <a:pt x="193604" y="67240"/>
                    <a:pt x="139629" y="75178"/>
                    <a:pt x="111583" y="76236"/>
                  </a:cubicBezTo>
                  <a:cubicBezTo>
                    <a:pt x="83537" y="77294"/>
                    <a:pt x="54962" y="76236"/>
                    <a:pt x="44908" y="73061"/>
                  </a:cubicBezTo>
                  <a:cubicBezTo>
                    <a:pt x="34854" y="69886"/>
                    <a:pt x="56550" y="64594"/>
                    <a:pt x="51258" y="57186"/>
                  </a:cubicBezTo>
                  <a:cubicBezTo>
                    <a:pt x="45966" y="49778"/>
                    <a:pt x="4162" y="-1551"/>
                    <a:pt x="458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7CDA0357-A6A6-F7FF-4648-F9118FAF84A0}"/>
                </a:ext>
              </a:extLst>
            </p:cNvPr>
            <p:cNvSpPr/>
            <p:nvPr/>
          </p:nvSpPr>
          <p:spPr>
            <a:xfrm>
              <a:off x="5110339" y="7594600"/>
              <a:ext cx="228247" cy="92366"/>
            </a:xfrm>
            <a:custGeom>
              <a:avLst/>
              <a:gdLst>
                <a:gd name="connsiteX0" fmla="*/ 1411 w 228247"/>
                <a:gd name="connsiteY0" fmla="*/ 0 h 92366"/>
                <a:gd name="connsiteX1" fmla="*/ 14111 w 228247"/>
                <a:gd name="connsiteY1" fmla="*/ 76200 h 92366"/>
                <a:gd name="connsiteX2" fmla="*/ 103011 w 228247"/>
                <a:gd name="connsiteY2" fmla="*/ 92075 h 92366"/>
                <a:gd name="connsiteX3" fmla="*/ 83961 w 228247"/>
                <a:gd name="connsiteY3" fmla="*/ 85725 h 92366"/>
                <a:gd name="connsiteX4" fmla="*/ 163336 w 228247"/>
                <a:gd name="connsiteY4" fmla="*/ 76200 h 92366"/>
                <a:gd name="connsiteX5" fmla="*/ 185561 w 228247"/>
                <a:gd name="connsiteY5" fmla="*/ 63500 h 92366"/>
                <a:gd name="connsiteX6" fmla="*/ 226836 w 228247"/>
                <a:gd name="connsiteY6" fmla="*/ 22225 h 92366"/>
                <a:gd name="connsiteX7" fmla="*/ 210961 w 228247"/>
                <a:gd name="connsiteY7" fmla="*/ 47625 h 92366"/>
                <a:gd name="connsiteX8" fmla="*/ 137936 w 228247"/>
                <a:gd name="connsiteY8" fmla="*/ 69850 h 92366"/>
                <a:gd name="connsiteX9" fmla="*/ 42686 w 228247"/>
                <a:gd name="connsiteY9" fmla="*/ 76200 h 92366"/>
                <a:gd name="connsiteX10" fmla="*/ 23636 w 228247"/>
                <a:gd name="connsiteY10" fmla="*/ 57150 h 92366"/>
                <a:gd name="connsiteX11" fmla="*/ 1411 w 228247"/>
                <a:gd name="connsiteY11" fmla="*/ 0 h 92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247" h="92366">
                  <a:moveTo>
                    <a:pt x="1411" y="0"/>
                  </a:moveTo>
                  <a:cubicBezTo>
                    <a:pt x="-706" y="30427"/>
                    <a:pt x="-2822" y="60854"/>
                    <a:pt x="14111" y="76200"/>
                  </a:cubicBezTo>
                  <a:cubicBezTo>
                    <a:pt x="31044" y="91546"/>
                    <a:pt x="103011" y="92075"/>
                    <a:pt x="103011" y="92075"/>
                  </a:cubicBezTo>
                  <a:cubicBezTo>
                    <a:pt x="114653" y="93662"/>
                    <a:pt x="73907" y="88371"/>
                    <a:pt x="83961" y="85725"/>
                  </a:cubicBezTo>
                  <a:cubicBezTo>
                    <a:pt x="94015" y="83079"/>
                    <a:pt x="146403" y="79904"/>
                    <a:pt x="163336" y="76200"/>
                  </a:cubicBezTo>
                  <a:cubicBezTo>
                    <a:pt x="180269" y="72496"/>
                    <a:pt x="174978" y="72496"/>
                    <a:pt x="185561" y="63500"/>
                  </a:cubicBezTo>
                  <a:cubicBezTo>
                    <a:pt x="196144" y="54504"/>
                    <a:pt x="222603" y="24871"/>
                    <a:pt x="226836" y="22225"/>
                  </a:cubicBezTo>
                  <a:cubicBezTo>
                    <a:pt x="231069" y="19579"/>
                    <a:pt x="225778" y="39688"/>
                    <a:pt x="210961" y="47625"/>
                  </a:cubicBezTo>
                  <a:cubicBezTo>
                    <a:pt x="196144" y="55563"/>
                    <a:pt x="165982" y="65088"/>
                    <a:pt x="137936" y="69850"/>
                  </a:cubicBezTo>
                  <a:cubicBezTo>
                    <a:pt x="109890" y="74612"/>
                    <a:pt x="61736" y="78317"/>
                    <a:pt x="42686" y="76200"/>
                  </a:cubicBezTo>
                  <a:cubicBezTo>
                    <a:pt x="23636" y="74083"/>
                    <a:pt x="23636" y="57150"/>
                    <a:pt x="23636" y="57150"/>
                  </a:cubicBezTo>
                  <a:lnTo>
                    <a:pt x="141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490D2ED7-7D3D-3501-CA9A-AD436E1D0D18}"/>
                </a:ext>
              </a:extLst>
            </p:cNvPr>
            <p:cNvSpPr/>
            <p:nvPr/>
          </p:nvSpPr>
          <p:spPr>
            <a:xfrm>
              <a:off x="4676671" y="7784154"/>
              <a:ext cx="729298" cy="128944"/>
            </a:xfrm>
            <a:custGeom>
              <a:avLst/>
              <a:gdLst>
                <a:gd name="connsiteX0" fmla="*/ 104 w 729298"/>
                <a:gd name="connsiteY0" fmla="*/ 54921 h 128944"/>
                <a:gd name="connsiteX1" fmla="*/ 120754 w 729298"/>
                <a:gd name="connsiteY1" fmla="*/ 10471 h 128944"/>
                <a:gd name="connsiteX2" fmla="*/ 171554 w 729298"/>
                <a:gd name="connsiteY2" fmla="*/ 51746 h 128944"/>
                <a:gd name="connsiteX3" fmla="*/ 200129 w 729298"/>
                <a:gd name="connsiteY3" fmla="*/ 29521 h 128944"/>
                <a:gd name="connsiteX4" fmla="*/ 282679 w 729298"/>
                <a:gd name="connsiteY4" fmla="*/ 19996 h 128944"/>
                <a:gd name="connsiteX5" fmla="*/ 285854 w 729298"/>
                <a:gd name="connsiteY5" fmla="*/ 64446 h 128944"/>
                <a:gd name="connsiteX6" fmla="*/ 292204 w 729298"/>
                <a:gd name="connsiteY6" fmla="*/ 16821 h 128944"/>
                <a:gd name="connsiteX7" fmla="*/ 416029 w 729298"/>
                <a:gd name="connsiteY7" fmla="*/ 10471 h 128944"/>
                <a:gd name="connsiteX8" fmla="*/ 444604 w 729298"/>
                <a:gd name="connsiteY8" fmla="*/ 121596 h 128944"/>
                <a:gd name="connsiteX9" fmla="*/ 435079 w 729298"/>
                <a:gd name="connsiteY9" fmla="*/ 26346 h 128944"/>
                <a:gd name="connsiteX10" fmla="*/ 495404 w 729298"/>
                <a:gd name="connsiteY10" fmla="*/ 19996 h 128944"/>
                <a:gd name="connsiteX11" fmla="*/ 460479 w 729298"/>
                <a:gd name="connsiteY11" fmla="*/ 13646 h 128944"/>
                <a:gd name="connsiteX12" fmla="*/ 552554 w 729298"/>
                <a:gd name="connsiteY12" fmla="*/ 946 h 128944"/>
                <a:gd name="connsiteX13" fmla="*/ 571604 w 729298"/>
                <a:gd name="connsiteY13" fmla="*/ 23171 h 128944"/>
                <a:gd name="connsiteX14" fmla="*/ 590654 w 729298"/>
                <a:gd name="connsiteY14" fmla="*/ 105721 h 128944"/>
                <a:gd name="connsiteX15" fmla="*/ 577954 w 729298"/>
                <a:gd name="connsiteY15" fmla="*/ 7296 h 128944"/>
                <a:gd name="connsiteX16" fmla="*/ 692254 w 729298"/>
                <a:gd name="connsiteY16" fmla="*/ 13646 h 128944"/>
                <a:gd name="connsiteX17" fmla="*/ 727179 w 729298"/>
                <a:gd name="connsiteY17" fmla="*/ 64446 h 128944"/>
                <a:gd name="connsiteX18" fmla="*/ 717654 w 729298"/>
                <a:gd name="connsiteY18" fmla="*/ 42221 h 128944"/>
                <a:gd name="connsiteX19" fmla="*/ 654154 w 729298"/>
                <a:gd name="connsiteY19" fmla="*/ 26346 h 128944"/>
                <a:gd name="connsiteX20" fmla="*/ 317604 w 729298"/>
                <a:gd name="connsiteY20" fmla="*/ 19996 h 128944"/>
                <a:gd name="connsiteX21" fmla="*/ 298554 w 729298"/>
                <a:gd name="connsiteY21" fmla="*/ 105721 h 128944"/>
                <a:gd name="connsiteX22" fmla="*/ 304904 w 729298"/>
                <a:gd name="connsiteY22" fmla="*/ 124771 h 128944"/>
                <a:gd name="connsiteX23" fmla="*/ 263629 w 729298"/>
                <a:gd name="connsiteY23" fmla="*/ 39046 h 128944"/>
                <a:gd name="connsiteX24" fmla="*/ 203304 w 729298"/>
                <a:gd name="connsiteY24" fmla="*/ 39046 h 128944"/>
                <a:gd name="connsiteX25" fmla="*/ 203304 w 729298"/>
                <a:gd name="connsiteY25" fmla="*/ 86671 h 128944"/>
                <a:gd name="connsiteX26" fmla="*/ 181079 w 729298"/>
                <a:gd name="connsiteY26" fmla="*/ 61271 h 128944"/>
                <a:gd name="connsiteX27" fmla="*/ 142979 w 729298"/>
                <a:gd name="connsiteY27" fmla="*/ 16821 h 128944"/>
                <a:gd name="connsiteX28" fmla="*/ 104 w 729298"/>
                <a:gd name="connsiteY28" fmla="*/ 54921 h 128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9298" h="128944">
                  <a:moveTo>
                    <a:pt x="104" y="54921"/>
                  </a:moveTo>
                  <a:cubicBezTo>
                    <a:pt x="-3600" y="53863"/>
                    <a:pt x="92179" y="11000"/>
                    <a:pt x="120754" y="10471"/>
                  </a:cubicBezTo>
                  <a:cubicBezTo>
                    <a:pt x="149329" y="9942"/>
                    <a:pt x="158325" y="48571"/>
                    <a:pt x="171554" y="51746"/>
                  </a:cubicBezTo>
                  <a:cubicBezTo>
                    <a:pt x="184783" y="54921"/>
                    <a:pt x="181608" y="34813"/>
                    <a:pt x="200129" y="29521"/>
                  </a:cubicBezTo>
                  <a:cubicBezTo>
                    <a:pt x="218650" y="24229"/>
                    <a:pt x="268392" y="14175"/>
                    <a:pt x="282679" y="19996"/>
                  </a:cubicBezTo>
                  <a:cubicBezTo>
                    <a:pt x="296966" y="25817"/>
                    <a:pt x="284267" y="64975"/>
                    <a:pt x="285854" y="64446"/>
                  </a:cubicBezTo>
                  <a:cubicBezTo>
                    <a:pt x="287441" y="63917"/>
                    <a:pt x="270508" y="25817"/>
                    <a:pt x="292204" y="16821"/>
                  </a:cubicBezTo>
                  <a:cubicBezTo>
                    <a:pt x="313900" y="7825"/>
                    <a:pt x="390629" y="-6992"/>
                    <a:pt x="416029" y="10471"/>
                  </a:cubicBezTo>
                  <a:cubicBezTo>
                    <a:pt x="441429" y="27934"/>
                    <a:pt x="441429" y="118950"/>
                    <a:pt x="444604" y="121596"/>
                  </a:cubicBezTo>
                  <a:cubicBezTo>
                    <a:pt x="447779" y="124242"/>
                    <a:pt x="426612" y="43279"/>
                    <a:pt x="435079" y="26346"/>
                  </a:cubicBezTo>
                  <a:cubicBezTo>
                    <a:pt x="443546" y="9413"/>
                    <a:pt x="491171" y="22113"/>
                    <a:pt x="495404" y="19996"/>
                  </a:cubicBezTo>
                  <a:cubicBezTo>
                    <a:pt x="499637" y="17879"/>
                    <a:pt x="450954" y="16821"/>
                    <a:pt x="460479" y="13646"/>
                  </a:cubicBezTo>
                  <a:cubicBezTo>
                    <a:pt x="470004" y="10471"/>
                    <a:pt x="552554" y="946"/>
                    <a:pt x="552554" y="946"/>
                  </a:cubicBezTo>
                  <a:cubicBezTo>
                    <a:pt x="571075" y="2533"/>
                    <a:pt x="565254" y="5709"/>
                    <a:pt x="571604" y="23171"/>
                  </a:cubicBezTo>
                  <a:cubicBezTo>
                    <a:pt x="577954" y="40633"/>
                    <a:pt x="589596" y="108367"/>
                    <a:pt x="590654" y="105721"/>
                  </a:cubicBezTo>
                  <a:cubicBezTo>
                    <a:pt x="591712" y="103075"/>
                    <a:pt x="561021" y="22642"/>
                    <a:pt x="577954" y="7296"/>
                  </a:cubicBezTo>
                  <a:cubicBezTo>
                    <a:pt x="594887" y="-8050"/>
                    <a:pt x="667383" y="4121"/>
                    <a:pt x="692254" y="13646"/>
                  </a:cubicBezTo>
                  <a:cubicBezTo>
                    <a:pt x="717125" y="23171"/>
                    <a:pt x="722946" y="59684"/>
                    <a:pt x="727179" y="64446"/>
                  </a:cubicBezTo>
                  <a:cubicBezTo>
                    <a:pt x="731412" y="69208"/>
                    <a:pt x="729825" y="48571"/>
                    <a:pt x="717654" y="42221"/>
                  </a:cubicBezTo>
                  <a:cubicBezTo>
                    <a:pt x="705483" y="35871"/>
                    <a:pt x="720829" y="30050"/>
                    <a:pt x="654154" y="26346"/>
                  </a:cubicBezTo>
                  <a:cubicBezTo>
                    <a:pt x="587479" y="22642"/>
                    <a:pt x="376871" y="6767"/>
                    <a:pt x="317604" y="19996"/>
                  </a:cubicBezTo>
                  <a:cubicBezTo>
                    <a:pt x="258337" y="33225"/>
                    <a:pt x="300671" y="88259"/>
                    <a:pt x="298554" y="105721"/>
                  </a:cubicBezTo>
                  <a:cubicBezTo>
                    <a:pt x="296437" y="123183"/>
                    <a:pt x="310725" y="135883"/>
                    <a:pt x="304904" y="124771"/>
                  </a:cubicBezTo>
                  <a:cubicBezTo>
                    <a:pt x="299083" y="113659"/>
                    <a:pt x="280562" y="53333"/>
                    <a:pt x="263629" y="39046"/>
                  </a:cubicBezTo>
                  <a:cubicBezTo>
                    <a:pt x="246696" y="24759"/>
                    <a:pt x="213358" y="31109"/>
                    <a:pt x="203304" y="39046"/>
                  </a:cubicBezTo>
                  <a:cubicBezTo>
                    <a:pt x="193250" y="46983"/>
                    <a:pt x="207008" y="82967"/>
                    <a:pt x="203304" y="86671"/>
                  </a:cubicBezTo>
                  <a:cubicBezTo>
                    <a:pt x="199600" y="90375"/>
                    <a:pt x="181079" y="61271"/>
                    <a:pt x="181079" y="61271"/>
                  </a:cubicBezTo>
                  <a:cubicBezTo>
                    <a:pt x="171025" y="49629"/>
                    <a:pt x="166792" y="20525"/>
                    <a:pt x="142979" y="16821"/>
                  </a:cubicBezTo>
                  <a:cubicBezTo>
                    <a:pt x="119167" y="13117"/>
                    <a:pt x="3808" y="55979"/>
                    <a:pt x="104" y="54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3F837D46-7273-6861-5492-3097B23DFDB9}"/>
                </a:ext>
              </a:extLst>
            </p:cNvPr>
            <p:cNvSpPr/>
            <p:nvPr/>
          </p:nvSpPr>
          <p:spPr>
            <a:xfrm>
              <a:off x="4890407" y="5400543"/>
              <a:ext cx="64149" cy="457415"/>
            </a:xfrm>
            <a:custGeom>
              <a:avLst/>
              <a:gdLst>
                <a:gd name="connsiteX0" fmla="*/ 47353 w 64149"/>
                <a:gd name="connsiteY0" fmla="*/ 948 h 457415"/>
                <a:gd name="connsiteX1" fmla="*/ 8164 w 64149"/>
                <a:gd name="connsiteY1" fmla="*/ 219751 h 457415"/>
                <a:gd name="connsiteX2" fmla="*/ 4899 w 64149"/>
                <a:gd name="connsiteY2" fmla="*/ 183828 h 457415"/>
                <a:gd name="connsiteX3" fmla="*/ 63682 w 64149"/>
                <a:gd name="connsiteY3" fmla="*/ 451617 h 457415"/>
                <a:gd name="connsiteX4" fmla="*/ 31024 w 64149"/>
                <a:gd name="connsiteY4" fmla="*/ 353646 h 457415"/>
                <a:gd name="connsiteX5" fmla="*/ 4899 w 64149"/>
                <a:gd name="connsiteY5" fmla="*/ 187094 h 457415"/>
                <a:gd name="connsiteX6" fmla="*/ 11430 w 64149"/>
                <a:gd name="connsiteY6" fmla="*/ 141374 h 457415"/>
                <a:gd name="connsiteX7" fmla="*/ 47353 w 64149"/>
                <a:gd name="connsiteY7" fmla="*/ 948 h 45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149" h="457415">
                  <a:moveTo>
                    <a:pt x="47353" y="948"/>
                  </a:moveTo>
                  <a:cubicBezTo>
                    <a:pt x="46809" y="14011"/>
                    <a:pt x="15240" y="189271"/>
                    <a:pt x="8164" y="219751"/>
                  </a:cubicBezTo>
                  <a:cubicBezTo>
                    <a:pt x="1088" y="250231"/>
                    <a:pt x="-4354" y="145184"/>
                    <a:pt x="4899" y="183828"/>
                  </a:cubicBezTo>
                  <a:cubicBezTo>
                    <a:pt x="14152" y="222472"/>
                    <a:pt x="59328" y="423314"/>
                    <a:pt x="63682" y="451617"/>
                  </a:cubicBezTo>
                  <a:cubicBezTo>
                    <a:pt x="68036" y="479920"/>
                    <a:pt x="40821" y="397733"/>
                    <a:pt x="31024" y="353646"/>
                  </a:cubicBezTo>
                  <a:cubicBezTo>
                    <a:pt x="21227" y="309559"/>
                    <a:pt x="8165" y="222473"/>
                    <a:pt x="4899" y="187094"/>
                  </a:cubicBezTo>
                  <a:cubicBezTo>
                    <a:pt x="1633" y="151715"/>
                    <a:pt x="4899" y="169133"/>
                    <a:pt x="11430" y="141374"/>
                  </a:cubicBezTo>
                  <a:cubicBezTo>
                    <a:pt x="17961" y="113616"/>
                    <a:pt x="47897" y="-12115"/>
                    <a:pt x="47353" y="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6E35D664-FABA-1614-25FA-F61094E77C52}"/>
                </a:ext>
              </a:extLst>
            </p:cNvPr>
            <p:cNvSpPr/>
            <p:nvPr/>
          </p:nvSpPr>
          <p:spPr>
            <a:xfrm>
              <a:off x="4953923" y="5894599"/>
              <a:ext cx="33013" cy="362918"/>
            </a:xfrm>
            <a:custGeom>
              <a:avLst/>
              <a:gdLst>
                <a:gd name="connsiteX0" fmla="*/ 3431 w 33013"/>
                <a:gd name="connsiteY0" fmla="*/ 15 h 362918"/>
                <a:gd name="connsiteX1" fmla="*/ 23026 w 33013"/>
                <a:gd name="connsiteY1" fmla="*/ 169832 h 362918"/>
                <a:gd name="connsiteX2" fmla="*/ 23026 w 33013"/>
                <a:gd name="connsiteY2" fmla="*/ 117581 h 362918"/>
                <a:gd name="connsiteX3" fmla="*/ 9963 w 33013"/>
                <a:gd name="connsiteY3" fmla="*/ 274335 h 362918"/>
                <a:gd name="connsiteX4" fmla="*/ 32823 w 33013"/>
                <a:gd name="connsiteY4" fmla="*/ 362510 h 362918"/>
                <a:gd name="connsiteX5" fmla="*/ 19760 w 33013"/>
                <a:gd name="connsiteY5" fmla="*/ 303727 h 362918"/>
                <a:gd name="connsiteX6" fmla="*/ 166 w 33013"/>
                <a:gd name="connsiteY6" fmla="*/ 222084 h 362918"/>
                <a:gd name="connsiteX7" fmla="*/ 9963 w 33013"/>
                <a:gd name="connsiteY7" fmla="*/ 160035 h 362918"/>
                <a:gd name="connsiteX8" fmla="*/ 3431 w 33013"/>
                <a:gd name="connsiteY8" fmla="*/ 15 h 36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13" h="362918">
                  <a:moveTo>
                    <a:pt x="3431" y="15"/>
                  </a:moveTo>
                  <a:cubicBezTo>
                    <a:pt x="5608" y="1648"/>
                    <a:pt x="19760" y="150238"/>
                    <a:pt x="23026" y="169832"/>
                  </a:cubicBezTo>
                  <a:cubicBezTo>
                    <a:pt x="26292" y="189426"/>
                    <a:pt x="25203" y="100164"/>
                    <a:pt x="23026" y="117581"/>
                  </a:cubicBezTo>
                  <a:cubicBezTo>
                    <a:pt x="20849" y="134998"/>
                    <a:pt x="8330" y="233514"/>
                    <a:pt x="9963" y="274335"/>
                  </a:cubicBezTo>
                  <a:cubicBezTo>
                    <a:pt x="11596" y="315156"/>
                    <a:pt x="31190" y="357611"/>
                    <a:pt x="32823" y="362510"/>
                  </a:cubicBezTo>
                  <a:cubicBezTo>
                    <a:pt x="34456" y="367409"/>
                    <a:pt x="25203" y="327131"/>
                    <a:pt x="19760" y="303727"/>
                  </a:cubicBezTo>
                  <a:cubicBezTo>
                    <a:pt x="14317" y="280323"/>
                    <a:pt x="1799" y="246033"/>
                    <a:pt x="166" y="222084"/>
                  </a:cubicBezTo>
                  <a:cubicBezTo>
                    <a:pt x="-1467" y="198135"/>
                    <a:pt x="9419" y="191604"/>
                    <a:pt x="9963" y="160035"/>
                  </a:cubicBezTo>
                  <a:cubicBezTo>
                    <a:pt x="10507" y="128466"/>
                    <a:pt x="1254" y="-1618"/>
                    <a:pt x="343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9810027D-51E8-6431-11B7-E19717E4AAE8}"/>
                </a:ext>
              </a:extLst>
            </p:cNvPr>
            <p:cNvSpPr/>
            <p:nvPr/>
          </p:nvSpPr>
          <p:spPr>
            <a:xfrm>
              <a:off x="5260940" y="5904402"/>
              <a:ext cx="88856" cy="664382"/>
            </a:xfrm>
            <a:custGeom>
              <a:avLst/>
              <a:gdLst>
                <a:gd name="connsiteX0" fmla="*/ 19720 w 88856"/>
                <a:gd name="connsiteY0" fmla="*/ 9 h 664382"/>
                <a:gd name="connsiteX1" fmla="*/ 42580 w 88856"/>
                <a:gd name="connsiteY1" fmla="*/ 241672 h 664382"/>
                <a:gd name="connsiteX2" fmla="*/ 126 w 88856"/>
                <a:gd name="connsiteY2" fmla="*/ 192687 h 664382"/>
                <a:gd name="connsiteX3" fmla="*/ 58909 w 88856"/>
                <a:gd name="connsiteY3" fmla="*/ 378832 h 664382"/>
                <a:gd name="connsiteX4" fmla="*/ 68706 w 88856"/>
                <a:gd name="connsiteY4" fmla="*/ 470272 h 664382"/>
                <a:gd name="connsiteX5" fmla="*/ 71971 w 88856"/>
                <a:gd name="connsiteY5" fmla="*/ 424552 h 664382"/>
                <a:gd name="connsiteX6" fmla="*/ 88300 w 88856"/>
                <a:gd name="connsiteY6" fmla="*/ 633558 h 664382"/>
                <a:gd name="connsiteX7" fmla="*/ 49111 w 88856"/>
                <a:gd name="connsiteY7" fmla="*/ 659684 h 664382"/>
                <a:gd name="connsiteX8" fmla="*/ 71971 w 88856"/>
                <a:gd name="connsiteY8" fmla="*/ 597635 h 664382"/>
                <a:gd name="connsiteX9" fmla="*/ 42580 w 88856"/>
                <a:gd name="connsiteY9" fmla="*/ 431084 h 664382"/>
                <a:gd name="connsiteX10" fmla="*/ 42580 w 88856"/>
                <a:gd name="connsiteY10" fmla="*/ 258001 h 664382"/>
                <a:gd name="connsiteX11" fmla="*/ 42580 w 88856"/>
                <a:gd name="connsiteY11" fmla="*/ 251469 h 664382"/>
                <a:gd name="connsiteX12" fmla="*/ 19720 w 88856"/>
                <a:gd name="connsiteY12" fmla="*/ 9 h 66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856" h="664382">
                  <a:moveTo>
                    <a:pt x="19720" y="9"/>
                  </a:moveTo>
                  <a:cubicBezTo>
                    <a:pt x="19720" y="-1624"/>
                    <a:pt x="45846" y="209559"/>
                    <a:pt x="42580" y="241672"/>
                  </a:cubicBezTo>
                  <a:cubicBezTo>
                    <a:pt x="39314" y="273785"/>
                    <a:pt x="-2595" y="169827"/>
                    <a:pt x="126" y="192687"/>
                  </a:cubicBezTo>
                  <a:cubicBezTo>
                    <a:pt x="2847" y="215547"/>
                    <a:pt x="47479" y="332568"/>
                    <a:pt x="58909" y="378832"/>
                  </a:cubicBezTo>
                  <a:cubicBezTo>
                    <a:pt x="70339" y="425096"/>
                    <a:pt x="66529" y="462652"/>
                    <a:pt x="68706" y="470272"/>
                  </a:cubicBezTo>
                  <a:cubicBezTo>
                    <a:pt x="70883" y="477892"/>
                    <a:pt x="68705" y="397338"/>
                    <a:pt x="71971" y="424552"/>
                  </a:cubicBezTo>
                  <a:cubicBezTo>
                    <a:pt x="75237" y="451766"/>
                    <a:pt x="92110" y="594369"/>
                    <a:pt x="88300" y="633558"/>
                  </a:cubicBezTo>
                  <a:cubicBezTo>
                    <a:pt x="84490" y="672747"/>
                    <a:pt x="51833" y="665671"/>
                    <a:pt x="49111" y="659684"/>
                  </a:cubicBezTo>
                  <a:cubicBezTo>
                    <a:pt x="46390" y="653697"/>
                    <a:pt x="73059" y="635735"/>
                    <a:pt x="71971" y="597635"/>
                  </a:cubicBezTo>
                  <a:cubicBezTo>
                    <a:pt x="70883" y="559535"/>
                    <a:pt x="47479" y="487690"/>
                    <a:pt x="42580" y="431084"/>
                  </a:cubicBezTo>
                  <a:cubicBezTo>
                    <a:pt x="37682" y="374478"/>
                    <a:pt x="42580" y="258001"/>
                    <a:pt x="42580" y="258001"/>
                  </a:cubicBezTo>
                  <a:cubicBezTo>
                    <a:pt x="42580" y="228065"/>
                    <a:pt x="45302" y="287392"/>
                    <a:pt x="42580" y="251469"/>
                  </a:cubicBezTo>
                  <a:cubicBezTo>
                    <a:pt x="39859" y="215546"/>
                    <a:pt x="19720" y="1642"/>
                    <a:pt x="1972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76AE1F11-EEA2-2BBE-C96C-1E0A9E63561A}"/>
                </a:ext>
              </a:extLst>
            </p:cNvPr>
            <p:cNvSpPr/>
            <p:nvPr/>
          </p:nvSpPr>
          <p:spPr>
            <a:xfrm>
              <a:off x="5426876" y="5907417"/>
              <a:ext cx="386106" cy="353009"/>
            </a:xfrm>
            <a:custGeom>
              <a:avLst/>
              <a:gdLst>
                <a:gd name="connsiteX0" fmla="*/ 741 w 386106"/>
                <a:gd name="connsiteY0" fmla="*/ 260 h 353009"/>
                <a:gd name="connsiteX1" fmla="*/ 92181 w 386106"/>
                <a:gd name="connsiteY1" fmla="*/ 160280 h 353009"/>
                <a:gd name="connsiteX2" fmla="*/ 124838 w 386106"/>
                <a:gd name="connsiteY2" fmla="*/ 166812 h 353009"/>
                <a:gd name="connsiteX3" fmla="*/ 186887 w 386106"/>
                <a:gd name="connsiteY3" fmla="*/ 225594 h 353009"/>
                <a:gd name="connsiteX4" fmla="*/ 147698 w 386106"/>
                <a:gd name="connsiteY4" fmla="*/ 192937 h 353009"/>
                <a:gd name="connsiteX5" fmla="*/ 258733 w 386106"/>
                <a:gd name="connsiteY5" fmla="*/ 290909 h 353009"/>
                <a:gd name="connsiteX6" fmla="*/ 386095 w 386106"/>
                <a:gd name="connsiteY6" fmla="*/ 352957 h 353009"/>
                <a:gd name="connsiteX7" fmla="*/ 265264 w 386106"/>
                <a:gd name="connsiteY7" fmla="*/ 281112 h 353009"/>
                <a:gd name="connsiteX8" fmla="*/ 118307 w 386106"/>
                <a:gd name="connsiteY8" fmla="*/ 189672 h 353009"/>
                <a:gd name="connsiteX9" fmla="*/ 382830 w 386106"/>
                <a:gd name="connsiteY9" fmla="*/ 290909 h 353009"/>
                <a:gd name="connsiteX10" fmla="*/ 226075 w 386106"/>
                <a:gd name="connsiteY10" fmla="*/ 179874 h 353009"/>
                <a:gd name="connsiteX11" fmla="*/ 239138 w 386106"/>
                <a:gd name="connsiteY11" fmla="*/ 186406 h 353009"/>
                <a:gd name="connsiteX12" fmla="*/ 150964 w 386106"/>
                <a:gd name="connsiteY12" fmla="*/ 29652 h 353009"/>
                <a:gd name="connsiteX13" fmla="*/ 271795 w 386106"/>
                <a:gd name="connsiteY13" fmla="*/ 268049 h 353009"/>
                <a:gd name="connsiteX14" fmla="*/ 147698 w 386106"/>
                <a:gd name="connsiteY14" fmla="*/ 202734 h 353009"/>
                <a:gd name="connsiteX15" fmla="*/ 741 w 386106"/>
                <a:gd name="connsiteY15" fmla="*/ 260 h 35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6106" h="353009">
                  <a:moveTo>
                    <a:pt x="741" y="260"/>
                  </a:moveTo>
                  <a:cubicBezTo>
                    <a:pt x="-8512" y="-6816"/>
                    <a:pt x="71498" y="132521"/>
                    <a:pt x="92181" y="160280"/>
                  </a:cubicBezTo>
                  <a:cubicBezTo>
                    <a:pt x="112864" y="188039"/>
                    <a:pt x="109054" y="155926"/>
                    <a:pt x="124838" y="166812"/>
                  </a:cubicBezTo>
                  <a:cubicBezTo>
                    <a:pt x="140622" y="177698"/>
                    <a:pt x="183077" y="221240"/>
                    <a:pt x="186887" y="225594"/>
                  </a:cubicBezTo>
                  <a:cubicBezTo>
                    <a:pt x="190697" y="229948"/>
                    <a:pt x="135724" y="182051"/>
                    <a:pt x="147698" y="192937"/>
                  </a:cubicBezTo>
                  <a:cubicBezTo>
                    <a:pt x="159672" y="203823"/>
                    <a:pt x="219000" y="264239"/>
                    <a:pt x="258733" y="290909"/>
                  </a:cubicBezTo>
                  <a:cubicBezTo>
                    <a:pt x="298466" y="317579"/>
                    <a:pt x="385007" y="354590"/>
                    <a:pt x="386095" y="352957"/>
                  </a:cubicBezTo>
                  <a:cubicBezTo>
                    <a:pt x="387183" y="351324"/>
                    <a:pt x="309895" y="308326"/>
                    <a:pt x="265264" y="281112"/>
                  </a:cubicBezTo>
                  <a:cubicBezTo>
                    <a:pt x="220633" y="253898"/>
                    <a:pt x="98713" y="188039"/>
                    <a:pt x="118307" y="189672"/>
                  </a:cubicBezTo>
                  <a:cubicBezTo>
                    <a:pt x="137901" y="191305"/>
                    <a:pt x="364869" y="292542"/>
                    <a:pt x="382830" y="290909"/>
                  </a:cubicBezTo>
                  <a:cubicBezTo>
                    <a:pt x="400791" y="289276"/>
                    <a:pt x="250024" y="197291"/>
                    <a:pt x="226075" y="179874"/>
                  </a:cubicBezTo>
                  <a:cubicBezTo>
                    <a:pt x="202126" y="162457"/>
                    <a:pt x="251657" y="211443"/>
                    <a:pt x="239138" y="186406"/>
                  </a:cubicBezTo>
                  <a:cubicBezTo>
                    <a:pt x="226620" y="161369"/>
                    <a:pt x="145521" y="16045"/>
                    <a:pt x="150964" y="29652"/>
                  </a:cubicBezTo>
                  <a:cubicBezTo>
                    <a:pt x="156407" y="43259"/>
                    <a:pt x="272339" y="239202"/>
                    <a:pt x="271795" y="268049"/>
                  </a:cubicBezTo>
                  <a:cubicBezTo>
                    <a:pt x="271251" y="296896"/>
                    <a:pt x="191785" y="239201"/>
                    <a:pt x="147698" y="202734"/>
                  </a:cubicBezTo>
                  <a:cubicBezTo>
                    <a:pt x="103611" y="166267"/>
                    <a:pt x="9994" y="7336"/>
                    <a:pt x="741" y="26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CD26F214-D19B-A0A3-9BF8-378BD8818B37}"/>
                </a:ext>
              </a:extLst>
            </p:cNvPr>
            <p:cNvSpPr/>
            <p:nvPr/>
          </p:nvSpPr>
          <p:spPr>
            <a:xfrm>
              <a:off x="3838575" y="5915025"/>
              <a:ext cx="593380" cy="79375"/>
            </a:xfrm>
            <a:custGeom>
              <a:avLst/>
              <a:gdLst>
                <a:gd name="connsiteX0" fmla="*/ 0 w 593380"/>
                <a:gd name="connsiteY0" fmla="*/ 79375 h 79375"/>
                <a:gd name="connsiteX1" fmla="*/ 381000 w 593380"/>
                <a:gd name="connsiteY1" fmla="*/ 28575 h 79375"/>
                <a:gd name="connsiteX2" fmla="*/ 234950 w 593380"/>
                <a:gd name="connsiteY2" fmla="*/ 31750 h 79375"/>
                <a:gd name="connsiteX3" fmla="*/ 533400 w 593380"/>
                <a:gd name="connsiteY3" fmla="*/ 38100 h 79375"/>
                <a:gd name="connsiteX4" fmla="*/ 577850 w 593380"/>
                <a:gd name="connsiteY4" fmla="*/ 38100 h 79375"/>
                <a:gd name="connsiteX5" fmla="*/ 339725 w 593380"/>
                <a:gd name="connsiteY5" fmla="*/ 19050 h 79375"/>
                <a:gd name="connsiteX6" fmla="*/ 238125 w 593380"/>
                <a:gd name="connsiteY6" fmla="*/ 19050 h 79375"/>
                <a:gd name="connsiteX7" fmla="*/ 336550 w 593380"/>
                <a:gd name="connsiteY7" fmla="*/ 0 h 79375"/>
                <a:gd name="connsiteX8" fmla="*/ 0 w 593380"/>
                <a:gd name="connsiteY8" fmla="*/ 79375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3380" h="79375">
                  <a:moveTo>
                    <a:pt x="0" y="79375"/>
                  </a:moveTo>
                  <a:lnTo>
                    <a:pt x="381000" y="28575"/>
                  </a:lnTo>
                  <a:cubicBezTo>
                    <a:pt x="420158" y="20638"/>
                    <a:pt x="209550" y="30162"/>
                    <a:pt x="234950" y="31750"/>
                  </a:cubicBezTo>
                  <a:cubicBezTo>
                    <a:pt x="260350" y="33337"/>
                    <a:pt x="476250" y="37042"/>
                    <a:pt x="533400" y="38100"/>
                  </a:cubicBezTo>
                  <a:cubicBezTo>
                    <a:pt x="590550" y="39158"/>
                    <a:pt x="610129" y="41275"/>
                    <a:pt x="577850" y="38100"/>
                  </a:cubicBezTo>
                  <a:cubicBezTo>
                    <a:pt x="545571" y="34925"/>
                    <a:pt x="396346" y="22225"/>
                    <a:pt x="339725" y="19050"/>
                  </a:cubicBezTo>
                  <a:cubicBezTo>
                    <a:pt x="283104" y="15875"/>
                    <a:pt x="238654" y="22225"/>
                    <a:pt x="238125" y="19050"/>
                  </a:cubicBezTo>
                  <a:cubicBezTo>
                    <a:pt x="237596" y="15875"/>
                    <a:pt x="336550" y="0"/>
                    <a:pt x="336550" y="0"/>
                  </a:cubicBezTo>
                  <a:lnTo>
                    <a:pt x="0" y="79375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6A905F0-374E-36A2-A44C-06D71529EBB7}"/>
                </a:ext>
              </a:extLst>
            </p:cNvPr>
            <p:cNvSpPr/>
            <p:nvPr/>
          </p:nvSpPr>
          <p:spPr>
            <a:xfrm>
              <a:off x="3885731" y="5895772"/>
              <a:ext cx="734319" cy="156313"/>
            </a:xfrm>
            <a:custGeom>
              <a:avLst/>
              <a:gdLst>
                <a:gd name="connsiteX0" fmla="*/ 469 w 734319"/>
                <a:gd name="connsiteY0" fmla="*/ 155778 h 156313"/>
                <a:gd name="connsiteX1" fmla="*/ 397344 w 734319"/>
                <a:gd name="connsiteY1" fmla="*/ 111328 h 156313"/>
                <a:gd name="connsiteX2" fmla="*/ 314794 w 734319"/>
                <a:gd name="connsiteY2" fmla="*/ 139903 h 156313"/>
                <a:gd name="connsiteX3" fmla="*/ 556094 w 734319"/>
                <a:gd name="connsiteY3" fmla="*/ 85928 h 156313"/>
                <a:gd name="connsiteX4" fmla="*/ 514819 w 734319"/>
                <a:gd name="connsiteY4" fmla="*/ 76403 h 156313"/>
                <a:gd name="connsiteX5" fmla="*/ 625944 w 734319"/>
                <a:gd name="connsiteY5" fmla="*/ 25603 h 156313"/>
                <a:gd name="connsiteX6" fmla="*/ 733894 w 734319"/>
                <a:gd name="connsiteY6" fmla="*/ 203 h 156313"/>
                <a:gd name="connsiteX7" fmla="*/ 584669 w 734319"/>
                <a:gd name="connsiteY7" fmla="*/ 38303 h 156313"/>
                <a:gd name="connsiteX8" fmla="*/ 444969 w 734319"/>
                <a:gd name="connsiteY8" fmla="*/ 89103 h 156313"/>
                <a:gd name="connsiteX9" fmla="*/ 521169 w 734319"/>
                <a:gd name="connsiteY9" fmla="*/ 89103 h 156313"/>
                <a:gd name="connsiteX10" fmla="*/ 321144 w 734319"/>
                <a:gd name="connsiteY10" fmla="*/ 133553 h 156313"/>
                <a:gd name="connsiteX11" fmla="*/ 469 w 734319"/>
                <a:gd name="connsiteY11" fmla="*/ 155778 h 15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4319" h="156313">
                  <a:moveTo>
                    <a:pt x="469" y="155778"/>
                  </a:moveTo>
                  <a:cubicBezTo>
                    <a:pt x="13169" y="152074"/>
                    <a:pt x="344957" y="113974"/>
                    <a:pt x="397344" y="111328"/>
                  </a:cubicBezTo>
                  <a:cubicBezTo>
                    <a:pt x="449732" y="108682"/>
                    <a:pt x="288336" y="144136"/>
                    <a:pt x="314794" y="139903"/>
                  </a:cubicBezTo>
                  <a:cubicBezTo>
                    <a:pt x="341252" y="135670"/>
                    <a:pt x="522757" y="96511"/>
                    <a:pt x="556094" y="85928"/>
                  </a:cubicBezTo>
                  <a:cubicBezTo>
                    <a:pt x="589432" y="75345"/>
                    <a:pt x="503177" y="86457"/>
                    <a:pt x="514819" y="76403"/>
                  </a:cubicBezTo>
                  <a:cubicBezTo>
                    <a:pt x="526461" y="66349"/>
                    <a:pt x="589432" y="38303"/>
                    <a:pt x="625944" y="25603"/>
                  </a:cubicBezTo>
                  <a:cubicBezTo>
                    <a:pt x="662457" y="12903"/>
                    <a:pt x="740773" y="-1914"/>
                    <a:pt x="733894" y="203"/>
                  </a:cubicBezTo>
                  <a:cubicBezTo>
                    <a:pt x="727015" y="2320"/>
                    <a:pt x="632823" y="23486"/>
                    <a:pt x="584669" y="38303"/>
                  </a:cubicBezTo>
                  <a:cubicBezTo>
                    <a:pt x="536515" y="53120"/>
                    <a:pt x="455552" y="80636"/>
                    <a:pt x="444969" y="89103"/>
                  </a:cubicBezTo>
                  <a:cubicBezTo>
                    <a:pt x="434386" y="97570"/>
                    <a:pt x="541806" y="81695"/>
                    <a:pt x="521169" y="89103"/>
                  </a:cubicBezTo>
                  <a:cubicBezTo>
                    <a:pt x="500532" y="96511"/>
                    <a:pt x="406340" y="124028"/>
                    <a:pt x="321144" y="133553"/>
                  </a:cubicBezTo>
                  <a:cubicBezTo>
                    <a:pt x="235948" y="143078"/>
                    <a:pt x="-12231" y="159482"/>
                    <a:pt x="469" y="15577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C36EB3B1-CA31-177F-B5D8-5A4671D0772F}"/>
                </a:ext>
              </a:extLst>
            </p:cNvPr>
            <p:cNvSpPr/>
            <p:nvPr/>
          </p:nvSpPr>
          <p:spPr>
            <a:xfrm>
              <a:off x="3827215" y="5972125"/>
              <a:ext cx="739630" cy="194593"/>
            </a:xfrm>
            <a:custGeom>
              <a:avLst/>
              <a:gdLst>
                <a:gd name="connsiteX0" fmla="*/ 1835 w 739630"/>
                <a:gd name="connsiteY0" fmla="*/ 193725 h 194593"/>
                <a:gd name="connsiteX1" fmla="*/ 525710 w 739630"/>
                <a:gd name="connsiteY1" fmla="*/ 92125 h 194593"/>
                <a:gd name="connsiteX2" fmla="*/ 443160 w 739630"/>
                <a:gd name="connsiteY2" fmla="*/ 117525 h 194593"/>
                <a:gd name="connsiteX3" fmla="*/ 617785 w 739630"/>
                <a:gd name="connsiteY3" fmla="*/ 54025 h 194593"/>
                <a:gd name="connsiteX4" fmla="*/ 738435 w 739630"/>
                <a:gd name="connsiteY4" fmla="*/ 50 h 194593"/>
                <a:gd name="connsiteX5" fmla="*/ 544760 w 739630"/>
                <a:gd name="connsiteY5" fmla="*/ 63550 h 194593"/>
                <a:gd name="connsiteX6" fmla="*/ 274885 w 739630"/>
                <a:gd name="connsiteY6" fmla="*/ 57200 h 194593"/>
                <a:gd name="connsiteX7" fmla="*/ 176460 w 739630"/>
                <a:gd name="connsiteY7" fmla="*/ 60375 h 194593"/>
                <a:gd name="connsiteX8" fmla="*/ 509835 w 739630"/>
                <a:gd name="connsiteY8" fmla="*/ 63550 h 194593"/>
                <a:gd name="connsiteX9" fmla="*/ 344735 w 739630"/>
                <a:gd name="connsiteY9" fmla="*/ 66725 h 194593"/>
                <a:gd name="connsiteX10" fmla="*/ 636835 w 739630"/>
                <a:gd name="connsiteY10" fmla="*/ 63550 h 194593"/>
                <a:gd name="connsiteX11" fmla="*/ 325685 w 739630"/>
                <a:gd name="connsiteY11" fmla="*/ 79425 h 194593"/>
                <a:gd name="connsiteX12" fmla="*/ 220910 w 739630"/>
                <a:gd name="connsiteY12" fmla="*/ 104825 h 194593"/>
                <a:gd name="connsiteX13" fmla="*/ 325685 w 739630"/>
                <a:gd name="connsiteY13" fmla="*/ 60375 h 194593"/>
                <a:gd name="connsiteX14" fmla="*/ 671760 w 739630"/>
                <a:gd name="connsiteY14" fmla="*/ 54025 h 194593"/>
                <a:gd name="connsiteX15" fmla="*/ 363785 w 739630"/>
                <a:gd name="connsiteY15" fmla="*/ 136575 h 194593"/>
                <a:gd name="connsiteX16" fmla="*/ 1835 w 739630"/>
                <a:gd name="connsiteY16" fmla="*/ 193725 h 194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9630" h="194593">
                  <a:moveTo>
                    <a:pt x="1835" y="193725"/>
                  </a:moveTo>
                  <a:cubicBezTo>
                    <a:pt x="28822" y="186317"/>
                    <a:pt x="452156" y="104825"/>
                    <a:pt x="525710" y="92125"/>
                  </a:cubicBezTo>
                  <a:cubicBezTo>
                    <a:pt x="599264" y="79425"/>
                    <a:pt x="427814" y="123875"/>
                    <a:pt x="443160" y="117525"/>
                  </a:cubicBezTo>
                  <a:cubicBezTo>
                    <a:pt x="458506" y="111175"/>
                    <a:pt x="568572" y="73604"/>
                    <a:pt x="617785" y="54025"/>
                  </a:cubicBezTo>
                  <a:cubicBezTo>
                    <a:pt x="666998" y="34446"/>
                    <a:pt x="750606" y="-1537"/>
                    <a:pt x="738435" y="50"/>
                  </a:cubicBezTo>
                  <a:cubicBezTo>
                    <a:pt x="726264" y="1637"/>
                    <a:pt x="622018" y="54025"/>
                    <a:pt x="544760" y="63550"/>
                  </a:cubicBezTo>
                  <a:cubicBezTo>
                    <a:pt x="467502" y="73075"/>
                    <a:pt x="336268" y="57729"/>
                    <a:pt x="274885" y="57200"/>
                  </a:cubicBezTo>
                  <a:cubicBezTo>
                    <a:pt x="213502" y="56671"/>
                    <a:pt x="137302" y="59317"/>
                    <a:pt x="176460" y="60375"/>
                  </a:cubicBezTo>
                  <a:cubicBezTo>
                    <a:pt x="215618" y="61433"/>
                    <a:pt x="481789" y="62492"/>
                    <a:pt x="509835" y="63550"/>
                  </a:cubicBezTo>
                  <a:cubicBezTo>
                    <a:pt x="537881" y="64608"/>
                    <a:pt x="323568" y="66725"/>
                    <a:pt x="344735" y="66725"/>
                  </a:cubicBezTo>
                  <a:cubicBezTo>
                    <a:pt x="365902" y="66725"/>
                    <a:pt x="640010" y="61433"/>
                    <a:pt x="636835" y="63550"/>
                  </a:cubicBezTo>
                  <a:cubicBezTo>
                    <a:pt x="633660" y="65667"/>
                    <a:pt x="395006" y="72546"/>
                    <a:pt x="325685" y="79425"/>
                  </a:cubicBezTo>
                  <a:cubicBezTo>
                    <a:pt x="256364" y="86304"/>
                    <a:pt x="220910" y="108000"/>
                    <a:pt x="220910" y="104825"/>
                  </a:cubicBezTo>
                  <a:cubicBezTo>
                    <a:pt x="220910" y="101650"/>
                    <a:pt x="250543" y="68842"/>
                    <a:pt x="325685" y="60375"/>
                  </a:cubicBezTo>
                  <a:cubicBezTo>
                    <a:pt x="400827" y="51908"/>
                    <a:pt x="665410" y="41325"/>
                    <a:pt x="671760" y="54025"/>
                  </a:cubicBezTo>
                  <a:cubicBezTo>
                    <a:pt x="678110" y="66725"/>
                    <a:pt x="474910" y="113821"/>
                    <a:pt x="363785" y="136575"/>
                  </a:cubicBezTo>
                  <a:cubicBezTo>
                    <a:pt x="252660" y="159329"/>
                    <a:pt x="-25152" y="201133"/>
                    <a:pt x="1835" y="19372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2F85C510-C45F-52F3-F0FD-C09E1818F2D4}"/>
                </a:ext>
              </a:extLst>
            </p:cNvPr>
            <p:cNvSpPr/>
            <p:nvPr/>
          </p:nvSpPr>
          <p:spPr>
            <a:xfrm>
              <a:off x="3602953" y="5942788"/>
              <a:ext cx="1058968" cy="444995"/>
            </a:xfrm>
            <a:custGeom>
              <a:avLst/>
              <a:gdLst>
                <a:gd name="connsiteX0" fmla="*/ 89572 w 1058968"/>
                <a:gd name="connsiteY0" fmla="*/ 404037 h 444995"/>
                <a:gd name="connsiteX1" fmla="*/ 480097 w 1058968"/>
                <a:gd name="connsiteY1" fmla="*/ 270687 h 444995"/>
                <a:gd name="connsiteX2" fmla="*/ 495972 w 1058968"/>
                <a:gd name="connsiteY2" fmla="*/ 264337 h 444995"/>
                <a:gd name="connsiteX3" fmla="*/ 724572 w 1058968"/>
                <a:gd name="connsiteY3" fmla="*/ 238937 h 444995"/>
                <a:gd name="connsiteX4" fmla="*/ 784897 w 1058968"/>
                <a:gd name="connsiteY4" fmla="*/ 172262 h 444995"/>
                <a:gd name="connsiteX5" fmla="*/ 657897 w 1058968"/>
                <a:gd name="connsiteY5" fmla="*/ 251637 h 444995"/>
                <a:gd name="connsiteX6" fmla="*/ 832522 w 1058968"/>
                <a:gd name="connsiteY6" fmla="*/ 150037 h 444995"/>
                <a:gd name="connsiteX7" fmla="*/ 1057947 w 1058968"/>
                <a:gd name="connsiteY7" fmla="*/ 812 h 444995"/>
                <a:gd name="connsiteX8" fmla="*/ 921422 w 1058968"/>
                <a:gd name="connsiteY8" fmla="*/ 86537 h 444995"/>
                <a:gd name="connsiteX9" fmla="*/ 746797 w 1058968"/>
                <a:gd name="connsiteY9" fmla="*/ 194487 h 444995"/>
                <a:gd name="connsiteX10" fmla="*/ 680122 w 1058968"/>
                <a:gd name="connsiteY10" fmla="*/ 200837 h 444995"/>
                <a:gd name="connsiteX11" fmla="*/ 699172 w 1058968"/>
                <a:gd name="connsiteY11" fmla="*/ 219887 h 444995"/>
                <a:gd name="connsiteX12" fmla="*/ 508672 w 1058968"/>
                <a:gd name="connsiteY12" fmla="*/ 232587 h 444995"/>
                <a:gd name="connsiteX13" fmla="*/ 419772 w 1058968"/>
                <a:gd name="connsiteY13" fmla="*/ 242112 h 444995"/>
                <a:gd name="connsiteX14" fmla="*/ 613447 w 1058968"/>
                <a:gd name="connsiteY14" fmla="*/ 248462 h 444995"/>
                <a:gd name="connsiteX15" fmla="*/ 422947 w 1058968"/>
                <a:gd name="connsiteY15" fmla="*/ 277037 h 444995"/>
                <a:gd name="connsiteX16" fmla="*/ 26072 w 1058968"/>
                <a:gd name="connsiteY16" fmla="*/ 435787 h 444995"/>
                <a:gd name="connsiteX17" fmla="*/ 89572 w 1058968"/>
                <a:gd name="connsiteY17" fmla="*/ 404037 h 44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8968" h="444995">
                  <a:moveTo>
                    <a:pt x="89572" y="404037"/>
                  </a:moveTo>
                  <a:cubicBezTo>
                    <a:pt x="165243" y="376520"/>
                    <a:pt x="412364" y="293970"/>
                    <a:pt x="480097" y="270687"/>
                  </a:cubicBezTo>
                  <a:cubicBezTo>
                    <a:pt x="547830" y="247404"/>
                    <a:pt x="455226" y="269629"/>
                    <a:pt x="495972" y="264337"/>
                  </a:cubicBezTo>
                  <a:cubicBezTo>
                    <a:pt x="536718" y="259045"/>
                    <a:pt x="676418" y="254283"/>
                    <a:pt x="724572" y="238937"/>
                  </a:cubicBezTo>
                  <a:cubicBezTo>
                    <a:pt x="772726" y="223591"/>
                    <a:pt x="796009" y="170145"/>
                    <a:pt x="784897" y="172262"/>
                  </a:cubicBezTo>
                  <a:cubicBezTo>
                    <a:pt x="773785" y="174379"/>
                    <a:pt x="649960" y="255341"/>
                    <a:pt x="657897" y="251637"/>
                  </a:cubicBezTo>
                  <a:cubicBezTo>
                    <a:pt x="665834" y="247933"/>
                    <a:pt x="765847" y="191841"/>
                    <a:pt x="832522" y="150037"/>
                  </a:cubicBezTo>
                  <a:cubicBezTo>
                    <a:pt x="899197" y="108233"/>
                    <a:pt x="1043130" y="11395"/>
                    <a:pt x="1057947" y="812"/>
                  </a:cubicBezTo>
                  <a:cubicBezTo>
                    <a:pt x="1072764" y="-9771"/>
                    <a:pt x="921422" y="86537"/>
                    <a:pt x="921422" y="86537"/>
                  </a:cubicBezTo>
                  <a:cubicBezTo>
                    <a:pt x="869564" y="118816"/>
                    <a:pt x="787014" y="175437"/>
                    <a:pt x="746797" y="194487"/>
                  </a:cubicBezTo>
                  <a:cubicBezTo>
                    <a:pt x="706580" y="213537"/>
                    <a:pt x="688059" y="196604"/>
                    <a:pt x="680122" y="200837"/>
                  </a:cubicBezTo>
                  <a:cubicBezTo>
                    <a:pt x="672185" y="205070"/>
                    <a:pt x="727747" y="214595"/>
                    <a:pt x="699172" y="219887"/>
                  </a:cubicBezTo>
                  <a:cubicBezTo>
                    <a:pt x="670597" y="225179"/>
                    <a:pt x="555239" y="228883"/>
                    <a:pt x="508672" y="232587"/>
                  </a:cubicBezTo>
                  <a:cubicBezTo>
                    <a:pt x="462105" y="236291"/>
                    <a:pt x="402309" y="239466"/>
                    <a:pt x="419772" y="242112"/>
                  </a:cubicBezTo>
                  <a:cubicBezTo>
                    <a:pt x="437235" y="244758"/>
                    <a:pt x="612918" y="242641"/>
                    <a:pt x="613447" y="248462"/>
                  </a:cubicBezTo>
                  <a:cubicBezTo>
                    <a:pt x="613976" y="254283"/>
                    <a:pt x="520843" y="245816"/>
                    <a:pt x="422947" y="277037"/>
                  </a:cubicBezTo>
                  <a:cubicBezTo>
                    <a:pt x="325051" y="308258"/>
                    <a:pt x="83751" y="411445"/>
                    <a:pt x="26072" y="435787"/>
                  </a:cubicBezTo>
                  <a:cubicBezTo>
                    <a:pt x="-31607" y="460129"/>
                    <a:pt x="13901" y="431554"/>
                    <a:pt x="89572" y="40403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C9CC769C-E13D-3201-3A58-B8F907A93B8B}"/>
                </a:ext>
              </a:extLst>
            </p:cNvPr>
            <p:cNvSpPr/>
            <p:nvPr/>
          </p:nvSpPr>
          <p:spPr>
            <a:xfrm>
              <a:off x="3881582" y="5981043"/>
              <a:ext cx="801867" cy="318178"/>
            </a:xfrm>
            <a:custGeom>
              <a:avLst/>
              <a:gdLst>
                <a:gd name="connsiteX0" fmla="*/ 801543 w 801867"/>
                <a:gd name="connsiteY0" fmla="*/ 657 h 318178"/>
                <a:gd name="connsiteX1" fmla="*/ 626918 w 801867"/>
                <a:gd name="connsiteY1" fmla="*/ 168932 h 318178"/>
                <a:gd name="connsiteX2" fmla="*/ 687243 w 801867"/>
                <a:gd name="connsiteY2" fmla="*/ 137182 h 318178"/>
                <a:gd name="connsiteX3" fmla="*/ 531668 w 801867"/>
                <a:gd name="connsiteY3" fmla="*/ 197507 h 318178"/>
                <a:gd name="connsiteX4" fmla="*/ 433243 w 801867"/>
                <a:gd name="connsiteY4" fmla="*/ 276882 h 318178"/>
                <a:gd name="connsiteX5" fmla="*/ 493568 w 801867"/>
                <a:gd name="connsiteY5" fmla="*/ 257832 h 318178"/>
                <a:gd name="connsiteX6" fmla="*/ 258618 w 801867"/>
                <a:gd name="connsiteY6" fmla="*/ 270532 h 318178"/>
                <a:gd name="connsiteX7" fmla="*/ 1443 w 801867"/>
                <a:gd name="connsiteY7" fmla="*/ 318157 h 318178"/>
                <a:gd name="connsiteX8" fmla="*/ 379268 w 801867"/>
                <a:gd name="connsiteY8" fmla="*/ 264182 h 318178"/>
                <a:gd name="connsiteX9" fmla="*/ 582468 w 801867"/>
                <a:gd name="connsiteY9" fmla="*/ 178457 h 318178"/>
                <a:gd name="connsiteX10" fmla="*/ 671368 w 801867"/>
                <a:gd name="connsiteY10" fmla="*/ 111782 h 318178"/>
                <a:gd name="connsiteX11" fmla="*/ 620568 w 801867"/>
                <a:gd name="connsiteY11" fmla="*/ 140357 h 318178"/>
                <a:gd name="connsiteX12" fmla="*/ 728518 w 801867"/>
                <a:gd name="connsiteY12" fmla="*/ 48282 h 318178"/>
                <a:gd name="connsiteX13" fmla="*/ 671368 w 801867"/>
                <a:gd name="connsiteY13" fmla="*/ 108607 h 318178"/>
                <a:gd name="connsiteX14" fmla="*/ 801543 w 801867"/>
                <a:gd name="connsiteY14" fmla="*/ 657 h 31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01867" h="318178">
                  <a:moveTo>
                    <a:pt x="801543" y="657"/>
                  </a:moveTo>
                  <a:cubicBezTo>
                    <a:pt x="794135" y="10711"/>
                    <a:pt x="645968" y="146178"/>
                    <a:pt x="626918" y="168932"/>
                  </a:cubicBezTo>
                  <a:cubicBezTo>
                    <a:pt x="607868" y="191686"/>
                    <a:pt x="703118" y="132420"/>
                    <a:pt x="687243" y="137182"/>
                  </a:cubicBezTo>
                  <a:cubicBezTo>
                    <a:pt x="671368" y="141944"/>
                    <a:pt x="574001" y="174224"/>
                    <a:pt x="531668" y="197507"/>
                  </a:cubicBezTo>
                  <a:cubicBezTo>
                    <a:pt x="489335" y="220790"/>
                    <a:pt x="439593" y="266828"/>
                    <a:pt x="433243" y="276882"/>
                  </a:cubicBezTo>
                  <a:cubicBezTo>
                    <a:pt x="426893" y="286936"/>
                    <a:pt x="522672" y="258890"/>
                    <a:pt x="493568" y="257832"/>
                  </a:cubicBezTo>
                  <a:cubicBezTo>
                    <a:pt x="464464" y="256774"/>
                    <a:pt x="340639" y="260478"/>
                    <a:pt x="258618" y="270532"/>
                  </a:cubicBezTo>
                  <a:cubicBezTo>
                    <a:pt x="176597" y="280586"/>
                    <a:pt x="-18665" y="319215"/>
                    <a:pt x="1443" y="318157"/>
                  </a:cubicBezTo>
                  <a:cubicBezTo>
                    <a:pt x="21551" y="317099"/>
                    <a:pt x="282430" y="287465"/>
                    <a:pt x="379268" y="264182"/>
                  </a:cubicBezTo>
                  <a:cubicBezTo>
                    <a:pt x="476106" y="240899"/>
                    <a:pt x="533785" y="203857"/>
                    <a:pt x="582468" y="178457"/>
                  </a:cubicBezTo>
                  <a:cubicBezTo>
                    <a:pt x="631151" y="153057"/>
                    <a:pt x="665018" y="118132"/>
                    <a:pt x="671368" y="111782"/>
                  </a:cubicBezTo>
                  <a:cubicBezTo>
                    <a:pt x="677718" y="105432"/>
                    <a:pt x="611043" y="150940"/>
                    <a:pt x="620568" y="140357"/>
                  </a:cubicBezTo>
                  <a:cubicBezTo>
                    <a:pt x="630093" y="129774"/>
                    <a:pt x="720051" y="53574"/>
                    <a:pt x="728518" y="48282"/>
                  </a:cubicBezTo>
                  <a:cubicBezTo>
                    <a:pt x="736985" y="42990"/>
                    <a:pt x="655493" y="118132"/>
                    <a:pt x="671368" y="108607"/>
                  </a:cubicBezTo>
                  <a:cubicBezTo>
                    <a:pt x="687243" y="99082"/>
                    <a:pt x="808951" y="-9397"/>
                    <a:pt x="801543" y="65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58A29A8B-6E29-61FA-C303-EE6CE20A1168}"/>
                </a:ext>
              </a:extLst>
            </p:cNvPr>
            <p:cNvSpPr/>
            <p:nvPr/>
          </p:nvSpPr>
          <p:spPr>
            <a:xfrm>
              <a:off x="5485455" y="5877226"/>
              <a:ext cx="880756" cy="190284"/>
            </a:xfrm>
            <a:custGeom>
              <a:avLst/>
              <a:gdLst>
                <a:gd name="connsiteX0" fmla="*/ 945 w 880756"/>
                <a:gd name="connsiteY0" fmla="*/ 31449 h 190284"/>
                <a:gd name="connsiteX1" fmla="*/ 197795 w 880756"/>
                <a:gd name="connsiteY1" fmla="*/ 18749 h 190284"/>
                <a:gd name="connsiteX2" fmla="*/ 156520 w 880756"/>
                <a:gd name="connsiteY2" fmla="*/ 2874 h 190284"/>
                <a:gd name="connsiteX3" fmla="*/ 454970 w 880756"/>
                <a:gd name="connsiteY3" fmla="*/ 82249 h 190284"/>
                <a:gd name="connsiteX4" fmla="*/ 410520 w 880756"/>
                <a:gd name="connsiteY4" fmla="*/ 66374 h 190284"/>
                <a:gd name="connsiteX5" fmla="*/ 740720 w 880756"/>
                <a:gd name="connsiteY5" fmla="*/ 69549 h 190284"/>
                <a:gd name="connsiteX6" fmla="*/ 734370 w 880756"/>
                <a:gd name="connsiteY6" fmla="*/ 56849 h 190284"/>
                <a:gd name="connsiteX7" fmla="*/ 867720 w 880756"/>
                <a:gd name="connsiteY7" fmla="*/ 60024 h 190284"/>
                <a:gd name="connsiteX8" fmla="*/ 791520 w 880756"/>
                <a:gd name="connsiteY8" fmla="*/ 69549 h 190284"/>
                <a:gd name="connsiteX9" fmla="*/ 880420 w 880756"/>
                <a:gd name="connsiteY9" fmla="*/ 101299 h 190284"/>
                <a:gd name="connsiteX10" fmla="*/ 823270 w 880756"/>
                <a:gd name="connsiteY10" fmla="*/ 190199 h 190284"/>
                <a:gd name="connsiteX11" fmla="*/ 858195 w 880756"/>
                <a:gd name="connsiteY11" fmla="*/ 117174 h 190284"/>
                <a:gd name="connsiteX12" fmla="*/ 747070 w 880756"/>
                <a:gd name="connsiteY12" fmla="*/ 91774 h 190284"/>
                <a:gd name="connsiteX13" fmla="*/ 496245 w 880756"/>
                <a:gd name="connsiteY13" fmla="*/ 85424 h 190284"/>
                <a:gd name="connsiteX14" fmla="*/ 340670 w 880756"/>
                <a:gd name="connsiteY14" fmla="*/ 44149 h 190284"/>
                <a:gd name="connsiteX15" fmla="*/ 131120 w 880756"/>
                <a:gd name="connsiteY15" fmla="*/ 31449 h 190284"/>
                <a:gd name="connsiteX16" fmla="*/ 945 w 880756"/>
                <a:gd name="connsiteY16" fmla="*/ 31449 h 19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0756" h="190284">
                  <a:moveTo>
                    <a:pt x="945" y="31449"/>
                  </a:moveTo>
                  <a:cubicBezTo>
                    <a:pt x="12057" y="29332"/>
                    <a:pt x="171866" y="23511"/>
                    <a:pt x="197795" y="18749"/>
                  </a:cubicBezTo>
                  <a:cubicBezTo>
                    <a:pt x="223724" y="13987"/>
                    <a:pt x="113658" y="-7709"/>
                    <a:pt x="156520" y="2874"/>
                  </a:cubicBezTo>
                  <a:cubicBezTo>
                    <a:pt x="199382" y="13457"/>
                    <a:pt x="412637" y="71666"/>
                    <a:pt x="454970" y="82249"/>
                  </a:cubicBezTo>
                  <a:cubicBezTo>
                    <a:pt x="497303" y="92832"/>
                    <a:pt x="362895" y="68491"/>
                    <a:pt x="410520" y="66374"/>
                  </a:cubicBezTo>
                  <a:cubicBezTo>
                    <a:pt x="458145" y="64257"/>
                    <a:pt x="686745" y="71137"/>
                    <a:pt x="740720" y="69549"/>
                  </a:cubicBezTo>
                  <a:cubicBezTo>
                    <a:pt x="794695" y="67962"/>
                    <a:pt x="713203" y="58436"/>
                    <a:pt x="734370" y="56849"/>
                  </a:cubicBezTo>
                  <a:cubicBezTo>
                    <a:pt x="755537" y="55262"/>
                    <a:pt x="858195" y="57907"/>
                    <a:pt x="867720" y="60024"/>
                  </a:cubicBezTo>
                  <a:cubicBezTo>
                    <a:pt x="877245" y="62141"/>
                    <a:pt x="789403" y="62670"/>
                    <a:pt x="791520" y="69549"/>
                  </a:cubicBezTo>
                  <a:cubicBezTo>
                    <a:pt x="793637" y="76428"/>
                    <a:pt x="875128" y="81191"/>
                    <a:pt x="880420" y="101299"/>
                  </a:cubicBezTo>
                  <a:cubicBezTo>
                    <a:pt x="885712" y="121407"/>
                    <a:pt x="826974" y="187553"/>
                    <a:pt x="823270" y="190199"/>
                  </a:cubicBezTo>
                  <a:cubicBezTo>
                    <a:pt x="819566" y="192845"/>
                    <a:pt x="870895" y="133578"/>
                    <a:pt x="858195" y="117174"/>
                  </a:cubicBezTo>
                  <a:cubicBezTo>
                    <a:pt x="845495" y="100770"/>
                    <a:pt x="807395" y="97066"/>
                    <a:pt x="747070" y="91774"/>
                  </a:cubicBezTo>
                  <a:cubicBezTo>
                    <a:pt x="686745" y="86482"/>
                    <a:pt x="563978" y="93361"/>
                    <a:pt x="496245" y="85424"/>
                  </a:cubicBezTo>
                  <a:cubicBezTo>
                    <a:pt x="428512" y="77487"/>
                    <a:pt x="401524" y="53145"/>
                    <a:pt x="340670" y="44149"/>
                  </a:cubicBezTo>
                  <a:cubicBezTo>
                    <a:pt x="279816" y="35153"/>
                    <a:pt x="182978" y="33566"/>
                    <a:pt x="131120" y="31449"/>
                  </a:cubicBezTo>
                  <a:cubicBezTo>
                    <a:pt x="79262" y="29332"/>
                    <a:pt x="-10167" y="33566"/>
                    <a:pt x="945" y="3144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2C24AD9F-F515-92BF-9B23-A11EFC7C5BAE}"/>
                </a:ext>
              </a:extLst>
            </p:cNvPr>
            <p:cNvSpPr/>
            <p:nvPr/>
          </p:nvSpPr>
          <p:spPr>
            <a:xfrm>
              <a:off x="5609070" y="5931745"/>
              <a:ext cx="591705" cy="144851"/>
            </a:xfrm>
            <a:custGeom>
              <a:avLst/>
              <a:gdLst>
                <a:gd name="connsiteX0" fmla="*/ 4330 w 591705"/>
                <a:gd name="connsiteY0" fmla="*/ 2330 h 144851"/>
                <a:gd name="connsiteX1" fmla="*/ 356755 w 591705"/>
                <a:gd name="connsiteY1" fmla="*/ 142030 h 144851"/>
                <a:gd name="connsiteX2" fmla="*/ 264680 w 591705"/>
                <a:gd name="connsiteY2" fmla="*/ 97580 h 144851"/>
                <a:gd name="connsiteX3" fmla="*/ 591705 w 591705"/>
                <a:gd name="connsiteY3" fmla="*/ 116630 h 144851"/>
                <a:gd name="connsiteX4" fmla="*/ 261505 w 591705"/>
                <a:gd name="connsiteY4" fmla="*/ 110280 h 144851"/>
                <a:gd name="connsiteX5" fmla="*/ 201180 w 591705"/>
                <a:gd name="connsiteY5" fmla="*/ 116630 h 144851"/>
                <a:gd name="connsiteX6" fmla="*/ 372630 w 591705"/>
                <a:gd name="connsiteY6" fmla="*/ 138855 h 144851"/>
                <a:gd name="connsiteX7" fmla="*/ 274205 w 591705"/>
                <a:gd name="connsiteY7" fmla="*/ 91230 h 144851"/>
                <a:gd name="connsiteX8" fmla="*/ 166255 w 591705"/>
                <a:gd name="connsiteY8" fmla="*/ 56305 h 144851"/>
                <a:gd name="connsiteX9" fmla="*/ 4330 w 591705"/>
                <a:gd name="connsiteY9" fmla="*/ 2330 h 144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1705" h="144851">
                  <a:moveTo>
                    <a:pt x="4330" y="2330"/>
                  </a:moveTo>
                  <a:cubicBezTo>
                    <a:pt x="36080" y="16618"/>
                    <a:pt x="313363" y="126155"/>
                    <a:pt x="356755" y="142030"/>
                  </a:cubicBezTo>
                  <a:cubicBezTo>
                    <a:pt x="400147" y="157905"/>
                    <a:pt x="225522" y="101813"/>
                    <a:pt x="264680" y="97580"/>
                  </a:cubicBezTo>
                  <a:cubicBezTo>
                    <a:pt x="303838" y="93347"/>
                    <a:pt x="592234" y="114513"/>
                    <a:pt x="591705" y="116630"/>
                  </a:cubicBezTo>
                  <a:cubicBezTo>
                    <a:pt x="591176" y="118747"/>
                    <a:pt x="326592" y="110280"/>
                    <a:pt x="261505" y="110280"/>
                  </a:cubicBezTo>
                  <a:cubicBezTo>
                    <a:pt x="196418" y="110280"/>
                    <a:pt x="182659" y="111867"/>
                    <a:pt x="201180" y="116630"/>
                  </a:cubicBezTo>
                  <a:cubicBezTo>
                    <a:pt x="219701" y="121393"/>
                    <a:pt x="360459" y="143088"/>
                    <a:pt x="372630" y="138855"/>
                  </a:cubicBezTo>
                  <a:cubicBezTo>
                    <a:pt x="384801" y="134622"/>
                    <a:pt x="308601" y="104988"/>
                    <a:pt x="274205" y="91230"/>
                  </a:cubicBezTo>
                  <a:cubicBezTo>
                    <a:pt x="239809" y="77472"/>
                    <a:pt x="208059" y="69005"/>
                    <a:pt x="166255" y="56305"/>
                  </a:cubicBezTo>
                  <a:cubicBezTo>
                    <a:pt x="124451" y="43605"/>
                    <a:pt x="-27420" y="-11958"/>
                    <a:pt x="4330" y="233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713F3CAE-5073-99A7-66E0-874EA0875DA2}"/>
                </a:ext>
              </a:extLst>
            </p:cNvPr>
            <p:cNvSpPr/>
            <p:nvPr/>
          </p:nvSpPr>
          <p:spPr>
            <a:xfrm>
              <a:off x="4780318" y="6219794"/>
              <a:ext cx="164068" cy="339790"/>
            </a:xfrm>
            <a:custGeom>
              <a:avLst/>
              <a:gdLst>
                <a:gd name="connsiteX0" fmla="*/ 163157 w 164068"/>
                <a:gd name="connsiteY0" fmla="*/ 31 h 339790"/>
                <a:gd name="connsiteX1" fmla="*/ 71082 w 164068"/>
                <a:gd name="connsiteY1" fmla="*/ 187356 h 339790"/>
                <a:gd name="connsiteX2" fmla="*/ 163157 w 164068"/>
                <a:gd name="connsiteY2" fmla="*/ 136556 h 339790"/>
                <a:gd name="connsiteX3" fmla="*/ 1232 w 164068"/>
                <a:gd name="connsiteY3" fmla="*/ 336581 h 339790"/>
                <a:gd name="connsiteX4" fmla="*/ 86957 w 164068"/>
                <a:gd name="connsiteY4" fmla="*/ 260381 h 339790"/>
                <a:gd name="connsiteX5" fmla="*/ 55207 w 164068"/>
                <a:gd name="connsiteY5" fmla="*/ 266731 h 339790"/>
                <a:gd name="connsiteX6" fmla="*/ 106007 w 164068"/>
                <a:gd name="connsiteY6" fmla="*/ 181006 h 339790"/>
                <a:gd name="connsiteX7" fmla="*/ 71082 w 164068"/>
                <a:gd name="connsiteY7" fmla="*/ 203231 h 339790"/>
                <a:gd name="connsiteX8" fmla="*/ 163157 w 164068"/>
                <a:gd name="connsiteY8" fmla="*/ 31 h 33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068" h="339790">
                  <a:moveTo>
                    <a:pt x="163157" y="31"/>
                  </a:moveTo>
                  <a:cubicBezTo>
                    <a:pt x="163157" y="-2615"/>
                    <a:pt x="71082" y="164602"/>
                    <a:pt x="71082" y="187356"/>
                  </a:cubicBezTo>
                  <a:cubicBezTo>
                    <a:pt x="71082" y="210110"/>
                    <a:pt x="174799" y="111685"/>
                    <a:pt x="163157" y="136556"/>
                  </a:cubicBezTo>
                  <a:cubicBezTo>
                    <a:pt x="151515" y="161427"/>
                    <a:pt x="13932" y="315944"/>
                    <a:pt x="1232" y="336581"/>
                  </a:cubicBezTo>
                  <a:cubicBezTo>
                    <a:pt x="-11468" y="357218"/>
                    <a:pt x="77961" y="272023"/>
                    <a:pt x="86957" y="260381"/>
                  </a:cubicBezTo>
                  <a:cubicBezTo>
                    <a:pt x="95953" y="248739"/>
                    <a:pt x="52032" y="279960"/>
                    <a:pt x="55207" y="266731"/>
                  </a:cubicBezTo>
                  <a:cubicBezTo>
                    <a:pt x="58382" y="253502"/>
                    <a:pt x="103361" y="191589"/>
                    <a:pt x="106007" y="181006"/>
                  </a:cubicBezTo>
                  <a:cubicBezTo>
                    <a:pt x="108653" y="170423"/>
                    <a:pt x="61557" y="229689"/>
                    <a:pt x="71082" y="203231"/>
                  </a:cubicBezTo>
                  <a:cubicBezTo>
                    <a:pt x="80607" y="176773"/>
                    <a:pt x="163157" y="2677"/>
                    <a:pt x="163157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6B844B3A-3990-4DDF-0FFE-7773F90761B4}"/>
                </a:ext>
              </a:extLst>
            </p:cNvPr>
            <p:cNvSpPr/>
            <p:nvPr/>
          </p:nvSpPr>
          <p:spPr>
            <a:xfrm>
              <a:off x="4246154" y="7371911"/>
              <a:ext cx="443526" cy="563050"/>
            </a:xfrm>
            <a:custGeom>
              <a:avLst/>
              <a:gdLst>
                <a:gd name="connsiteX0" fmla="*/ 443321 w 443526"/>
                <a:gd name="connsiteY0" fmla="*/ 439 h 563050"/>
                <a:gd name="connsiteX1" fmla="*/ 30571 w 443526"/>
                <a:gd name="connsiteY1" fmla="*/ 333814 h 563050"/>
                <a:gd name="connsiteX2" fmla="*/ 192496 w 443526"/>
                <a:gd name="connsiteY2" fmla="*/ 248089 h 563050"/>
                <a:gd name="connsiteX3" fmla="*/ 24221 w 443526"/>
                <a:gd name="connsiteY3" fmla="*/ 394139 h 563050"/>
                <a:gd name="connsiteX4" fmla="*/ 5171 w 443526"/>
                <a:gd name="connsiteY4" fmla="*/ 562414 h 563050"/>
                <a:gd name="connsiteX5" fmla="*/ 21046 w 443526"/>
                <a:gd name="connsiteY5" fmla="*/ 441764 h 563050"/>
                <a:gd name="connsiteX6" fmla="*/ 211546 w 443526"/>
                <a:gd name="connsiteY6" fmla="*/ 197289 h 563050"/>
                <a:gd name="connsiteX7" fmla="*/ 87721 w 443526"/>
                <a:gd name="connsiteY7" fmla="*/ 260789 h 563050"/>
                <a:gd name="connsiteX8" fmla="*/ 443321 w 443526"/>
                <a:gd name="connsiteY8" fmla="*/ 439 h 56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526" h="563050">
                  <a:moveTo>
                    <a:pt x="443321" y="439"/>
                  </a:moveTo>
                  <a:cubicBezTo>
                    <a:pt x="433796" y="12610"/>
                    <a:pt x="72375" y="292539"/>
                    <a:pt x="30571" y="333814"/>
                  </a:cubicBezTo>
                  <a:cubicBezTo>
                    <a:pt x="-11233" y="375089"/>
                    <a:pt x="193554" y="238035"/>
                    <a:pt x="192496" y="248089"/>
                  </a:cubicBezTo>
                  <a:cubicBezTo>
                    <a:pt x="191438" y="258143"/>
                    <a:pt x="55442" y="341752"/>
                    <a:pt x="24221" y="394139"/>
                  </a:cubicBezTo>
                  <a:cubicBezTo>
                    <a:pt x="-7000" y="446526"/>
                    <a:pt x="5700" y="554477"/>
                    <a:pt x="5171" y="562414"/>
                  </a:cubicBezTo>
                  <a:cubicBezTo>
                    <a:pt x="4642" y="570352"/>
                    <a:pt x="-13350" y="502618"/>
                    <a:pt x="21046" y="441764"/>
                  </a:cubicBezTo>
                  <a:cubicBezTo>
                    <a:pt x="55442" y="380910"/>
                    <a:pt x="200434" y="227451"/>
                    <a:pt x="211546" y="197289"/>
                  </a:cubicBezTo>
                  <a:cubicBezTo>
                    <a:pt x="222658" y="167127"/>
                    <a:pt x="47504" y="288835"/>
                    <a:pt x="87721" y="260789"/>
                  </a:cubicBezTo>
                  <a:cubicBezTo>
                    <a:pt x="127938" y="232743"/>
                    <a:pt x="452846" y="-11732"/>
                    <a:pt x="443321" y="43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0AA893C7-B4EC-3E0B-75A2-167C0EEF11D2}"/>
                </a:ext>
              </a:extLst>
            </p:cNvPr>
            <p:cNvSpPr/>
            <p:nvPr/>
          </p:nvSpPr>
          <p:spPr>
            <a:xfrm>
              <a:off x="3882893" y="6520998"/>
              <a:ext cx="825633" cy="853713"/>
            </a:xfrm>
            <a:custGeom>
              <a:avLst/>
              <a:gdLst>
                <a:gd name="connsiteX0" fmla="*/ 825632 w 825633"/>
                <a:gd name="connsiteY0" fmla="*/ 452 h 853713"/>
                <a:gd name="connsiteX1" fmla="*/ 339857 w 825633"/>
                <a:gd name="connsiteY1" fmla="*/ 543377 h 853713"/>
                <a:gd name="connsiteX2" fmla="*/ 450982 w 825633"/>
                <a:gd name="connsiteY2" fmla="*/ 422727 h 853713"/>
                <a:gd name="connsiteX3" fmla="*/ 231907 w 825633"/>
                <a:gd name="connsiteY3" fmla="*/ 737052 h 853713"/>
                <a:gd name="connsiteX4" fmla="*/ 193807 w 825633"/>
                <a:gd name="connsiteY4" fmla="*/ 851352 h 853713"/>
                <a:gd name="connsiteX5" fmla="*/ 152532 w 825633"/>
                <a:gd name="connsiteY5" fmla="*/ 803727 h 853713"/>
                <a:gd name="connsiteX6" fmla="*/ 132 w 825633"/>
                <a:gd name="connsiteY6" fmla="*/ 679902 h 853713"/>
                <a:gd name="connsiteX7" fmla="*/ 181107 w 825633"/>
                <a:gd name="connsiteY7" fmla="*/ 803727 h 853713"/>
                <a:gd name="connsiteX8" fmla="*/ 368432 w 825633"/>
                <a:gd name="connsiteY8" fmla="*/ 549727 h 853713"/>
                <a:gd name="connsiteX9" fmla="*/ 498607 w 825633"/>
                <a:gd name="connsiteY9" fmla="*/ 352877 h 853713"/>
                <a:gd name="connsiteX10" fmla="*/ 346207 w 825633"/>
                <a:gd name="connsiteY10" fmla="*/ 448127 h 853713"/>
                <a:gd name="connsiteX11" fmla="*/ 825632 w 825633"/>
                <a:gd name="connsiteY11" fmla="*/ 452 h 85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5633" h="853713">
                  <a:moveTo>
                    <a:pt x="825632" y="452"/>
                  </a:moveTo>
                  <a:cubicBezTo>
                    <a:pt x="824574" y="16327"/>
                    <a:pt x="402299" y="472998"/>
                    <a:pt x="339857" y="543377"/>
                  </a:cubicBezTo>
                  <a:cubicBezTo>
                    <a:pt x="277415" y="613756"/>
                    <a:pt x="468974" y="390448"/>
                    <a:pt x="450982" y="422727"/>
                  </a:cubicBezTo>
                  <a:cubicBezTo>
                    <a:pt x="432990" y="455006"/>
                    <a:pt x="274769" y="665615"/>
                    <a:pt x="231907" y="737052"/>
                  </a:cubicBezTo>
                  <a:cubicBezTo>
                    <a:pt x="189045" y="808489"/>
                    <a:pt x="207036" y="840240"/>
                    <a:pt x="193807" y="851352"/>
                  </a:cubicBezTo>
                  <a:cubicBezTo>
                    <a:pt x="180578" y="862464"/>
                    <a:pt x="184811" y="832302"/>
                    <a:pt x="152532" y="803727"/>
                  </a:cubicBezTo>
                  <a:cubicBezTo>
                    <a:pt x="120253" y="775152"/>
                    <a:pt x="-4630" y="679902"/>
                    <a:pt x="132" y="679902"/>
                  </a:cubicBezTo>
                  <a:cubicBezTo>
                    <a:pt x="4894" y="679902"/>
                    <a:pt x="119724" y="825423"/>
                    <a:pt x="181107" y="803727"/>
                  </a:cubicBezTo>
                  <a:cubicBezTo>
                    <a:pt x="242490" y="782031"/>
                    <a:pt x="315515" y="624869"/>
                    <a:pt x="368432" y="549727"/>
                  </a:cubicBezTo>
                  <a:cubicBezTo>
                    <a:pt x="421349" y="474585"/>
                    <a:pt x="502311" y="369810"/>
                    <a:pt x="498607" y="352877"/>
                  </a:cubicBezTo>
                  <a:cubicBezTo>
                    <a:pt x="494903" y="335944"/>
                    <a:pt x="291703" y="504748"/>
                    <a:pt x="346207" y="448127"/>
                  </a:cubicBezTo>
                  <a:cubicBezTo>
                    <a:pt x="400711" y="391506"/>
                    <a:pt x="826690" y="-15423"/>
                    <a:pt x="825632" y="45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1ADEA3F6-166F-2D21-825E-A9D0F577FE4C}"/>
                </a:ext>
              </a:extLst>
            </p:cNvPr>
            <p:cNvSpPr/>
            <p:nvPr/>
          </p:nvSpPr>
          <p:spPr>
            <a:xfrm>
              <a:off x="5482792" y="6402777"/>
              <a:ext cx="575974" cy="957661"/>
            </a:xfrm>
            <a:custGeom>
              <a:avLst/>
              <a:gdLst>
                <a:gd name="connsiteX0" fmla="*/ 433 w 575974"/>
                <a:gd name="connsiteY0" fmla="*/ 1198 h 957661"/>
                <a:gd name="connsiteX1" fmla="*/ 429058 w 575974"/>
                <a:gd name="connsiteY1" fmla="*/ 521898 h 957661"/>
                <a:gd name="connsiteX2" fmla="*/ 400483 w 575974"/>
                <a:gd name="connsiteY2" fmla="*/ 439348 h 957661"/>
                <a:gd name="connsiteX3" fmla="*/ 492558 w 575974"/>
                <a:gd name="connsiteY3" fmla="*/ 601273 h 957661"/>
                <a:gd name="connsiteX4" fmla="*/ 575108 w 575974"/>
                <a:gd name="connsiteY4" fmla="*/ 956873 h 957661"/>
                <a:gd name="connsiteX5" fmla="*/ 527483 w 575974"/>
                <a:gd name="connsiteY5" fmla="*/ 690173 h 957661"/>
                <a:gd name="connsiteX6" fmla="*/ 400483 w 575974"/>
                <a:gd name="connsiteY6" fmla="*/ 455223 h 957661"/>
                <a:gd name="connsiteX7" fmla="*/ 267133 w 575974"/>
                <a:gd name="connsiteY7" fmla="*/ 299648 h 957661"/>
                <a:gd name="connsiteX8" fmla="*/ 346508 w 575974"/>
                <a:gd name="connsiteY8" fmla="*/ 375848 h 957661"/>
                <a:gd name="connsiteX9" fmla="*/ 433 w 575974"/>
                <a:gd name="connsiteY9" fmla="*/ 1198 h 95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5974" h="957661">
                  <a:moveTo>
                    <a:pt x="433" y="1198"/>
                  </a:moveTo>
                  <a:cubicBezTo>
                    <a:pt x="14191" y="25540"/>
                    <a:pt x="362383" y="448873"/>
                    <a:pt x="429058" y="521898"/>
                  </a:cubicBezTo>
                  <a:cubicBezTo>
                    <a:pt x="495733" y="594923"/>
                    <a:pt x="389900" y="426119"/>
                    <a:pt x="400483" y="439348"/>
                  </a:cubicBezTo>
                  <a:cubicBezTo>
                    <a:pt x="411066" y="452577"/>
                    <a:pt x="463454" y="515019"/>
                    <a:pt x="492558" y="601273"/>
                  </a:cubicBezTo>
                  <a:cubicBezTo>
                    <a:pt x="521662" y="687527"/>
                    <a:pt x="569287" y="942056"/>
                    <a:pt x="575108" y="956873"/>
                  </a:cubicBezTo>
                  <a:cubicBezTo>
                    <a:pt x="580929" y="971690"/>
                    <a:pt x="556587" y="773781"/>
                    <a:pt x="527483" y="690173"/>
                  </a:cubicBezTo>
                  <a:cubicBezTo>
                    <a:pt x="498379" y="606565"/>
                    <a:pt x="443875" y="520310"/>
                    <a:pt x="400483" y="455223"/>
                  </a:cubicBezTo>
                  <a:cubicBezTo>
                    <a:pt x="357091" y="390136"/>
                    <a:pt x="276129" y="312877"/>
                    <a:pt x="267133" y="299648"/>
                  </a:cubicBezTo>
                  <a:cubicBezTo>
                    <a:pt x="258137" y="286419"/>
                    <a:pt x="388312" y="420827"/>
                    <a:pt x="346508" y="375848"/>
                  </a:cubicBezTo>
                  <a:cubicBezTo>
                    <a:pt x="304704" y="330869"/>
                    <a:pt x="-13325" y="-23144"/>
                    <a:pt x="433" y="119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A6B075E9-EF6C-D65E-032A-8CE8A382AEE4}"/>
                </a:ext>
              </a:extLst>
            </p:cNvPr>
            <p:cNvSpPr/>
            <p:nvPr/>
          </p:nvSpPr>
          <p:spPr>
            <a:xfrm>
              <a:off x="5751654" y="6331840"/>
              <a:ext cx="566802" cy="1010426"/>
            </a:xfrm>
            <a:custGeom>
              <a:avLst/>
              <a:gdLst>
                <a:gd name="connsiteX0" fmla="*/ 1446 w 566802"/>
                <a:gd name="connsiteY0" fmla="*/ 2285 h 1010426"/>
                <a:gd name="connsiteX1" fmla="*/ 350696 w 566802"/>
                <a:gd name="connsiteY1" fmla="*/ 665860 h 1010426"/>
                <a:gd name="connsiteX2" fmla="*/ 341171 w 566802"/>
                <a:gd name="connsiteY2" fmla="*/ 589660 h 1010426"/>
                <a:gd name="connsiteX3" fmla="*/ 560246 w 566802"/>
                <a:gd name="connsiteY3" fmla="*/ 1002410 h 1010426"/>
                <a:gd name="connsiteX4" fmla="*/ 493571 w 566802"/>
                <a:gd name="connsiteY4" fmla="*/ 843660 h 1010426"/>
                <a:gd name="connsiteX5" fmla="*/ 331646 w 566802"/>
                <a:gd name="connsiteY5" fmla="*/ 611885 h 1010426"/>
                <a:gd name="connsiteX6" fmla="*/ 230046 w 566802"/>
                <a:gd name="connsiteY6" fmla="*/ 453135 h 1010426"/>
                <a:gd name="connsiteX7" fmla="*/ 1446 w 566802"/>
                <a:gd name="connsiteY7" fmla="*/ 2285 h 101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6802" h="1010426">
                  <a:moveTo>
                    <a:pt x="1446" y="2285"/>
                  </a:moveTo>
                  <a:cubicBezTo>
                    <a:pt x="21554" y="37739"/>
                    <a:pt x="294075" y="567964"/>
                    <a:pt x="350696" y="665860"/>
                  </a:cubicBezTo>
                  <a:cubicBezTo>
                    <a:pt x="407317" y="763756"/>
                    <a:pt x="306246" y="533568"/>
                    <a:pt x="341171" y="589660"/>
                  </a:cubicBezTo>
                  <a:cubicBezTo>
                    <a:pt x="376096" y="645752"/>
                    <a:pt x="534846" y="960077"/>
                    <a:pt x="560246" y="1002410"/>
                  </a:cubicBezTo>
                  <a:cubicBezTo>
                    <a:pt x="585646" y="1044743"/>
                    <a:pt x="531671" y="908747"/>
                    <a:pt x="493571" y="843660"/>
                  </a:cubicBezTo>
                  <a:cubicBezTo>
                    <a:pt x="455471" y="778573"/>
                    <a:pt x="375567" y="676973"/>
                    <a:pt x="331646" y="611885"/>
                  </a:cubicBezTo>
                  <a:cubicBezTo>
                    <a:pt x="287725" y="546798"/>
                    <a:pt x="283492" y="552089"/>
                    <a:pt x="230046" y="453135"/>
                  </a:cubicBezTo>
                  <a:cubicBezTo>
                    <a:pt x="176600" y="354181"/>
                    <a:pt x="-18662" y="-33169"/>
                    <a:pt x="1446" y="228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E8A3D93F-A7F8-0C35-8D25-E1F4020DF88B}"/>
                </a:ext>
              </a:extLst>
            </p:cNvPr>
            <p:cNvSpPr/>
            <p:nvPr/>
          </p:nvSpPr>
          <p:spPr>
            <a:xfrm>
              <a:off x="3635009" y="6470650"/>
              <a:ext cx="236640" cy="776601"/>
            </a:xfrm>
            <a:custGeom>
              <a:avLst/>
              <a:gdLst>
                <a:gd name="connsiteX0" fmla="*/ 16241 w 236640"/>
                <a:gd name="connsiteY0" fmla="*/ 0 h 776601"/>
                <a:gd name="connsiteX1" fmla="*/ 6716 w 236640"/>
                <a:gd name="connsiteY1" fmla="*/ 368300 h 776601"/>
                <a:gd name="connsiteX2" fmla="*/ 92441 w 236640"/>
                <a:gd name="connsiteY2" fmla="*/ 549275 h 776601"/>
                <a:gd name="connsiteX3" fmla="*/ 44816 w 236640"/>
                <a:gd name="connsiteY3" fmla="*/ 558800 h 776601"/>
                <a:gd name="connsiteX4" fmla="*/ 235316 w 236640"/>
                <a:gd name="connsiteY4" fmla="*/ 774700 h 776601"/>
                <a:gd name="connsiteX5" fmla="*/ 124191 w 236640"/>
                <a:gd name="connsiteY5" fmla="*/ 654050 h 776601"/>
                <a:gd name="connsiteX6" fmla="*/ 25766 w 236640"/>
                <a:gd name="connsiteY6" fmla="*/ 479425 h 776601"/>
                <a:gd name="connsiteX7" fmla="*/ 366 w 236640"/>
                <a:gd name="connsiteY7" fmla="*/ 365125 h 776601"/>
                <a:gd name="connsiteX8" fmla="*/ 16241 w 236640"/>
                <a:gd name="connsiteY8" fmla="*/ 0 h 776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640" h="776601">
                  <a:moveTo>
                    <a:pt x="16241" y="0"/>
                  </a:moveTo>
                  <a:cubicBezTo>
                    <a:pt x="17299" y="529"/>
                    <a:pt x="-5984" y="276754"/>
                    <a:pt x="6716" y="368300"/>
                  </a:cubicBezTo>
                  <a:cubicBezTo>
                    <a:pt x="19416" y="459846"/>
                    <a:pt x="86091" y="517525"/>
                    <a:pt x="92441" y="549275"/>
                  </a:cubicBezTo>
                  <a:cubicBezTo>
                    <a:pt x="98791" y="581025"/>
                    <a:pt x="21004" y="521229"/>
                    <a:pt x="44816" y="558800"/>
                  </a:cubicBezTo>
                  <a:cubicBezTo>
                    <a:pt x="68628" y="596371"/>
                    <a:pt x="222087" y="758825"/>
                    <a:pt x="235316" y="774700"/>
                  </a:cubicBezTo>
                  <a:cubicBezTo>
                    <a:pt x="248545" y="790575"/>
                    <a:pt x="159116" y="703263"/>
                    <a:pt x="124191" y="654050"/>
                  </a:cubicBezTo>
                  <a:cubicBezTo>
                    <a:pt x="89266" y="604838"/>
                    <a:pt x="46404" y="527579"/>
                    <a:pt x="25766" y="479425"/>
                  </a:cubicBezTo>
                  <a:cubicBezTo>
                    <a:pt x="5128" y="431271"/>
                    <a:pt x="-1751" y="438150"/>
                    <a:pt x="366" y="365125"/>
                  </a:cubicBezTo>
                  <a:cubicBezTo>
                    <a:pt x="2483" y="292100"/>
                    <a:pt x="15183" y="-529"/>
                    <a:pt x="16241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BE926195-DBAC-AC18-EBBB-0DD630EAC77E}"/>
                </a:ext>
              </a:extLst>
            </p:cNvPr>
            <p:cNvSpPr/>
            <p:nvPr/>
          </p:nvSpPr>
          <p:spPr>
            <a:xfrm>
              <a:off x="6152935" y="6308685"/>
              <a:ext cx="95736" cy="474760"/>
            </a:xfrm>
            <a:custGeom>
              <a:avLst/>
              <a:gdLst>
                <a:gd name="connsiteX0" fmla="*/ 19265 w 95736"/>
                <a:gd name="connsiteY0" fmla="*/ 40 h 474760"/>
                <a:gd name="connsiteX1" fmla="*/ 79590 w 95736"/>
                <a:gd name="connsiteY1" fmla="*/ 187365 h 474760"/>
                <a:gd name="connsiteX2" fmla="*/ 215 w 95736"/>
                <a:gd name="connsiteY2" fmla="*/ 473115 h 474760"/>
                <a:gd name="connsiteX3" fmla="*/ 57365 w 95736"/>
                <a:gd name="connsiteY3" fmla="*/ 298490 h 474760"/>
                <a:gd name="connsiteX4" fmla="*/ 95465 w 95736"/>
                <a:gd name="connsiteY4" fmla="*/ 171490 h 474760"/>
                <a:gd name="connsiteX5" fmla="*/ 19265 w 95736"/>
                <a:gd name="connsiteY5" fmla="*/ 40 h 474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736" h="474760">
                  <a:moveTo>
                    <a:pt x="19265" y="40"/>
                  </a:moveTo>
                  <a:cubicBezTo>
                    <a:pt x="16619" y="2686"/>
                    <a:pt x="82765" y="108519"/>
                    <a:pt x="79590" y="187365"/>
                  </a:cubicBezTo>
                  <a:cubicBezTo>
                    <a:pt x="76415" y="266211"/>
                    <a:pt x="3919" y="454594"/>
                    <a:pt x="215" y="473115"/>
                  </a:cubicBezTo>
                  <a:cubicBezTo>
                    <a:pt x="-3489" y="491636"/>
                    <a:pt x="41490" y="348761"/>
                    <a:pt x="57365" y="298490"/>
                  </a:cubicBezTo>
                  <a:cubicBezTo>
                    <a:pt x="73240" y="248219"/>
                    <a:pt x="98640" y="218586"/>
                    <a:pt x="95465" y="171490"/>
                  </a:cubicBezTo>
                  <a:cubicBezTo>
                    <a:pt x="92290" y="124394"/>
                    <a:pt x="21911" y="-2606"/>
                    <a:pt x="19265" y="4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5A793F29-B2A1-25AD-DCD0-759FE005A884}"/>
                </a:ext>
              </a:extLst>
            </p:cNvPr>
            <p:cNvSpPr/>
            <p:nvPr/>
          </p:nvSpPr>
          <p:spPr>
            <a:xfrm>
              <a:off x="3281029" y="6025618"/>
              <a:ext cx="207451" cy="891379"/>
            </a:xfrm>
            <a:custGeom>
              <a:avLst/>
              <a:gdLst>
                <a:gd name="connsiteX0" fmla="*/ 74354 w 207451"/>
                <a:gd name="connsiteY0" fmla="*/ 3223 h 891379"/>
                <a:gd name="connsiteX1" fmla="*/ 35608 w 207451"/>
                <a:gd name="connsiteY1" fmla="*/ 305440 h 891379"/>
                <a:gd name="connsiteX2" fmla="*/ 51107 w 207451"/>
                <a:gd name="connsiteY2" fmla="*/ 592158 h 891379"/>
                <a:gd name="connsiteX3" fmla="*/ 4612 w 207451"/>
                <a:gd name="connsiteY3" fmla="*/ 491419 h 891379"/>
                <a:gd name="connsiteX4" fmla="*/ 182842 w 207451"/>
                <a:gd name="connsiteY4" fmla="*/ 886626 h 891379"/>
                <a:gd name="connsiteX5" fmla="*/ 113100 w 207451"/>
                <a:gd name="connsiteY5" fmla="*/ 700646 h 891379"/>
                <a:gd name="connsiteX6" fmla="*/ 35608 w 207451"/>
                <a:gd name="connsiteY6" fmla="*/ 561162 h 891379"/>
                <a:gd name="connsiteX7" fmla="*/ 206090 w 207451"/>
                <a:gd name="connsiteY7" fmla="*/ 778138 h 891379"/>
                <a:gd name="connsiteX8" fmla="*/ 113100 w 207451"/>
                <a:gd name="connsiteY8" fmla="*/ 522416 h 891379"/>
                <a:gd name="connsiteX9" fmla="*/ 66605 w 207451"/>
                <a:gd name="connsiteY9" fmla="*/ 623155 h 891379"/>
                <a:gd name="connsiteX10" fmla="*/ 27859 w 207451"/>
                <a:gd name="connsiteY10" fmla="*/ 506918 h 891379"/>
                <a:gd name="connsiteX11" fmla="*/ 74354 w 207451"/>
                <a:gd name="connsiteY11" fmla="*/ 3223 h 89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51" h="891379">
                  <a:moveTo>
                    <a:pt x="74354" y="3223"/>
                  </a:moveTo>
                  <a:cubicBezTo>
                    <a:pt x="75645" y="-30357"/>
                    <a:pt x="39482" y="207284"/>
                    <a:pt x="35608" y="305440"/>
                  </a:cubicBezTo>
                  <a:cubicBezTo>
                    <a:pt x="31734" y="403596"/>
                    <a:pt x="56273" y="561162"/>
                    <a:pt x="51107" y="592158"/>
                  </a:cubicBezTo>
                  <a:cubicBezTo>
                    <a:pt x="45941" y="623154"/>
                    <a:pt x="-17344" y="442341"/>
                    <a:pt x="4612" y="491419"/>
                  </a:cubicBezTo>
                  <a:cubicBezTo>
                    <a:pt x="26568" y="540497"/>
                    <a:pt x="164761" y="851755"/>
                    <a:pt x="182842" y="886626"/>
                  </a:cubicBezTo>
                  <a:cubicBezTo>
                    <a:pt x="200923" y="921497"/>
                    <a:pt x="137639" y="754890"/>
                    <a:pt x="113100" y="700646"/>
                  </a:cubicBezTo>
                  <a:cubicBezTo>
                    <a:pt x="88561" y="646402"/>
                    <a:pt x="20110" y="548247"/>
                    <a:pt x="35608" y="561162"/>
                  </a:cubicBezTo>
                  <a:cubicBezTo>
                    <a:pt x="51106" y="574077"/>
                    <a:pt x="193175" y="784596"/>
                    <a:pt x="206090" y="778138"/>
                  </a:cubicBezTo>
                  <a:cubicBezTo>
                    <a:pt x="219005" y="771680"/>
                    <a:pt x="136347" y="548246"/>
                    <a:pt x="113100" y="522416"/>
                  </a:cubicBezTo>
                  <a:cubicBezTo>
                    <a:pt x="89853" y="496586"/>
                    <a:pt x="80812" y="625738"/>
                    <a:pt x="66605" y="623155"/>
                  </a:cubicBezTo>
                  <a:cubicBezTo>
                    <a:pt x="52398" y="620572"/>
                    <a:pt x="25276" y="607657"/>
                    <a:pt x="27859" y="506918"/>
                  </a:cubicBezTo>
                  <a:cubicBezTo>
                    <a:pt x="30442" y="406179"/>
                    <a:pt x="73063" y="36803"/>
                    <a:pt x="74354" y="322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2E19104C-929B-9449-0E39-FED767301C9A}"/>
                </a:ext>
              </a:extLst>
            </p:cNvPr>
            <p:cNvSpPr/>
            <p:nvPr/>
          </p:nvSpPr>
          <p:spPr>
            <a:xfrm>
              <a:off x="6229745" y="6238059"/>
              <a:ext cx="211912" cy="842621"/>
            </a:xfrm>
            <a:custGeom>
              <a:avLst/>
              <a:gdLst>
                <a:gd name="connsiteX0" fmla="*/ 194302 w 211912"/>
                <a:gd name="connsiteY0" fmla="*/ 9 h 842621"/>
                <a:gd name="connsiteX1" fmla="*/ 155557 w 211912"/>
                <a:gd name="connsiteY1" fmla="*/ 201487 h 842621"/>
                <a:gd name="connsiteX2" fmla="*/ 209801 w 211912"/>
                <a:gd name="connsiteY2" fmla="*/ 457209 h 842621"/>
                <a:gd name="connsiteX3" fmla="*/ 155557 w 211912"/>
                <a:gd name="connsiteY3" fmla="*/ 612192 h 842621"/>
                <a:gd name="connsiteX4" fmla="*/ 124560 w 211912"/>
                <a:gd name="connsiteY4" fmla="*/ 836917 h 842621"/>
                <a:gd name="connsiteX5" fmla="*/ 16072 w 211912"/>
                <a:gd name="connsiteY5" fmla="*/ 751677 h 842621"/>
                <a:gd name="connsiteX6" fmla="*/ 574 w 211912"/>
                <a:gd name="connsiteY6" fmla="*/ 495955 h 842621"/>
                <a:gd name="connsiteX7" fmla="*/ 16072 w 211912"/>
                <a:gd name="connsiteY7" fmla="*/ 666436 h 842621"/>
                <a:gd name="connsiteX8" fmla="*/ 93563 w 211912"/>
                <a:gd name="connsiteY8" fmla="*/ 813670 h 842621"/>
                <a:gd name="connsiteX9" fmla="*/ 147808 w 211912"/>
                <a:gd name="connsiteY9" fmla="*/ 720680 h 842621"/>
                <a:gd name="connsiteX10" fmla="*/ 209801 w 211912"/>
                <a:gd name="connsiteY10" fmla="*/ 488205 h 842621"/>
                <a:gd name="connsiteX11" fmla="*/ 194302 w 211912"/>
                <a:gd name="connsiteY11" fmla="*/ 364219 h 842621"/>
                <a:gd name="connsiteX12" fmla="*/ 163306 w 211912"/>
                <a:gd name="connsiteY12" fmla="*/ 209236 h 842621"/>
                <a:gd name="connsiteX13" fmla="*/ 194302 w 211912"/>
                <a:gd name="connsiteY13" fmla="*/ 9 h 842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1912" h="842621">
                  <a:moveTo>
                    <a:pt x="194302" y="9"/>
                  </a:moveTo>
                  <a:cubicBezTo>
                    <a:pt x="193011" y="-1282"/>
                    <a:pt x="152974" y="125287"/>
                    <a:pt x="155557" y="201487"/>
                  </a:cubicBezTo>
                  <a:cubicBezTo>
                    <a:pt x="158140" y="277687"/>
                    <a:pt x="209801" y="388758"/>
                    <a:pt x="209801" y="457209"/>
                  </a:cubicBezTo>
                  <a:cubicBezTo>
                    <a:pt x="209801" y="525660"/>
                    <a:pt x="169764" y="548907"/>
                    <a:pt x="155557" y="612192"/>
                  </a:cubicBezTo>
                  <a:cubicBezTo>
                    <a:pt x="141350" y="675477"/>
                    <a:pt x="147807" y="813670"/>
                    <a:pt x="124560" y="836917"/>
                  </a:cubicBezTo>
                  <a:cubicBezTo>
                    <a:pt x="101313" y="860164"/>
                    <a:pt x="36736" y="808504"/>
                    <a:pt x="16072" y="751677"/>
                  </a:cubicBezTo>
                  <a:cubicBezTo>
                    <a:pt x="-4592" y="694850"/>
                    <a:pt x="574" y="510162"/>
                    <a:pt x="574" y="495955"/>
                  </a:cubicBezTo>
                  <a:cubicBezTo>
                    <a:pt x="574" y="481748"/>
                    <a:pt x="574" y="613484"/>
                    <a:pt x="16072" y="666436"/>
                  </a:cubicBezTo>
                  <a:cubicBezTo>
                    <a:pt x="31570" y="719388"/>
                    <a:pt x="71607" y="804629"/>
                    <a:pt x="93563" y="813670"/>
                  </a:cubicBezTo>
                  <a:cubicBezTo>
                    <a:pt x="115519" y="822711"/>
                    <a:pt x="128435" y="774924"/>
                    <a:pt x="147808" y="720680"/>
                  </a:cubicBezTo>
                  <a:cubicBezTo>
                    <a:pt x="167181" y="666436"/>
                    <a:pt x="202052" y="547615"/>
                    <a:pt x="209801" y="488205"/>
                  </a:cubicBezTo>
                  <a:cubicBezTo>
                    <a:pt x="217550" y="428795"/>
                    <a:pt x="202051" y="410714"/>
                    <a:pt x="194302" y="364219"/>
                  </a:cubicBezTo>
                  <a:cubicBezTo>
                    <a:pt x="186553" y="317724"/>
                    <a:pt x="159431" y="264772"/>
                    <a:pt x="163306" y="209236"/>
                  </a:cubicBezTo>
                  <a:cubicBezTo>
                    <a:pt x="167181" y="153700"/>
                    <a:pt x="195593" y="1300"/>
                    <a:pt x="194302" y="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025C6BC8-FD12-BC13-B659-EF9C220AE131}"/>
                </a:ext>
              </a:extLst>
            </p:cNvPr>
            <p:cNvSpPr/>
            <p:nvPr/>
          </p:nvSpPr>
          <p:spPr>
            <a:xfrm>
              <a:off x="3632954" y="4657241"/>
              <a:ext cx="435351" cy="573447"/>
            </a:xfrm>
            <a:custGeom>
              <a:avLst/>
              <a:gdLst>
                <a:gd name="connsiteX0" fmla="*/ 435351 w 435351"/>
                <a:gd name="connsiteY0" fmla="*/ 0 h 573447"/>
                <a:gd name="connsiteX1" fmla="*/ 24646 w 435351"/>
                <a:gd name="connsiteY1" fmla="*/ 309966 h 573447"/>
                <a:gd name="connsiteX2" fmla="*/ 125385 w 435351"/>
                <a:gd name="connsiteY2" fmla="*/ 255722 h 573447"/>
                <a:gd name="connsiteX3" fmla="*/ 1399 w 435351"/>
                <a:gd name="connsiteY3" fmla="*/ 418454 h 573447"/>
                <a:gd name="connsiteX4" fmla="*/ 55643 w 435351"/>
                <a:gd name="connsiteY4" fmla="*/ 387457 h 573447"/>
                <a:gd name="connsiteX5" fmla="*/ 9148 w 435351"/>
                <a:gd name="connsiteY5" fmla="*/ 573437 h 573447"/>
                <a:gd name="connsiteX6" fmla="*/ 40144 w 435351"/>
                <a:gd name="connsiteY6" fmla="*/ 395206 h 573447"/>
                <a:gd name="connsiteX7" fmla="*/ 133134 w 435351"/>
                <a:gd name="connsiteY7" fmla="*/ 209227 h 573447"/>
                <a:gd name="connsiteX8" fmla="*/ 63392 w 435351"/>
                <a:gd name="connsiteY8" fmla="*/ 263471 h 573447"/>
                <a:gd name="connsiteX9" fmla="*/ 435351 w 435351"/>
                <a:gd name="connsiteY9" fmla="*/ 0 h 573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5351" h="573447">
                  <a:moveTo>
                    <a:pt x="435351" y="0"/>
                  </a:moveTo>
                  <a:cubicBezTo>
                    <a:pt x="255829" y="133673"/>
                    <a:pt x="76307" y="267346"/>
                    <a:pt x="24646" y="309966"/>
                  </a:cubicBezTo>
                  <a:cubicBezTo>
                    <a:pt x="-27015" y="352586"/>
                    <a:pt x="129260" y="237641"/>
                    <a:pt x="125385" y="255722"/>
                  </a:cubicBezTo>
                  <a:cubicBezTo>
                    <a:pt x="121510" y="273803"/>
                    <a:pt x="13023" y="396498"/>
                    <a:pt x="1399" y="418454"/>
                  </a:cubicBezTo>
                  <a:cubicBezTo>
                    <a:pt x="-10225" y="440410"/>
                    <a:pt x="54352" y="361627"/>
                    <a:pt x="55643" y="387457"/>
                  </a:cubicBezTo>
                  <a:cubicBezTo>
                    <a:pt x="56934" y="413287"/>
                    <a:pt x="11731" y="572146"/>
                    <a:pt x="9148" y="573437"/>
                  </a:cubicBezTo>
                  <a:cubicBezTo>
                    <a:pt x="6565" y="574728"/>
                    <a:pt x="19480" y="455908"/>
                    <a:pt x="40144" y="395206"/>
                  </a:cubicBezTo>
                  <a:cubicBezTo>
                    <a:pt x="60808" y="334504"/>
                    <a:pt x="129259" y="231183"/>
                    <a:pt x="133134" y="209227"/>
                  </a:cubicBezTo>
                  <a:cubicBezTo>
                    <a:pt x="137009" y="187271"/>
                    <a:pt x="63392" y="263471"/>
                    <a:pt x="63392" y="263471"/>
                  </a:cubicBezTo>
                  <a:lnTo>
                    <a:pt x="435351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CA1262C5-4F72-4D8C-E825-3605A19741F2}"/>
                </a:ext>
              </a:extLst>
            </p:cNvPr>
            <p:cNvSpPr/>
            <p:nvPr/>
          </p:nvSpPr>
          <p:spPr>
            <a:xfrm>
              <a:off x="6509113" y="6089932"/>
              <a:ext cx="312536" cy="555034"/>
            </a:xfrm>
            <a:custGeom>
              <a:avLst/>
              <a:gdLst>
                <a:gd name="connsiteX0" fmla="*/ 310141 w 312536"/>
                <a:gd name="connsiteY0" fmla="*/ 902 h 555034"/>
                <a:gd name="connsiteX1" fmla="*/ 286894 w 312536"/>
                <a:gd name="connsiteY1" fmla="*/ 287621 h 555034"/>
                <a:gd name="connsiteX2" fmla="*/ 147409 w 312536"/>
                <a:gd name="connsiteY2" fmla="*/ 489099 h 555034"/>
                <a:gd name="connsiteX3" fmla="*/ 46670 w 312536"/>
                <a:gd name="connsiteY3" fmla="*/ 543343 h 555034"/>
                <a:gd name="connsiteX4" fmla="*/ 175 w 312536"/>
                <a:gd name="connsiteY4" fmla="*/ 287621 h 555034"/>
                <a:gd name="connsiteX5" fmla="*/ 38921 w 312536"/>
                <a:gd name="connsiteY5" fmla="*/ 512346 h 555034"/>
                <a:gd name="connsiteX6" fmla="*/ 209402 w 312536"/>
                <a:gd name="connsiteY6" fmla="*/ 442604 h 555034"/>
                <a:gd name="connsiteX7" fmla="*/ 255897 w 312536"/>
                <a:gd name="connsiteY7" fmla="*/ 388360 h 555034"/>
                <a:gd name="connsiteX8" fmla="*/ 310141 w 312536"/>
                <a:gd name="connsiteY8" fmla="*/ 902 h 55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536" h="555034">
                  <a:moveTo>
                    <a:pt x="310141" y="902"/>
                  </a:moveTo>
                  <a:cubicBezTo>
                    <a:pt x="315307" y="-15888"/>
                    <a:pt x="314016" y="206255"/>
                    <a:pt x="286894" y="287621"/>
                  </a:cubicBezTo>
                  <a:cubicBezTo>
                    <a:pt x="259772" y="368987"/>
                    <a:pt x="187446" y="446479"/>
                    <a:pt x="147409" y="489099"/>
                  </a:cubicBezTo>
                  <a:cubicBezTo>
                    <a:pt x="107372" y="531719"/>
                    <a:pt x="71209" y="576923"/>
                    <a:pt x="46670" y="543343"/>
                  </a:cubicBezTo>
                  <a:cubicBezTo>
                    <a:pt x="22131" y="509763"/>
                    <a:pt x="1466" y="292787"/>
                    <a:pt x="175" y="287621"/>
                  </a:cubicBezTo>
                  <a:cubicBezTo>
                    <a:pt x="-1116" y="282455"/>
                    <a:pt x="4050" y="486516"/>
                    <a:pt x="38921" y="512346"/>
                  </a:cubicBezTo>
                  <a:cubicBezTo>
                    <a:pt x="73792" y="538176"/>
                    <a:pt x="173239" y="463268"/>
                    <a:pt x="209402" y="442604"/>
                  </a:cubicBezTo>
                  <a:cubicBezTo>
                    <a:pt x="245565" y="421940"/>
                    <a:pt x="239107" y="459394"/>
                    <a:pt x="255897" y="388360"/>
                  </a:cubicBezTo>
                  <a:cubicBezTo>
                    <a:pt x="272687" y="317326"/>
                    <a:pt x="304975" y="17692"/>
                    <a:pt x="310141" y="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B0D4046F-5FCC-89CA-36FE-584DA663E551}"/>
                </a:ext>
              </a:extLst>
            </p:cNvPr>
            <p:cNvSpPr/>
            <p:nvPr/>
          </p:nvSpPr>
          <p:spPr>
            <a:xfrm>
              <a:off x="3625214" y="7490816"/>
              <a:ext cx="606527" cy="616751"/>
            </a:xfrm>
            <a:custGeom>
              <a:avLst/>
              <a:gdLst>
                <a:gd name="connsiteX0" fmla="*/ 1389 w 606527"/>
                <a:gd name="connsiteY0" fmla="*/ 2615 h 616751"/>
                <a:gd name="connsiteX1" fmla="*/ 140874 w 606527"/>
                <a:gd name="connsiteY1" fmla="*/ 297082 h 616751"/>
                <a:gd name="connsiteX2" fmla="*/ 334603 w 606527"/>
                <a:gd name="connsiteY2" fmla="*/ 560553 h 616751"/>
                <a:gd name="connsiteX3" fmla="*/ 412094 w 606527"/>
                <a:gd name="connsiteY3" fmla="*/ 583801 h 616751"/>
                <a:gd name="connsiteX4" fmla="*/ 489586 w 606527"/>
                <a:gd name="connsiteY4" fmla="*/ 452065 h 616751"/>
                <a:gd name="connsiteX5" fmla="*/ 381098 w 606527"/>
                <a:gd name="connsiteY5" fmla="*/ 328079 h 616751"/>
                <a:gd name="connsiteX6" fmla="*/ 605823 w 606527"/>
                <a:gd name="connsiteY6" fmla="*/ 10364 h 616751"/>
                <a:gd name="connsiteX7" fmla="*/ 450840 w 606527"/>
                <a:gd name="connsiteY7" fmla="*/ 227340 h 616751"/>
                <a:gd name="connsiteX8" fmla="*/ 419844 w 606527"/>
                <a:gd name="connsiteY8" fmla="*/ 397821 h 616751"/>
                <a:gd name="connsiteX9" fmla="*/ 404345 w 606527"/>
                <a:gd name="connsiteY9" fmla="*/ 614798 h 616751"/>
                <a:gd name="connsiteX10" fmla="*/ 226115 w 606527"/>
                <a:gd name="connsiteY10" fmla="*/ 475313 h 616751"/>
                <a:gd name="connsiteX11" fmla="*/ 1389 w 606527"/>
                <a:gd name="connsiteY11" fmla="*/ 2615 h 616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6527" h="616751">
                  <a:moveTo>
                    <a:pt x="1389" y="2615"/>
                  </a:moveTo>
                  <a:cubicBezTo>
                    <a:pt x="-12818" y="-27090"/>
                    <a:pt x="85338" y="204092"/>
                    <a:pt x="140874" y="297082"/>
                  </a:cubicBezTo>
                  <a:cubicBezTo>
                    <a:pt x="196410" y="390072"/>
                    <a:pt x="289400" y="512767"/>
                    <a:pt x="334603" y="560553"/>
                  </a:cubicBezTo>
                  <a:cubicBezTo>
                    <a:pt x="379806" y="608339"/>
                    <a:pt x="386264" y="601882"/>
                    <a:pt x="412094" y="583801"/>
                  </a:cubicBezTo>
                  <a:cubicBezTo>
                    <a:pt x="437924" y="565720"/>
                    <a:pt x="494752" y="494685"/>
                    <a:pt x="489586" y="452065"/>
                  </a:cubicBezTo>
                  <a:cubicBezTo>
                    <a:pt x="484420" y="409445"/>
                    <a:pt x="361725" y="401696"/>
                    <a:pt x="381098" y="328079"/>
                  </a:cubicBezTo>
                  <a:cubicBezTo>
                    <a:pt x="400471" y="254462"/>
                    <a:pt x="594200" y="27154"/>
                    <a:pt x="605823" y="10364"/>
                  </a:cubicBezTo>
                  <a:cubicBezTo>
                    <a:pt x="617446" y="-6426"/>
                    <a:pt x="481837" y="162764"/>
                    <a:pt x="450840" y="227340"/>
                  </a:cubicBezTo>
                  <a:cubicBezTo>
                    <a:pt x="419844" y="291916"/>
                    <a:pt x="427593" y="333245"/>
                    <a:pt x="419844" y="397821"/>
                  </a:cubicBezTo>
                  <a:cubicBezTo>
                    <a:pt x="412095" y="462397"/>
                    <a:pt x="436633" y="601883"/>
                    <a:pt x="404345" y="614798"/>
                  </a:cubicBezTo>
                  <a:cubicBezTo>
                    <a:pt x="372057" y="627713"/>
                    <a:pt x="290691" y="576052"/>
                    <a:pt x="226115" y="475313"/>
                  </a:cubicBezTo>
                  <a:cubicBezTo>
                    <a:pt x="161539" y="374574"/>
                    <a:pt x="15596" y="32320"/>
                    <a:pt x="1389" y="261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8F8ECBD9-B70C-867F-BC7A-8901E0FCFF39}"/>
                </a:ext>
              </a:extLst>
            </p:cNvPr>
            <p:cNvSpPr/>
            <p:nvPr/>
          </p:nvSpPr>
          <p:spPr>
            <a:xfrm>
              <a:off x="3145332" y="5375543"/>
              <a:ext cx="148605" cy="1527284"/>
            </a:xfrm>
            <a:custGeom>
              <a:avLst/>
              <a:gdLst>
                <a:gd name="connsiteX0" fmla="*/ 148586 w 148605"/>
                <a:gd name="connsiteY0" fmla="*/ 21 h 1527284"/>
                <a:gd name="connsiteX1" fmla="*/ 3113 w 148605"/>
                <a:gd name="connsiteY1" fmla="*/ 682357 h 1527284"/>
                <a:gd name="connsiteX2" fmla="*/ 51604 w 148605"/>
                <a:gd name="connsiteY2" fmla="*/ 620012 h 1527284"/>
                <a:gd name="connsiteX3" fmla="*/ 82777 w 148605"/>
                <a:gd name="connsiteY3" fmla="*/ 910957 h 1527284"/>
                <a:gd name="connsiteX4" fmla="*/ 48141 w 148605"/>
                <a:gd name="connsiteY4" fmla="*/ 1073748 h 1527284"/>
                <a:gd name="connsiteX5" fmla="*/ 6577 w 148605"/>
                <a:gd name="connsiteY5" fmla="*/ 1517093 h 1527284"/>
                <a:gd name="connsiteX6" fmla="*/ 23895 w 148605"/>
                <a:gd name="connsiteY6" fmla="*/ 1343912 h 1527284"/>
                <a:gd name="connsiteX7" fmla="*/ 48141 w 148605"/>
                <a:gd name="connsiteY7" fmla="*/ 883248 h 1527284"/>
                <a:gd name="connsiteX8" fmla="*/ 16968 w 148605"/>
                <a:gd name="connsiteY8" fmla="*/ 647721 h 1527284"/>
                <a:gd name="connsiteX9" fmla="*/ 13504 w 148605"/>
                <a:gd name="connsiteY9" fmla="*/ 658112 h 1527284"/>
                <a:gd name="connsiteX10" fmla="*/ 148586 w 148605"/>
                <a:gd name="connsiteY10" fmla="*/ 21 h 152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8605" h="1527284">
                  <a:moveTo>
                    <a:pt x="148586" y="21"/>
                  </a:moveTo>
                  <a:cubicBezTo>
                    <a:pt x="146854" y="4062"/>
                    <a:pt x="19277" y="579025"/>
                    <a:pt x="3113" y="682357"/>
                  </a:cubicBezTo>
                  <a:cubicBezTo>
                    <a:pt x="-13051" y="785689"/>
                    <a:pt x="38327" y="581912"/>
                    <a:pt x="51604" y="620012"/>
                  </a:cubicBezTo>
                  <a:cubicBezTo>
                    <a:pt x="64881" y="658112"/>
                    <a:pt x="83354" y="835334"/>
                    <a:pt x="82777" y="910957"/>
                  </a:cubicBezTo>
                  <a:cubicBezTo>
                    <a:pt x="82200" y="986580"/>
                    <a:pt x="60841" y="972725"/>
                    <a:pt x="48141" y="1073748"/>
                  </a:cubicBezTo>
                  <a:cubicBezTo>
                    <a:pt x="35441" y="1174771"/>
                    <a:pt x="10618" y="1472066"/>
                    <a:pt x="6577" y="1517093"/>
                  </a:cubicBezTo>
                  <a:cubicBezTo>
                    <a:pt x="2536" y="1562120"/>
                    <a:pt x="16968" y="1449553"/>
                    <a:pt x="23895" y="1343912"/>
                  </a:cubicBezTo>
                  <a:cubicBezTo>
                    <a:pt x="30822" y="1238271"/>
                    <a:pt x="49295" y="999280"/>
                    <a:pt x="48141" y="883248"/>
                  </a:cubicBezTo>
                  <a:cubicBezTo>
                    <a:pt x="46987" y="767216"/>
                    <a:pt x="22741" y="685244"/>
                    <a:pt x="16968" y="647721"/>
                  </a:cubicBezTo>
                  <a:cubicBezTo>
                    <a:pt x="11195" y="610198"/>
                    <a:pt x="-8432" y="759712"/>
                    <a:pt x="13504" y="658112"/>
                  </a:cubicBezTo>
                  <a:cubicBezTo>
                    <a:pt x="35440" y="556512"/>
                    <a:pt x="150318" y="-4020"/>
                    <a:pt x="148586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52FA2BB9-3D57-EF22-0FA0-BC479903B88A}"/>
                </a:ext>
              </a:extLst>
            </p:cNvPr>
            <p:cNvSpPr/>
            <p:nvPr/>
          </p:nvSpPr>
          <p:spPr>
            <a:xfrm>
              <a:off x="3091839" y="6260520"/>
              <a:ext cx="85085" cy="1706086"/>
            </a:xfrm>
            <a:custGeom>
              <a:avLst/>
              <a:gdLst>
                <a:gd name="connsiteX0" fmla="*/ 28897 w 85085"/>
                <a:gd name="connsiteY0" fmla="*/ 1735 h 1706086"/>
                <a:gd name="connsiteX1" fmla="*/ 1188 w 85085"/>
                <a:gd name="connsiteY1" fmla="*/ 393125 h 1706086"/>
                <a:gd name="connsiteX2" fmla="*/ 77388 w 85085"/>
                <a:gd name="connsiteY2" fmla="*/ 770662 h 1706086"/>
                <a:gd name="connsiteX3" fmla="*/ 77388 w 85085"/>
                <a:gd name="connsiteY3" fmla="*/ 697925 h 1706086"/>
                <a:gd name="connsiteX4" fmla="*/ 32361 w 85085"/>
                <a:gd name="connsiteY4" fmla="*/ 1179371 h 1706086"/>
                <a:gd name="connsiteX5" fmla="*/ 21970 w 85085"/>
                <a:gd name="connsiteY5" fmla="*/ 1414898 h 1706086"/>
                <a:gd name="connsiteX6" fmla="*/ 56606 w 85085"/>
                <a:gd name="connsiteY6" fmla="*/ 1702380 h 1706086"/>
                <a:gd name="connsiteX7" fmla="*/ 11579 w 85085"/>
                <a:gd name="connsiteY7" fmla="*/ 1543053 h 1706086"/>
                <a:gd name="connsiteX8" fmla="*/ 73925 w 85085"/>
                <a:gd name="connsiteY8" fmla="*/ 1058144 h 1706086"/>
                <a:gd name="connsiteX9" fmla="*/ 63534 w 85085"/>
                <a:gd name="connsiteY9" fmla="*/ 604407 h 1706086"/>
                <a:gd name="connsiteX10" fmla="*/ 21970 w 85085"/>
                <a:gd name="connsiteY10" fmla="*/ 483180 h 1706086"/>
                <a:gd name="connsiteX11" fmla="*/ 1188 w 85085"/>
                <a:gd name="connsiteY11" fmla="*/ 258044 h 1706086"/>
                <a:gd name="connsiteX12" fmla="*/ 28897 w 85085"/>
                <a:gd name="connsiteY12" fmla="*/ 1735 h 170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085" h="1706086">
                  <a:moveTo>
                    <a:pt x="28897" y="1735"/>
                  </a:moveTo>
                  <a:cubicBezTo>
                    <a:pt x="28897" y="24248"/>
                    <a:pt x="-6894" y="264971"/>
                    <a:pt x="1188" y="393125"/>
                  </a:cubicBezTo>
                  <a:cubicBezTo>
                    <a:pt x="9270" y="521279"/>
                    <a:pt x="64688" y="719862"/>
                    <a:pt x="77388" y="770662"/>
                  </a:cubicBezTo>
                  <a:cubicBezTo>
                    <a:pt x="90088" y="821462"/>
                    <a:pt x="84892" y="629807"/>
                    <a:pt x="77388" y="697925"/>
                  </a:cubicBezTo>
                  <a:cubicBezTo>
                    <a:pt x="69884" y="766043"/>
                    <a:pt x="41597" y="1059876"/>
                    <a:pt x="32361" y="1179371"/>
                  </a:cubicBezTo>
                  <a:cubicBezTo>
                    <a:pt x="23125" y="1298867"/>
                    <a:pt x="17929" y="1327730"/>
                    <a:pt x="21970" y="1414898"/>
                  </a:cubicBezTo>
                  <a:cubicBezTo>
                    <a:pt x="26011" y="1502066"/>
                    <a:pt x="58338" y="1681021"/>
                    <a:pt x="56606" y="1702380"/>
                  </a:cubicBezTo>
                  <a:cubicBezTo>
                    <a:pt x="54874" y="1723739"/>
                    <a:pt x="8693" y="1650426"/>
                    <a:pt x="11579" y="1543053"/>
                  </a:cubicBezTo>
                  <a:cubicBezTo>
                    <a:pt x="14465" y="1435680"/>
                    <a:pt x="65266" y="1214585"/>
                    <a:pt x="73925" y="1058144"/>
                  </a:cubicBezTo>
                  <a:cubicBezTo>
                    <a:pt x="82584" y="901703"/>
                    <a:pt x="72193" y="700234"/>
                    <a:pt x="63534" y="604407"/>
                  </a:cubicBezTo>
                  <a:cubicBezTo>
                    <a:pt x="54875" y="508580"/>
                    <a:pt x="32361" y="540907"/>
                    <a:pt x="21970" y="483180"/>
                  </a:cubicBezTo>
                  <a:cubicBezTo>
                    <a:pt x="11579" y="425453"/>
                    <a:pt x="-2853" y="334244"/>
                    <a:pt x="1188" y="258044"/>
                  </a:cubicBezTo>
                  <a:cubicBezTo>
                    <a:pt x="5229" y="181844"/>
                    <a:pt x="28897" y="-20778"/>
                    <a:pt x="28897" y="1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E7E4528D-A4D7-5C13-EF39-0BAB386E71C9}"/>
                </a:ext>
              </a:extLst>
            </p:cNvPr>
            <p:cNvSpPr/>
            <p:nvPr/>
          </p:nvSpPr>
          <p:spPr>
            <a:xfrm>
              <a:off x="3311082" y="4130154"/>
              <a:ext cx="407768" cy="1169126"/>
            </a:xfrm>
            <a:custGeom>
              <a:avLst/>
              <a:gdLst>
                <a:gd name="connsiteX0" fmla="*/ 395009 w 407768"/>
                <a:gd name="connsiteY0" fmla="*/ 22746 h 1169126"/>
                <a:gd name="connsiteX1" fmla="*/ 110991 w 407768"/>
                <a:gd name="connsiteY1" fmla="*/ 635810 h 1169126"/>
                <a:gd name="connsiteX2" fmla="*/ 162945 w 407768"/>
                <a:gd name="connsiteY2" fmla="*/ 583855 h 1169126"/>
                <a:gd name="connsiteX3" fmla="*/ 10545 w 407768"/>
                <a:gd name="connsiteY3" fmla="*/ 926755 h 1169126"/>
                <a:gd name="connsiteX4" fmla="*/ 14009 w 407768"/>
                <a:gd name="connsiteY4" fmla="*/ 1162282 h 1169126"/>
                <a:gd name="connsiteX5" fmla="*/ 20936 w 407768"/>
                <a:gd name="connsiteY5" fmla="*/ 1051446 h 1169126"/>
                <a:gd name="connsiteX6" fmla="*/ 194118 w 407768"/>
                <a:gd name="connsiteY6" fmla="*/ 514582 h 1169126"/>
                <a:gd name="connsiteX7" fmla="*/ 104063 w 407768"/>
                <a:gd name="connsiteY7" fmla="*/ 604637 h 1169126"/>
                <a:gd name="connsiteX8" fmla="*/ 332663 w 407768"/>
                <a:gd name="connsiteY8" fmla="*/ 175146 h 1169126"/>
                <a:gd name="connsiteX9" fmla="*/ 395009 w 407768"/>
                <a:gd name="connsiteY9" fmla="*/ 22746 h 1169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768" h="1169126">
                  <a:moveTo>
                    <a:pt x="395009" y="22746"/>
                  </a:moveTo>
                  <a:cubicBezTo>
                    <a:pt x="358064" y="99523"/>
                    <a:pt x="149668" y="542292"/>
                    <a:pt x="110991" y="635810"/>
                  </a:cubicBezTo>
                  <a:cubicBezTo>
                    <a:pt x="72314" y="729328"/>
                    <a:pt x="179686" y="535364"/>
                    <a:pt x="162945" y="583855"/>
                  </a:cubicBezTo>
                  <a:cubicBezTo>
                    <a:pt x="146204" y="632346"/>
                    <a:pt x="35368" y="830351"/>
                    <a:pt x="10545" y="926755"/>
                  </a:cubicBezTo>
                  <a:cubicBezTo>
                    <a:pt x="-14278" y="1023159"/>
                    <a:pt x="12277" y="1141500"/>
                    <a:pt x="14009" y="1162282"/>
                  </a:cubicBezTo>
                  <a:cubicBezTo>
                    <a:pt x="15741" y="1183064"/>
                    <a:pt x="-9082" y="1159396"/>
                    <a:pt x="20936" y="1051446"/>
                  </a:cubicBezTo>
                  <a:cubicBezTo>
                    <a:pt x="50954" y="943496"/>
                    <a:pt x="180264" y="589050"/>
                    <a:pt x="194118" y="514582"/>
                  </a:cubicBezTo>
                  <a:cubicBezTo>
                    <a:pt x="207972" y="440114"/>
                    <a:pt x="80972" y="661210"/>
                    <a:pt x="104063" y="604637"/>
                  </a:cubicBezTo>
                  <a:cubicBezTo>
                    <a:pt x="127154" y="548064"/>
                    <a:pt x="283595" y="269819"/>
                    <a:pt x="332663" y="175146"/>
                  </a:cubicBezTo>
                  <a:cubicBezTo>
                    <a:pt x="381731" y="80473"/>
                    <a:pt x="431954" y="-54031"/>
                    <a:pt x="395009" y="227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809B16A4-963A-D48F-E990-5A5491D99C93}"/>
                </a:ext>
              </a:extLst>
            </p:cNvPr>
            <p:cNvSpPr/>
            <p:nvPr/>
          </p:nvSpPr>
          <p:spPr>
            <a:xfrm>
              <a:off x="5820237" y="4149378"/>
              <a:ext cx="250982" cy="889852"/>
            </a:xfrm>
            <a:custGeom>
              <a:avLst/>
              <a:gdLst>
                <a:gd name="connsiteX0" fmla="*/ 106045 w 250982"/>
                <a:gd name="connsiteY0" fmla="*/ 58 h 889852"/>
                <a:gd name="connsiteX1" fmla="*/ 29845 w 250982"/>
                <a:gd name="connsiteY1" fmla="*/ 270222 h 889852"/>
                <a:gd name="connsiteX2" fmla="*/ 140681 w 250982"/>
                <a:gd name="connsiteY2" fmla="*/ 398377 h 889852"/>
                <a:gd name="connsiteX3" fmla="*/ 78336 w 250982"/>
                <a:gd name="connsiteY3" fmla="*/ 488431 h 889852"/>
                <a:gd name="connsiteX4" fmla="*/ 241127 w 250982"/>
                <a:gd name="connsiteY4" fmla="*/ 876358 h 889852"/>
                <a:gd name="connsiteX5" fmla="*/ 216881 w 250982"/>
                <a:gd name="connsiteY5" fmla="*/ 768986 h 889852"/>
                <a:gd name="connsiteX6" fmla="*/ 85263 w 250982"/>
                <a:gd name="connsiteY6" fmla="*/ 457258 h 889852"/>
                <a:gd name="connsiteX7" fmla="*/ 106045 w 250982"/>
                <a:gd name="connsiteY7" fmla="*/ 446867 h 889852"/>
                <a:gd name="connsiteX8" fmla="*/ 54090 w 250982"/>
                <a:gd name="connsiteY8" fmla="*/ 301395 h 889852"/>
                <a:gd name="connsiteX9" fmla="*/ 2136 w 250982"/>
                <a:gd name="connsiteY9" fmla="*/ 294467 h 889852"/>
                <a:gd name="connsiteX10" fmla="*/ 106045 w 250982"/>
                <a:gd name="connsiteY10" fmla="*/ 58 h 8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982" h="889852">
                  <a:moveTo>
                    <a:pt x="106045" y="58"/>
                  </a:moveTo>
                  <a:cubicBezTo>
                    <a:pt x="110663" y="-3983"/>
                    <a:pt x="24072" y="203835"/>
                    <a:pt x="29845" y="270222"/>
                  </a:cubicBezTo>
                  <a:cubicBezTo>
                    <a:pt x="35618" y="336609"/>
                    <a:pt x="132599" y="362009"/>
                    <a:pt x="140681" y="398377"/>
                  </a:cubicBezTo>
                  <a:cubicBezTo>
                    <a:pt x="148763" y="434745"/>
                    <a:pt x="61595" y="408768"/>
                    <a:pt x="78336" y="488431"/>
                  </a:cubicBezTo>
                  <a:cubicBezTo>
                    <a:pt x="95077" y="568095"/>
                    <a:pt x="218036" y="829599"/>
                    <a:pt x="241127" y="876358"/>
                  </a:cubicBezTo>
                  <a:cubicBezTo>
                    <a:pt x="264218" y="923117"/>
                    <a:pt x="242858" y="838836"/>
                    <a:pt x="216881" y="768986"/>
                  </a:cubicBezTo>
                  <a:cubicBezTo>
                    <a:pt x="190904" y="699136"/>
                    <a:pt x="103736" y="510945"/>
                    <a:pt x="85263" y="457258"/>
                  </a:cubicBezTo>
                  <a:cubicBezTo>
                    <a:pt x="66790" y="403571"/>
                    <a:pt x="111240" y="472844"/>
                    <a:pt x="106045" y="446867"/>
                  </a:cubicBezTo>
                  <a:cubicBezTo>
                    <a:pt x="100850" y="420890"/>
                    <a:pt x="71408" y="326795"/>
                    <a:pt x="54090" y="301395"/>
                  </a:cubicBezTo>
                  <a:cubicBezTo>
                    <a:pt x="36772" y="275995"/>
                    <a:pt x="-10564" y="345844"/>
                    <a:pt x="2136" y="294467"/>
                  </a:cubicBezTo>
                  <a:cubicBezTo>
                    <a:pt x="14836" y="243090"/>
                    <a:pt x="101427" y="4099"/>
                    <a:pt x="106045" y="5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BD6FCD84-A315-317B-FE9A-9FC25837B75B}"/>
                </a:ext>
              </a:extLst>
            </p:cNvPr>
            <p:cNvSpPr/>
            <p:nvPr/>
          </p:nvSpPr>
          <p:spPr>
            <a:xfrm>
              <a:off x="6490298" y="4474324"/>
              <a:ext cx="333476" cy="1629902"/>
            </a:xfrm>
            <a:custGeom>
              <a:avLst/>
              <a:gdLst>
                <a:gd name="connsiteX0" fmla="*/ 10947 w 333476"/>
                <a:gd name="connsiteY0" fmla="*/ 18012 h 1629902"/>
                <a:gd name="connsiteX1" fmla="*/ 298429 w 333476"/>
                <a:gd name="connsiteY1" fmla="*/ 859676 h 1629902"/>
                <a:gd name="connsiteX2" fmla="*/ 308820 w 333476"/>
                <a:gd name="connsiteY2" fmla="*/ 818112 h 1629902"/>
                <a:gd name="connsiteX3" fmla="*/ 305357 w 333476"/>
                <a:gd name="connsiteY3" fmla="*/ 1268385 h 1629902"/>
                <a:gd name="connsiteX4" fmla="*/ 333066 w 333476"/>
                <a:gd name="connsiteY4" fmla="*/ 1143694 h 1629902"/>
                <a:gd name="connsiteX5" fmla="*/ 322675 w 333476"/>
                <a:gd name="connsiteY5" fmla="*/ 1628603 h 1629902"/>
                <a:gd name="connsiteX6" fmla="*/ 333066 w 333476"/>
                <a:gd name="connsiteY6" fmla="*/ 1271849 h 1629902"/>
                <a:gd name="connsiteX7" fmla="*/ 312284 w 333476"/>
                <a:gd name="connsiteY7" fmla="*/ 842358 h 1629902"/>
                <a:gd name="connsiteX8" fmla="*/ 249938 w 333476"/>
                <a:gd name="connsiteY8" fmla="*/ 689958 h 1629902"/>
                <a:gd name="connsiteX9" fmla="*/ 142566 w 333476"/>
                <a:gd name="connsiteY9" fmla="*/ 464821 h 1629902"/>
                <a:gd name="connsiteX10" fmla="*/ 69829 w 333476"/>
                <a:gd name="connsiteY10" fmla="*/ 298567 h 1629902"/>
                <a:gd name="connsiteX11" fmla="*/ 10947 w 333476"/>
                <a:gd name="connsiteY11" fmla="*/ 18012 h 162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476" h="1629902">
                  <a:moveTo>
                    <a:pt x="10947" y="18012"/>
                  </a:moveTo>
                  <a:cubicBezTo>
                    <a:pt x="49047" y="111530"/>
                    <a:pt x="248784" y="726326"/>
                    <a:pt x="298429" y="859676"/>
                  </a:cubicBezTo>
                  <a:cubicBezTo>
                    <a:pt x="348075" y="993026"/>
                    <a:pt x="307665" y="749994"/>
                    <a:pt x="308820" y="818112"/>
                  </a:cubicBezTo>
                  <a:cubicBezTo>
                    <a:pt x="309975" y="886230"/>
                    <a:pt x="301316" y="1214121"/>
                    <a:pt x="305357" y="1268385"/>
                  </a:cubicBezTo>
                  <a:cubicBezTo>
                    <a:pt x="309398" y="1322649"/>
                    <a:pt x="330180" y="1083658"/>
                    <a:pt x="333066" y="1143694"/>
                  </a:cubicBezTo>
                  <a:cubicBezTo>
                    <a:pt x="335952" y="1203730"/>
                    <a:pt x="322675" y="1607244"/>
                    <a:pt x="322675" y="1628603"/>
                  </a:cubicBezTo>
                  <a:cubicBezTo>
                    <a:pt x="322675" y="1649962"/>
                    <a:pt x="334798" y="1402890"/>
                    <a:pt x="333066" y="1271849"/>
                  </a:cubicBezTo>
                  <a:cubicBezTo>
                    <a:pt x="331334" y="1140808"/>
                    <a:pt x="326139" y="939340"/>
                    <a:pt x="312284" y="842358"/>
                  </a:cubicBezTo>
                  <a:cubicBezTo>
                    <a:pt x="298429" y="745376"/>
                    <a:pt x="278224" y="752881"/>
                    <a:pt x="249938" y="689958"/>
                  </a:cubicBezTo>
                  <a:cubicBezTo>
                    <a:pt x="221652" y="627035"/>
                    <a:pt x="172584" y="530053"/>
                    <a:pt x="142566" y="464821"/>
                  </a:cubicBezTo>
                  <a:cubicBezTo>
                    <a:pt x="112548" y="399589"/>
                    <a:pt x="95229" y="375344"/>
                    <a:pt x="69829" y="298567"/>
                  </a:cubicBezTo>
                  <a:cubicBezTo>
                    <a:pt x="44429" y="221790"/>
                    <a:pt x="-27153" y="-75506"/>
                    <a:pt x="10947" y="180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FA956FE2-E53A-E69C-B035-ABF0B79C3532}"/>
                </a:ext>
              </a:extLst>
            </p:cNvPr>
            <p:cNvSpPr/>
            <p:nvPr/>
          </p:nvSpPr>
          <p:spPr>
            <a:xfrm>
              <a:off x="5884713" y="7497048"/>
              <a:ext cx="538529" cy="733653"/>
            </a:xfrm>
            <a:custGeom>
              <a:avLst/>
              <a:gdLst>
                <a:gd name="connsiteX0" fmla="*/ 536869 w 538529"/>
                <a:gd name="connsiteY0" fmla="*/ 5188 h 733653"/>
                <a:gd name="connsiteX1" fmla="*/ 332514 w 538529"/>
                <a:gd name="connsiteY1" fmla="*/ 493561 h 733653"/>
                <a:gd name="connsiteX2" fmla="*/ 346369 w 538529"/>
                <a:gd name="connsiteY2" fmla="*/ 729088 h 733653"/>
                <a:gd name="connsiteX3" fmla="*/ 311732 w 538529"/>
                <a:gd name="connsiteY3" fmla="*/ 639034 h 733653"/>
                <a:gd name="connsiteX4" fmla="*/ 235532 w 538529"/>
                <a:gd name="connsiteY4" fmla="*/ 514343 h 733653"/>
                <a:gd name="connsiteX5" fmla="*/ 5 w 538529"/>
                <a:gd name="connsiteY5" fmla="*/ 133343 h 733653"/>
                <a:gd name="connsiteX6" fmla="*/ 228605 w 538529"/>
                <a:gd name="connsiteY6" fmla="*/ 538588 h 733653"/>
                <a:gd name="connsiteX7" fmla="*/ 290951 w 538529"/>
                <a:gd name="connsiteY7" fmla="*/ 666743 h 733653"/>
                <a:gd name="connsiteX8" fmla="*/ 315196 w 538529"/>
                <a:gd name="connsiteY8" fmla="*/ 507416 h 733653"/>
                <a:gd name="connsiteX9" fmla="*/ 308269 w 538529"/>
                <a:gd name="connsiteY9" fmla="*/ 548979 h 733653"/>
                <a:gd name="connsiteX10" fmla="*/ 422569 w 538529"/>
                <a:gd name="connsiteY10" fmla="*/ 254570 h 733653"/>
                <a:gd name="connsiteX11" fmla="*/ 536869 w 538529"/>
                <a:gd name="connsiteY11" fmla="*/ 5188 h 73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8529" h="733653">
                  <a:moveTo>
                    <a:pt x="536869" y="5188"/>
                  </a:moveTo>
                  <a:cubicBezTo>
                    <a:pt x="521860" y="45020"/>
                    <a:pt x="364264" y="372911"/>
                    <a:pt x="332514" y="493561"/>
                  </a:cubicBezTo>
                  <a:cubicBezTo>
                    <a:pt x="300764" y="614211"/>
                    <a:pt x="349833" y="704843"/>
                    <a:pt x="346369" y="729088"/>
                  </a:cubicBezTo>
                  <a:cubicBezTo>
                    <a:pt x="342905" y="753333"/>
                    <a:pt x="330205" y="674825"/>
                    <a:pt x="311732" y="639034"/>
                  </a:cubicBezTo>
                  <a:cubicBezTo>
                    <a:pt x="293259" y="603243"/>
                    <a:pt x="235532" y="514343"/>
                    <a:pt x="235532" y="514343"/>
                  </a:cubicBezTo>
                  <a:cubicBezTo>
                    <a:pt x="183577" y="430061"/>
                    <a:pt x="1160" y="129302"/>
                    <a:pt x="5" y="133343"/>
                  </a:cubicBezTo>
                  <a:cubicBezTo>
                    <a:pt x="-1150" y="137384"/>
                    <a:pt x="180114" y="449688"/>
                    <a:pt x="228605" y="538588"/>
                  </a:cubicBezTo>
                  <a:cubicBezTo>
                    <a:pt x="277096" y="627488"/>
                    <a:pt x="276519" y="671938"/>
                    <a:pt x="290951" y="666743"/>
                  </a:cubicBezTo>
                  <a:cubicBezTo>
                    <a:pt x="305383" y="661548"/>
                    <a:pt x="312310" y="527043"/>
                    <a:pt x="315196" y="507416"/>
                  </a:cubicBezTo>
                  <a:cubicBezTo>
                    <a:pt x="318082" y="487789"/>
                    <a:pt x="290373" y="591120"/>
                    <a:pt x="308269" y="548979"/>
                  </a:cubicBezTo>
                  <a:cubicBezTo>
                    <a:pt x="326165" y="506838"/>
                    <a:pt x="383892" y="344047"/>
                    <a:pt x="422569" y="254570"/>
                  </a:cubicBezTo>
                  <a:cubicBezTo>
                    <a:pt x="461246" y="165093"/>
                    <a:pt x="551878" y="-34644"/>
                    <a:pt x="536869" y="51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8ED20314-3F47-3686-0D52-339FEE3B997B}"/>
                </a:ext>
              </a:extLst>
            </p:cNvPr>
            <p:cNvSpPr/>
            <p:nvPr/>
          </p:nvSpPr>
          <p:spPr>
            <a:xfrm>
              <a:off x="6694549" y="6233732"/>
              <a:ext cx="211991" cy="1140619"/>
            </a:xfrm>
            <a:custGeom>
              <a:avLst/>
              <a:gdLst>
                <a:gd name="connsiteX0" fmla="*/ 211942 w 211991"/>
                <a:gd name="connsiteY0" fmla="*/ 813 h 1140619"/>
                <a:gd name="connsiteX1" fmla="*/ 69933 w 211991"/>
                <a:gd name="connsiteY1" fmla="*/ 672759 h 1140619"/>
                <a:gd name="connsiteX2" fmla="*/ 83787 w 211991"/>
                <a:gd name="connsiteY2" fmla="*/ 942923 h 1140619"/>
                <a:gd name="connsiteX3" fmla="*/ 94178 w 211991"/>
                <a:gd name="connsiteY3" fmla="*/ 873650 h 1140619"/>
                <a:gd name="connsiteX4" fmla="*/ 660 w 211991"/>
                <a:gd name="connsiteY4" fmla="*/ 1140350 h 1140619"/>
                <a:gd name="connsiteX5" fmla="*/ 52615 w 211991"/>
                <a:gd name="connsiteY5" fmla="*/ 918677 h 1140619"/>
                <a:gd name="connsiteX6" fmla="*/ 56078 w 211991"/>
                <a:gd name="connsiteY6" fmla="*/ 672759 h 1140619"/>
                <a:gd name="connsiteX7" fmla="*/ 52615 w 211991"/>
                <a:gd name="connsiteY7" fmla="*/ 537677 h 1140619"/>
                <a:gd name="connsiteX8" fmla="*/ 211942 w 211991"/>
                <a:gd name="connsiteY8" fmla="*/ 813 h 114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991" h="1140619">
                  <a:moveTo>
                    <a:pt x="211942" y="813"/>
                  </a:moveTo>
                  <a:cubicBezTo>
                    <a:pt x="214828" y="23327"/>
                    <a:pt x="91292" y="515741"/>
                    <a:pt x="69933" y="672759"/>
                  </a:cubicBezTo>
                  <a:cubicBezTo>
                    <a:pt x="48574" y="829777"/>
                    <a:pt x="79746" y="909441"/>
                    <a:pt x="83787" y="942923"/>
                  </a:cubicBezTo>
                  <a:cubicBezTo>
                    <a:pt x="87828" y="976405"/>
                    <a:pt x="108032" y="840746"/>
                    <a:pt x="94178" y="873650"/>
                  </a:cubicBezTo>
                  <a:cubicBezTo>
                    <a:pt x="80324" y="906554"/>
                    <a:pt x="7587" y="1132846"/>
                    <a:pt x="660" y="1140350"/>
                  </a:cubicBezTo>
                  <a:cubicBezTo>
                    <a:pt x="-6267" y="1147855"/>
                    <a:pt x="43379" y="996609"/>
                    <a:pt x="52615" y="918677"/>
                  </a:cubicBezTo>
                  <a:cubicBezTo>
                    <a:pt x="61851" y="840745"/>
                    <a:pt x="56078" y="736259"/>
                    <a:pt x="56078" y="672759"/>
                  </a:cubicBezTo>
                  <a:cubicBezTo>
                    <a:pt x="56078" y="609259"/>
                    <a:pt x="27215" y="645627"/>
                    <a:pt x="52615" y="537677"/>
                  </a:cubicBezTo>
                  <a:cubicBezTo>
                    <a:pt x="78015" y="429727"/>
                    <a:pt x="209056" y="-21701"/>
                    <a:pt x="211942" y="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C77C2BCE-C180-F518-DF46-CA830FFF69B1}"/>
                </a:ext>
              </a:extLst>
            </p:cNvPr>
            <p:cNvSpPr/>
            <p:nvPr/>
          </p:nvSpPr>
          <p:spPr>
            <a:xfrm>
              <a:off x="6559291" y="7292823"/>
              <a:ext cx="257931" cy="1031784"/>
            </a:xfrm>
            <a:custGeom>
              <a:avLst/>
              <a:gdLst>
                <a:gd name="connsiteX0" fmla="*/ 257145 w 257931"/>
                <a:gd name="connsiteY0" fmla="*/ 29304 h 1031784"/>
                <a:gd name="connsiteX1" fmla="*/ 194800 w 257931"/>
                <a:gd name="connsiteY1" fmla="*/ 690859 h 1031784"/>
                <a:gd name="connsiteX2" fmla="*/ 836 w 257931"/>
                <a:gd name="connsiteY2" fmla="*/ 1030295 h 1031784"/>
                <a:gd name="connsiteX3" fmla="*/ 128991 w 257931"/>
                <a:gd name="connsiteY3" fmla="*/ 798232 h 1031784"/>
                <a:gd name="connsiteX4" fmla="*/ 236364 w 257931"/>
                <a:gd name="connsiteY4" fmla="*/ 413768 h 1031784"/>
                <a:gd name="connsiteX5" fmla="*/ 219045 w 257931"/>
                <a:gd name="connsiteY5" fmla="*/ 507286 h 1031784"/>
                <a:gd name="connsiteX6" fmla="*/ 229436 w 257931"/>
                <a:gd name="connsiteY6" fmla="*/ 153995 h 1031784"/>
                <a:gd name="connsiteX7" fmla="*/ 257145 w 257931"/>
                <a:gd name="connsiteY7" fmla="*/ 29304 h 103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931" h="1031784">
                  <a:moveTo>
                    <a:pt x="257145" y="29304"/>
                  </a:moveTo>
                  <a:cubicBezTo>
                    <a:pt x="251372" y="118781"/>
                    <a:pt x="237518" y="524027"/>
                    <a:pt x="194800" y="690859"/>
                  </a:cubicBezTo>
                  <a:cubicBezTo>
                    <a:pt x="152082" y="857691"/>
                    <a:pt x="11804" y="1012400"/>
                    <a:pt x="836" y="1030295"/>
                  </a:cubicBezTo>
                  <a:cubicBezTo>
                    <a:pt x="-10132" y="1048190"/>
                    <a:pt x="89736" y="900986"/>
                    <a:pt x="128991" y="798232"/>
                  </a:cubicBezTo>
                  <a:cubicBezTo>
                    <a:pt x="168246" y="695478"/>
                    <a:pt x="221355" y="462259"/>
                    <a:pt x="236364" y="413768"/>
                  </a:cubicBezTo>
                  <a:cubicBezTo>
                    <a:pt x="251373" y="365277"/>
                    <a:pt x="220200" y="550581"/>
                    <a:pt x="219045" y="507286"/>
                  </a:cubicBezTo>
                  <a:cubicBezTo>
                    <a:pt x="217890" y="463991"/>
                    <a:pt x="223663" y="231350"/>
                    <a:pt x="229436" y="153995"/>
                  </a:cubicBezTo>
                  <a:cubicBezTo>
                    <a:pt x="235209" y="76640"/>
                    <a:pt x="262918" y="-60173"/>
                    <a:pt x="257145" y="29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2DBDD610-8C70-B039-DC51-0A3D679B8920}"/>
                </a:ext>
              </a:extLst>
            </p:cNvPr>
            <p:cNvSpPr/>
            <p:nvPr/>
          </p:nvSpPr>
          <p:spPr>
            <a:xfrm>
              <a:off x="5118125" y="8274351"/>
              <a:ext cx="1005679" cy="735244"/>
            </a:xfrm>
            <a:custGeom>
              <a:avLst/>
              <a:gdLst>
                <a:gd name="connsiteX0" fmla="*/ 1005584 w 1005679"/>
                <a:gd name="connsiteY0" fmla="*/ 276 h 735244"/>
                <a:gd name="connsiteX1" fmla="*/ 544920 w 1005679"/>
                <a:gd name="connsiteY1" fmla="*/ 516358 h 735244"/>
                <a:gd name="connsiteX2" fmla="*/ 666148 w 1005679"/>
                <a:gd name="connsiteY2" fmla="*/ 467867 h 735244"/>
                <a:gd name="connsiteX3" fmla="*/ 451402 w 1005679"/>
                <a:gd name="connsiteY3" fmla="*/ 606413 h 735244"/>
                <a:gd name="connsiteX4" fmla="*/ 1130 w 1005679"/>
                <a:gd name="connsiteY4" fmla="*/ 734567 h 735244"/>
                <a:gd name="connsiteX5" fmla="*/ 337102 w 1005679"/>
                <a:gd name="connsiteY5" fmla="*/ 651440 h 735244"/>
                <a:gd name="connsiteX6" fmla="*/ 773520 w 1005679"/>
                <a:gd name="connsiteY6" fmla="*/ 530213 h 735244"/>
                <a:gd name="connsiteX7" fmla="*/ 444475 w 1005679"/>
                <a:gd name="connsiteY7" fmla="*/ 596022 h 735244"/>
                <a:gd name="connsiteX8" fmla="*/ 662684 w 1005679"/>
                <a:gd name="connsiteY8" fmla="*/ 405522 h 735244"/>
                <a:gd name="connsiteX9" fmla="*/ 586484 w 1005679"/>
                <a:gd name="connsiteY9" fmla="*/ 443622 h 735244"/>
                <a:gd name="connsiteX10" fmla="*/ 1005584 w 1005679"/>
                <a:gd name="connsiteY10" fmla="*/ 276 h 73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5679" h="735244">
                  <a:moveTo>
                    <a:pt x="1005584" y="276"/>
                  </a:moveTo>
                  <a:cubicBezTo>
                    <a:pt x="998657" y="12399"/>
                    <a:pt x="601493" y="438426"/>
                    <a:pt x="544920" y="516358"/>
                  </a:cubicBezTo>
                  <a:cubicBezTo>
                    <a:pt x="488347" y="594290"/>
                    <a:pt x="681734" y="452858"/>
                    <a:pt x="666148" y="467867"/>
                  </a:cubicBezTo>
                  <a:cubicBezTo>
                    <a:pt x="650562" y="482876"/>
                    <a:pt x="562238" y="561963"/>
                    <a:pt x="451402" y="606413"/>
                  </a:cubicBezTo>
                  <a:cubicBezTo>
                    <a:pt x="340566" y="650863"/>
                    <a:pt x="20180" y="727063"/>
                    <a:pt x="1130" y="734567"/>
                  </a:cubicBezTo>
                  <a:cubicBezTo>
                    <a:pt x="-17920" y="742072"/>
                    <a:pt x="208370" y="685499"/>
                    <a:pt x="337102" y="651440"/>
                  </a:cubicBezTo>
                  <a:cubicBezTo>
                    <a:pt x="465834" y="617381"/>
                    <a:pt x="755625" y="539449"/>
                    <a:pt x="773520" y="530213"/>
                  </a:cubicBezTo>
                  <a:cubicBezTo>
                    <a:pt x="791415" y="520977"/>
                    <a:pt x="462948" y="616804"/>
                    <a:pt x="444475" y="596022"/>
                  </a:cubicBezTo>
                  <a:cubicBezTo>
                    <a:pt x="426002" y="575240"/>
                    <a:pt x="639016" y="430922"/>
                    <a:pt x="662684" y="405522"/>
                  </a:cubicBezTo>
                  <a:cubicBezTo>
                    <a:pt x="686352" y="380122"/>
                    <a:pt x="532220" y="508854"/>
                    <a:pt x="586484" y="443622"/>
                  </a:cubicBezTo>
                  <a:cubicBezTo>
                    <a:pt x="640748" y="378390"/>
                    <a:pt x="1012511" y="-11847"/>
                    <a:pt x="1005584" y="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3A99318F-9061-6AA2-D825-CD11318C83D3}"/>
                </a:ext>
              </a:extLst>
            </p:cNvPr>
            <p:cNvSpPr/>
            <p:nvPr/>
          </p:nvSpPr>
          <p:spPr>
            <a:xfrm>
              <a:off x="5961055" y="8120179"/>
              <a:ext cx="558345" cy="657161"/>
            </a:xfrm>
            <a:custGeom>
              <a:avLst/>
              <a:gdLst>
                <a:gd name="connsiteX0" fmla="*/ 557509 w 558345"/>
                <a:gd name="connsiteY0" fmla="*/ 2048 h 657161"/>
                <a:gd name="connsiteX1" fmla="*/ 79527 w 558345"/>
                <a:gd name="connsiteY1" fmla="*/ 525057 h 657161"/>
                <a:gd name="connsiteX2" fmla="*/ 3327 w 558345"/>
                <a:gd name="connsiteY2" fmla="*/ 656676 h 657161"/>
                <a:gd name="connsiteX3" fmla="*/ 110700 w 558345"/>
                <a:gd name="connsiteY3" fmla="*/ 497348 h 657161"/>
                <a:gd name="connsiteX4" fmla="*/ 418963 w 558345"/>
                <a:gd name="connsiteY4" fmla="*/ 116348 h 657161"/>
                <a:gd name="connsiteX5" fmla="*/ 200754 w 558345"/>
                <a:gd name="connsiteY5" fmla="*/ 334557 h 657161"/>
                <a:gd name="connsiteX6" fmla="*/ 557509 w 558345"/>
                <a:gd name="connsiteY6" fmla="*/ 2048 h 65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345" h="657161">
                  <a:moveTo>
                    <a:pt x="557509" y="2048"/>
                  </a:moveTo>
                  <a:cubicBezTo>
                    <a:pt x="537305" y="33798"/>
                    <a:pt x="171891" y="415952"/>
                    <a:pt x="79527" y="525057"/>
                  </a:cubicBezTo>
                  <a:cubicBezTo>
                    <a:pt x="-12837" y="634162"/>
                    <a:pt x="-1869" y="661294"/>
                    <a:pt x="3327" y="656676"/>
                  </a:cubicBezTo>
                  <a:cubicBezTo>
                    <a:pt x="8522" y="652058"/>
                    <a:pt x="41427" y="587403"/>
                    <a:pt x="110700" y="497348"/>
                  </a:cubicBezTo>
                  <a:cubicBezTo>
                    <a:pt x="179973" y="407293"/>
                    <a:pt x="403954" y="143480"/>
                    <a:pt x="418963" y="116348"/>
                  </a:cubicBezTo>
                  <a:cubicBezTo>
                    <a:pt x="433972" y="89216"/>
                    <a:pt x="175931" y="351298"/>
                    <a:pt x="200754" y="334557"/>
                  </a:cubicBezTo>
                  <a:cubicBezTo>
                    <a:pt x="225577" y="317816"/>
                    <a:pt x="577713" y="-29702"/>
                    <a:pt x="557509" y="20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57E4FEC1-71A4-A6D1-DDC5-234CEC06E134}"/>
                </a:ext>
              </a:extLst>
            </p:cNvPr>
            <p:cNvSpPr/>
            <p:nvPr/>
          </p:nvSpPr>
          <p:spPr>
            <a:xfrm>
              <a:off x="4091333" y="8216438"/>
              <a:ext cx="1248934" cy="603707"/>
            </a:xfrm>
            <a:custGeom>
              <a:avLst/>
              <a:gdLst>
                <a:gd name="connsiteX0" fmla="*/ 2685 w 1248934"/>
                <a:gd name="connsiteY0" fmla="*/ 2771 h 603707"/>
                <a:gd name="connsiteX1" fmla="*/ 394076 w 1248934"/>
                <a:gd name="connsiteY1" fmla="*/ 529244 h 603707"/>
                <a:gd name="connsiteX2" fmla="*/ 355976 w 1248934"/>
                <a:gd name="connsiteY2" fmla="*/ 511926 h 603707"/>
                <a:gd name="connsiteX3" fmla="*/ 646922 w 1248934"/>
                <a:gd name="connsiteY3" fmla="*/ 598517 h 603707"/>
                <a:gd name="connsiteX4" fmla="*/ 591503 w 1248934"/>
                <a:gd name="connsiteY4" fmla="*/ 584662 h 603707"/>
                <a:gd name="connsiteX5" fmla="*/ 913622 w 1248934"/>
                <a:gd name="connsiteY5" fmla="*/ 508462 h 603707"/>
                <a:gd name="connsiteX6" fmla="*/ 1246131 w 1248934"/>
                <a:gd name="connsiteY6" fmla="*/ 529244 h 603707"/>
                <a:gd name="connsiteX7" fmla="*/ 719658 w 1248934"/>
                <a:gd name="connsiteY7" fmla="*/ 546562 h 603707"/>
                <a:gd name="connsiteX8" fmla="*/ 525694 w 1248934"/>
                <a:gd name="connsiteY8" fmla="*/ 577735 h 603707"/>
                <a:gd name="connsiteX9" fmla="*/ 369831 w 1248934"/>
                <a:gd name="connsiteY9" fmla="*/ 498071 h 603707"/>
                <a:gd name="connsiteX10" fmla="*/ 227822 w 1248934"/>
                <a:gd name="connsiteY10" fmla="*/ 328353 h 603707"/>
                <a:gd name="connsiteX11" fmla="*/ 2685 w 1248934"/>
                <a:gd name="connsiteY11" fmla="*/ 2771 h 60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8934" h="603707">
                  <a:moveTo>
                    <a:pt x="2685" y="2771"/>
                  </a:moveTo>
                  <a:cubicBezTo>
                    <a:pt x="30394" y="36253"/>
                    <a:pt x="335194" y="444385"/>
                    <a:pt x="394076" y="529244"/>
                  </a:cubicBezTo>
                  <a:cubicBezTo>
                    <a:pt x="452958" y="614103"/>
                    <a:pt x="313835" y="500381"/>
                    <a:pt x="355976" y="511926"/>
                  </a:cubicBezTo>
                  <a:cubicBezTo>
                    <a:pt x="398117" y="523471"/>
                    <a:pt x="607668" y="586394"/>
                    <a:pt x="646922" y="598517"/>
                  </a:cubicBezTo>
                  <a:cubicBezTo>
                    <a:pt x="686176" y="610640"/>
                    <a:pt x="547053" y="599671"/>
                    <a:pt x="591503" y="584662"/>
                  </a:cubicBezTo>
                  <a:cubicBezTo>
                    <a:pt x="635953" y="569653"/>
                    <a:pt x="804517" y="517698"/>
                    <a:pt x="913622" y="508462"/>
                  </a:cubicBezTo>
                  <a:cubicBezTo>
                    <a:pt x="1022727" y="499226"/>
                    <a:pt x="1278458" y="522894"/>
                    <a:pt x="1246131" y="529244"/>
                  </a:cubicBezTo>
                  <a:cubicBezTo>
                    <a:pt x="1213804" y="535594"/>
                    <a:pt x="839731" y="538480"/>
                    <a:pt x="719658" y="546562"/>
                  </a:cubicBezTo>
                  <a:cubicBezTo>
                    <a:pt x="599585" y="554644"/>
                    <a:pt x="583999" y="585817"/>
                    <a:pt x="525694" y="577735"/>
                  </a:cubicBezTo>
                  <a:cubicBezTo>
                    <a:pt x="467390" y="569653"/>
                    <a:pt x="419476" y="539635"/>
                    <a:pt x="369831" y="498071"/>
                  </a:cubicBezTo>
                  <a:cubicBezTo>
                    <a:pt x="320186" y="456507"/>
                    <a:pt x="286127" y="408017"/>
                    <a:pt x="227822" y="328353"/>
                  </a:cubicBezTo>
                  <a:cubicBezTo>
                    <a:pt x="169517" y="248689"/>
                    <a:pt x="-25024" y="-30711"/>
                    <a:pt x="2685" y="27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08AF060C-4C6F-4827-2D51-C1AA3186234F}"/>
                </a:ext>
              </a:extLst>
            </p:cNvPr>
            <p:cNvSpPr/>
            <p:nvPr/>
          </p:nvSpPr>
          <p:spPr>
            <a:xfrm>
              <a:off x="3837709" y="8094518"/>
              <a:ext cx="524907" cy="635478"/>
            </a:xfrm>
            <a:custGeom>
              <a:avLst/>
              <a:gdLst>
                <a:gd name="connsiteX0" fmla="*/ 0 w 524907"/>
                <a:gd name="connsiteY0" fmla="*/ 0 h 635478"/>
                <a:gd name="connsiteX1" fmla="*/ 263236 w 524907"/>
                <a:gd name="connsiteY1" fmla="*/ 256309 h 635478"/>
                <a:gd name="connsiteX2" fmla="*/ 280555 w 524907"/>
                <a:gd name="connsiteY2" fmla="*/ 370609 h 635478"/>
                <a:gd name="connsiteX3" fmla="*/ 519546 w 524907"/>
                <a:gd name="connsiteY3" fmla="*/ 630382 h 635478"/>
                <a:gd name="connsiteX4" fmla="*/ 436418 w 524907"/>
                <a:gd name="connsiteY4" fmla="*/ 533400 h 635478"/>
                <a:gd name="connsiteX5" fmla="*/ 315191 w 524907"/>
                <a:gd name="connsiteY5" fmla="*/ 415637 h 635478"/>
                <a:gd name="connsiteX6" fmla="*/ 280555 w 524907"/>
                <a:gd name="connsiteY6" fmla="*/ 339437 h 635478"/>
                <a:gd name="connsiteX7" fmla="*/ 176646 w 524907"/>
                <a:gd name="connsiteY7" fmla="*/ 207818 h 635478"/>
                <a:gd name="connsiteX8" fmla="*/ 0 w 524907"/>
                <a:gd name="connsiteY8" fmla="*/ 0 h 635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907" h="635478">
                  <a:moveTo>
                    <a:pt x="0" y="0"/>
                  </a:moveTo>
                  <a:cubicBezTo>
                    <a:pt x="108238" y="97270"/>
                    <a:pt x="216477" y="194541"/>
                    <a:pt x="263236" y="256309"/>
                  </a:cubicBezTo>
                  <a:cubicBezTo>
                    <a:pt x="309995" y="318077"/>
                    <a:pt x="237837" y="308264"/>
                    <a:pt x="280555" y="370609"/>
                  </a:cubicBezTo>
                  <a:cubicBezTo>
                    <a:pt x="323273" y="432954"/>
                    <a:pt x="493569" y="603250"/>
                    <a:pt x="519546" y="630382"/>
                  </a:cubicBezTo>
                  <a:cubicBezTo>
                    <a:pt x="545523" y="657514"/>
                    <a:pt x="470477" y="569191"/>
                    <a:pt x="436418" y="533400"/>
                  </a:cubicBezTo>
                  <a:cubicBezTo>
                    <a:pt x="402359" y="497609"/>
                    <a:pt x="341168" y="447964"/>
                    <a:pt x="315191" y="415637"/>
                  </a:cubicBezTo>
                  <a:cubicBezTo>
                    <a:pt x="289214" y="383310"/>
                    <a:pt x="303646" y="374073"/>
                    <a:pt x="280555" y="339437"/>
                  </a:cubicBezTo>
                  <a:cubicBezTo>
                    <a:pt x="257464" y="304801"/>
                    <a:pt x="176646" y="207818"/>
                    <a:pt x="176646" y="20781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30FC0756-A283-70DE-5CAE-C46AC9F0616D}"/>
                </a:ext>
              </a:extLst>
            </p:cNvPr>
            <p:cNvSpPr/>
            <p:nvPr/>
          </p:nvSpPr>
          <p:spPr>
            <a:xfrm>
              <a:off x="3345870" y="7315038"/>
              <a:ext cx="331862" cy="943268"/>
            </a:xfrm>
            <a:custGeom>
              <a:avLst/>
              <a:gdLst>
                <a:gd name="connsiteX0" fmla="*/ 3 w 331862"/>
                <a:gd name="connsiteY0" fmla="*/ 162 h 943268"/>
                <a:gd name="connsiteX1" fmla="*/ 117766 w 331862"/>
                <a:gd name="connsiteY1" fmla="*/ 582053 h 943268"/>
                <a:gd name="connsiteX2" fmla="*/ 325585 w 331862"/>
                <a:gd name="connsiteY2" fmla="*/ 931880 h 943268"/>
                <a:gd name="connsiteX3" fmla="*/ 263239 w 331862"/>
                <a:gd name="connsiteY3" fmla="*/ 838362 h 943268"/>
                <a:gd name="connsiteX4" fmla="*/ 114303 w 331862"/>
                <a:gd name="connsiteY4" fmla="*/ 640935 h 943268"/>
                <a:gd name="connsiteX5" fmla="*/ 3 w 331862"/>
                <a:gd name="connsiteY5" fmla="*/ 162 h 943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862" h="943268">
                  <a:moveTo>
                    <a:pt x="3" y="162"/>
                  </a:moveTo>
                  <a:cubicBezTo>
                    <a:pt x="580" y="-9652"/>
                    <a:pt x="63502" y="426767"/>
                    <a:pt x="117766" y="582053"/>
                  </a:cubicBezTo>
                  <a:cubicBezTo>
                    <a:pt x="172030" y="737339"/>
                    <a:pt x="301340" y="889162"/>
                    <a:pt x="325585" y="931880"/>
                  </a:cubicBezTo>
                  <a:cubicBezTo>
                    <a:pt x="349830" y="974598"/>
                    <a:pt x="298453" y="886853"/>
                    <a:pt x="263239" y="838362"/>
                  </a:cubicBezTo>
                  <a:cubicBezTo>
                    <a:pt x="228025" y="789871"/>
                    <a:pt x="152403" y="778326"/>
                    <a:pt x="114303" y="640935"/>
                  </a:cubicBezTo>
                  <a:cubicBezTo>
                    <a:pt x="76203" y="503544"/>
                    <a:pt x="-574" y="9976"/>
                    <a:pt x="3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F4EE3186-DF08-7DDE-048A-DF3FA4B7AF0E}"/>
                </a:ext>
              </a:extLst>
            </p:cNvPr>
            <p:cNvSpPr/>
            <p:nvPr/>
          </p:nvSpPr>
          <p:spPr>
            <a:xfrm>
              <a:off x="3197800" y="7545430"/>
              <a:ext cx="1097514" cy="1415196"/>
            </a:xfrm>
            <a:custGeom>
              <a:avLst/>
              <a:gdLst>
                <a:gd name="connsiteX0" fmla="*/ 6064 w 1097514"/>
                <a:gd name="connsiteY0" fmla="*/ 15688 h 1415196"/>
                <a:gd name="connsiteX1" fmla="*/ 314327 w 1097514"/>
                <a:gd name="connsiteY1" fmla="*/ 846961 h 1415196"/>
                <a:gd name="connsiteX2" fmla="*/ 279691 w 1097514"/>
                <a:gd name="connsiteY2" fmla="*/ 791543 h 1415196"/>
                <a:gd name="connsiteX3" fmla="*/ 615664 w 1097514"/>
                <a:gd name="connsiteY3" fmla="*/ 1155225 h 1415196"/>
                <a:gd name="connsiteX4" fmla="*/ 581027 w 1097514"/>
                <a:gd name="connsiteY4" fmla="*/ 1082488 h 1415196"/>
                <a:gd name="connsiteX5" fmla="*/ 1079791 w 1097514"/>
                <a:gd name="connsiteY5" fmla="*/ 1404606 h 1415196"/>
                <a:gd name="connsiteX6" fmla="*/ 937782 w 1097514"/>
                <a:gd name="connsiteY6" fmla="*/ 1307625 h 1415196"/>
                <a:gd name="connsiteX7" fmla="*/ 477118 w 1097514"/>
                <a:gd name="connsiteY7" fmla="*/ 1013215 h 1415196"/>
                <a:gd name="connsiteX8" fmla="*/ 262373 w 1097514"/>
                <a:gd name="connsiteY8" fmla="*/ 781152 h 1415196"/>
                <a:gd name="connsiteX9" fmla="*/ 189636 w 1097514"/>
                <a:gd name="connsiteY9" fmla="*/ 587188 h 1415196"/>
                <a:gd name="connsiteX10" fmla="*/ 113436 w 1097514"/>
                <a:gd name="connsiteY10" fmla="*/ 323952 h 1415196"/>
                <a:gd name="connsiteX11" fmla="*/ 6064 w 1097514"/>
                <a:gd name="connsiteY11" fmla="*/ 15688 h 14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97514" h="1415196">
                  <a:moveTo>
                    <a:pt x="6064" y="15688"/>
                  </a:moveTo>
                  <a:cubicBezTo>
                    <a:pt x="39546" y="102856"/>
                    <a:pt x="268723" y="717652"/>
                    <a:pt x="314327" y="846961"/>
                  </a:cubicBezTo>
                  <a:cubicBezTo>
                    <a:pt x="359931" y="976270"/>
                    <a:pt x="229468" y="740166"/>
                    <a:pt x="279691" y="791543"/>
                  </a:cubicBezTo>
                  <a:cubicBezTo>
                    <a:pt x="329914" y="842920"/>
                    <a:pt x="565441" y="1106734"/>
                    <a:pt x="615664" y="1155225"/>
                  </a:cubicBezTo>
                  <a:cubicBezTo>
                    <a:pt x="665887" y="1203716"/>
                    <a:pt x="503673" y="1040925"/>
                    <a:pt x="581027" y="1082488"/>
                  </a:cubicBezTo>
                  <a:cubicBezTo>
                    <a:pt x="658381" y="1124051"/>
                    <a:pt x="1020332" y="1367083"/>
                    <a:pt x="1079791" y="1404606"/>
                  </a:cubicBezTo>
                  <a:cubicBezTo>
                    <a:pt x="1139250" y="1442129"/>
                    <a:pt x="1038227" y="1372857"/>
                    <a:pt x="937782" y="1307625"/>
                  </a:cubicBezTo>
                  <a:cubicBezTo>
                    <a:pt x="837337" y="1242393"/>
                    <a:pt x="589686" y="1100960"/>
                    <a:pt x="477118" y="1013215"/>
                  </a:cubicBezTo>
                  <a:cubicBezTo>
                    <a:pt x="364550" y="925470"/>
                    <a:pt x="310287" y="852157"/>
                    <a:pt x="262373" y="781152"/>
                  </a:cubicBezTo>
                  <a:cubicBezTo>
                    <a:pt x="214459" y="710148"/>
                    <a:pt x="214459" y="663388"/>
                    <a:pt x="189636" y="587188"/>
                  </a:cubicBezTo>
                  <a:cubicBezTo>
                    <a:pt x="164813" y="510988"/>
                    <a:pt x="139413" y="419202"/>
                    <a:pt x="113436" y="323952"/>
                  </a:cubicBezTo>
                  <a:cubicBezTo>
                    <a:pt x="87459" y="228702"/>
                    <a:pt x="-27418" y="-71480"/>
                    <a:pt x="6064" y="15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A5E033BF-8BD5-B6F8-378C-8CCD1C1C347C}"/>
                </a:ext>
              </a:extLst>
            </p:cNvPr>
            <p:cNvSpPr/>
            <p:nvPr/>
          </p:nvSpPr>
          <p:spPr>
            <a:xfrm>
              <a:off x="3387742" y="5548920"/>
              <a:ext cx="254599" cy="508939"/>
            </a:xfrm>
            <a:custGeom>
              <a:avLst/>
              <a:gdLst>
                <a:gd name="connsiteX0" fmla="*/ 58843 w 254599"/>
                <a:gd name="connsiteY0" fmla="*/ 3 h 508939"/>
                <a:gd name="connsiteX1" fmla="*/ 113550 w 254599"/>
                <a:gd name="connsiteY1" fmla="*/ 128957 h 508939"/>
                <a:gd name="connsiteX2" fmla="*/ 227 w 254599"/>
                <a:gd name="connsiteY2" fmla="*/ 203203 h 508939"/>
                <a:gd name="connsiteX3" fmla="*/ 148720 w 254599"/>
                <a:gd name="connsiteY3" fmla="*/ 140680 h 508939"/>
                <a:gd name="connsiteX4" fmla="*/ 27581 w 254599"/>
                <a:gd name="connsiteY4" fmla="*/ 320434 h 508939"/>
                <a:gd name="connsiteX5" fmla="*/ 129181 w 254599"/>
                <a:gd name="connsiteY5" fmla="*/ 254003 h 508939"/>
                <a:gd name="connsiteX6" fmla="*/ 199520 w 254599"/>
                <a:gd name="connsiteY6" fmla="*/ 386865 h 508939"/>
                <a:gd name="connsiteX7" fmla="*/ 254227 w 254599"/>
                <a:gd name="connsiteY7" fmla="*/ 508003 h 508939"/>
                <a:gd name="connsiteX8" fmla="*/ 172166 w 254599"/>
                <a:gd name="connsiteY8" fmla="*/ 320434 h 508939"/>
                <a:gd name="connsiteX9" fmla="*/ 109643 w 254599"/>
                <a:gd name="connsiteY9" fmla="*/ 230557 h 508939"/>
                <a:gd name="connsiteX10" fmla="*/ 113550 w 254599"/>
                <a:gd name="connsiteY10" fmla="*/ 125049 h 508939"/>
                <a:gd name="connsiteX11" fmla="*/ 58843 w 254599"/>
                <a:gd name="connsiteY11" fmla="*/ 3 h 50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4599" h="508939">
                  <a:moveTo>
                    <a:pt x="58843" y="3"/>
                  </a:moveTo>
                  <a:cubicBezTo>
                    <a:pt x="58843" y="654"/>
                    <a:pt x="123319" y="95090"/>
                    <a:pt x="113550" y="128957"/>
                  </a:cubicBezTo>
                  <a:cubicBezTo>
                    <a:pt x="103781" y="162824"/>
                    <a:pt x="-5635" y="201249"/>
                    <a:pt x="227" y="203203"/>
                  </a:cubicBezTo>
                  <a:cubicBezTo>
                    <a:pt x="6089" y="205157"/>
                    <a:pt x="144161" y="121141"/>
                    <a:pt x="148720" y="140680"/>
                  </a:cubicBezTo>
                  <a:cubicBezTo>
                    <a:pt x="153279" y="160219"/>
                    <a:pt x="30838" y="301547"/>
                    <a:pt x="27581" y="320434"/>
                  </a:cubicBezTo>
                  <a:cubicBezTo>
                    <a:pt x="24324" y="339321"/>
                    <a:pt x="100525" y="242931"/>
                    <a:pt x="129181" y="254003"/>
                  </a:cubicBezTo>
                  <a:cubicBezTo>
                    <a:pt x="157837" y="265075"/>
                    <a:pt x="178679" y="344532"/>
                    <a:pt x="199520" y="386865"/>
                  </a:cubicBezTo>
                  <a:cubicBezTo>
                    <a:pt x="220361" y="429198"/>
                    <a:pt x="258786" y="519075"/>
                    <a:pt x="254227" y="508003"/>
                  </a:cubicBezTo>
                  <a:cubicBezTo>
                    <a:pt x="249668" y="496931"/>
                    <a:pt x="196263" y="366675"/>
                    <a:pt x="172166" y="320434"/>
                  </a:cubicBezTo>
                  <a:cubicBezTo>
                    <a:pt x="148069" y="274193"/>
                    <a:pt x="119412" y="263121"/>
                    <a:pt x="109643" y="230557"/>
                  </a:cubicBezTo>
                  <a:cubicBezTo>
                    <a:pt x="99874" y="197993"/>
                    <a:pt x="118760" y="161521"/>
                    <a:pt x="113550" y="125049"/>
                  </a:cubicBezTo>
                  <a:cubicBezTo>
                    <a:pt x="108340" y="88577"/>
                    <a:pt x="58843" y="-648"/>
                    <a:pt x="58843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353A3336-2470-9DBB-2A84-462A8B932D61}"/>
                </a:ext>
              </a:extLst>
            </p:cNvPr>
            <p:cNvSpPr/>
            <p:nvPr/>
          </p:nvSpPr>
          <p:spPr>
            <a:xfrm>
              <a:off x="5991968" y="5408869"/>
              <a:ext cx="507200" cy="498742"/>
            </a:xfrm>
            <a:custGeom>
              <a:avLst/>
              <a:gdLst>
                <a:gd name="connsiteX0" fmla="*/ 2432 w 507200"/>
                <a:gd name="connsiteY0" fmla="*/ 3285 h 498742"/>
                <a:gd name="connsiteX1" fmla="*/ 365847 w 507200"/>
                <a:gd name="connsiteY1" fmla="*/ 257285 h 498742"/>
                <a:gd name="connsiteX2" fmla="*/ 346309 w 507200"/>
                <a:gd name="connsiteY2" fmla="*/ 206485 h 498742"/>
                <a:gd name="connsiteX3" fmla="*/ 502617 w 507200"/>
                <a:gd name="connsiteY3" fmla="*/ 491746 h 498742"/>
                <a:gd name="connsiteX4" fmla="*/ 451817 w 507200"/>
                <a:gd name="connsiteY4" fmla="*/ 397962 h 498742"/>
                <a:gd name="connsiteX5" fmla="*/ 311140 w 507200"/>
                <a:gd name="connsiteY5" fmla="*/ 249469 h 498742"/>
                <a:gd name="connsiteX6" fmla="*/ 236894 w 507200"/>
                <a:gd name="connsiteY6" fmla="*/ 151777 h 498742"/>
                <a:gd name="connsiteX7" fmla="*/ 209540 w 507200"/>
                <a:gd name="connsiteY7" fmla="*/ 116608 h 498742"/>
                <a:gd name="connsiteX8" fmla="*/ 2432 w 507200"/>
                <a:gd name="connsiteY8" fmla="*/ 3285 h 498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200" h="498742">
                  <a:moveTo>
                    <a:pt x="2432" y="3285"/>
                  </a:moveTo>
                  <a:cubicBezTo>
                    <a:pt x="28483" y="26731"/>
                    <a:pt x="308534" y="223418"/>
                    <a:pt x="365847" y="257285"/>
                  </a:cubicBezTo>
                  <a:cubicBezTo>
                    <a:pt x="423160" y="291152"/>
                    <a:pt x="323514" y="167408"/>
                    <a:pt x="346309" y="206485"/>
                  </a:cubicBezTo>
                  <a:cubicBezTo>
                    <a:pt x="369104" y="245562"/>
                    <a:pt x="485032" y="459833"/>
                    <a:pt x="502617" y="491746"/>
                  </a:cubicBezTo>
                  <a:cubicBezTo>
                    <a:pt x="520202" y="523659"/>
                    <a:pt x="483730" y="438342"/>
                    <a:pt x="451817" y="397962"/>
                  </a:cubicBezTo>
                  <a:cubicBezTo>
                    <a:pt x="419904" y="357582"/>
                    <a:pt x="346960" y="290500"/>
                    <a:pt x="311140" y="249469"/>
                  </a:cubicBezTo>
                  <a:cubicBezTo>
                    <a:pt x="275320" y="208438"/>
                    <a:pt x="253827" y="173920"/>
                    <a:pt x="236894" y="151777"/>
                  </a:cubicBezTo>
                  <a:cubicBezTo>
                    <a:pt x="219961" y="129634"/>
                    <a:pt x="251873" y="144613"/>
                    <a:pt x="209540" y="116608"/>
                  </a:cubicBezTo>
                  <a:cubicBezTo>
                    <a:pt x="167207" y="88603"/>
                    <a:pt x="-23619" y="-20161"/>
                    <a:pt x="2432" y="3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C1863626-24A6-8E19-1AA0-E21306CB269E}"/>
                </a:ext>
              </a:extLst>
            </p:cNvPr>
            <p:cNvSpPr/>
            <p:nvPr/>
          </p:nvSpPr>
          <p:spPr>
            <a:xfrm>
              <a:off x="4605638" y="6756367"/>
              <a:ext cx="52368" cy="322116"/>
            </a:xfrm>
            <a:custGeom>
              <a:avLst/>
              <a:gdLst>
                <a:gd name="connsiteX0" fmla="*/ 52331 w 52368"/>
                <a:gd name="connsiteY0" fmla="*/ 33 h 322116"/>
                <a:gd name="connsiteX1" fmla="*/ 17162 w 52368"/>
                <a:gd name="connsiteY1" fmla="*/ 117264 h 322116"/>
                <a:gd name="connsiteX2" fmla="*/ 32793 w 52368"/>
                <a:gd name="connsiteY2" fmla="*/ 207141 h 322116"/>
                <a:gd name="connsiteX3" fmla="*/ 48424 w 52368"/>
                <a:gd name="connsiteY3" fmla="*/ 168064 h 322116"/>
                <a:gd name="connsiteX4" fmla="*/ 24977 w 52368"/>
                <a:gd name="connsiteY4" fmla="*/ 285295 h 322116"/>
                <a:gd name="connsiteX5" fmla="*/ 21070 w 52368"/>
                <a:gd name="connsiteY5" fmla="*/ 320464 h 322116"/>
                <a:gd name="connsiteX6" fmla="*/ 36700 w 52368"/>
                <a:gd name="connsiteY6" fmla="*/ 242310 h 322116"/>
                <a:gd name="connsiteX7" fmla="*/ 1531 w 52368"/>
                <a:gd name="connsiteY7" fmla="*/ 148525 h 322116"/>
                <a:gd name="connsiteX8" fmla="*/ 9347 w 52368"/>
                <a:gd name="connsiteY8" fmla="*/ 128987 h 322116"/>
                <a:gd name="connsiteX9" fmla="*/ 52331 w 52368"/>
                <a:gd name="connsiteY9" fmla="*/ 33 h 32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368" h="322116">
                  <a:moveTo>
                    <a:pt x="52331" y="33"/>
                  </a:moveTo>
                  <a:cubicBezTo>
                    <a:pt x="53633" y="-1921"/>
                    <a:pt x="20418" y="82746"/>
                    <a:pt x="17162" y="117264"/>
                  </a:cubicBezTo>
                  <a:cubicBezTo>
                    <a:pt x="13906" y="151782"/>
                    <a:pt x="27583" y="198674"/>
                    <a:pt x="32793" y="207141"/>
                  </a:cubicBezTo>
                  <a:cubicBezTo>
                    <a:pt x="38003" y="215608"/>
                    <a:pt x="49727" y="155038"/>
                    <a:pt x="48424" y="168064"/>
                  </a:cubicBezTo>
                  <a:cubicBezTo>
                    <a:pt x="47121" y="181090"/>
                    <a:pt x="29536" y="259895"/>
                    <a:pt x="24977" y="285295"/>
                  </a:cubicBezTo>
                  <a:cubicBezTo>
                    <a:pt x="20418" y="310695"/>
                    <a:pt x="19116" y="327628"/>
                    <a:pt x="21070" y="320464"/>
                  </a:cubicBezTo>
                  <a:cubicBezTo>
                    <a:pt x="23024" y="313300"/>
                    <a:pt x="39956" y="270966"/>
                    <a:pt x="36700" y="242310"/>
                  </a:cubicBezTo>
                  <a:cubicBezTo>
                    <a:pt x="33444" y="213654"/>
                    <a:pt x="6090" y="167412"/>
                    <a:pt x="1531" y="148525"/>
                  </a:cubicBezTo>
                  <a:cubicBezTo>
                    <a:pt x="-3028" y="129638"/>
                    <a:pt x="3485" y="151782"/>
                    <a:pt x="9347" y="128987"/>
                  </a:cubicBezTo>
                  <a:cubicBezTo>
                    <a:pt x="15208" y="106192"/>
                    <a:pt x="51029" y="1987"/>
                    <a:pt x="52331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27199850-3D6F-5947-03DC-5534ABA64403}"/>
                </a:ext>
              </a:extLst>
            </p:cNvPr>
            <p:cNvSpPr/>
            <p:nvPr/>
          </p:nvSpPr>
          <p:spPr>
            <a:xfrm>
              <a:off x="4549671" y="7097063"/>
              <a:ext cx="496753" cy="102234"/>
            </a:xfrm>
            <a:custGeom>
              <a:avLst/>
              <a:gdLst>
                <a:gd name="connsiteX0" fmla="*/ 10606 w 496753"/>
                <a:gd name="connsiteY0" fmla="*/ 100906 h 102234"/>
                <a:gd name="connsiteX1" fmla="*/ 479529 w 496753"/>
                <a:gd name="connsiteY1" fmla="*/ 3214 h 102234"/>
                <a:gd name="connsiteX2" fmla="*/ 374021 w 496753"/>
                <a:gd name="connsiteY2" fmla="*/ 26660 h 102234"/>
                <a:gd name="connsiteX3" fmla="*/ 170821 w 496753"/>
                <a:gd name="connsiteY3" fmla="*/ 57922 h 102234"/>
                <a:gd name="connsiteX4" fmla="*/ 10606 w 496753"/>
                <a:gd name="connsiteY4" fmla="*/ 100906 h 10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753" h="102234">
                  <a:moveTo>
                    <a:pt x="10606" y="100906"/>
                  </a:moveTo>
                  <a:cubicBezTo>
                    <a:pt x="62057" y="91788"/>
                    <a:pt x="418960" y="15588"/>
                    <a:pt x="479529" y="3214"/>
                  </a:cubicBezTo>
                  <a:cubicBezTo>
                    <a:pt x="540098" y="-9160"/>
                    <a:pt x="425472" y="17542"/>
                    <a:pt x="374021" y="26660"/>
                  </a:cubicBezTo>
                  <a:cubicBezTo>
                    <a:pt x="322570" y="35778"/>
                    <a:pt x="233344" y="46199"/>
                    <a:pt x="170821" y="57922"/>
                  </a:cubicBezTo>
                  <a:cubicBezTo>
                    <a:pt x="108298" y="69645"/>
                    <a:pt x="-40845" y="110024"/>
                    <a:pt x="10606" y="1009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4AF32BE8-CA87-001A-BE5C-7CCC12B08CF1}"/>
                </a:ext>
              </a:extLst>
            </p:cNvPr>
            <p:cNvSpPr/>
            <p:nvPr/>
          </p:nvSpPr>
          <p:spPr>
            <a:xfrm>
              <a:off x="5248021" y="7092429"/>
              <a:ext cx="288445" cy="301728"/>
            </a:xfrm>
            <a:custGeom>
              <a:avLst/>
              <a:gdLst>
                <a:gd name="connsiteX0" fmla="*/ 10 w 288445"/>
                <a:gd name="connsiteY0" fmla="*/ 33 h 301728"/>
                <a:gd name="connsiteX1" fmla="*/ 140687 w 288445"/>
                <a:gd name="connsiteY1" fmla="*/ 187602 h 301728"/>
                <a:gd name="connsiteX2" fmla="*/ 277456 w 288445"/>
                <a:gd name="connsiteY2" fmla="*/ 297017 h 301728"/>
                <a:gd name="connsiteX3" fmla="*/ 257917 w 288445"/>
                <a:gd name="connsiteY3" fmla="*/ 269663 h 301728"/>
                <a:gd name="connsiteX4" fmla="*/ 82071 w 288445"/>
                <a:gd name="connsiteY4" fmla="*/ 160248 h 301728"/>
                <a:gd name="connsiteX5" fmla="*/ 132871 w 288445"/>
                <a:gd name="connsiteY5" fmla="*/ 171971 h 301728"/>
                <a:gd name="connsiteX6" fmla="*/ 10 w 288445"/>
                <a:gd name="connsiteY6" fmla="*/ 33 h 30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445" h="301728">
                  <a:moveTo>
                    <a:pt x="10" y="33"/>
                  </a:moveTo>
                  <a:cubicBezTo>
                    <a:pt x="1313" y="2638"/>
                    <a:pt x="94446" y="138105"/>
                    <a:pt x="140687" y="187602"/>
                  </a:cubicBezTo>
                  <a:cubicBezTo>
                    <a:pt x="186928" y="237099"/>
                    <a:pt x="257918" y="283340"/>
                    <a:pt x="277456" y="297017"/>
                  </a:cubicBezTo>
                  <a:cubicBezTo>
                    <a:pt x="296994" y="310694"/>
                    <a:pt x="290481" y="292458"/>
                    <a:pt x="257917" y="269663"/>
                  </a:cubicBezTo>
                  <a:cubicBezTo>
                    <a:pt x="225353" y="246868"/>
                    <a:pt x="102912" y="176530"/>
                    <a:pt x="82071" y="160248"/>
                  </a:cubicBezTo>
                  <a:cubicBezTo>
                    <a:pt x="61230" y="143966"/>
                    <a:pt x="144594" y="196068"/>
                    <a:pt x="132871" y="171971"/>
                  </a:cubicBezTo>
                  <a:cubicBezTo>
                    <a:pt x="121148" y="147874"/>
                    <a:pt x="-1293" y="-2572"/>
                    <a:pt x="10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456A809C-2676-2EED-6BEB-A1D6B3CE0842}"/>
                </a:ext>
              </a:extLst>
            </p:cNvPr>
            <p:cNvSpPr/>
            <p:nvPr/>
          </p:nvSpPr>
          <p:spPr>
            <a:xfrm>
              <a:off x="4708751" y="7135141"/>
              <a:ext cx="359675" cy="258335"/>
            </a:xfrm>
            <a:custGeom>
              <a:avLst/>
              <a:gdLst>
                <a:gd name="connsiteX0" fmla="*/ 359526 w 359675"/>
                <a:gd name="connsiteY0" fmla="*/ 305 h 258335"/>
                <a:gd name="connsiteX1" fmla="*/ 203218 w 359675"/>
                <a:gd name="connsiteY1" fmla="*/ 105813 h 258335"/>
                <a:gd name="connsiteX2" fmla="*/ 187587 w 359675"/>
                <a:gd name="connsiteY2" fmla="*/ 187874 h 258335"/>
                <a:gd name="connsiteX3" fmla="*/ 18 w 359675"/>
                <a:gd name="connsiteY3" fmla="*/ 258213 h 258335"/>
                <a:gd name="connsiteX4" fmla="*/ 199311 w 359675"/>
                <a:gd name="connsiteY4" fmla="*/ 203505 h 258335"/>
                <a:gd name="connsiteX5" fmla="*/ 183680 w 359675"/>
                <a:gd name="connsiteY5" fmla="*/ 152705 h 258335"/>
                <a:gd name="connsiteX6" fmla="*/ 171957 w 359675"/>
                <a:gd name="connsiteY6" fmla="*/ 140982 h 258335"/>
                <a:gd name="connsiteX7" fmla="*/ 359526 w 359675"/>
                <a:gd name="connsiteY7" fmla="*/ 305 h 25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9675" h="258335">
                  <a:moveTo>
                    <a:pt x="359526" y="305"/>
                  </a:moveTo>
                  <a:cubicBezTo>
                    <a:pt x="364736" y="-5556"/>
                    <a:pt x="231874" y="74552"/>
                    <a:pt x="203218" y="105813"/>
                  </a:cubicBezTo>
                  <a:cubicBezTo>
                    <a:pt x="174561" y="137075"/>
                    <a:pt x="221454" y="162474"/>
                    <a:pt x="187587" y="187874"/>
                  </a:cubicBezTo>
                  <a:cubicBezTo>
                    <a:pt x="153720" y="213274"/>
                    <a:pt x="-1936" y="255608"/>
                    <a:pt x="18" y="258213"/>
                  </a:cubicBezTo>
                  <a:cubicBezTo>
                    <a:pt x="1972" y="260818"/>
                    <a:pt x="168701" y="221090"/>
                    <a:pt x="199311" y="203505"/>
                  </a:cubicBezTo>
                  <a:cubicBezTo>
                    <a:pt x="229921" y="185920"/>
                    <a:pt x="188239" y="163125"/>
                    <a:pt x="183680" y="152705"/>
                  </a:cubicBezTo>
                  <a:cubicBezTo>
                    <a:pt x="179121" y="142285"/>
                    <a:pt x="143952" y="165731"/>
                    <a:pt x="171957" y="140982"/>
                  </a:cubicBezTo>
                  <a:cubicBezTo>
                    <a:pt x="199962" y="116233"/>
                    <a:pt x="354316" y="6166"/>
                    <a:pt x="359526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325D7EE4-6696-D75C-8027-84BD0BBC331B}"/>
                </a:ext>
              </a:extLst>
            </p:cNvPr>
            <p:cNvSpPr/>
            <p:nvPr/>
          </p:nvSpPr>
          <p:spPr>
            <a:xfrm>
              <a:off x="5658225" y="6977826"/>
              <a:ext cx="129087" cy="404450"/>
            </a:xfrm>
            <a:custGeom>
              <a:avLst/>
              <a:gdLst>
                <a:gd name="connsiteX0" fmla="*/ 113 w 129087"/>
                <a:gd name="connsiteY0" fmla="*/ 1312 h 404450"/>
                <a:gd name="connsiteX1" fmla="*/ 93898 w 129087"/>
                <a:gd name="connsiteY1" fmla="*/ 52112 h 404450"/>
                <a:gd name="connsiteX2" fmla="*/ 62637 w 129087"/>
                <a:gd name="connsiteY2" fmla="*/ 165436 h 404450"/>
                <a:gd name="connsiteX3" fmla="*/ 129067 w 129087"/>
                <a:gd name="connsiteY3" fmla="*/ 173251 h 404450"/>
                <a:gd name="connsiteX4" fmla="*/ 54821 w 129087"/>
                <a:gd name="connsiteY4" fmla="*/ 278759 h 404450"/>
                <a:gd name="connsiteX5" fmla="*/ 47006 w 129087"/>
                <a:gd name="connsiteY5" fmla="*/ 403805 h 404450"/>
                <a:gd name="connsiteX6" fmla="*/ 58729 w 129087"/>
                <a:gd name="connsiteY6" fmla="*/ 321743 h 404450"/>
                <a:gd name="connsiteX7" fmla="*/ 117344 w 129087"/>
                <a:gd name="connsiteY7" fmla="*/ 192789 h 404450"/>
                <a:gd name="connsiteX8" fmla="*/ 86083 w 129087"/>
                <a:gd name="connsiteY8" fmla="*/ 153712 h 404450"/>
                <a:gd name="connsiteX9" fmla="*/ 74360 w 129087"/>
                <a:gd name="connsiteY9" fmla="*/ 79466 h 404450"/>
                <a:gd name="connsiteX10" fmla="*/ 74360 w 129087"/>
                <a:gd name="connsiteY10" fmla="*/ 20851 h 404450"/>
                <a:gd name="connsiteX11" fmla="*/ 113 w 129087"/>
                <a:gd name="connsiteY11" fmla="*/ 1312 h 40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9087" h="404450">
                  <a:moveTo>
                    <a:pt x="113" y="1312"/>
                  </a:moveTo>
                  <a:cubicBezTo>
                    <a:pt x="3369" y="6522"/>
                    <a:pt x="83477" y="24758"/>
                    <a:pt x="93898" y="52112"/>
                  </a:cubicBezTo>
                  <a:cubicBezTo>
                    <a:pt x="104319" y="79466"/>
                    <a:pt x="56776" y="145246"/>
                    <a:pt x="62637" y="165436"/>
                  </a:cubicBezTo>
                  <a:cubicBezTo>
                    <a:pt x="68498" y="185626"/>
                    <a:pt x="130370" y="154364"/>
                    <a:pt x="129067" y="173251"/>
                  </a:cubicBezTo>
                  <a:cubicBezTo>
                    <a:pt x="127764" y="192138"/>
                    <a:pt x="68498" y="240333"/>
                    <a:pt x="54821" y="278759"/>
                  </a:cubicBezTo>
                  <a:cubicBezTo>
                    <a:pt x="41144" y="317185"/>
                    <a:pt x="46355" y="396641"/>
                    <a:pt x="47006" y="403805"/>
                  </a:cubicBezTo>
                  <a:cubicBezTo>
                    <a:pt x="47657" y="410969"/>
                    <a:pt x="47006" y="356912"/>
                    <a:pt x="58729" y="321743"/>
                  </a:cubicBezTo>
                  <a:cubicBezTo>
                    <a:pt x="70452" y="286574"/>
                    <a:pt x="112785" y="220794"/>
                    <a:pt x="117344" y="192789"/>
                  </a:cubicBezTo>
                  <a:cubicBezTo>
                    <a:pt x="121903" y="164784"/>
                    <a:pt x="93247" y="172599"/>
                    <a:pt x="86083" y="153712"/>
                  </a:cubicBezTo>
                  <a:cubicBezTo>
                    <a:pt x="78919" y="134825"/>
                    <a:pt x="76314" y="101609"/>
                    <a:pt x="74360" y="79466"/>
                  </a:cubicBezTo>
                  <a:cubicBezTo>
                    <a:pt x="72406" y="57323"/>
                    <a:pt x="84129" y="34528"/>
                    <a:pt x="74360" y="20851"/>
                  </a:cubicBezTo>
                  <a:cubicBezTo>
                    <a:pt x="64591" y="7174"/>
                    <a:pt x="-3143" y="-3898"/>
                    <a:pt x="113" y="131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3A893350-C9C2-55EB-7061-2294981B5699}"/>
                </a:ext>
              </a:extLst>
            </p:cNvPr>
            <p:cNvSpPr/>
            <p:nvPr/>
          </p:nvSpPr>
          <p:spPr>
            <a:xfrm>
              <a:off x="4204648" y="7104182"/>
              <a:ext cx="382999" cy="422039"/>
            </a:xfrm>
            <a:custGeom>
              <a:avLst/>
              <a:gdLst>
                <a:gd name="connsiteX0" fmla="*/ 382983 w 382999"/>
                <a:gd name="connsiteY0" fmla="*/ 3 h 422039"/>
                <a:gd name="connsiteX1" fmla="*/ 168060 w 382999"/>
                <a:gd name="connsiteY1" fmla="*/ 101603 h 422039"/>
                <a:gd name="connsiteX2" fmla="*/ 128983 w 382999"/>
                <a:gd name="connsiteY2" fmla="*/ 164126 h 422039"/>
                <a:gd name="connsiteX3" fmla="*/ 191506 w 382999"/>
                <a:gd name="connsiteY3" fmla="*/ 171941 h 422039"/>
                <a:gd name="connsiteX4" fmla="*/ 29 w 382999"/>
                <a:gd name="connsiteY4" fmla="*/ 422033 h 422039"/>
                <a:gd name="connsiteX5" fmla="*/ 207137 w 382999"/>
                <a:gd name="connsiteY5" fmla="*/ 164126 h 422039"/>
                <a:gd name="connsiteX6" fmla="*/ 121167 w 382999"/>
                <a:gd name="connsiteY6" fmla="*/ 171941 h 422039"/>
                <a:gd name="connsiteX7" fmla="*/ 211044 w 382999"/>
                <a:gd name="connsiteY7" fmla="*/ 66433 h 422039"/>
                <a:gd name="connsiteX8" fmla="*/ 156337 w 382999"/>
                <a:gd name="connsiteY8" fmla="*/ 97695 h 422039"/>
                <a:gd name="connsiteX9" fmla="*/ 382983 w 382999"/>
                <a:gd name="connsiteY9" fmla="*/ 3 h 42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999" h="422039">
                  <a:moveTo>
                    <a:pt x="382983" y="3"/>
                  </a:moveTo>
                  <a:cubicBezTo>
                    <a:pt x="384937" y="654"/>
                    <a:pt x="210393" y="74249"/>
                    <a:pt x="168060" y="101603"/>
                  </a:cubicBezTo>
                  <a:cubicBezTo>
                    <a:pt x="125727" y="128957"/>
                    <a:pt x="125075" y="152403"/>
                    <a:pt x="128983" y="164126"/>
                  </a:cubicBezTo>
                  <a:cubicBezTo>
                    <a:pt x="132891" y="175849"/>
                    <a:pt x="212998" y="128957"/>
                    <a:pt x="191506" y="171941"/>
                  </a:cubicBezTo>
                  <a:cubicBezTo>
                    <a:pt x="170014" y="214926"/>
                    <a:pt x="-2576" y="423335"/>
                    <a:pt x="29" y="422033"/>
                  </a:cubicBezTo>
                  <a:cubicBezTo>
                    <a:pt x="2634" y="420731"/>
                    <a:pt x="186947" y="205808"/>
                    <a:pt x="207137" y="164126"/>
                  </a:cubicBezTo>
                  <a:cubicBezTo>
                    <a:pt x="227327" y="122444"/>
                    <a:pt x="120516" y="188223"/>
                    <a:pt x="121167" y="171941"/>
                  </a:cubicBezTo>
                  <a:cubicBezTo>
                    <a:pt x="121818" y="155659"/>
                    <a:pt x="205182" y="78807"/>
                    <a:pt x="211044" y="66433"/>
                  </a:cubicBezTo>
                  <a:cubicBezTo>
                    <a:pt x="216906" y="54059"/>
                    <a:pt x="121168" y="104859"/>
                    <a:pt x="156337" y="97695"/>
                  </a:cubicBezTo>
                  <a:cubicBezTo>
                    <a:pt x="191506" y="90531"/>
                    <a:pt x="381029" y="-648"/>
                    <a:pt x="382983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DB7BE7DD-023A-5498-36FC-2D02C38D9712}"/>
                </a:ext>
              </a:extLst>
            </p:cNvPr>
            <p:cNvSpPr/>
            <p:nvPr/>
          </p:nvSpPr>
          <p:spPr>
            <a:xfrm>
              <a:off x="4745885" y="8302221"/>
              <a:ext cx="882619" cy="418266"/>
            </a:xfrm>
            <a:custGeom>
              <a:avLst/>
              <a:gdLst>
                <a:gd name="connsiteX0" fmla="*/ 85888 w 882619"/>
                <a:gd name="connsiteY0" fmla="*/ 115 h 418266"/>
                <a:gd name="connsiteX1" fmla="*/ 428788 w 882619"/>
                <a:gd name="connsiteY1" fmla="*/ 176761 h 418266"/>
                <a:gd name="connsiteX2" fmla="*/ 704147 w 882619"/>
                <a:gd name="connsiteY2" fmla="*/ 270279 h 418266"/>
                <a:gd name="connsiteX3" fmla="*/ 324879 w 882619"/>
                <a:gd name="connsiteY3" fmla="*/ 332624 h 418266"/>
                <a:gd name="connsiteX4" fmla="*/ 631410 w 882619"/>
                <a:gd name="connsiteY4" fmla="*/ 358602 h 418266"/>
                <a:gd name="connsiteX5" fmla="*/ 179406 w 882619"/>
                <a:gd name="connsiteY5" fmla="*/ 337820 h 418266"/>
                <a:gd name="connsiteX6" fmla="*/ 18347 w 882619"/>
                <a:gd name="connsiteY6" fmla="*/ 337820 h 418266"/>
                <a:gd name="connsiteX7" fmla="*/ 574260 w 882619"/>
                <a:gd name="connsiteY7" fmla="*/ 410556 h 418266"/>
                <a:gd name="connsiteX8" fmla="*/ 646997 w 882619"/>
                <a:gd name="connsiteY8" fmla="*/ 415752 h 418266"/>
                <a:gd name="connsiteX9" fmla="*/ 797665 w 882619"/>
                <a:gd name="connsiteY9" fmla="*/ 415752 h 418266"/>
                <a:gd name="connsiteX10" fmla="*/ 854815 w 882619"/>
                <a:gd name="connsiteY10" fmla="*/ 384579 h 418266"/>
                <a:gd name="connsiteX11" fmla="*/ 345660 w 882619"/>
                <a:gd name="connsiteY11" fmla="*/ 363797 h 418266"/>
                <a:gd name="connsiteX12" fmla="*/ 610629 w 882619"/>
                <a:gd name="connsiteY12" fmla="*/ 265084 h 418266"/>
                <a:gd name="connsiteX13" fmla="*/ 402810 w 882619"/>
                <a:gd name="connsiteY13" fmla="*/ 223520 h 418266"/>
                <a:gd name="connsiteX14" fmla="*/ 246947 w 882619"/>
                <a:gd name="connsiteY14" fmla="*/ 239106 h 418266"/>
                <a:gd name="connsiteX15" fmla="*/ 704147 w 882619"/>
                <a:gd name="connsiteY15" fmla="*/ 228715 h 418266"/>
                <a:gd name="connsiteX16" fmla="*/ 397615 w 882619"/>
                <a:gd name="connsiteY16" fmla="*/ 150784 h 418266"/>
                <a:gd name="connsiteX17" fmla="*/ 85888 w 882619"/>
                <a:gd name="connsiteY17" fmla="*/ 115 h 41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82619" h="418266">
                  <a:moveTo>
                    <a:pt x="85888" y="115"/>
                  </a:moveTo>
                  <a:cubicBezTo>
                    <a:pt x="91083" y="4444"/>
                    <a:pt x="325745" y="131734"/>
                    <a:pt x="428788" y="176761"/>
                  </a:cubicBezTo>
                  <a:cubicBezTo>
                    <a:pt x="531831" y="221788"/>
                    <a:pt x="721465" y="244302"/>
                    <a:pt x="704147" y="270279"/>
                  </a:cubicBezTo>
                  <a:cubicBezTo>
                    <a:pt x="686829" y="296256"/>
                    <a:pt x="337002" y="317904"/>
                    <a:pt x="324879" y="332624"/>
                  </a:cubicBezTo>
                  <a:cubicBezTo>
                    <a:pt x="312756" y="347345"/>
                    <a:pt x="655655" y="357736"/>
                    <a:pt x="631410" y="358602"/>
                  </a:cubicBezTo>
                  <a:cubicBezTo>
                    <a:pt x="607165" y="359468"/>
                    <a:pt x="281583" y="341284"/>
                    <a:pt x="179406" y="337820"/>
                  </a:cubicBezTo>
                  <a:cubicBezTo>
                    <a:pt x="77229" y="334356"/>
                    <a:pt x="-47462" y="325697"/>
                    <a:pt x="18347" y="337820"/>
                  </a:cubicBezTo>
                  <a:cubicBezTo>
                    <a:pt x="84156" y="349943"/>
                    <a:pt x="469485" y="397567"/>
                    <a:pt x="574260" y="410556"/>
                  </a:cubicBezTo>
                  <a:cubicBezTo>
                    <a:pt x="679035" y="423545"/>
                    <a:pt x="609763" y="414886"/>
                    <a:pt x="646997" y="415752"/>
                  </a:cubicBezTo>
                  <a:cubicBezTo>
                    <a:pt x="684231" y="416618"/>
                    <a:pt x="763029" y="420948"/>
                    <a:pt x="797665" y="415752"/>
                  </a:cubicBezTo>
                  <a:cubicBezTo>
                    <a:pt x="832301" y="410557"/>
                    <a:pt x="930149" y="393238"/>
                    <a:pt x="854815" y="384579"/>
                  </a:cubicBezTo>
                  <a:cubicBezTo>
                    <a:pt x="779481" y="375920"/>
                    <a:pt x="386358" y="383713"/>
                    <a:pt x="345660" y="363797"/>
                  </a:cubicBezTo>
                  <a:cubicBezTo>
                    <a:pt x="304962" y="343881"/>
                    <a:pt x="601104" y="288463"/>
                    <a:pt x="610629" y="265084"/>
                  </a:cubicBezTo>
                  <a:cubicBezTo>
                    <a:pt x="620154" y="241705"/>
                    <a:pt x="463424" y="227850"/>
                    <a:pt x="402810" y="223520"/>
                  </a:cubicBezTo>
                  <a:cubicBezTo>
                    <a:pt x="342196" y="219190"/>
                    <a:pt x="246947" y="239106"/>
                    <a:pt x="246947" y="239106"/>
                  </a:cubicBezTo>
                  <a:cubicBezTo>
                    <a:pt x="297170" y="239972"/>
                    <a:pt x="679036" y="243435"/>
                    <a:pt x="704147" y="228715"/>
                  </a:cubicBezTo>
                  <a:cubicBezTo>
                    <a:pt x="729258" y="213995"/>
                    <a:pt x="498060" y="187152"/>
                    <a:pt x="397615" y="150784"/>
                  </a:cubicBezTo>
                  <a:cubicBezTo>
                    <a:pt x="297170" y="114416"/>
                    <a:pt x="80693" y="-4214"/>
                    <a:pt x="85888" y="11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E89CA7BD-4B22-9989-46E3-F8D2388A16B5}"/>
                </a:ext>
              </a:extLst>
            </p:cNvPr>
            <p:cNvSpPr/>
            <p:nvPr/>
          </p:nvSpPr>
          <p:spPr>
            <a:xfrm>
              <a:off x="4700468" y="6968280"/>
              <a:ext cx="414718" cy="112215"/>
            </a:xfrm>
            <a:custGeom>
              <a:avLst/>
              <a:gdLst>
                <a:gd name="connsiteX0" fmla="*/ 1707 w 414718"/>
                <a:gd name="connsiteY0" fmla="*/ 51645 h 112215"/>
                <a:gd name="connsiteX1" fmla="*/ 322382 w 414718"/>
                <a:gd name="connsiteY1" fmla="*/ 845 h 112215"/>
                <a:gd name="connsiteX2" fmla="*/ 392232 w 414718"/>
                <a:gd name="connsiteY2" fmla="*/ 19895 h 112215"/>
                <a:gd name="connsiteX3" fmla="*/ 414457 w 414718"/>
                <a:gd name="connsiteY3" fmla="*/ 19895 h 112215"/>
                <a:gd name="connsiteX4" fmla="*/ 401757 w 414718"/>
                <a:gd name="connsiteY4" fmla="*/ 61170 h 112215"/>
                <a:gd name="connsiteX5" fmla="*/ 363657 w 414718"/>
                <a:gd name="connsiteY5" fmla="*/ 111970 h 112215"/>
                <a:gd name="connsiteX6" fmla="*/ 401757 w 414718"/>
                <a:gd name="connsiteY6" fmla="*/ 38945 h 112215"/>
                <a:gd name="connsiteX7" fmla="*/ 360482 w 414718"/>
                <a:gd name="connsiteY7" fmla="*/ 4020 h 112215"/>
                <a:gd name="connsiteX8" fmla="*/ 201732 w 414718"/>
                <a:gd name="connsiteY8" fmla="*/ 13545 h 112215"/>
                <a:gd name="connsiteX9" fmla="*/ 1707 w 414718"/>
                <a:gd name="connsiteY9" fmla="*/ 51645 h 11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4718" h="112215">
                  <a:moveTo>
                    <a:pt x="1707" y="51645"/>
                  </a:moveTo>
                  <a:cubicBezTo>
                    <a:pt x="21815" y="49528"/>
                    <a:pt x="257295" y="6137"/>
                    <a:pt x="322382" y="845"/>
                  </a:cubicBezTo>
                  <a:cubicBezTo>
                    <a:pt x="387469" y="-4447"/>
                    <a:pt x="376886" y="16720"/>
                    <a:pt x="392232" y="19895"/>
                  </a:cubicBezTo>
                  <a:cubicBezTo>
                    <a:pt x="407578" y="23070"/>
                    <a:pt x="412870" y="13016"/>
                    <a:pt x="414457" y="19895"/>
                  </a:cubicBezTo>
                  <a:cubicBezTo>
                    <a:pt x="416044" y="26774"/>
                    <a:pt x="410224" y="45824"/>
                    <a:pt x="401757" y="61170"/>
                  </a:cubicBezTo>
                  <a:cubicBezTo>
                    <a:pt x="393290" y="76516"/>
                    <a:pt x="363657" y="115674"/>
                    <a:pt x="363657" y="111970"/>
                  </a:cubicBezTo>
                  <a:cubicBezTo>
                    <a:pt x="363657" y="108266"/>
                    <a:pt x="402286" y="56937"/>
                    <a:pt x="401757" y="38945"/>
                  </a:cubicBezTo>
                  <a:cubicBezTo>
                    <a:pt x="401228" y="20953"/>
                    <a:pt x="393820" y="8253"/>
                    <a:pt x="360482" y="4020"/>
                  </a:cubicBezTo>
                  <a:cubicBezTo>
                    <a:pt x="327144" y="-213"/>
                    <a:pt x="258882" y="6666"/>
                    <a:pt x="201732" y="13545"/>
                  </a:cubicBezTo>
                  <a:cubicBezTo>
                    <a:pt x="144582" y="20424"/>
                    <a:pt x="-18401" y="53762"/>
                    <a:pt x="1707" y="51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9EC89CD1-5463-475D-3B39-B59AC7C987A6}"/>
                </a:ext>
              </a:extLst>
            </p:cNvPr>
            <p:cNvSpPr/>
            <p:nvPr/>
          </p:nvSpPr>
          <p:spPr>
            <a:xfrm>
              <a:off x="5003584" y="6829321"/>
              <a:ext cx="286069" cy="228808"/>
            </a:xfrm>
            <a:custGeom>
              <a:avLst/>
              <a:gdLst>
                <a:gd name="connsiteX0" fmla="*/ 216 w 286069"/>
                <a:gd name="connsiteY0" fmla="*/ 104 h 228808"/>
                <a:gd name="connsiteX1" fmla="*/ 101816 w 286069"/>
                <a:gd name="connsiteY1" fmla="*/ 85829 h 228808"/>
                <a:gd name="connsiteX2" fmla="*/ 187541 w 286069"/>
                <a:gd name="connsiteY2" fmla="*/ 114404 h 228808"/>
                <a:gd name="connsiteX3" fmla="*/ 285966 w 286069"/>
                <a:gd name="connsiteY3" fmla="*/ 108054 h 228808"/>
                <a:gd name="connsiteX4" fmla="*/ 168491 w 286069"/>
                <a:gd name="connsiteY4" fmla="*/ 149329 h 228808"/>
                <a:gd name="connsiteX5" fmla="*/ 187541 w 286069"/>
                <a:gd name="connsiteY5" fmla="*/ 228704 h 228808"/>
                <a:gd name="connsiteX6" fmla="*/ 158966 w 286069"/>
                <a:gd name="connsiteY6" fmla="*/ 165204 h 228808"/>
                <a:gd name="connsiteX7" fmla="*/ 247866 w 286069"/>
                <a:gd name="connsiteY7" fmla="*/ 120754 h 228808"/>
                <a:gd name="connsiteX8" fmla="*/ 197066 w 286069"/>
                <a:gd name="connsiteY8" fmla="*/ 117579 h 228808"/>
                <a:gd name="connsiteX9" fmla="*/ 212941 w 286069"/>
                <a:gd name="connsiteY9" fmla="*/ 111229 h 228808"/>
                <a:gd name="connsiteX10" fmla="*/ 130391 w 286069"/>
                <a:gd name="connsiteY10" fmla="*/ 104879 h 228808"/>
                <a:gd name="connsiteX11" fmla="*/ 216 w 286069"/>
                <a:gd name="connsiteY11" fmla="*/ 104 h 2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6069" h="228808">
                  <a:moveTo>
                    <a:pt x="216" y="104"/>
                  </a:moveTo>
                  <a:cubicBezTo>
                    <a:pt x="-4546" y="-3071"/>
                    <a:pt x="70595" y="66779"/>
                    <a:pt x="101816" y="85829"/>
                  </a:cubicBezTo>
                  <a:cubicBezTo>
                    <a:pt x="133037" y="104879"/>
                    <a:pt x="156849" y="110700"/>
                    <a:pt x="187541" y="114404"/>
                  </a:cubicBezTo>
                  <a:cubicBezTo>
                    <a:pt x="218233" y="118108"/>
                    <a:pt x="289141" y="102233"/>
                    <a:pt x="285966" y="108054"/>
                  </a:cubicBezTo>
                  <a:cubicBezTo>
                    <a:pt x="282791" y="113875"/>
                    <a:pt x="184895" y="129221"/>
                    <a:pt x="168491" y="149329"/>
                  </a:cubicBezTo>
                  <a:cubicBezTo>
                    <a:pt x="152087" y="169437"/>
                    <a:pt x="189129" y="226058"/>
                    <a:pt x="187541" y="228704"/>
                  </a:cubicBezTo>
                  <a:cubicBezTo>
                    <a:pt x="185954" y="231350"/>
                    <a:pt x="148912" y="183196"/>
                    <a:pt x="158966" y="165204"/>
                  </a:cubicBezTo>
                  <a:cubicBezTo>
                    <a:pt x="169020" y="147212"/>
                    <a:pt x="241516" y="128691"/>
                    <a:pt x="247866" y="120754"/>
                  </a:cubicBezTo>
                  <a:cubicBezTo>
                    <a:pt x="254216" y="112817"/>
                    <a:pt x="202887" y="119167"/>
                    <a:pt x="197066" y="117579"/>
                  </a:cubicBezTo>
                  <a:cubicBezTo>
                    <a:pt x="191245" y="115992"/>
                    <a:pt x="224053" y="113346"/>
                    <a:pt x="212941" y="111229"/>
                  </a:cubicBezTo>
                  <a:cubicBezTo>
                    <a:pt x="201829" y="109112"/>
                    <a:pt x="161612" y="119696"/>
                    <a:pt x="130391" y="104879"/>
                  </a:cubicBezTo>
                  <a:cubicBezTo>
                    <a:pt x="99170" y="90062"/>
                    <a:pt x="4978" y="3279"/>
                    <a:pt x="216" y="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49D3DED2-47A6-2287-A00E-D06DA6C998D3}"/>
                </a:ext>
              </a:extLst>
            </p:cNvPr>
            <p:cNvSpPr/>
            <p:nvPr/>
          </p:nvSpPr>
          <p:spPr>
            <a:xfrm>
              <a:off x="5301788" y="6737350"/>
              <a:ext cx="264016" cy="235018"/>
            </a:xfrm>
            <a:custGeom>
              <a:avLst/>
              <a:gdLst>
                <a:gd name="connsiteX0" fmla="*/ 263987 w 264016"/>
                <a:gd name="connsiteY0" fmla="*/ 0 h 235018"/>
                <a:gd name="connsiteX1" fmla="*/ 213187 w 264016"/>
                <a:gd name="connsiteY1" fmla="*/ 161925 h 235018"/>
                <a:gd name="connsiteX2" fmla="*/ 121112 w 264016"/>
                <a:gd name="connsiteY2" fmla="*/ 212725 h 235018"/>
                <a:gd name="connsiteX3" fmla="*/ 222712 w 264016"/>
                <a:gd name="connsiteY3" fmla="*/ 206375 h 235018"/>
                <a:gd name="connsiteX4" fmla="*/ 462 w 264016"/>
                <a:gd name="connsiteY4" fmla="*/ 234950 h 235018"/>
                <a:gd name="connsiteX5" fmla="*/ 165562 w 264016"/>
                <a:gd name="connsiteY5" fmla="*/ 196850 h 235018"/>
                <a:gd name="connsiteX6" fmla="*/ 206837 w 264016"/>
                <a:gd name="connsiteY6" fmla="*/ 161925 h 235018"/>
                <a:gd name="connsiteX7" fmla="*/ 263987 w 264016"/>
                <a:gd name="connsiteY7" fmla="*/ 0 h 23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016" h="235018">
                  <a:moveTo>
                    <a:pt x="263987" y="0"/>
                  </a:moveTo>
                  <a:cubicBezTo>
                    <a:pt x="265045" y="0"/>
                    <a:pt x="236999" y="126471"/>
                    <a:pt x="213187" y="161925"/>
                  </a:cubicBezTo>
                  <a:cubicBezTo>
                    <a:pt x="189374" y="197379"/>
                    <a:pt x="119525" y="205317"/>
                    <a:pt x="121112" y="212725"/>
                  </a:cubicBezTo>
                  <a:cubicBezTo>
                    <a:pt x="122699" y="220133"/>
                    <a:pt x="242820" y="202671"/>
                    <a:pt x="222712" y="206375"/>
                  </a:cubicBezTo>
                  <a:cubicBezTo>
                    <a:pt x="202604" y="210079"/>
                    <a:pt x="9987" y="236538"/>
                    <a:pt x="462" y="234950"/>
                  </a:cubicBezTo>
                  <a:cubicBezTo>
                    <a:pt x="-9063" y="233363"/>
                    <a:pt x="131166" y="209021"/>
                    <a:pt x="165562" y="196850"/>
                  </a:cubicBezTo>
                  <a:cubicBezTo>
                    <a:pt x="199958" y="184679"/>
                    <a:pt x="187258" y="189442"/>
                    <a:pt x="206837" y="161925"/>
                  </a:cubicBezTo>
                  <a:cubicBezTo>
                    <a:pt x="226416" y="134408"/>
                    <a:pt x="262929" y="0"/>
                    <a:pt x="26398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8D669132-6E60-3A35-E23A-9F6FF28AC71F}"/>
                </a:ext>
              </a:extLst>
            </p:cNvPr>
            <p:cNvSpPr/>
            <p:nvPr/>
          </p:nvSpPr>
          <p:spPr>
            <a:xfrm>
              <a:off x="5191111" y="7118328"/>
              <a:ext cx="81743" cy="295497"/>
            </a:xfrm>
            <a:custGeom>
              <a:avLst/>
              <a:gdLst>
                <a:gd name="connsiteX0" fmla="*/ 38114 w 81743"/>
                <a:gd name="connsiteY0" fmla="*/ 22 h 295497"/>
                <a:gd name="connsiteX1" fmla="*/ 63514 w 81743"/>
                <a:gd name="connsiteY1" fmla="*/ 190522 h 295497"/>
                <a:gd name="connsiteX2" fmla="*/ 14 w 81743"/>
                <a:gd name="connsiteY2" fmla="*/ 295297 h 295497"/>
                <a:gd name="connsiteX3" fmla="*/ 69864 w 81743"/>
                <a:gd name="connsiteY3" fmla="*/ 215922 h 295497"/>
                <a:gd name="connsiteX4" fmla="*/ 79389 w 81743"/>
                <a:gd name="connsiteY4" fmla="*/ 177822 h 295497"/>
                <a:gd name="connsiteX5" fmla="*/ 38114 w 81743"/>
                <a:gd name="connsiteY5" fmla="*/ 22 h 29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743" h="295497">
                  <a:moveTo>
                    <a:pt x="38114" y="22"/>
                  </a:moveTo>
                  <a:cubicBezTo>
                    <a:pt x="35468" y="2139"/>
                    <a:pt x="69864" y="141309"/>
                    <a:pt x="63514" y="190522"/>
                  </a:cubicBezTo>
                  <a:cubicBezTo>
                    <a:pt x="57164" y="239735"/>
                    <a:pt x="-1044" y="291064"/>
                    <a:pt x="14" y="295297"/>
                  </a:cubicBezTo>
                  <a:cubicBezTo>
                    <a:pt x="1072" y="299530"/>
                    <a:pt x="56635" y="235501"/>
                    <a:pt x="69864" y="215922"/>
                  </a:cubicBezTo>
                  <a:cubicBezTo>
                    <a:pt x="83093" y="196343"/>
                    <a:pt x="83622" y="211160"/>
                    <a:pt x="79389" y="177822"/>
                  </a:cubicBezTo>
                  <a:cubicBezTo>
                    <a:pt x="75156" y="144484"/>
                    <a:pt x="40760" y="-2095"/>
                    <a:pt x="38114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9AC102B0-73A3-8A10-373A-7EE0AA62D188}"/>
                </a:ext>
              </a:extLst>
            </p:cNvPr>
            <p:cNvSpPr/>
            <p:nvPr/>
          </p:nvSpPr>
          <p:spPr>
            <a:xfrm>
              <a:off x="4467225" y="7353175"/>
              <a:ext cx="715729" cy="260475"/>
            </a:xfrm>
            <a:custGeom>
              <a:avLst/>
              <a:gdLst>
                <a:gd name="connsiteX0" fmla="*/ 0 w 715729"/>
                <a:gd name="connsiteY0" fmla="*/ 260475 h 260475"/>
                <a:gd name="connsiteX1" fmla="*/ 450850 w 715729"/>
                <a:gd name="connsiteY1" fmla="*/ 35050 h 260475"/>
                <a:gd name="connsiteX2" fmla="*/ 409575 w 715729"/>
                <a:gd name="connsiteY2" fmla="*/ 38225 h 260475"/>
                <a:gd name="connsiteX3" fmla="*/ 536575 w 715729"/>
                <a:gd name="connsiteY3" fmla="*/ 125 h 260475"/>
                <a:gd name="connsiteX4" fmla="*/ 714375 w 715729"/>
                <a:gd name="connsiteY4" fmla="*/ 25525 h 260475"/>
                <a:gd name="connsiteX5" fmla="*/ 612775 w 715729"/>
                <a:gd name="connsiteY5" fmla="*/ 12825 h 260475"/>
                <a:gd name="connsiteX6" fmla="*/ 508000 w 715729"/>
                <a:gd name="connsiteY6" fmla="*/ 3300 h 260475"/>
                <a:gd name="connsiteX7" fmla="*/ 409575 w 715729"/>
                <a:gd name="connsiteY7" fmla="*/ 38225 h 260475"/>
                <a:gd name="connsiteX8" fmla="*/ 365125 w 715729"/>
                <a:gd name="connsiteY8" fmla="*/ 63625 h 260475"/>
                <a:gd name="connsiteX9" fmla="*/ 0 w 715729"/>
                <a:gd name="connsiteY9" fmla="*/ 260475 h 26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5729" h="260475">
                  <a:moveTo>
                    <a:pt x="0" y="260475"/>
                  </a:moveTo>
                  <a:lnTo>
                    <a:pt x="450850" y="35050"/>
                  </a:lnTo>
                  <a:cubicBezTo>
                    <a:pt x="519113" y="-1992"/>
                    <a:pt x="395288" y="44046"/>
                    <a:pt x="409575" y="38225"/>
                  </a:cubicBezTo>
                  <a:cubicBezTo>
                    <a:pt x="423862" y="32404"/>
                    <a:pt x="485775" y="2242"/>
                    <a:pt x="536575" y="125"/>
                  </a:cubicBezTo>
                  <a:cubicBezTo>
                    <a:pt x="587375" y="-1992"/>
                    <a:pt x="701675" y="23408"/>
                    <a:pt x="714375" y="25525"/>
                  </a:cubicBezTo>
                  <a:cubicBezTo>
                    <a:pt x="727075" y="27642"/>
                    <a:pt x="647171" y="16529"/>
                    <a:pt x="612775" y="12825"/>
                  </a:cubicBezTo>
                  <a:cubicBezTo>
                    <a:pt x="578379" y="9121"/>
                    <a:pt x="541867" y="-933"/>
                    <a:pt x="508000" y="3300"/>
                  </a:cubicBezTo>
                  <a:cubicBezTo>
                    <a:pt x="474133" y="7533"/>
                    <a:pt x="433387" y="28171"/>
                    <a:pt x="409575" y="38225"/>
                  </a:cubicBezTo>
                  <a:cubicBezTo>
                    <a:pt x="385763" y="48279"/>
                    <a:pt x="365125" y="63625"/>
                    <a:pt x="365125" y="63625"/>
                  </a:cubicBezTo>
                  <a:lnTo>
                    <a:pt x="0" y="2604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43CB141A-B0F8-F854-9C7C-5B7C736C17FA}"/>
                </a:ext>
              </a:extLst>
            </p:cNvPr>
            <p:cNvSpPr/>
            <p:nvPr/>
          </p:nvSpPr>
          <p:spPr>
            <a:xfrm>
              <a:off x="5564197" y="7399951"/>
              <a:ext cx="398820" cy="567590"/>
            </a:xfrm>
            <a:custGeom>
              <a:avLst/>
              <a:gdLst>
                <a:gd name="connsiteX0" fmla="*/ 4753 w 398820"/>
                <a:gd name="connsiteY0" fmla="*/ 4149 h 567590"/>
                <a:gd name="connsiteX1" fmla="*/ 173028 w 398820"/>
                <a:gd name="connsiteY1" fmla="*/ 185124 h 567590"/>
                <a:gd name="connsiteX2" fmla="*/ 265103 w 398820"/>
                <a:gd name="connsiteY2" fmla="*/ 239099 h 567590"/>
                <a:gd name="connsiteX3" fmla="*/ 265103 w 398820"/>
                <a:gd name="connsiteY3" fmla="*/ 169249 h 567590"/>
                <a:gd name="connsiteX4" fmla="*/ 350828 w 398820"/>
                <a:gd name="connsiteY4" fmla="*/ 321649 h 567590"/>
                <a:gd name="connsiteX5" fmla="*/ 398453 w 398820"/>
                <a:gd name="connsiteY5" fmla="*/ 467699 h 567590"/>
                <a:gd name="connsiteX6" fmla="*/ 373053 w 398820"/>
                <a:gd name="connsiteY6" fmla="*/ 401024 h 567590"/>
                <a:gd name="connsiteX7" fmla="*/ 376228 w 398820"/>
                <a:gd name="connsiteY7" fmla="*/ 566124 h 567590"/>
                <a:gd name="connsiteX8" fmla="*/ 338128 w 398820"/>
                <a:gd name="connsiteY8" fmla="*/ 483574 h 567590"/>
                <a:gd name="connsiteX9" fmla="*/ 296853 w 398820"/>
                <a:gd name="connsiteY9" fmla="*/ 512149 h 567590"/>
                <a:gd name="connsiteX10" fmla="*/ 350828 w 398820"/>
                <a:gd name="connsiteY10" fmla="*/ 505799 h 567590"/>
                <a:gd name="connsiteX11" fmla="*/ 376228 w 398820"/>
                <a:gd name="connsiteY11" fmla="*/ 451824 h 567590"/>
                <a:gd name="connsiteX12" fmla="*/ 347653 w 398820"/>
                <a:gd name="connsiteY12" fmla="*/ 347049 h 567590"/>
                <a:gd name="connsiteX13" fmla="*/ 271453 w 398820"/>
                <a:gd name="connsiteY13" fmla="*/ 251799 h 567590"/>
                <a:gd name="connsiteX14" fmla="*/ 195253 w 398820"/>
                <a:gd name="connsiteY14" fmla="*/ 191474 h 567590"/>
                <a:gd name="connsiteX15" fmla="*/ 58728 w 398820"/>
                <a:gd name="connsiteY15" fmla="*/ 67649 h 567590"/>
                <a:gd name="connsiteX16" fmla="*/ 4753 w 398820"/>
                <a:gd name="connsiteY16" fmla="*/ 4149 h 567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820" h="567590">
                  <a:moveTo>
                    <a:pt x="4753" y="4149"/>
                  </a:moveTo>
                  <a:cubicBezTo>
                    <a:pt x="23803" y="23728"/>
                    <a:pt x="129636" y="145966"/>
                    <a:pt x="173028" y="185124"/>
                  </a:cubicBezTo>
                  <a:cubicBezTo>
                    <a:pt x="216420" y="224282"/>
                    <a:pt x="249757" y="241745"/>
                    <a:pt x="265103" y="239099"/>
                  </a:cubicBezTo>
                  <a:cubicBezTo>
                    <a:pt x="280449" y="236453"/>
                    <a:pt x="250815" y="155491"/>
                    <a:pt x="265103" y="169249"/>
                  </a:cubicBezTo>
                  <a:cubicBezTo>
                    <a:pt x="279391" y="183007"/>
                    <a:pt x="328603" y="271907"/>
                    <a:pt x="350828" y="321649"/>
                  </a:cubicBezTo>
                  <a:cubicBezTo>
                    <a:pt x="373053" y="371391"/>
                    <a:pt x="394749" y="454470"/>
                    <a:pt x="398453" y="467699"/>
                  </a:cubicBezTo>
                  <a:cubicBezTo>
                    <a:pt x="402157" y="480928"/>
                    <a:pt x="376757" y="384620"/>
                    <a:pt x="373053" y="401024"/>
                  </a:cubicBezTo>
                  <a:cubicBezTo>
                    <a:pt x="369349" y="417428"/>
                    <a:pt x="382049" y="552366"/>
                    <a:pt x="376228" y="566124"/>
                  </a:cubicBezTo>
                  <a:cubicBezTo>
                    <a:pt x="370407" y="579882"/>
                    <a:pt x="351357" y="492570"/>
                    <a:pt x="338128" y="483574"/>
                  </a:cubicBezTo>
                  <a:cubicBezTo>
                    <a:pt x="324899" y="474578"/>
                    <a:pt x="294736" y="508445"/>
                    <a:pt x="296853" y="512149"/>
                  </a:cubicBezTo>
                  <a:cubicBezTo>
                    <a:pt x="298970" y="515853"/>
                    <a:pt x="337599" y="515853"/>
                    <a:pt x="350828" y="505799"/>
                  </a:cubicBezTo>
                  <a:cubicBezTo>
                    <a:pt x="364057" y="495745"/>
                    <a:pt x="376757" y="478282"/>
                    <a:pt x="376228" y="451824"/>
                  </a:cubicBezTo>
                  <a:cubicBezTo>
                    <a:pt x="375699" y="425366"/>
                    <a:pt x="365115" y="380386"/>
                    <a:pt x="347653" y="347049"/>
                  </a:cubicBezTo>
                  <a:cubicBezTo>
                    <a:pt x="330191" y="313712"/>
                    <a:pt x="296853" y="277728"/>
                    <a:pt x="271453" y="251799"/>
                  </a:cubicBezTo>
                  <a:cubicBezTo>
                    <a:pt x="246053" y="225870"/>
                    <a:pt x="230707" y="222166"/>
                    <a:pt x="195253" y="191474"/>
                  </a:cubicBezTo>
                  <a:cubicBezTo>
                    <a:pt x="159799" y="160782"/>
                    <a:pt x="89420" y="96224"/>
                    <a:pt x="58728" y="67649"/>
                  </a:cubicBezTo>
                  <a:cubicBezTo>
                    <a:pt x="28036" y="39074"/>
                    <a:pt x="-14297" y="-15430"/>
                    <a:pt x="4753" y="414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FDCC7012-41DF-2D7C-57A0-72022611EEAA}"/>
                </a:ext>
              </a:extLst>
            </p:cNvPr>
            <p:cNvSpPr/>
            <p:nvPr/>
          </p:nvSpPr>
          <p:spPr>
            <a:xfrm>
              <a:off x="4829510" y="5609215"/>
              <a:ext cx="58388" cy="628872"/>
            </a:xfrm>
            <a:custGeom>
              <a:avLst/>
              <a:gdLst>
                <a:gd name="connsiteX0" fmla="*/ 41748 w 58388"/>
                <a:gd name="connsiteY0" fmla="*/ 213 h 628872"/>
                <a:gd name="connsiteX1" fmla="*/ 5172 w 58388"/>
                <a:gd name="connsiteY1" fmla="*/ 319422 h 628872"/>
                <a:gd name="connsiteX2" fmla="*/ 38423 w 58388"/>
                <a:gd name="connsiteY2" fmla="*/ 249595 h 628872"/>
                <a:gd name="connsiteX3" fmla="*/ 31773 w 58388"/>
                <a:gd name="connsiteY3" fmla="*/ 505627 h 628872"/>
                <a:gd name="connsiteX4" fmla="*/ 58374 w 58388"/>
                <a:gd name="connsiteY4" fmla="*/ 628656 h 628872"/>
                <a:gd name="connsiteX5" fmla="*/ 35098 w 58388"/>
                <a:gd name="connsiteY5" fmla="*/ 479026 h 628872"/>
                <a:gd name="connsiteX6" fmla="*/ 8497 w 58388"/>
                <a:gd name="connsiteY6" fmla="*/ 252920 h 628872"/>
                <a:gd name="connsiteX7" fmla="*/ 1847 w 58388"/>
                <a:gd name="connsiteY7" fmla="*/ 269546 h 628872"/>
                <a:gd name="connsiteX8" fmla="*/ 41748 w 58388"/>
                <a:gd name="connsiteY8" fmla="*/ 213 h 62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388" h="628872">
                  <a:moveTo>
                    <a:pt x="41748" y="213"/>
                  </a:moveTo>
                  <a:cubicBezTo>
                    <a:pt x="42302" y="8526"/>
                    <a:pt x="5726" y="277858"/>
                    <a:pt x="5172" y="319422"/>
                  </a:cubicBezTo>
                  <a:cubicBezTo>
                    <a:pt x="4618" y="360986"/>
                    <a:pt x="33990" y="218561"/>
                    <a:pt x="38423" y="249595"/>
                  </a:cubicBezTo>
                  <a:cubicBezTo>
                    <a:pt x="42856" y="280629"/>
                    <a:pt x="28448" y="442450"/>
                    <a:pt x="31773" y="505627"/>
                  </a:cubicBezTo>
                  <a:cubicBezTo>
                    <a:pt x="35098" y="568804"/>
                    <a:pt x="57820" y="633090"/>
                    <a:pt x="58374" y="628656"/>
                  </a:cubicBezTo>
                  <a:cubicBezTo>
                    <a:pt x="58928" y="624222"/>
                    <a:pt x="43411" y="541649"/>
                    <a:pt x="35098" y="479026"/>
                  </a:cubicBezTo>
                  <a:cubicBezTo>
                    <a:pt x="26785" y="416403"/>
                    <a:pt x="14039" y="287833"/>
                    <a:pt x="8497" y="252920"/>
                  </a:cubicBezTo>
                  <a:cubicBezTo>
                    <a:pt x="2955" y="218007"/>
                    <a:pt x="-3141" y="310001"/>
                    <a:pt x="1847" y="269546"/>
                  </a:cubicBezTo>
                  <a:cubicBezTo>
                    <a:pt x="6835" y="229091"/>
                    <a:pt x="41194" y="-8100"/>
                    <a:pt x="41748" y="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2FF6541D-5CBF-8A8A-BA85-642B6AF2A6AF}"/>
                </a:ext>
              </a:extLst>
            </p:cNvPr>
            <p:cNvSpPr/>
            <p:nvPr/>
          </p:nvSpPr>
          <p:spPr>
            <a:xfrm>
              <a:off x="3725407" y="6289163"/>
              <a:ext cx="929152" cy="760226"/>
            </a:xfrm>
            <a:custGeom>
              <a:avLst/>
              <a:gdLst>
                <a:gd name="connsiteX0" fmla="*/ 919745 w 929152"/>
                <a:gd name="connsiteY0" fmla="*/ 1909 h 760226"/>
                <a:gd name="connsiteX1" fmla="*/ 374430 w 929152"/>
                <a:gd name="connsiteY1" fmla="*/ 181464 h 760226"/>
                <a:gd name="connsiteX2" fmla="*/ 15320 w 929152"/>
                <a:gd name="connsiteY2" fmla="*/ 201414 h 760226"/>
                <a:gd name="connsiteX3" fmla="*/ 71847 w 929152"/>
                <a:gd name="connsiteY3" fmla="*/ 241316 h 760226"/>
                <a:gd name="connsiteX4" fmla="*/ 125048 w 929152"/>
                <a:gd name="connsiteY4" fmla="*/ 484047 h 760226"/>
                <a:gd name="connsiteX5" fmla="*/ 95122 w 929152"/>
                <a:gd name="connsiteY5" fmla="*/ 397595 h 760226"/>
                <a:gd name="connsiteX6" fmla="*/ 98448 w 929152"/>
                <a:gd name="connsiteY6" fmla="*/ 553874 h 760226"/>
                <a:gd name="connsiteX7" fmla="*/ 204850 w 929152"/>
                <a:gd name="connsiteY7" fmla="*/ 760030 h 760226"/>
                <a:gd name="connsiteX8" fmla="*/ 128373 w 929152"/>
                <a:gd name="connsiteY8" fmla="*/ 587125 h 760226"/>
                <a:gd name="connsiteX9" fmla="*/ 81822 w 929152"/>
                <a:gd name="connsiteY9" fmla="*/ 367669 h 760226"/>
                <a:gd name="connsiteX10" fmla="*/ 85147 w 929152"/>
                <a:gd name="connsiteY10" fmla="*/ 244641 h 760226"/>
                <a:gd name="connsiteX11" fmla="*/ 254727 w 929152"/>
                <a:gd name="connsiteY11" fmla="*/ 221365 h 760226"/>
                <a:gd name="connsiteX12" fmla="*/ 151649 w 929152"/>
                <a:gd name="connsiteY12" fmla="*/ 224690 h 760226"/>
                <a:gd name="connsiteX13" fmla="*/ 607186 w 929152"/>
                <a:gd name="connsiteY13" fmla="*/ 181464 h 760226"/>
                <a:gd name="connsiteX14" fmla="*/ 384405 w 929152"/>
                <a:gd name="connsiteY14" fmla="*/ 171489 h 760226"/>
                <a:gd name="connsiteX15" fmla="*/ 693639 w 929152"/>
                <a:gd name="connsiteY15" fmla="*/ 91686 h 760226"/>
                <a:gd name="connsiteX16" fmla="*/ 919745 w 929152"/>
                <a:gd name="connsiteY16" fmla="*/ 1909 h 76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29152" h="760226">
                  <a:moveTo>
                    <a:pt x="919745" y="1909"/>
                  </a:moveTo>
                  <a:cubicBezTo>
                    <a:pt x="866544" y="16872"/>
                    <a:pt x="525167" y="148213"/>
                    <a:pt x="374430" y="181464"/>
                  </a:cubicBezTo>
                  <a:cubicBezTo>
                    <a:pt x="223693" y="214715"/>
                    <a:pt x="65750" y="191439"/>
                    <a:pt x="15320" y="201414"/>
                  </a:cubicBezTo>
                  <a:cubicBezTo>
                    <a:pt x="-35110" y="211389"/>
                    <a:pt x="53559" y="194211"/>
                    <a:pt x="71847" y="241316"/>
                  </a:cubicBezTo>
                  <a:cubicBezTo>
                    <a:pt x="90135" y="288421"/>
                    <a:pt x="121169" y="458001"/>
                    <a:pt x="125048" y="484047"/>
                  </a:cubicBezTo>
                  <a:cubicBezTo>
                    <a:pt x="128927" y="510093"/>
                    <a:pt x="99555" y="385957"/>
                    <a:pt x="95122" y="397595"/>
                  </a:cubicBezTo>
                  <a:cubicBezTo>
                    <a:pt x="90689" y="409233"/>
                    <a:pt x="80160" y="493468"/>
                    <a:pt x="98448" y="553874"/>
                  </a:cubicBezTo>
                  <a:cubicBezTo>
                    <a:pt x="116736" y="614280"/>
                    <a:pt x="199863" y="754488"/>
                    <a:pt x="204850" y="760030"/>
                  </a:cubicBezTo>
                  <a:cubicBezTo>
                    <a:pt x="209837" y="765572"/>
                    <a:pt x="148878" y="652519"/>
                    <a:pt x="128373" y="587125"/>
                  </a:cubicBezTo>
                  <a:cubicBezTo>
                    <a:pt x="107868" y="521732"/>
                    <a:pt x="89026" y="424750"/>
                    <a:pt x="81822" y="367669"/>
                  </a:cubicBezTo>
                  <a:cubicBezTo>
                    <a:pt x="74618" y="310588"/>
                    <a:pt x="56330" y="269025"/>
                    <a:pt x="85147" y="244641"/>
                  </a:cubicBezTo>
                  <a:cubicBezTo>
                    <a:pt x="113964" y="220257"/>
                    <a:pt x="243643" y="224690"/>
                    <a:pt x="254727" y="221365"/>
                  </a:cubicBezTo>
                  <a:cubicBezTo>
                    <a:pt x="265811" y="218040"/>
                    <a:pt x="92906" y="231340"/>
                    <a:pt x="151649" y="224690"/>
                  </a:cubicBezTo>
                  <a:cubicBezTo>
                    <a:pt x="210392" y="218040"/>
                    <a:pt x="568393" y="190331"/>
                    <a:pt x="607186" y="181464"/>
                  </a:cubicBezTo>
                  <a:cubicBezTo>
                    <a:pt x="645979" y="172597"/>
                    <a:pt x="369996" y="186452"/>
                    <a:pt x="384405" y="171489"/>
                  </a:cubicBezTo>
                  <a:cubicBezTo>
                    <a:pt x="398814" y="156526"/>
                    <a:pt x="599982" y="119395"/>
                    <a:pt x="693639" y="91686"/>
                  </a:cubicBezTo>
                  <a:cubicBezTo>
                    <a:pt x="787296" y="63977"/>
                    <a:pt x="972946" y="-13054"/>
                    <a:pt x="919745" y="190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24FEC626-AAF5-A3AF-3562-860E8F859D50}"/>
                </a:ext>
              </a:extLst>
            </p:cNvPr>
            <p:cNvSpPr/>
            <p:nvPr/>
          </p:nvSpPr>
          <p:spPr>
            <a:xfrm>
              <a:off x="3428185" y="6987259"/>
              <a:ext cx="313674" cy="548350"/>
            </a:xfrm>
            <a:custGeom>
              <a:avLst/>
              <a:gdLst>
                <a:gd name="connsiteX0" fmla="*/ 13710 w 313674"/>
                <a:gd name="connsiteY0" fmla="*/ 13763 h 548350"/>
                <a:gd name="connsiteX1" fmla="*/ 65292 w 313674"/>
                <a:gd name="connsiteY1" fmla="*/ 51276 h 548350"/>
                <a:gd name="connsiteX2" fmla="*/ 266929 w 313674"/>
                <a:gd name="connsiteY2" fmla="*/ 248224 h 548350"/>
                <a:gd name="connsiteX3" fmla="*/ 285686 w 313674"/>
                <a:gd name="connsiteY3" fmla="*/ 379523 h 548350"/>
                <a:gd name="connsiteX4" fmla="*/ 276307 w 313674"/>
                <a:gd name="connsiteY4" fmla="*/ 548335 h 548350"/>
                <a:gd name="connsiteX5" fmla="*/ 304443 w 313674"/>
                <a:gd name="connsiteY5" fmla="*/ 370144 h 548350"/>
                <a:gd name="connsiteX6" fmla="*/ 299753 w 313674"/>
                <a:gd name="connsiteY6" fmla="*/ 313873 h 548350"/>
                <a:gd name="connsiteX7" fmla="*/ 290375 w 313674"/>
                <a:gd name="connsiteY7" fmla="*/ 248224 h 548350"/>
                <a:gd name="connsiteX8" fmla="*/ 13710 w 313674"/>
                <a:gd name="connsiteY8" fmla="*/ 13763 h 54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674" h="548350">
                  <a:moveTo>
                    <a:pt x="13710" y="13763"/>
                  </a:moveTo>
                  <a:cubicBezTo>
                    <a:pt x="-23804" y="-19062"/>
                    <a:pt x="23089" y="12199"/>
                    <a:pt x="65292" y="51276"/>
                  </a:cubicBezTo>
                  <a:cubicBezTo>
                    <a:pt x="107495" y="90353"/>
                    <a:pt x="230197" y="193516"/>
                    <a:pt x="266929" y="248224"/>
                  </a:cubicBezTo>
                  <a:cubicBezTo>
                    <a:pt x="303661" y="302932"/>
                    <a:pt x="284123" y="329505"/>
                    <a:pt x="285686" y="379523"/>
                  </a:cubicBezTo>
                  <a:cubicBezTo>
                    <a:pt x="287249" y="429541"/>
                    <a:pt x="273181" y="549898"/>
                    <a:pt x="276307" y="548335"/>
                  </a:cubicBezTo>
                  <a:cubicBezTo>
                    <a:pt x="279433" y="546772"/>
                    <a:pt x="300535" y="409221"/>
                    <a:pt x="304443" y="370144"/>
                  </a:cubicBezTo>
                  <a:cubicBezTo>
                    <a:pt x="308351" y="331067"/>
                    <a:pt x="302098" y="334193"/>
                    <a:pt x="299753" y="313873"/>
                  </a:cubicBezTo>
                  <a:cubicBezTo>
                    <a:pt x="297408" y="293553"/>
                    <a:pt x="338049" y="297461"/>
                    <a:pt x="290375" y="248224"/>
                  </a:cubicBezTo>
                  <a:cubicBezTo>
                    <a:pt x="242701" y="198987"/>
                    <a:pt x="51224" y="46588"/>
                    <a:pt x="13710" y="137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08D72852-E88D-7E76-0A5E-FBB1AE04F506}"/>
                </a:ext>
              </a:extLst>
            </p:cNvPr>
            <p:cNvSpPr/>
            <p:nvPr/>
          </p:nvSpPr>
          <p:spPr>
            <a:xfrm>
              <a:off x="6607017" y="5288612"/>
              <a:ext cx="95959" cy="1051265"/>
            </a:xfrm>
            <a:custGeom>
              <a:avLst/>
              <a:gdLst>
                <a:gd name="connsiteX0" fmla="*/ 47001 w 95959"/>
                <a:gd name="connsiteY0" fmla="*/ 840 h 1051265"/>
                <a:gd name="connsiteX1" fmla="*/ 18866 w 95959"/>
                <a:gd name="connsiteY1" fmla="*/ 352533 h 1051265"/>
                <a:gd name="connsiteX2" fmla="*/ 75137 w 95959"/>
                <a:gd name="connsiteY2" fmla="*/ 708914 h 1051265"/>
                <a:gd name="connsiteX3" fmla="*/ 65758 w 95959"/>
                <a:gd name="connsiteY3" fmla="*/ 619819 h 1051265"/>
                <a:gd name="connsiteX4" fmla="*/ 93894 w 95959"/>
                <a:gd name="connsiteY4" fmla="*/ 877726 h 1051265"/>
                <a:gd name="connsiteX5" fmla="*/ 109 w 95959"/>
                <a:gd name="connsiteY5" fmla="*/ 1051228 h 1051265"/>
                <a:gd name="connsiteX6" fmla="*/ 75137 w 95959"/>
                <a:gd name="connsiteY6" fmla="*/ 891794 h 1051265"/>
                <a:gd name="connsiteX7" fmla="*/ 79826 w 95959"/>
                <a:gd name="connsiteY7" fmla="*/ 737050 h 1051265"/>
                <a:gd name="connsiteX8" fmla="*/ 37623 w 95959"/>
                <a:gd name="connsiteY8" fmla="*/ 591683 h 1051265"/>
                <a:gd name="connsiteX9" fmla="*/ 4798 w 95959"/>
                <a:gd name="connsiteY9" fmla="*/ 455696 h 1051265"/>
                <a:gd name="connsiteX10" fmla="*/ 47001 w 95959"/>
                <a:gd name="connsiteY10" fmla="*/ 840 h 105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959" h="1051265">
                  <a:moveTo>
                    <a:pt x="47001" y="840"/>
                  </a:moveTo>
                  <a:cubicBezTo>
                    <a:pt x="49346" y="-16354"/>
                    <a:pt x="14177" y="234521"/>
                    <a:pt x="18866" y="352533"/>
                  </a:cubicBezTo>
                  <a:cubicBezTo>
                    <a:pt x="23555" y="470545"/>
                    <a:pt x="67322" y="664366"/>
                    <a:pt x="75137" y="708914"/>
                  </a:cubicBezTo>
                  <a:cubicBezTo>
                    <a:pt x="82952" y="753462"/>
                    <a:pt x="62632" y="591684"/>
                    <a:pt x="65758" y="619819"/>
                  </a:cubicBezTo>
                  <a:cubicBezTo>
                    <a:pt x="68884" y="647954"/>
                    <a:pt x="104836" y="805825"/>
                    <a:pt x="93894" y="877726"/>
                  </a:cubicBezTo>
                  <a:cubicBezTo>
                    <a:pt x="82953" y="949628"/>
                    <a:pt x="3235" y="1048883"/>
                    <a:pt x="109" y="1051228"/>
                  </a:cubicBezTo>
                  <a:cubicBezTo>
                    <a:pt x="-3017" y="1053573"/>
                    <a:pt x="61851" y="944157"/>
                    <a:pt x="75137" y="891794"/>
                  </a:cubicBezTo>
                  <a:cubicBezTo>
                    <a:pt x="88423" y="839431"/>
                    <a:pt x="86078" y="787069"/>
                    <a:pt x="79826" y="737050"/>
                  </a:cubicBezTo>
                  <a:cubicBezTo>
                    <a:pt x="73574" y="687032"/>
                    <a:pt x="50128" y="638575"/>
                    <a:pt x="37623" y="591683"/>
                  </a:cubicBezTo>
                  <a:cubicBezTo>
                    <a:pt x="25118" y="544791"/>
                    <a:pt x="-2236" y="551825"/>
                    <a:pt x="4798" y="455696"/>
                  </a:cubicBezTo>
                  <a:cubicBezTo>
                    <a:pt x="11832" y="359567"/>
                    <a:pt x="44656" y="18034"/>
                    <a:pt x="47001" y="8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4548B778-0CD6-BD4E-03E1-BE6AF17D80F1}"/>
                </a:ext>
              </a:extLst>
            </p:cNvPr>
            <p:cNvSpPr/>
            <p:nvPr/>
          </p:nvSpPr>
          <p:spPr>
            <a:xfrm>
              <a:off x="5655092" y="3656920"/>
              <a:ext cx="487828" cy="727514"/>
            </a:xfrm>
            <a:custGeom>
              <a:avLst/>
              <a:gdLst>
                <a:gd name="connsiteX0" fmla="*/ 120 w 487828"/>
                <a:gd name="connsiteY0" fmla="*/ 680 h 727514"/>
                <a:gd name="connsiteX1" fmla="*/ 365880 w 487828"/>
                <a:gd name="connsiteY1" fmla="*/ 263277 h 727514"/>
                <a:gd name="connsiteX2" fmla="*/ 412773 w 487828"/>
                <a:gd name="connsiteY2" fmla="*/ 413332 h 727514"/>
                <a:gd name="connsiteX3" fmla="*/ 487800 w 487828"/>
                <a:gd name="connsiteY3" fmla="*/ 394575 h 727514"/>
                <a:gd name="connsiteX4" fmla="*/ 422151 w 487828"/>
                <a:gd name="connsiteY4" fmla="*/ 535252 h 727514"/>
                <a:gd name="connsiteX5" fmla="*/ 459665 w 487828"/>
                <a:gd name="connsiteY5" fmla="*/ 727511 h 727514"/>
                <a:gd name="connsiteX6" fmla="*/ 473733 w 487828"/>
                <a:gd name="connsiteY6" fmla="*/ 530563 h 727514"/>
                <a:gd name="connsiteX7" fmla="*/ 469043 w 487828"/>
                <a:gd name="connsiteY7" fmla="*/ 427400 h 727514"/>
                <a:gd name="connsiteX8" fmla="*/ 408083 w 487828"/>
                <a:gd name="connsiteY8" fmla="*/ 347683 h 727514"/>
                <a:gd name="connsiteX9" fmla="*/ 120 w 487828"/>
                <a:gd name="connsiteY9" fmla="*/ 680 h 72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7828" h="727514">
                  <a:moveTo>
                    <a:pt x="120" y="680"/>
                  </a:moveTo>
                  <a:cubicBezTo>
                    <a:pt x="-6914" y="-13387"/>
                    <a:pt x="297105" y="194502"/>
                    <a:pt x="365880" y="263277"/>
                  </a:cubicBezTo>
                  <a:cubicBezTo>
                    <a:pt x="434655" y="332052"/>
                    <a:pt x="392453" y="391449"/>
                    <a:pt x="412773" y="413332"/>
                  </a:cubicBezTo>
                  <a:cubicBezTo>
                    <a:pt x="433093" y="435215"/>
                    <a:pt x="486237" y="374255"/>
                    <a:pt x="487800" y="394575"/>
                  </a:cubicBezTo>
                  <a:cubicBezTo>
                    <a:pt x="489363" y="414895"/>
                    <a:pt x="426840" y="479763"/>
                    <a:pt x="422151" y="535252"/>
                  </a:cubicBezTo>
                  <a:cubicBezTo>
                    <a:pt x="417462" y="590741"/>
                    <a:pt x="451068" y="728292"/>
                    <a:pt x="459665" y="727511"/>
                  </a:cubicBezTo>
                  <a:cubicBezTo>
                    <a:pt x="468262" y="726730"/>
                    <a:pt x="472170" y="580581"/>
                    <a:pt x="473733" y="530563"/>
                  </a:cubicBezTo>
                  <a:cubicBezTo>
                    <a:pt x="475296" y="480545"/>
                    <a:pt x="479985" y="457880"/>
                    <a:pt x="469043" y="427400"/>
                  </a:cubicBezTo>
                  <a:cubicBezTo>
                    <a:pt x="458101" y="396920"/>
                    <a:pt x="481548" y="416458"/>
                    <a:pt x="408083" y="347683"/>
                  </a:cubicBezTo>
                  <a:cubicBezTo>
                    <a:pt x="334618" y="278908"/>
                    <a:pt x="7154" y="14747"/>
                    <a:pt x="120" y="68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DA1FE15E-6C67-A952-6161-D005D5E7DF3A}"/>
                </a:ext>
              </a:extLst>
            </p:cNvPr>
            <p:cNvSpPr/>
            <p:nvPr/>
          </p:nvSpPr>
          <p:spPr>
            <a:xfrm>
              <a:off x="7026126" y="5886598"/>
              <a:ext cx="291503" cy="232046"/>
            </a:xfrm>
            <a:custGeom>
              <a:avLst/>
              <a:gdLst>
                <a:gd name="connsiteX0" fmla="*/ 149 w 291503"/>
                <a:gd name="connsiteY0" fmla="*/ 104627 h 232046"/>
                <a:gd name="connsiteX1" fmla="*/ 139849 w 291503"/>
                <a:gd name="connsiteY1" fmla="*/ 44302 h 232046"/>
                <a:gd name="connsiteX2" fmla="*/ 143024 w 291503"/>
                <a:gd name="connsiteY2" fmla="*/ 25252 h 232046"/>
                <a:gd name="connsiteX3" fmla="*/ 200174 w 291503"/>
                <a:gd name="connsiteY3" fmla="*/ 79227 h 232046"/>
                <a:gd name="connsiteX4" fmla="*/ 200174 w 291503"/>
                <a:gd name="connsiteY4" fmla="*/ 57002 h 232046"/>
                <a:gd name="connsiteX5" fmla="*/ 282724 w 291503"/>
                <a:gd name="connsiteY5" fmla="*/ 161777 h 232046"/>
                <a:gd name="connsiteX6" fmla="*/ 285899 w 291503"/>
                <a:gd name="connsiteY6" fmla="*/ 231627 h 232046"/>
                <a:gd name="connsiteX7" fmla="*/ 254149 w 291503"/>
                <a:gd name="connsiteY7" fmla="*/ 130027 h 232046"/>
                <a:gd name="connsiteX8" fmla="*/ 206524 w 291503"/>
                <a:gd name="connsiteY8" fmla="*/ 3027 h 232046"/>
                <a:gd name="connsiteX9" fmla="*/ 209699 w 291503"/>
                <a:gd name="connsiteY9" fmla="*/ 41127 h 232046"/>
                <a:gd name="connsiteX10" fmla="*/ 114449 w 291503"/>
                <a:gd name="connsiteY10" fmla="*/ 57002 h 232046"/>
                <a:gd name="connsiteX11" fmla="*/ 149 w 291503"/>
                <a:gd name="connsiteY11" fmla="*/ 104627 h 23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1503" h="232046">
                  <a:moveTo>
                    <a:pt x="149" y="104627"/>
                  </a:moveTo>
                  <a:cubicBezTo>
                    <a:pt x="4382" y="102510"/>
                    <a:pt x="139849" y="44302"/>
                    <a:pt x="139849" y="44302"/>
                  </a:cubicBezTo>
                  <a:cubicBezTo>
                    <a:pt x="163661" y="31073"/>
                    <a:pt x="132970" y="19431"/>
                    <a:pt x="143024" y="25252"/>
                  </a:cubicBezTo>
                  <a:cubicBezTo>
                    <a:pt x="153078" y="31073"/>
                    <a:pt x="190649" y="73935"/>
                    <a:pt x="200174" y="79227"/>
                  </a:cubicBezTo>
                  <a:cubicBezTo>
                    <a:pt x="209699" y="84519"/>
                    <a:pt x="186416" y="43244"/>
                    <a:pt x="200174" y="57002"/>
                  </a:cubicBezTo>
                  <a:cubicBezTo>
                    <a:pt x="213932" y="70760"/>
                    <a:pt x="268437" y="132673"/>
                    <a:pt x="282724" y="161777"/>
                  </a:cubicBezTo>
                  <a:cubicBezTo>
                    <a:pt x="297011" y="190881"/>
                    <a:pt x="290662" y="236919"/>
                    <a:pt x="285899" y="231627"/>
                  </a:cubicBezTo>
                  <a:cubicBezTo>
                    <a:pt x="281137" y="226335"/>
                    <a:pt x="267378" y="168127"/>
                    <a:pt x="254149" y="130027"/>
                  </a:cubicBezTo>
                  <a:cubicBezTo>
                    <a:pt x="240920" y="91927"/>
                    <a:pt x="213932" y="17844"/>
                    <a:pt x="206524" y="3027"/>
                  </a:cubicBezTo>
                  <a:cubicBezTo>
                    <a:pt x="199116" y="-11790"/>
                    <a:pt x="225045" y="32131"/>
                    <a:pt x="209699" y="41127"/>
                  </a:cubicBezTo>
                  <a:cubicBezTo>
                    <a:pt x="194353" y="50123"/>
                    <a:pt x="146199" y="51181"/>
                    <a:pt x="114449" y="57002"/>
                  </a:cubicBezTo>
                  <a:cubicBezTo>
                    <a:pt x="82699" y="62823"/>
                    <a:pt x="-4084" y="106744"/>
                    <a:pt x="149" y="1046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72EC2A33-CFD8-1CA5-741A-FEFA50E86AD7}"/>
                </a:ext>
              </a:extLst>
            </p:cNvPr>
            <p:cNvSpPr/>
            <p:nvPr/>
          </p:nvSpPr>
          <p:spPr>
            <a:xfrm>
              <a:off x="7023072" y="6127690"/>
              <a:ext cx="263830" cy="1019417"/>
            </a:xfrm>
            <a:custGeom>
              <a:avLst/>
              <a:gdLst>
                <a:gd name="connsiteX0" fmla="*/ 263553 w 263830"/>
                <a:gd name="connsiteY0" fmla="*/ 60 h 1019417"/>
                <a:gd name="connsiteX1" fmla="*/ 212753 w 263830"/>
                <a:gd name="connsiteY1" fmla="*/ 200085 h 1019417"/>
                <a:gd name="connsiteX2" fmla="*/ 234978 w 263830"/>
                <a:gd name="connsiteY2" fmla="*/ 206435 h 1019417"/>
                <a:gd name="connsiteX3" fmla="*/ 219103 w 263830"/>
                <a:gd name="connsiteY3" fmla="*/ 349310 h 1019417"/>
                <a:gd name="connsiteX4" fmla="*/ 225453 w 263830"/>
                <a:gd name="connsiteY4" fmla="*/ 323910 h 1019417"/>
                <a:gd name="connsiteX5" fmla="*/ 184178 w 263830"/>
                <a:gd name="connsiteY5" fmla="*/ 454085 h 1019417"/>
                <a:gd name="connsiteX6" fmla="*/ 139728 w 263830"/>
                <a:gd name="connsiteY6" fmla="*/ 657285 h 1019417"/>
                <a:gd name="connsiteX7" fmla="*/ 155603 w 263830"/>
                <a:gd name="connsiteY7" fmla="*/ 584260 h 1019417"/>
                <a:gd name="connsiteX8" fmla="*/ 114328 w 263830"/>
                <a:gd name="connsiteY8" fmla="*/ 800160 h 1019417"/>
                <a:gd name="connsiteX9" fmla="*/ 54003 w 263830"/>
                <a:gd name="connsiteY9" fmla="*/ 901760 h 1019417"/>
                <a:gd name="connsiteX10" fmla="*/ 28 w 263830"/>
                <a:gd name="connsiteY10" fmla="*/ 1019235 h 1019417"/>
                <a:gd name="connsiteX11" fmla="*/ 47653 w 263830"/>
                <a:gd name="connsiteY11" fmla="*/ 923985 h 1019417"/>
                <a:gd name="connsiteX12" fmla="*/ 117503 w 263830"/>
                <a:gd name="connsiteY12" fmla="*/ 746185 h 1019417"/>
                <a:gd name="connsiteX13" fmla="*/ 250853 w 263830"/>
                <a:gd name="connsiteY13" fmla="*/ 327085 h 1019417"/>
                <a:gd name="connsiteX14" fmla="*/ 209578 w 263830"/>
                <a:gd name="connsiteY14" fmla="*/ 371535 h 1019417"/>
                <a:gd name="connsiteX15" fmla="*/ 231803 w 263830"/>
                <a:gd name="connsiteY15" fmla="*/ 181035 h 1019417"/>
                <a:gd name="connsiteX16" fmla="*/ 263553 w 263830"/>
                <a:gd name="connsiteY16" fmla="*/ 60 h 101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830" h="1019417">
                  <a:moveTo>
                    <a:pt x="263553" y="60"/>
                  </a:moveTo>
                  <a:cubicBezTo>
                    <a:pt x="260378" y="3235"/>
                    <a:pt x="217515" y="165689"/>
                    <a:pt x="212753" y="200085"/>
                  </a:cubicBezTo>
                  <a:cubicBezTo>
                    <a:pt x="207991" y="234481"/>
                    <a:pt x="233920" y="181564"/>
                    <a:pt x="234978" y="206435"/>
                  </a:cubicBezTo>
                  <a:cubicBezTo>
                    <a:pt x="236036" y="231306"/>
                    <a:pt x="220690" y="329731"/>
                    <a:pt x="219103" y="349310"/>
                  </a:cubicBezTo>
                  <a:cubicBezTo>
                    <a:pt x="217516" y="368889"/>
                    <a:pt x="231274" y="306448"/>
                    <a:pt x="225453" y="323910"/>
                  </a:cubicBezTo>
                  <a:cubicBezTo>
                    <a:pt x="219632" y="341372"/>
                    <a:pt x="198465" y="398523"/>
                    <a:pt x="184178" y="454085"/>
                  </a:cubicBezTo>
                  <a:cubicBezTo>
                    <a:pt x="169890" y="509648"/>
                    <a:pt x="144490" y="635589"/>
                    <a:pt x="139728" y="657285"/>
                  </a:cubicBezTo>
                  <a:cubicBezTo>
                    <a:pt x="134966" y="678981"/>
                    <a:pt x="159836" y="560448"/>
                    <a:pt x="155603" y="584260"/>
                  </a:cubicBezTo>
                  <a:cubicBezTo>
                    <a:pt x="151370" y="608072"/>
                    <a:pt x="131261" y="747243"/>
                    <a:pt x="114328" y="800160"/>
                  </a:cubicBezTo>
                  <a:cubicBezTo>
                    <a:pt x="97395" y="853077"/>
                    <a:pt x="73053" y="865248"/>
                    <a:pt x="54003" y="901760"/>
                  </a:cubicBezTo>
                  <a:cubicBezTo>
                    <a:pt x="34953" y="938272"/>
                    <a:pt x="1086" y="1015531"/>
                    <a:pt x="28" y="1019235"/>
                  </a:cubicBezTo>
                  <a:cubicBezTo>
                    <a:pt x="-1030" y="1022939"/>
                    <a:pt x="28074" y="969493"/>
                    <a:pt x="47653" y="923985"/>
                  </a:cubicBezTo>
                  <a:cubicBezTo>
                    <a:pt x="67232" y="878477"/>
                    <a:pt x="83636" y="845668"/>
                    <a:pt x="117503" y="746185"/>
                  </a:cubicBezTo>
                  <a:cubicBezTo>
                    <a:pt x="151370" y="646702"/>
                    <a:pt x="235507" y="389527"/>
                    <a:pt x="250853" y="327085"/>
                  </a:cubicBezTo>
                  <a:cubicBezTo>
                    <a:pt x="266199" y="264643"/>
                    <a:pt x="212753" y="395877"/>
                    <a:pt x="209578" y="371535"/>
                  </a:cubicBezTo>
                  <a:cubicBezTo>
                    <a:pt x="206403" y="347193"/>
                    <a:pt x="221749" y="242948"/>
                    <a:pt x="231803" y="181035"/>
                  </a:cubicBezTo>
                  <a:cubicBezTo>
                    <a:pt x="241857" y="119123"/>
                    <a:pt x="266728" y="-3115"/>
                    <a:pt x="263553" y="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D530A0BB-267F-3D2A-2BE9-1A16933E06B4}"/>
                </a:ext>
              </a:extLst>
            </p:cNvPr>
            <p:cNvSpPr/>
            <p:nvPr/>
          </p:nvSpPr>
          <p:spPr>
            <a:xfrm>
              <a:off x="7026224" y="5883154"/>
              <a:ext cx="251399" cy="85851"/>
            </a:xfrm>
            <a:custGeom>
              <a:avLst/>
              <a:gdLst>
                <a:gd name="connsiteX0" fmla="*/ 51 w 251399"/>
                <a:gd name="connsiteY0" fmla="*/ 57271 h 85851"/>
                <a:gd name="connsiteX1" fmla="*/ 161976 w 251399"/>
                <a:gd name="connsiteY1" fmla="*/ 22346 h 85851"/>
                <a:gd name="connsiteX2" fmla="*/ 127051 w 251399"/>
                <a:gd name="connsiteY2" fmla="*/ 121 h 85851"/>
                <a:gd name="connsiteX3" fmla="*/ 228651 w 251399"/>
                <a:gd name="connsiteY3" fmla="*/ 31871 h 85851"/>
                <a:gd name="connsiteX4" fmla="*/ 250876 w 251399"/>
                <a:gd name="connsiteY4" fmla="*/ 85846 h 85851"/>
                <a:gd name="connsiteX5" fmla="*/ 215951 w 251399"/>
                <a:gd name="connsiteY5" fmla="*/ 35046 h 85851"/>
                <a:gd name="connsiteX6" fmla="*/ 181026 w 251399"/>
                <a:gd name="connsiteY6" fmla="*/ 15996 h 85851"/>
                <a:gd name="connsiteX7" fmla="*/ 51 w 251399"/>
                <a:gd name="connsiteY7" fmla="*/ 57271 h 8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399" h="85851">
                  <a:moveTo>
                    <a:pt x="51" y="57271"/>
                  </a:moveTo>
                  <a:cubicBezTo>
                    <a:pt x="-3124" y="58329"/>
                    <a:pt x="140809" y="31871"/>
                    <a:pt x="161976" y="22346"/>
                  </a:cubicBezTo>
                  <a:cubicBezTo>
                    <a:pt x="183143" y="12821"/>
                    <a:pt x="115939" y="-1466"/>
                    <a:pt x="127051" y="121"/>
                  </a:cubicBezTo>
                  <a:cubicBezTo>
                    <a:pt x="138163" y="1708"/>
                    <a:pt x="208014" y="17584"/>
                    <a:pt x="228651" y="31871"/>
                  </a:cubicBezTo>
                  <a:cubicBezTo>
                    <a:pt x="249288" y="46158"/>
                    <a:pt x="252993" y="85317"/>
                    <a:pt x="250876" y="85846"/>
                  </a:cubicBezTo>
                  <a:cubicBezTo>
                    <a:pt x="248759" y="86375"/>
                    <a:pt x="227593" y="46688"/>
                    <a:pt x="215951" y="35046"/>
                  </a:cubicBezTo>
                  <a:cubicBezTo>
                    <a:pt x="204309" y="23404"/>
                    <a:pt x="211718" y="13879"/>
                    <a:pt x="181026" y="15996"/>
                  </a:cubicBezTo>
                  <a:cubicBezTo>
                    <a:pt x="150334" y="18113"/>
                    <a:pt x="3226" y="56213"/>
                    <a:pt x="51" y="57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94987082-9666-95DC-F1CD-31946034C15D}"/>
                </a:ext>
              </a:extLst>
            </p:cNvPr>
            <p:cNvSpPr/>
            <p:nvPr/>
          </p:nvSpPr>
          <p:spPr>
            <a:xfrm>
              <a:off x="7022654" y="6014800"/>
              <a:ext cx="260275" cy="265414"/>
            </a:xfrm>
            <a:custGeom>
              <a:avLst/>
              <a:gdLst>
                <a:gd name="connsiteX0" fmla="*/ 3621 w 260275"/>
                <a:gd name="connsiteY0" fmla="*/ 198675 h 265414"/>
                <a:gd name="connsiteX1" fmla="*/ 203646 w 260275"/>
                <a:gd name="connsiteY1" fmla="*/ 11350 h 265414"/>
                <a:gd name="connsiteX2" fmla="*/ 171896 w 260275"/>
                <a:gd name="connsiteY2" fmla="*/ 20875 h 265414"/>
                <a:gd name="connsiteX3" fmla="*/ 248096 w 260275"/>
                <a:gd name="connsiteY3" fmla="*/ 20875 h 265414"/>
                <a:gd name="connsiteX4" fmla="*/ 251271 w 260275"/>
                <a:gd name="connsiteY4" fmla="*/ 58975 h 265414"/>
                <a:gd name="connsiteX5" fmla="*/ 248096 w 260275"/>
                <a:gd name="connsiteY5" fmla="*/ 119300 h 265414"/>
                <a:gd name="connsiteX6" fmla="*/ 197296 w 260275"/>
                <a:gd name="connsiteY6" fmla="*/ 265350 h 265414"/>
                <a:gd name="connsiteX7" fmla="*/ 257621 w 260275"/>
                <a:gd name="connsiteY7" fmla="*/ 100250 h 265414"/>
                <a:gd name="connsiteX8" fmla="*/ 241746 w 260275"/>
                <a:gd name="connsiteY8" fmla="*/ 49450 h 265414"/>
                <a:gd name="connsiteX9" fmla="*/ 171896 w 260275"/>
                <a:gd name="connsiteY9" fmla="*/ 71675 h 265414"/>
                <a:gd name="connsiteX10" fmla="*/ 209996 w 260275"/>
                <a:gd name="connsiteY10" fmla="*/ 30400 h 265414"/>
                <a:gd name="connsiteX11" fmla="*/ 82996 w 260275"/>
                <a:gd name="connsiteY11" fmla="*/ 116125 h 265414"/>
                <a:gd name="connsiteX12" fmla="*/ 3621 w 260275"/>
                <a:gd name="connsiteY12" fmla="*/ 198675 h 26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275" h="265414">
                  <a:moveTo>
                    <a:pt x="3621" y="198675"/>
                  </a:moveTo>
                  <a:cubicBezTo>
                    <a:pt x="23729" y="181213"/>
                    <a:pt x="175600" y="40983"/>
                    <a:pt x="203646" y="11350"/>
                  </a:cubicBezTo>
                  <a:cubicBezTo>
                    <a:pt x="231692" y="-18283"/>
                    <a:pt x="164488" y="19288"/>
                    <a:pt x="171896" y="20875"/>
                  </a:cubicBezTo>
                  <a:cubicBezTo>
                    <a:pt x="179304" y="22462"/>
                    <a:pt x="234867" y="14525"/>
                    <a:pt x="248096" y="20875"/>
                  </a:cubicBezTo>
                  <a:cubicBezTo>
                    <a:pt x="261325" y="27225"/>
                    <a:pt x="251271" y="42571"/>
                    <a:pt x="251271" y="58975"/>
                  </a:cubicBezTo>
                  <a:cubicBezTo>
                    <a:pt x="251271" y="75379"/>
                    <a:pt x="257092" y="84904"/>
                    <a:pt x="248096" y="119300"/>
                  </a:cubicBezTo>
                  <a:cubicBezTo>
                    <a:pt x="239100" y="153696"/>
                    <a:pt x="195709" y="268525"/>
                    <a:pt x="197296" y="265350"/>
                  </a:cubicBezTo>
                  <a:cubicBezTo>
                    <a:pt x="198883" y="262175"/>
                    <a:pt x="250213" y="136233"/>
                    <a:pt x="257621" y="100250"/>
                  </a:cubicBezTo>
                  <a:cubicBezTo>
                    <a:pt x="265029" y="64267"/>
                    <a:pt x="256034" y="54213"/>
                    <a:pt x="241746" y="49450"/>
                  </a:cubicBezTo>
                  <a:cubicBezTo>
                    <a:pt x="227458" y="44687"/>
                    <a:pt x="177188" y="74850"/>
                    <a:pt x="171896" y="71675"/>
                  </a:cubicBezTo>
                  <a:cubicBezTo>
                    <a:pt x="166604" y="68500"/>
                    <a:pt x="224813" y="22992"/>
                    <a:pt x="209996" y="30400"/>
                  </a:cubicBezTo>
                  <a:cubicBezTo>
                    <a:pt x="195179" y="37808"/>
                    <a:pt x="113688" y="90725"/>
                    <a:pt x="82996" y="116125"/>
                  </a:cubicBezTo>
                  <a:cubicBezTo>
                    <a:pt x="52304" y="141525"/>
                    <a:pt x="-16487" y="216137"/>
                    <a:pt x="3621" y="1986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B7D535D2-4A6A-B592-6068-2525126D4202}"/>
                </a:ext>
              </a:extLst>
            </p:cNvPr>
            <p:cNvSpPr/>
            <p:nvPr/>
          </p:nvSpPr>
          <p:spPr>
            <a:xfrm>
              <a:off x="6991303" y="6238871"/>
              <a:ext cx="158811" cy="825558"/>
            </a:xfrm>
            <a:custGeom>
              <a:avLst/>
              <a:gdLst>
                <a:gd name="connsiteX0" fmla="*/ 158797 w 158811"/>
                <a:gd name="connsiteY0" fmla="*/ 4 h 825558"/>
                <a:gd name="connsiteX1" fmla="*/ 98472 w 158811"/>
                <a:gd name="connsiteY1" fmla="*/ 228604 h 825558"/>
                <a:gd name="connsiteX2" fmla="*/ 136572 w 158811"/>
                <a:gd name="connsiteY2" fmla="*/ 352429 h 825558"/>
                <a:gd name="connsiteX3" fmla="*/ 130222 w 158811"/>
                <a:gd name="connsiteY3" fmla="*/ 314329 h 825558"/>
                <a:gd name="connsiteX4" fmla="*/ 130222 w 158811"/>
                <a:gd name="connsiteY4" fmla="*/ 542929 h 825558"/>
                <a:gd name="connsiteX5" fmla="*/ 127047 w 158811"/>
                <a:gd name="connsiteY5" fmla="*/ 498479 h 825558"/>
                <a:gd name="connsiteX6" fmla="*/ 88947 w 158811"/>
                <a:gd name="connsiteY6" fmla="*/ 676279 h 825558"/>
                <a:gd name="connsiteX7" fmla="*/ 47 w 158811"/>
                <a:gd name="connsiteY7" fmla="*/ 825504 h 825558"/>
                <a:gd name="connsiteX8" fmla="*/ 101647 w 158811"/>
                <a:gd name="connsiteY8" fmla="*/ 692154 h 825558"/>
                <a:gd name="connsiteX9" fmla="*/ 152447 w 158811"/>
                <a:gd name="connsiteY9" fmla="*/ 581029 h 825558"/>
                <a:gd name="connsiteX10" fmla="*/ 130222 w 158811"/>
                <a:gd name="connsiteY10" fmla="*/ 571504 h 825558"/>
                <a:gd name="connsiteX11" fmla="*/ 120697 w 158811"/>
                <a:gd name="connsiteY11" fmla="*/ 292104 h 825558"/>
                <a:gd name="connsiteX12" fmla="*/ 85772 w 158811"/>
                <a:gd name="connsiteY12" fmla="*/ 327029 h 825558"/>
                <a:gd name="connsiteX13" fmla="*/ 92122 w 158811"/>
                <a:gd name="connsiteY13" fmla="*/ 222254 h 825558"/>
                <a:gd name="connsiteX14" fmla="*/ 158797 w 158811"/>
                <a:gd name="connsiteY14" fmla="*/ 4 h 82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8811" h="825558">
                  <a:moveTo>
                    <a:pt x="158797" y="4"/>
                  </a:moveTo>
                  <a:cubicBezTo>
                    <a:pt x="159855" y="1062"/>
                    <a:pt x="102176" y="169867"/>
                    <a:pt x="98472" y="228604"/>
                  </a:cubicBezTo>
                  <a:cubicBezTo>
                    <a:pt x="94768" y="287341"/>
                    <a:pt x="131280" y="338142"/>
                    <a:pt x="136572" y="352429"/>
                  </a:cubicBezTo>
                  <a:cubicBezTo>
                    <a:pt x="141864" y="366716"/>
                    <a:pt x="131280" y="282579"/>
                    <a:pt x="130222" y="314329"/>
                  </a:cubicBezTo>
                  <a:cubicBezTo>
                    <a:pt x="129164" y="346079"/>
                    <a:pt x="130751" y="512237"/>
                    <a:pt x="130222" y="542929"/>
                  </a:cubicBezTo>
                  <a:cubicBezTo>
                    <a:pt x="129693" y="573621"/>
                    <a:pt x="133926" y="476254"/>
                    <a:pt x="127047" y="498479"/>
                  </a:cubicBezTo>
                  <a:cubicBezTo>
                    <a:pt x="120168" y="520704"/>
                    <a:pt x="110114" y="621775"/>
                    <a:pt x="88947" y="676279"/>
                  </a:cubicBezTo>
                  <a:cubicBezTo>
                    <a:pt x="67780" y="730783"/>
                    <a:pt x="-2070" y="822858"/>
                    <a:pt x="47" y="825504"/>
                  </a:cubicBezTo>
                  <a:cubicBezTo>
                    <a:pt x="2164" y="828150"/>
                    <a:pt x="76247" y="732900"/>
                    <a:pt x="101647" y="692154"/>
                  </a:cubicBezTo>
                  <a:cubicBezTo>
                    <a:pt x="127047" y="651408"/>
                    <a:pt x="147685" y="601137"/>
                    <a:pt x="152447" y="581029"/>
                  </a:cubicBezTo>
                  <a:cubicBezTo>
                    <a:pt x="157209" y="560921"/>
                    <a:pt x="135514" y="619658"/>
                    <a:pt x="130222" y="571504"/>
                  </a:cubicBezTo>
                  <a:cubicBezTo>
                    <a:pt x="124930" y="523350"/>
                    <a:pt x="128105" y="332850"/>
                    <a:pt x="120697" y="292104"/>
                  </a:cubicBezTo>
                  <a:cubicBezTo>
                    <a:pt x="113289" y="251358"/>
                    <a:pt x="90534" y="338671"/>
                    <a:pt x="85772" y="327029"/>
                  </a:cubicBezTo>
                  <a:cubicBezTo>
                    <a:pt x="81010" y="315387"/>
                    <a:pt x="80480" y="270937"/>
                    <a:pt x="92122" y="222254"/>
                  </a:cubicBezTo>
                  <a:cubicBezTo>
                    <a:pt x="103764" y="173571"/>
                    <a:pt x="157739" y="-1054"/>
                    <a:pt x="158797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1C68B47B-3565-BF39-BE53-307DFE72BF08}"/>
                </a:ext>
              </a:extLst>
            </p:cNvPr>
            <p:cNvSpPr/>
            <p:nvPr/>
          </p:nvSpPr>
          <p:spPr>
            <a:xfrm>
              <a:off x="6984918" y="6246533"/>
              <a:ext cx="114401" cy="371811"/>
            </a:xfrm>
            <a:custGeom>
              <a:avLst/>
              <a:gdLst>
                <a:gd name="connsiteX0" fmla="*/ 114382 w 114401"/>
                <a:gd name="connsiteY0" fmla="*/ 1867 h 371811"/>
                <a:gd name="connsiteX1" fmla="*/ 9607 w 114401"/>
                <a:gd name="connsiteY1" fmla="*/ 166967 h 371811"/>
                <a:gd name="connsiteX2" fmla="*/ 79457 w 114401"/>
                <a:gd name="connsiteY2" fmla="*/ 255867 h 371811"/>
                <a:gd name="connsiteX3" fmla="*/ 82 w 114401"/>
                <a:gd name="connsiteY3" fmla="*/ 290792 h 371811"/>
                <a:gd name="connsiteX4" fmla="*/ 63582 w 114401"/>
                <a:gd name="connsiteY4" fmla="*/ 370167 h 371811"/>
                <a:gd name="connsiteX5" fmla="*/ 25482 w 114401"/>
                <a:gd name="connsiteY5" fmla="*/ 341592 h 371811"/>
                <a:gd name="connsiteX6" fmla="*/ 63582 w 114401"/>
                <a:gd name="connsiteY6" fmla="*/ 306667 h 371811"/>
                <a:gd name="connsiteX7" fmla="*/ 60407 w 114401"/>
                <a:gd name="connsiteY7" fmla="*/ 230467 h 371811"/>
                <a:gd name="connsiteX8" fmla="*/ 22307 w 114401"/>
                <a:gd name="connsiteY8" fmla="*/ 192367 h 371811"/>
                <a:gd name="connsiteX9" fmla="*/ 25482 w 114401"/>
                <a:gd name="connsiteY9" fmla="*/ 125692 h 371811"/>
                <a:gd name="connsiteX10" fmla="*/ 76282 w 114401"/>
                <a:gd name="connsiteY10" fmla="*/ 55842 h 371811"/>
                <a:gd name="connsiteX11" fmla="*/ 19132 w 114401"/>
                <a:gd name="connsiteY11" fmla="*/ 74892 h 371811"/>
                <a:gd name="connsiteX12" fmla="*/ 114382 w 114401"/>
                <a:gd name="connsiteY12" fmla="*/ 1867 h 371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401" h="371811">
                  <a:moveTo>
                    <a:pt x="114382" y="1867"/>
                  </a:moveTo>
                  <a:cubicBezTo>
                    <a:pt x="112794" y="17213"/>
                    <a:pt x="15428" y="124634"/>
                    <a:pt x="9607" y="166967"/>
                  </a:cubicBezTo>
                  <a:cubicBezTo>
                    <a:pt x="3786" y="209300"/>
                    <a:pt x="81044" y="235230"/>
                    <a:pt x="79457" y="255867"/>
                  </a:cubicBezTo>
                  <a:cubicBezTo>
                    <a:pt x="77870" y="276504"/>
                    <a:pt x="2728" y="271742"/>
                    <a:pt x="82" y="290792"/>
                  </a:cubicBezTo>
                  <a:cubicBezTo>
                    <a:pt x="-2564" y="309842"/>
                    <a:pt x="59349" y="361700"/>
                    <a:pt x="63582" y="370167"/>
                  </a:cubicBezTo>
                  <a:cubicBezTo>
                    <a:pt x="67815" y="378634"/>
                    <a:pt x="25482" y="352175"/>
                    <a:pt x="25482" y="341592"/>
                  </a:cubicBezTo>
                  <a:cubicBezTo>
                    <a:pt x="25482" y="331009"/>
                    <a:pt x="57761" y="325188"/>
                    <a:pt x="63582" y="306667"/>
                  </a:cubicBezTo>
                  <a:cubicBezTo>
                    <a:pt x="69403" y="288146"/>
                    <a:pt x="67286" y="249517"/>
                    <a:pt x="60407" y="230467"/>
                  </a:cubicBezTo>
                  <a:cubicBezTo>
                    <a:pt x="53528" y="211417"/>
                    <a:pt x="28128" y="209829"/>
                    <a:pt x="22307" y="192367"/>
                  </a:cubicBezTo>
                  <a:cubicBezTo>
                    <a:pt x="16486" y="174905"/>
                    <a:pt x="16486" y="148446"/>
                    <a:pt x="25482" y="125692"/>
                  </a:cubicBezTo>
                  <a:cubicBezTo>
                    <a:pt x="34478" y="102938"/>
                    <a:pt x="77340" y="64309"/>
                    <a:pt x="76282" y="55842"/>
                  </a:cubicBezTo>
                  <a:cubicBezTo>
                    <a:pt x="75224" y="47375"/>
                    <a:pt x="16486" y="79125"/>
                    <a:pt x="19132" y="74892"/>
                  </a:cubicBezTo>
                  <a:cubicBezTo>
                    <a:pt x="21778" y="70659"/>
                    <a:pt x="115970" y="-13479"/>
                    <a:pt x="114382" y="18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48CC8557-C1E6-F5C4-2EC0-129D464F6F77}"/>
                </a:ext>
              </a:extLst>
            </p:cNvPr>
            <p:cNvSpPr/>
            <p:nvPr/>
          </p:nvSpPr>
          <p:spPr>
            <a:xfrm>
              <a:off x="6835772" y="6517330"/>
              <a:ext cx="101861" cy="1010375"/>
            </a:xfrm>
            <a:custGeom>
              <a:avLst/>
              <a:gdLst>
                <a:gd name="connsiteX0" fmla="*/ 101603 w 101861"/>
                <a:gd name="connsiteY0" fmla="*/ 127945 h 1010375"/>
                <a:gd name="connsiteX1" fmla="*/ 31753 w 101861"/>
                <a:gd name="connsiteY1" fmla="*/ 493070 h 1010375"/>
                <a:gd name="connsiteX2" fmla="*/ 76203 w 101861"/>
                <a:gd name="connsiteY2" fmla="*/ 385120 h 1010375"/>
                <a:gd name="connsiteX3" fmla="*/ 3 w 101861"/>
                <a:gd name="connsiteY3" fmla="*/ 604195 h 1010375"/>
                <a:gd name="connsiteX4" fmla="*/ 73028 w 101861"/>
                <a:gd name="connsiteY4" fmla="*/ 505770 h 1010375"/>
                <a:gd name="connsiteX5" fmla="*/ 31753 w 101861"/>
                <a:gd name="connsiteY5" fmla="*/ 645470 h 1010375"/>
                <a:gd name="connsiteX6" fmla="*/ 34928 w 101861"/>
                <a:gd name="connsiteY6" fmla="*/ 781995 h 1010375"/>
                <a:gd name="connsiteX7" fmla="*/ 22228 w 101861"/>
                <a:gd name="connsiteY7" fmla="*/ 1007420 h 1010375"/>
                <a:gd name="connsiteX8" fmla="*/ 28578 w 101861"/>
                <a:gd name="connsiteY8" fmla="*/ 886770 h 1010375"/>
                <a:gd name="connsiteX9" fmla="*/ 41278 w 101861"/>
                <a:gd name="connsiteY9" fmla="*/ 553395 h 1010375"/>
                <a:gd name="connsiteX10" fmla="*/ 53978 w 101861"/>
                <a:gd name="connsiteY10" fmla="*/ 945 h 1010375"/>
                <a:gd name="connsiteX11" fmla="*/ 34928 w 101861"/>
                <a:gd name="connsiteY11" fmla="*/ 416870 h 1010375"/>
                <a:gd name="connsiteX12" fmla="*/ 53978 w 101861"/>
                <a:gd name="connsiteY12" fmla="*/ 261295 h 1010375"/>
                <a:gd name="connsiteX13" fmla="*/ 101603 w 101861"/>
                <a:gd name="connsiteY13" fmla="*/ 127945 h 101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861" h="1010375">
                  <a:moveTo>
                    <a:pt x="101603" y="127945"/>
                  </a:moveTo>
                  <a:cubicBezTo>
                    <a:pt x="97899" y="166574"/>
                    <a:pt x="35986" y="450208"/>
                    <a:pt x="31753" y="493070"/>
                  </a:cubicBezTo>
                  <a:cubicBezTo>
                    <a:pt x="27520" y="535933"/>
                    <a:pt x="81495" y="366599"/>
                    <a:pt x="76203" y="385120"/>
                  </a:cubicBezTo>
                  <a:cubicBezTo>
                    <a:pt x="70911" y="403641"/>
                    <a:pt x="532" y="584087"/>
                    <a:pt x="3" y="604195"/>
                  </a:cubicBezTo>
                  <a:cubicBezTo>
                    <a:pt x="-526" y="624303"/>
                    <a:pt x="67736" y="498891"/>
                    <a:pt x="73028" y="505770"/>
                  </a:cubicBezTo>
                  <a:cubicBezTo>
                    <a:pt x="78320" y="512649"/>
                    <a:pt x="38103" y="599432"/>
                    <a:pt x="31753" y="645470"/>
                  </a:cubicBezTo>
                  <a:cubicBezTo>
                    <a:pt x="25403" y="691508"/>
                    <a:pt x="36515" y="721670"/>
                    <a:pt x="34928" y="781995"/>
                  </a:cubicBezTo>
                  <a:cubicBezTo>
                    <a:pt x="33341" y="842320"/>
                    <a:pt x="23286" y="989958"/>
                    <a:pt x="22228" y="1007420"/>
                  </a:cubicBezTo>
                  <a:cubicBezTo>
                    <a:pt x="21170" y="1024882"/>
                    <a:pt x="25403" y="962441"/>
                    <a:pt x="28578" y="886770"/>
                  </a:cubicBezTo>
                  <a:cubicBezTo>
                    <a:pt x="31753" y="811099"/>
                    <a:pt x="37045" y="701032"/>
                    <a:pt x="41278" y="553395"/>
                  </a:cubicBezTo>
                  <a:cubicBezTo>
                    <a:pt x="45511" y="405758"/>
                    <a:pt x="55036" y="23699"/>
                    <a:pt x="53978" y="945"/>
                  </a:cubicBezTo>
                  <a:cubicBezTo>
                    <a:pt x="52920" y="-21809"/>
                    <a:pt x="34928" y="373478"/>
                    <a:pt x="34928" y="416870"/>
                  </a:cubicBezTo>
                  <a:cubicBezTo>
                    <a:pt x="34928" y="460262"/>
                    <a:pt x="39690" y="307862"/>
                    <a:pt x="53978" y="261295"/>
                  </a:cubicBezTo>
                  <a:cubicBezTo>
                    <a:pt x="68265" y="214728"/>
                    <a:pt x="105307" y="89316"/>
                    <a:pt x="101603" y="1279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311DF21A-E059-F76A-7A9D-A2BA03890FA2}"/>
                </a:ext>
              </a:extLst>
            </p:cNvPr>
            <p:cNvSpPr/>
            <p:nvPr/>
          </p:nvSpPr>
          <p:spPr>
            <a:xfrm>
              <a:off x="6951926" y="6603966"/>
              <a:ext cx="135197" cy="581590"/>
            </a:xfrm>
            <a:custGeom>
              <a:avLst/>
              <a:gdLst>
                <a:gd name="connsiteX0" fmla="*/ 134674 w 135197"/>
                <a:gd name="connsiteY0" fmla="*/ 41309 h 581590"/>
                <a:gd name="connsiteX1" fmla="*/ 52124 w 135197"/>
                <a:gd name="connsiteY1" fmla="*/ 292134 h 581590"/>
                <a:gd name="connsiteX2" fmla="*/ 77524 w 135197"/>
                <a:gd name="connsiteY2" fmla="*/ 225459 h 581590"/>
                <a:gd name="connsiteX3" fmla="*/ 4499 w 135197"/>
                <a:gd name="connsiteY3" fmla="*/ 371509 h 581590"/>
                <a:gd name="connsiteX4" fmla="*/ 71174 w 135197"/>
                <a:gd name="connsiteY4" fmla="*/ 333409 h 581590"/>
                <a:gd name="connsiteX5" fmla="*/ 4499 w 135197"/>
                <a:gd name="connsiteY5" fmla="*/ 390559 h 581590"/>
                <a:gd name="connsiteX6" fmla="*/ 14024 w 135197"/>
                <a:gd name="connsiteY6" fmla="*/ 581059 h 581590"/>
                <a:gd name="connsiteX7" fmla="*/ 1324 w 135197"/>
                <a:gd name="connsiteY7" fmla="*/ 441359 h 581590"/>
                <a:gd name="connsiteX8" fmla="*/ 52124 w 135197"/>
                <a:gd name="connsiteY8" fmla="*/ 260384 h 581590"/>
                <a:gd name="connsiteX9" fmla="*/ 17199 w 135197"/>
                <a:gd name="connsiteY9" fmla="*/ 34 h 581590"/>
                <a:gd name="connsiteX10" fmla="*/ 71174 w 135197"/>
                <a:gd name="connsiteY10" fmla="*/ 241334 h 581590"/>
                <a:gd name="connsiteX11" fmla="*/ 87049 w 135197"/>
                <a:gd name="connsiteY11" fmla="*/ 168309 h 581590"/>
                <a:gd name="connsiteX12" fmla="*/ 134674 w 135197"/>
                <a:gd name="connsiteY12" fmla="*/ 41309 h 581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5197" h="581590">
                  <a:moveTo>
                    <a:pt x="134674" y="41309"/>
                  </a:moveTo>
                  <a:cubicBezTo>
                    <a:pt x="128853" y="61946"/>
                    <a:pt x="61649" y="261442"/>
                    <a:pt x="52124" y="292134"/>
                  </a:cubicBezTo>
                  <a:cubicBezTo>
                    <a:pt x="42599" y="322826"/>
                    <a:pt x="85461" y="212230"/>
                    <a:pt x="77524" y="225459"/>
                  </a:cubicBezTo>
                  <a:cubicBezTo>
                    <a:pt x="69587" y="238688"/>
                    <a:pt x="5557" y="353518"/>
                    <a:pt x="4499" y="371509"/>
                  </a:cubicBezTo>
                  <a:cubicBezTo>
                    <a:pt x="3441" y="389500"/>
                    <a:pt x="71174" y="330234"/>
                    <a:pt x="71174" y="333409"/>
                  </a:cubicBezTo>
                  <a:cubicBezTo>
                    <a:pt x="71174" y="336584"/>
                    <a:pt x="14024" y="349284"/>
                    <a:pt x="4499" y="390559"/>
                  </a:cubicBezTo>
                  <a:cubicBezTo>
                    <a:pt x="-5026" y="431834"/>
                    <a:pt x="14553" y="572592"/>
                    <a:pt x="14024" y="581059"/>
                  </a:cubicBezTo>
                  <a:cubicBezTo>
                    <a:pt x="13495" y="589526"/>
                    <a:pt x="-5026" y="494805"/>
                    <a:pt x="1324" y="441359"/>
                  </a:cubicBezTo>
                  <a:cubicBezTo>
                    <a:pt x="7674" y="387913"/>
                    <a:pt x="49478" y="333938"/>
                    <a:pt x="52124" y="260384"/>
                  </a:cubicBezTo>
                  <a:cubicBezTo>
                    <a:pt x="54770" y="186830"/>
                    <a:pt x="14024" y="3209"/>
                    <a:pt x="17199" y="34"/>
                  </a:cubicBezTo>
                  <a:cubicBezTo>
                    <a:pt x="20374" y="-3141"/>
                    <a:pt x="59532" y="213288"/>
                    <a:pt x="71174" y="241334"/>
                  </a:cubicBezTo>
                  <a:cubicBezTo>
                    <a:pt x="82816" y="269380"/>
                    <a:pt x="78053" y="196355"/>
                    <a:pt x="87049" y="168309"/>
                  </a:cubicBezTo>
                  <a:cubicBezTo>
                    <a:pt x="96045" y="140263"/>
                    <a:pt x="140495" y="20672"/>
                    <a:pt x="134674" y="4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FBB1608F-C76A-0DB4-B9F9-71DAE8A94000}"/>
                </a:ext>
              </a:extLst>
            </p:cNvPr>
            <p:cNvSpPr/>
            <p:nvPr/>
          </p:nvSpPr>
          <p:spPr>
            <a:xfrm>
              <a:off x="6840917" y="7098794"/>
              <a:ext cx="204660" cy="419752"/>
            </a:xfrm>
            <a:custGeom>
              <a:avLst/>
              <a:gdLst>
                <a:gd name="connsiteX0" fmla="*/ 198058 w 204660"/>
                <a:gd name="connsiteY0" fmla="*/ 3681 h 419752"/>
                <a:gd name="connsiteX1" fmla="*/ 204408 w 204660"/>
                <a:gd name="connsiteY1" fmla="*/ 168781 h 419752"/>
                <a:gd name="connsiteX2" fmla="*/ 188533 w 204660"/>
                <a:gd name="connsiteY2" fmla="*/ 276731 h 419752"/>
                <a:gd name="connsiteX3" fmla="*/ 121858 w 204660"/>
                <a:gd name="connsiteY3" fmla="*/ 352931 h 419752"/>
                <a:gd name="connsiteX4" fmla="*/ 1208 w 204660"/>
                <a:gd name="connsiteY4" fmla="*/ 419606 h 419752"/>
                <a:gd name="connsiteX5" fmla="*/ 61533 w 204660"/>
                <a:gd name="connsiteY5" fmla="*/ 368806 h 419752"/>
                <a:gd name="connsiteX6" fmla="*/ 90108 w 204660"/>
                <a:gd name="connsiteY6" fmla="*/ 302131 h 419752"/>
                <a:gd name="connsiteX7" fmla="*/ 121858 w 204660"/>
                <a:gd name="connsiteY7" fmla="*/ 149731 h 419752"/>
                <a:gd name="connsiteX8" fmla="*/ 105983 w 204660"/>
                <a:gd name="connsiteY8" fmla="*/ 270381 h 419752"/>
                <a:gd name="connsiteX9" fmla="*/ 105983 w 204660"/>
                <a:gd name="connsiteY9" fmla="*/ 324356 h 419752"/>
                <a:gd name="connsiteX10" fmla="*/ 150433 w 204660"/>
                <a:gd name="connsiteY10" fmla="*/ 216406 h 419752"/>
                <a:gd name="connsiteX11" fmla="*/ 131383 w 204660"/>
                <a:gd name="connsiteY11" fmla="*/ 311656 h 419752"/>
                <a:gd name="connsiteX12" fmla="*/ 201233 w 204660"/>
                <a:gd name="connsiteY12" fmla="*/ 235456 h 419752"/>
                <a:gd name="connsiteX13" fmla="*/ 194883 w 204660"/>
                <a:gd name="connsiteY13" fmla="*/ 67181 h 419752"/>
                <a:gd name="connsiteX14" fmla="*/ 198058 w 204660"/>
                <a:gd name="connsiteY14" fmla="*/ 3681 h 41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660" h="419752">
                  <a:moveTo>
                    <a:pt x="198058" y="3681"/>
                  </a:moveTo>
                  <a:cubicBezTo>
                    <a:pt x="199646" y="20614"/>
                    <a:pt x="205996" y="123273"/>
                    <a:pt x="204408" y="168781"/>
                  </a:cubicBezTo>
                  <a:cubicBezTo>
                    <a:pt x="202821" y="214289"/>
                    <a:pt x="202291" y="246039"/>
                    <a:pt x="188533" y="276731"/>
                  </a:cubicBezTo>
                  <a:cubicBezTo>
                    <a:pt x="174775" y="307423"/>
                    <a:pt x="153079" y="329119"/>
                    <a:pt x="121858" y="352931"/>
                  </a:cubicBezTo>
                  <a:cubicBezTo>
                    <a:pt x="90637" y="376743"/>
                    <a:pt x="11262" y="416960"/>
                    <a:pt x="1208" y="419606"/>
                  </a:cubicBezTo>
                  <a:cubicBezTo>
                    <a:pt x="-8846" y="422252"/>
                    <a:pt x="46716" y="388385"/>
                    <a:pt x="61533" y="368806"/>
                  </a:cubicBezTo>
                  <a:cubicBezTo>
                    <a:pt x="76350" y="349227"/>
                    <a:pt x="80054" y="338643"/>
                    <a:pt x="90108" y="302131"/>
                  </a:cubicBezTo>
                  <a:cubicBezTo>
                    <a:pt x="100162" y="265619"/>
                    <a:pt x="119212" y="155023"/>
                    <a:pt x="121858" y="149731"/>
                  </a:cubicBezTo>
                  <a:cubicBezTo>
                    <a:pt x="124504" y="144439"/>
                    <a:pt x="108629" y="241277"/>
                    <a:pt x="105983" y="270381"/>
                  </a:cubicBezTo>
                  <a:cubicBezTo>
                    <a:pt x="103337" y="299485"/>
                    <a:pt x="98575" y="333352"/>
                    <a:pt x="105983" y="324356"/>
                  </a:cubicBezTo>
                  <a:cubicBezTo>
                    <a:pt x="113391" y="315360"/>
                    <a:pt x="146200" y="218523"/>
                    <a:pt x="150433" y="216406"/>
                  </a:cubicBezTo>
                  <a:cubicBezTo>
                    <a:pt x="154666" y="214289"/>
                    <a:pt x="122916" y="308481"/>
                    <a:pt x="131383" y="311656"/>
                  </a:cubicBezTo>
                  <a:cubicBezTo>
                    <a:pt x="139850" y="314831"/>
                    <a:pt x="190650" y="276202"/>
                    <a:pt x="201233" y="235456"/>
                  </a:cubicBezTo>
                  <a:cubicBezTo>
                    <a:pt x="211816" y="194710"/>
                    <a:pt x="194354" y="102635"/>
                    <a:pt x="194883" y="67181"/>
                  </a:cubicBezTo>
                  <a:cubicBezTo>
                    <a:pt x="195412" y="31727"/>
                    <a:pt x="196470" y="-13252"/>
                    <a:pt x="198058" y="36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E90F9684-3378-4AAE-E265-92C52F4BB856}"/>
                </a:ext>
              </a:extLst>
            </p:cNvPr>
            <p:cNvSpPr/>
            <p:nvPr/>
          </p:nvSpPr>
          <p:spPr>
            <a:xfrm>
              <a:off x="2558851" y="5890199"/>
              <a:ext cx="327531" cy="151854"/>
            </a:xfrm>
            <a:custGeom>
              <a:avLst/>
              <a:gdLst>
                <a:gd name="connsiteX0" fmla="*/ 327224 w 327531"/>
                <a:gd name="connsiteY0" fmla="*/ 151826 h 151854"/>
                <a:gd name="connsiteX1" fmla="*/ 171649 w 327531"/>
                <a:gd name="connsiteY1" fmla="*/ 59751 h 151854"/>
                <a:gd name="connsiteX2" fmla="*/ 41474 w 327531"/>
                <a:gd name="connsiteY2" fmla="*/ 69276 h 151854"/>
                <a:gd name="connsiteX3" fmla="*/ 199 w 327531"/>
                <a:gd name="connsiteY3" fmla="*/ 135951 h 151854"/>
                <a:gd name="connsiteX4" fmla="*/ 54174 w 327531"/>
                <a:gd name="connsiteY4" fmla="*/ 50226 h 151854"/>
                <a:gd name="connsiteX5" fmla="*/ 108149 w 327531"/>
                <a:gd name="connsiteY5" fmla="*/ 5776 h 151854"/>
                <a:gd name="connsiteX6" fmla="*/ 111324 w 327531"/>
                <a:gd name="connsiteY6" fmla="*/ 2601 h 151854"/>
                <a:gd name="connsiteX7" fmla="*/ 216099 w 327531"/>
                <a:gd name="connsiteY7" fmla="*/ 24826 h 151854"/>
                <a:gd name="connsiteX8" fmla="*/ 79574 w 327531"/>
                <a:gd name="connsiteY8" fmla="*/ 24826 h 151854"/>
                <a:gd name="connsiteX9" fmla="*/ 22424 w 327531"/>
                <a:gd name="connsiteY9" fmla="*/ 72451 h 151854"/>
                <a:gd name="connsiteX10" fmla="*/ 152599 w 327531"/>
                <a:gd name="connsiteY10" fmla="*/ 47051 h 151854"/>
                <a:gd name="connsiteX11" fmla="*/ 209749 w 327531"/>
                <a:gd name="connsiteY11" fmla="*/ 69276 h 151854"/>
                <a:gd name="connsiteX12" fmla="*/ 327224 w 327531"/>
                <a:gd name="connsiteY12" fmla="*/ 151826 h 151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531" h="151854">
                  <a:moveTo>
                    <a:pt x="327224" y="151826"/>
                  </a:moveTo>
                  <a:cubicBezTo>
                    <a:pt x="320874" y="150238"/>
                    <a:pt x="219274" y="73509"/>
                    <a:pt x="171649" y="59751"/>
                  </a:cubicBezTo>
                  <a:cubicBezTo>
                    <a:pt x="124024" y="45993"/>
                    <a:pt x="70049" y="56576"/>
                    <a:pt x="41474" y="69276"/>
                  </a:cubicBezTo>
                  <a:cubicBezTo>
                    <a:pt x="12899" y="81976"/>
                    <a:pt x="-1918" y="139126"/>
                    <a:pt x="199" y="135951"/>
                  </a:cubicBezTo>
                  <a:cubicBezTo>
                    <a:pt x="2316" y="132776"/>
                    <a:pt x="36182" y="71922"/>
                    <a:pt x="54174" y="50226"/>
                  </a:cubicBezTo>
                  <a:cubicBezTo>
                    <a:pt x="72166" y="28530"/>
                    <a:pt x="108149" y="5776"/>
                    <a:pt x="108149" y="5776"/>
                  </a:cubicBezTo>
                  <a:cubicBezTo>
                    <a:pt x="117674" y="-2161"/>
                    <a:pt x="93332" y="-574"/>
                    <a:pt x="111324" y="2601"/>
                  </a:cubicBezTo>
                  <a:cubicBezTo>
                    <a:pt x="129316" y="5776"/>
                    <a:pt x="221391" y="21122"/>
                    <a:pt x="216099" y="24826"/>
                  </a:cubicBezTo>
                  <a:cubicBezTo>
                    <a:pt x="210807" y="28530"/>
                    <a:pt x="111853" y="16889"/>
                    <a:pt x="79574" y="24826"/>
                  </a:cubicBezTo>
                  <a:cubicBezTo>
                    <a:pt x="47295" y="32763"/>
                    <a:pt x="10253" y="68747"/>
                    <a:pt x="22424" y="72451"/>
                  </a:cubicBezTo>
                  <a:cubicBezTo>
                    <a:pt x="34595" y="76155"/>
                    <a:pt x="121378" y="47580"/>
                    <a:pt x="152599" y="47051"/>
                  </a:cubicBezTo>
                  <a:cubicBezTo>
                    <a:pt x="183820" y="46522"/>
                    <a:pt x="179586" y="50226"/>
                    <a:pt x="209749" y="69276"/>
                  </a:cubicBezTo>
                  <a:cubicBezTo>
                    <a:pt x="239911" y="88326"/>
                    <a:pt x="333574" y="153414"/>
                    <a:pt x="327224" y="151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9AF46746-8E3C-158A-B177-0021986211E5}"/>
                </a:ext>
              </a:extLst>
            </p:cNvPr>
            <p:cNvSpPr/>
            <p:nvPr/>
          </p:nvSpPr>
          <p:spPr>
            <a:xfrm>
              <a:off x="2637179" y="5984597"/>
              <a:ext cx="353952" cy="458360"/>
            </a:xfrm>
            <a:custGeom>
              <a:avLst/>
              <a:gdLst>
                <a:gd name="connsiteX0" fmla="*/ 1246 w 353952"/>
                <a:gd name="connsiteY0" fmla="*/ 3453 h 458360"/>
                <a:gd name="connsiteX1" fmla="*/ 125071 w 353952"/>
                <a:gd name="connsiteY1" fmla="*/ 155853 h 458360"/>
                <a:gd name="connsiteX2" fmla="*/ 134596 w 353952"/>
                <a:gd name="connsiteY2" fmla="*/ 130453 h 458360"/>
                <a:gd name="connsiteX3" fmla="*/ 182221 w 353952"/>
                <a:gd name="connsiteY3" fmla="*/ 209828 h 458360"/>
                <a:gd name="connsiteX4" fmla="*/ 239371 w 353952"/>
                <a:gd name="connsiteY4" fmla="*/ 298728 h 458360"/>
                <a:gd name="connsiteX5" fmla="*/ 350496 w 353952"/>
                <a:gd name="connsiteY5" fmla="*/ 457478 h 458360"/>
                <a:gd name="connsiteX6" fmla="*/ 312396 w 353952"/>
                <a:gd name="connsiteY6" fmla="*/ 355878 h 458360"/>
                <a:gd name="connsiteX7" fmla="*/ 179046 w 353952"/>
                <a:gd name="connsiteY7" fmla="*/ 209828 h 458360"/>
                <a:gd name="connsiteX8" fmla="*/ 39346 w 353952"/>
                <a:gd name="connsiteY8" fmla="*/ 89178 h 458360"/>
                <a:gd name="connsiteX9" fmla="*/ 121896 w 353952"/>
                <a:gd name="connsiteY9" fmla="*/ 143153 h 458360"/>
                <a:gd name="connsiteX10" fmla="*/ 64746 w 353952"/>
                <a:gd name="connsiteY10" fmla="*/ 57428 h 458360"/>
                <a:gd name="connsiteX11" fmla="*/ 1246 w 353952"/>
                <a:gd name="connsiteY11" fmla="*/ 3453 h 45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952" h="458360">
                  <a:moveTo>
                    <a:pt x="1246" y="3453"/>
                  </a:moveTo>
                  <a:cubicBezTo>
                    <a:pt x="11300" y="19857"/>
                    <a:pt x="102846" y="134686"/>
                    <a:pt x="125071" y="155853"/>
                  </a:cubicBezTo>
                  <a:cubicBezTo>
                    <a:pt x="147296" y="177020"/>
                    <a:pt x="125071" y="121457"/>
                    <a:pt x="134596" y="130453"/>
                  </a:cubicBezTo>
                  <a:cubicBezTo>
                    <a:pt x="144121" y="139449"/>
                    <a:pt x="164759" y="181782"/>
                    <a:pt x="182221" y="209828"/>
                  </a:cubicBezTo>
                  <a:cubicBezTo>
                    <a:pt x="199684" y="237874"/>
                    <a:pt x="211325" y="257453"/>
                    <a:pt x="239371" y="298728"/>
                  </a:cubicBezTo>
                  <a:cubicBezTo>
                    <a:pt x="267417" y="340003"/>
                    <a:pt x="338325" y="447953"/>
                    <a:pt x="350496" y="457478"/>
                  </a:cubicBezTo>
                  <a:cubicBezTo>
                    <a:pt x="362667" y="467003"/>
                    <a:pt x="340971" y="397153"/>
                    <a:pt x="312396" y="355878"/>
                  </a:cubicBezTo>
                  <a:cubicBezTo>
                    <a:pt x="283821" y="314603"/>
                    <a:pt x="224554" y="254278"/>
                    <a:pt x="179046" y="209828"/>
                  </a:cubicBezTo>
                  <a:cubicBezTo>
                    <a:pt x="133538" y="165378"/>
                    <a:pt x="48871" y="100291"/>
                    <a:pt x="39346" y="89178"/>
                  </a:cubicBezTo>
                  <a:cubicBezTo>
                    <a:pt x="29821" y="78066"/>
                    <a:pt x="117663" y="148445"/>
                    <a:pt x="121896" y="143153"/>
                  </a:cubicBezTo>
                  <a:cubicBezTo>
                    <a:pt x="126129" y="137861"/>
                    <a:pt x="84854" y="81770"/>
                    <a:pt x="64746" y="57428"/>
                  </a:cubicBezTo>
                  <a:cubicBezTo>
                    <a:pt x="44638" y="33086"/>
                    <a:pt x="-8808" y="-12951"/>
                    <a:pt x="1246" y="3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9C48CED1-216C-5A50-87AF-4A2C94B8347B}"/>
                </a:ext>
              </a:extLst>
            </p:cNvPr>
            <p:cNvSpPr/>
            <p:nvPr/>
          </p:nvSpPr>
          <p:spPr>
            <a:xfrm>
              <a:off x="2547306" y="5994226"/>
              <a:ext cx="170881" cy="670321"/>
            </a:xfrm>
            <a:custGeom>
              <a:avLst/>
              <a:gdLst>
                <a:gd name="connsiteX0" fmla="*/ 49844 w 170881"/>
                <a:gd name="connsiteY0" fmla="*/ 174 h 670321"/>
                <a:gd name="connsiteX1" fmla="*/ 18094 w 170881"/>
                <a:gd name="connsiteY1" fmla="*/ 136699 h 670321"/>
                <a:gd name="connsiteX2" fmla="*/ 78419 w 170881"/>
                <a:gd name="connsiteY2" fmla="*/ 317674 h 670321"/>
                <a:gd name="connsiteX3" fmla="*/ 81594 w 170881"/>
                <a:gd name="connsiteY3" fmla="*/ 276399 h 670321"/>
                <a:gd name="connsiteX4" fmla="*/ 141919 w 170881"/>
                <a:gd name="connsiteY4" fmla="*/ 536749 h 670321"/>
                <a:gd name="connsiteX5" fmla="*/ 170494 w 170881"/>
                <a:gd name="connsiteY5" fmla="*/ 670099 h 670321"/>
                <a:gd name="connsiteX6" fmla="*/ 122869 w 170881"/>
                <a:gd name="connsiteY6" fmla="*/ 508174 h 670321"/>
                <a:gd name="connsiteX7" fmla="*/ 2219 w 170881"/>
                <a:gd name="connsiteY7" fmla="*/ 117649 h 670321"/>
                <a:gd name="connsiteX8" fmla="*/ 49844 w 170881"/>
                <a:gd name="connsiteY8" fmla="*/ 174 h 67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881" h="670321">
                  <a:moveTo>
                    <a:pt x="49844" y="174"/>
                  </a:moveTo>
                  <a:cubicBezTo>
                    <a:pt x="52490" y="3349"/>
                    <a:pt x="13332" y="83782"/>
                    <a:pt x="18094" y="136699"/>
                  </a:cubicBezTo>
                  <a:cubicBezTo>
                    <a:pt x="22856" y="189616"/>
                    <a:pt x="67836" y="294391"/>
                    <a:pt x="78419" y="317674"/>
                  </a:cubicBezTo>
                  <a:cubicBezTo>
                    <a:pt x="89002" y="340957"/>
                    <a:pt x="71011" y="239887"/>
                    <a:pt x="81594" y="276399"/>
                  </a:cubicBezTo>
                  <a:cubicBezTo>
                    <a:pt x="92177" y="312911"/>
                    <a:pt x="127102" y="471132"/>
                    <a:pt x="141919" y="536749"/>
                  </a:cubicBezTo>
                  <a:cubicBezTo>
                    <a:pt x="156736" y="602366"/>
                    <a:pt x="173669" y="674861"/>
                    <a:pt x="170494" y="670099"/>
                  </a:cubicBezTo>
                  <a:cubicBezTo>
                    <a:pt x="167319" y="665337"/>
                    <a:pt x="150915" y="600249"/>
                    <a:pt x="122869" y="508174"/>
                  </a:cubicBezTo>
                  <a:cubicBezTo>
                    <a:pt x="94823" y="416099"/>
                    <a:pt x="16506" y="198082"/>
                    <a:pt x="2219" y="117649"/>
                  </a:cubicBezTo>
                  <a:cubicBezTo>
                    <a:pt x="-12068" y="37216"/>
                    <a:pt x="47198" y="-3001"/>
                    <a:pt x="49844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0E0B1CBC-CAAC-0660-6030-82EC880029C0}"/>
                </a:ext>
              </a:extLst>
            </p:cNvPr>
            <p:cNvSpPr/>
            <p:nvPr/>
          </p:nvSpPr>
          <p:spPr>
            <a:xfrm>
              <a:off x="2616200" y="6073775"/>
              <a:ext cx="120677" cy="44653"/>
            </a:xfrm>
            <a:custGeom>
              <a:avLst/>
              <a:gdLst>
                <a:gd name="connsiteX0" fmla="*/ 0 w 120677"/>
                <a:gd name="connsiteY0" fmla="*/ 0 h 44653"/>
                <a:gd name="connsiteX1" fmla="*/ 120650 w 120677"/>
                <a:gd name="connsiteY1" fmla="*/ 44450 h 44653"/>
                <a:gd name="connsiteX2" fmla="*/ 0 w 120677"/>
                <a:gd name="connsiteY2" fmla="*/ 0 h 44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677" h="44653">
                  <a:moveTo>
                    <a:pt x="0" y="0"/>
                  </a:moveTo>
                  <a:cubicBezTo>
                    <a:pt x="0" y="0"/>
                    <a:pt x="118533" y="48154"/>
                    <a:pt x="120650" y="44450"/>
                  </a:cubicBezTo>
                  <a:cubicBezTo>
                    <a:pt x="122767" y="40746"/>
                    <a:pt x="0" y="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A04F3169-ADD3-C4F6-DCEC-1393C8C5E75F}"/>
                </a:ext>
              </a:extLst>
            </p:cNvPr>
            <p:cNvSpPr/>
            <p:nvPr/>
          </p:nvSpPr>
          <p:spPr>
            <a:xfrm>
              <a:off x="2582261" y="6047382"/>
              <a:ext cx="303151" cy="674856"/>
            </a:xfrm>
            <a:custGeom>
              <a:avLst/>
              <a:gdLst>
                <a:gd name="connsiteX0" fmla="*/ 14889 w 303151"/>
                <a:gd name="connsiteY0" fmla="*/ 993 h 674856"/>
                <a:gd name="connsiteX1" fmla="*/ 94264 w 303151"/>
                <a:gd name="connsiteY1" fmla="*/ 286743 h 674856"/>
                <a:gd name="connsiteX2" fmla="*/ 179989 w 303151"/>
                <a:gd name="connsiteY2" fmla="*/ 474068 h 674856"/>
                <a:gd name="connsiteX3" fmla="*/ 164114 w 303151"/>
                <a:gd name="connsiteY3" fmla="*/ 331193 h 674856"/>
                <a:gd name="connsiteX4" fmla="*/ 173639 w 303151"/>
                <a:gd name="connsiteY4" fmla="*/ 480418 h 674856"/>
                <a:gd name="connsiteX5" fmla="*/ 189514 w 303151"/>
                <a:gd name="connsiteY5" fmla="*/ 674093 h 674856"/>
                <a:gd name="connsiteX6" fmla="*/ 157764 w 303151"/>
                <a:gd name="connsiteY6" fmla="*/ 404218 h 674856"/>
                <a:gd name="connsiteX7" fmla="*/ 173639 w 303151"/>
                <a:gd name="connsiteY7" fmla="*/ 210543 h 674856"/>
                <a:gd name="connsiteX8" fmla="*/ 291114 w 303151"/>
                <a:gd name="connsiteY8" fmla="*/ 283568 h 674856"/>
                <a:gd name="connsiteX9" fmla="*/ 294289 w 303151"/>
                <a:gd name="connsiteY9" fmla="*/ 293093 h 674856"/>
                <a:gd name="connsiteX10" fmla="*/ 246664 w 303151"/>
                <a:gd name="connsiteY10" fmla="*/ 397868 h 674856"/>
                <a:gd name="connsiteX11" fmla="*/ 249839 w 303151"/>
                <a:gd name="connsiteY11" fmla="*/ 385168 h 674856"/>
                <a:gd name="connsiteX12" fmla="*/ 272064 w 303151"/>
                <a:gd name="connsiteY12" fmla="*/ 254993 h 674856"/>
                <a:gd name="connsiteX13" fmla="*/ 195864 w 303151"/>
                <a:gd name="connsiteY13" fmla="*/ 191493 h 674856"/>
                <a:gd name="connsiteX14" fmla="*/ 148239 w 303151"/>
                <a:gd name="connsiteY14" fmla="*/ 378818 h 674856"/>
                <a:gd name="connsiteX15" fmla="*/ 173639 w 303151"/>
                <a:gd name="connsiteY15" fmla="*/ 540743 h 674856"/>
                <a:gd name="connsiteX16" fmla="*/ 110139 w 303151"/>
                <a:gd name="connsiteY16" fmla="*/ 343893 h 674856"/>
                <a:gd name="connsiteX17" fmla="*/ 2189 w 303151"/>
                <a:gd name="connsiteY17" fmla="*/ 102593 h 674856"/>
                <a:gd name="connsiteX18" fmla="*/ 37114 w 303151"/>
                <a:gd name="connsiteY18" fmla="*/ 188318 h 674856"/>
                <a:gd name="connsiteX19" fmla="*/ 14889 w 303151"/>
                <a:gd name="connsiteY19" fmla="*/ 993 h 67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3151" h="674856">
                  <a:moveTo>
                    <a:pt x="14889" y="993"/>
                  </a:moveTo>
                  <a:cubicBezTo>
                    <a:pt x="24414" y="17397"/>
                    <a:pt x="66747" y="207897"/>
                    <a:pt x="94264" y="286743"/>
                  </a:cubicBezTo>
                  <a:cubicBezTo>
                    <a:pt x="121781" y="365589"/>
                    <a:pt x="168347" y="466660"/>
                    <a:pt x="179989" y="474068"/>
                  </a:cubicBezTo>
                  <a:cubicBezTo>
                    <a:pt x="191631" y="481476"/>
                    <a:pt x="165172" y="330135"/>
                    <a:pt x="164114" y="331193"/>
                  </a:cubicBezTo>
                  <a:cubicBezTo>
                    <a:pt x="163056" y="332251"/>
                    <a:pt x="169406" y="423268"/>
                    <a:pt x="173639" y="480418"/>
                  </a:cubicBezTo>
                  <a:cubicBezTo>
                    <a:pt x="177872" y="537568"/>
                    <a:pt x="192160" y="686793"/>
                    <a:pt x="189514" y="674093"/>
                  </a:cubicBezTo>
                  <a:cubicBezTo>
                    <a:pt x="186868" y="661393"/>
                    <a:pt x="160410" y="481476"/>
                    <a:pt x="157764" y="404218"/>
                  </a:cubicBezTo>
                  <a:cubicBezTo>
                    <a:pt x="155118" y="326960"/>
                    <a:pt x="151414" y="230651"/>
                    <a:pt x="173639" y="210543"/>
                  </a:cubicBezTo>
                  <a:cubicBezTo>
                    <a:pt x="195864" y="190435"/>
                    <a:pt x="271006" y="269810"/>
                    <a:pt x="291114" y="283568"/>
                  </a:cubicBezTo>
                  <a:cubicBezTo>
                    <a:pt x="311222" y="297326"/>
                    <a:pt x="301697" y="274043"/>
                    <a:pt x="294289" y="293093"/>
                  </a:cubicBezTo>
                  <a:cubicBezTo>
                    <a:pt x="286881" y="312143"/>
                    <a:pt x="246664" y="397868"/>
                    <a:pt x="246664" y="397868"/>
                  </a:cubicBezTo>
                  <a:cubicBezTo>
                    <a:pt x="239256" y="413214"/>
                    <a:pt x="245606" y="408980"/>
                    <a:pt x="249839" y="385168"/>
                  </a:cubicBezTo>
                  <a:cubicBezTo>
                    <a:pt x="254072" y="361356"/>
                    <a:pt x="281060" y="287272"/>
                    <a:pt x="272064" y="254993"/>
                  </a:cubicBezTo>
                  <a:cubicBezTo>
                    <a:pt x="263068" y="222714"/>
                    <a:pt x="216501" y="170856"/>
                    <a:pt x="195864" y="191493"/>
                  </a:cubicBezTo>
                  <a:cubicBezTo>
                    <a:pt x="175227" y="212130"/>
                    <a:pt x="151943" y="320610"/>
                    <a:pt x="148239" y="378818"/>
                  </a:cubicBezTo>
                  <a:cubicBezTo>
                    <a:pt x="144535" y="437026"/>
                    <a:pt x="179989" y="546564"/>
                    <a:pt x="173639" y="540743"/>
                  </a:cubicBezTo>
                  <a:cubicBezTo>
                    <a:pt x="167289" y="534922"/>
                    <a:pt x="138714" y="416918"/>
                    <a:pt x="110139" y="343893"/>
                  </a:cubicBezTo>
                  <a:cubicBezTo>
                    <a:pt x="81564" y="270868"/>
                    <a:pt x="14360" y="128522"/>
                    <a:pt x="2189" y="102593"/>
                  </a:cubicBezTo>
                  <a:cubicBezTo>
                    <a:pt x="-9982" y="76664"/>
                    <a:pt x="32352" y="199960"/>
                    <a:pt x="37114" y="188318"/>
                  </a:cubicBezTo>
                  <a:cubicBezTo>
                    <a:pt x="41876" y="176676"/>
                    <a:pt x="5364" y="-15411"/>
                    <a:pt x="14889" y="9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8AE9A084-D2EE-F2E6-9AEF-0BBE81761E33}"/>
                </a:ext>
              </a:extLst>
            </p:cNvPr>
            <p:cNvSpPr/>
            <p:nvPr/>
          </p:nvSpPr>
          <p:spPr>
            <a:xfrm>
              <a:off x="2982754" y="6106387"/>
              <a:ext cx="131925" cy="1354875"/>
            </a:xfrm>
            <a:custGeom>
              <a:avLst/>
              <a:gdLst>
                <a:gd name="connsiteX0" fmla="*/ 87471 w 131925"/>
                <a:gd name="connsiteY0" fmla="*/ 18188 h 1354875"/>
                <a:gd name="connsiteX1" fmla="*/ 1746 w 131925"/>
                <a:gd name="connsiteY1" fmla="*/ 592863 h 1354875"/>
                <a:gd name="connsiteX2" fmla="*/ 30321 w 131925"/>
                <a:gd name="connsiteY2" fmla="*/ 542063 h 1354875"/>
                <a:gd name="connsiteX3" fmla="*/ 36671 w 131925"/>
                <a:gd name="connsiteY3" fmla="*/ 716688 h 1354875"/>
                <a:gd name="connsiteX4" fmla="*/ 39846 w 131925"/>
                <a:gd name="connsiteY4" fmla="*/ 650013 h 1354875"/>
                <a:gd name="connsiteX5" fmla="*/ 65246 w 131925"/>
                <a:gd name="connsiteY5" fmla="*/ 891313 h 1354875"/>
                <a:gd name="connsiteX6" fmla="*/ 65246 w 131925"/>
                <a:gd name="connsiteY6" fmla="*/ 811938 h 1354875"/>
                <a:gd name="connsiteX7" fmla="*/ 81121 w 131925"/>
                <a:gd name="connsiteY7" fmla="*/ 1167538 h 1354875"/>
                <a:gd name="connsiteX8" fmla="*/ 81121 w 131925"/>
                <a:gd name="connsiteY8" fmla="*/ 1050063 h 1354875"/>
                <a:gd name="connsiteX9" fmla="*/ 131921 w 131925"/>
                <a:gd name="connsiteY9" fmla="*/ 1354863 h 1354875"/>
                <a:gd name="connsiteX10" fmla="*/ 77946 w 131925"/>
                <a:gd name="connsiteY10" fmla="*/ 1037363 h 1354875"/>
                <a:gd name="connsiteX11" fmla="*/ 33496 w 131925"/>
                <a:gd name="connsiteY11" fmla="*/ 459513 h 1354875"/>
                <a:gd name="connsiteX12" fmla="*/ 30321 w 131925"/>
                <a:gd name="connsiteY12" fmla="*/ 500788 h 1354875"/>
                <a:gd name="connsiteX13" fmla="*/ 4921 w 131925"/>
                <a:gd name="connsiteY13" fmla="*/ 81688 h 1354875"/>
                <a:gd name="connsiteX14" fmla="*/ 23971 w 131925"/>
                <a:gd name="connsiteY14" fmla="*/ 256313 h 1354875"/>
                <a:gd name="connsiteX15" fmla="*/ 58896 w 131925"/>
                <a:gd name="connsiteY15" fmla="*/ 151538 h 1354875"/>
                <a:gd name="connsiteX16" fmla="*/ 87471 w 131925"/>
                <a:gd name="connsiteY16" fmla="*/ 18188 h 135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925" h="1354875">
                  <a:moveTo>
                    <a:pt x="87471" y="18188"/>
                  </a:moveTo>
                  <a:cubicBezTo>
                    <a:pt x="77946" y="91742"/>
                    <a:pt x="11271" y="505551"/>
                    <a:pt x="1746" y="592863"/>
                  </a:cubicBezTo>
                  <a:cubicBezTo>
                    <a:pt x="-7779" y="680175"/>
                    <a:pt x="24500" y="521426"/>
                    <a:pt x="30321" y="542063"/>
                  </a:cubicBezTo>
                  <a:cubicBezTo>
                    <a:pt x="36142" y="562700"/>
                    <a:pt x="35083" y="698696"/>
                    <a:pt x="36671" y="716688"/>
                  </a:cubicBezTo>
                  <a:cubicBezTo>
                    <a:pt x="38258" y="734680"/>
                    <a:pt x="35084" y="620909"/>
                    <a:pt x="39846" y="650013"/>
                  </a:cubicBezTo>
                  <a:cubicBezTo>
                    <a:pt x="44608" y="679117"/>
                    <a:pt x="61013" y="864326"/>
                    <a:pt x="65246" y="891313"/>
                  </a:cubicBezTo>
                  <a:cubicBezTo>
                    <a:pt x="69479" y="918301"/>
                    <a:pt x="62600" y="765901"/>
                    <a:pt x="65246" y="811938"/>
                  </a:cubicBezTo>
                  <a:cubicBezTo>
                    <a:pt x="67892" y="857975"/>
                    <a:pt x="78475" y="1127851"/>
                    <a:pt x="81121" y="1167538"/>
                  </a:cubicBezTo>
                  <a:cubicBezTo>
                    <a:pt x="83767" y="1207225"/>
                    <a:pt x="72654" y="1018842"/>
                    <a:pt x="81121" y="1050063"/>
                  </a:cubicBezTo>
                  <a:cubicBezTo>
                    <a:pt x="89588" y="1081284"/>
                    <a:pt x="132450" y="1356980"/>
                    <a:pt x="131921" y="1354863"/>
                  </a:cubicBezTo>
                  <a:cubicBezTo>
                    <a:pt x="131392" y="1352746"/>
                    <a:pt x="94350" y="1186588"/>
                    <a:pt x="77946" y="1037363"/>
                  </a:cubicBezTo>
                  <a:cubicBezTo>
                    <a:pt x="61542" y="888138"/>
                    <a:pt x="41433" y="548942"/>
                    <a:pt x="33496" y="459513"/>
                  </a:cubicBezTo>
                  <a:cubicBezTo>
                    <a:pt x="25559" y="370084"/>
                    <a:pt x="35083" y="563759"/>
                    <a:pt x="30321" y="500788"/>
                  </a:cubicBezTo>
                  <a:cubicBezTo>
                    <a:pt x="25559" y="437817"/>
                    <a:pt x="5979" y="122434"/>
                    <a:pt x="4921" y="81688"/>
                  </a:cubicBezTo>
                  <a:cubicBezTo>
                    <a:pt x="3863" y="40942"/>
                    <a:pt x="14975" y="244671"/>
                    <a:pt x="23971" y="256313"/>
                  </a:cubicBezTo>
                  <a:cubicBezTo>
                    <a:pt x="32967" y="267955"/>
                    <a:pt x="52017" y="187521"/>
                    <a:pt x="58896" y="151538"/>
                  </a:cubicBezTo>
                  <a:cubicBezTo>
                    <a:pt x="65775" y="115555"/>
                    <a:pt x="96996" y="-55366"/>
                    <a:pt x="87471" y="18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92EBEC31-4D48-BDCF-D7A4-BAF43C6C5510}"/>
                </a:ext>
              </a:extLst>
            </p:cNvPr>
            <p:cNvSpPr/>
            <p:nvPr/>
          </p:nvSpPr>
          <p:spPr>
            <a:xfrm>
              <a:off x="2735937" y="6682971"/>
              <a:ext cx="344038" cy="817923"/>
            </a:xfrm>
            <a:custGeom>
              <a:avLst/>
              <a:gdLst>
                <a:gd name="connsiteX0" fmla="*/ 913 w 344038"/>
                <a:gd name="connsiteY0" fmla="*/ 404 h 817923"/>
                <a:gd name="connsiteX1" fmla="*/ 54888 w 344038"/>
                <a:gd name="connsiteY1" fmla="*/ 244879 h 817923"/>
                <a:gd name="connsiteX2" fmla="*/ 51713 w 344038"/>
                <a:gd name="connsiteY2" fmla="*/ 200429 h 817923"/>
                <a:gd name="connsiteX3" fmla="*/ 89813 w 344038"/>
                <a:gd name="connsiteY3" fmla="*/ 375054 h 817923"/>
                <a:gd name="connsiteX4" fmla="*/ 102513 w 344038"/>
                <a:gd name="connsiteY4" fmla="*/ 324254 h 817923"/>
                <a:gd name="connsiteX5" fmla="*/ 143788 w 344038"/>
                <a:gd name="connsiteY5" fmla="*/ 454429 h 817923"/>
                <a:gd name="connsiteX6" fmla="*/ 124738 w 344038"/>
                <a:gd name="connsiteY6" fmla="*/ 587779 h 817923"/>
                <a:gd name="connsiteX7" fmla="*/ 140613 w 344038"/>
                <a:gd name="connsiteY7" fmla="*/ 540154 h 817923"/>
                <a:gd name="connsiteX8" fmla="*/ 134263 w 344038"/>
                <a:gd name="connsiteY8" fmla="*/ 641754 h 817923"/>
                <a:gd name="connsiteX9" fmla="*/ 181888 w 344038"/>
                <a:gd name="connsiteY9" fmla="*/ 705254 h 817923"/>
                <a:gd name="connsiteX10" fmla="*/ 213638 w 344038"/>
                <a:gd name="connsiteY10" fmla="*/ 743354 h 817923"/>
                <a:gd name="connsiteX11" fmla="*/ 191413 w 344038"/>
                <a:gd name="connsiteY11" fmla="*/ 708429 h 817923"/>
                <a:gd name="connsiteX12" fmla="*/ 340638 w 344038"/>
                <a:gd name="connsiteY12" fmla="*/ 813204 h 817923"/>
                <a:gd name="connsiteX13" fmla="*/ 283488 w 344038"/>
                <a:gd name="connsiteY13" fmla="*/ 781454 h 817923"/>
                <a:gd name="connsiteX14" fmla="*/ 143788 w 344038"/>
                <a:gd name="connsiteY14" fmla="*/ 619529 h 817923"/>
                <a:gd name="connsiteX15" fmla="*/ 137438 w 344038"/>
                <a:gd name="connsiteY15" fmla="*/ 419504 h 817923"/>
                <a:gd name="connsiteX16" fmla="*/ 51713 w 344038"/>
                <a:gd name="connsiteY16" fmla="*/ 241704 h 817923"/>
                <a:gd name="connsiteX17" fmla="*/ 23138 w 344038"/>
                <a:gd name="connsiteY17" fmla="*/ 187729 h 817923"/>
                <a:gd name="connsiteX18" fmla="*/ 913 w 344038"/>
                <a:gd name="connsiteY18" fmla="*/ 404 h 81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4038" h="817923">
                  <a:moveTo>
                    <a:pt x="913" y="404"/>
                  </a:moveTo>
                  <a:cubicBezTo>
                    <a:pt x="6205" y="9929"/>
                    <a:pt x="46421" y="211542"/>
                    <a:pt x="54888" y="244879"/>
                  </a:cubicBezTo>
                  <a:cubicBezTo>
                    <a:pt x="63355" y="278216"/>
                    <a:pt x="45892" y="178733"/>
                    <a:pt x="51713" y="200429"/>
                  </a:cubicBezTo>
                  <a:cubicBezTo>
                    <a:pt x="57534" y="222125"/>
                    <a:pt x="81346" y="354416"/>
                    <a:pt x="89813" y="375054"/>
                  </a:cubicBezTo>
                  <a:cubicBezTo>
                    <a:pt x="98280" y="395692"/>
                    <a:pt x="93517" y="311025"/>
                    <a:pt x="102513" y="324254"/>
                  </a:cubicBezTo>
                  <a:cubicBezTo>
                    <a:pt x="111509" y="337483"/>
                    <a:pt x="140084" y="410508"/>
                    <a:pt x="143788" y="454429"/>
                  </a:cubicBezTo>
                  <a:cubicBezTo>
                    <a:pt x="147492" y="498350"/>
                    <a:pt x="125267" y="573492"/>
                    <a:pt x="124738" y="587779"/>
                  </a:cubicBezTo>
                  <a:cubicBezTo>
                    <a:pt x="124209" y="602067"/>
                    <a:pt x="139026" y="531158"/>
                    <a:pt x="140613" y="540154"/>
                  </a:cubicBezTo>
                  <a:cubicBezTo>
                    <a:pt x="142200" y="549150"/>
                    <a:pt x="127384" y="614237"/>
                    <a:pt x="134263" y="641754"/>
                  </a:cubicBezTo>
                  <a:cubicBezTo>
                    <a:pt x="141142" y="669271"/>
                    <a:pt x="168659" y="688321"/>
                    <a:pt x="181888" y="705254"/>
                  </a:cubicBezTo>
                  <a:cubicBezTo>
                    <a:pt x="195117" y="722187"/>
                    <a:pt x="212051" y="742825"/>
                    <a:pt x="213638" y="743354"/>
                  </a:cubicBezTo>
                  <a:cubicBezTo>
                    <a:pt x="215225" y="743883"/>
                    <a:pt x="170246" y="696787"/>
                    <a:pt x="191413" y="708429"/>
                  </a:cubicBezTo>
                  <a:cubicBezTo>
                    <a:pt x="212580" y="720071"/>
                    <a:pt x="325292" y="801033"/>
                    <a:pt x="340638" y="813204"/>
                  </a:cubicBezTo>
                  <a:cubicBezTo>
                    <a:pt x="355984" y="825375"/>
                    <a:pt x="316296" y="813733"/>
                    <a:pt x="283488" y="781454"/>
                  </a:cubicBezTo>
                  <a:cubicBezTo>
                    <a:pt x="250680" y="749175"/>
                    <a:pt x="168130" y="679854"/>
                    <a:pt x="143788" y="619529"/>
                  </a:cubicBezTo>
                  <a:cubicBezTo>
                    <a:pt x="119446" y="559204"/>
                    <a:pt x="152784" y="482475"/>
                    <a:pt x="137438" y="419504"/>
                  </a:cubicBezTo>
                  <a:cubicBezTo>
                    <a:pt x="122092" y="356533"/>
                    <a:pt x="70763" y="280333"/>
                    <a:pt x="51713" y="241704"/>
                  </a:cubicBezTo>
                  <a:cubicBezTo>
                    <a:pt x="32663" y="203075"/>
                    <a:pt x="31605" y="223183"/>
                    <a:pt x="23138" y="187729"/>
                  </a:cubicBezTo>
                  <a:cubicBezTo>
                    <a:pt x="14671" y="152275"/>
                    <a:pt x="-4379" y="-9121"/>
                    <a:pt x="913" y="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D0DE9FB6-E0D9-9834-ED95-0B6CAB4FA73C}"/>
                </a:ext>
              </a:extLst>
            </p:cNvPr>
            <p:cNvSpPr/>
            <p:nvPr/>
          </p:nvSpPr>
          <p:spPr>
            <a:xfrm>
              <a:off x="2813033" y="6737323"/>
              <a:ext cx="239100" cy="489039"/>
            </a:xfrm>
            <a:custGeom>
              <a:avLst/>
              <a:gdLst>
                <a:gd name="connsiteX0" fmla="*/ 17 w 239100"/>
                <a:gd name="connsiteY0" fmla="*/ 27 h 489039"/>
                <a:gd name="connsiteX1" fmla="*/ 85742 w 239100"/>
                <a:gd name="connsiteY1" fmla="*/ 146077 h 489039"/>
                <a:gd name="connsiteX2" fmla="*/ 234967 w 239100"/>
                <a:gd name="connsiteY2" fmla="*/ 168302 h 489039"/>
                <a:gd name="connsiteX3" fmla="*/ 200042 w 239100"/>
                <a:gd name="connsiteY3" fmla="*/ 206402 h 489039"/>
                <a:gd name="connsiteX4" fmla="*/ 228617 w 239100"/>
                <a:gd name="connsiteY4" fmla="*/ 311177 h 489039"/>
                <a:gd name="connsiteX5" fmla="*/ 174642 w 239100"/>
                <a:gd name="connsiteY5" fmla="*/ 358802 h 489039"/>
                <a:gd name="connsiteX6" fmla="*/ 120667 w 239100"/>
                <a:gd name="connsiteY6" fmla="*/ 488977 h 489039"/>
                <a:gd name="connsiteX7" fmla="*/ 200042 w 239100"/>
                <a:gd name="connsiteY7" fmla="*/ 374677 h 489039"/>
                <a:gd name="connsiteX8" fmla="*/ 107967 w 239100"/>
                <a:gd name="connsiteY8" fmla="*/ 276252 h 489039"/>
                <a:gd name="connsiteX9" fmla="*/ 215917 w 239100"/>
                <a:gd name="connsiteY9" fmla="*/ 298477 h 489039"/>
                <a:gd name="connsiteX10" fmla="*/ 149242 w 239100"/>
                <a:gd name="connsiteY10" fmla="*/ 250852 h 489039"/>
                <a:gd name="connsiteX11" fmla="*/ 200042 w 239100"/>
                <a:gd name="connsiteY11" fmla="*/ 203227 h 489039"/>
                <a:gd name="connsiteX12" fmla="*/ 92092 w 239100"/>
                <a:gd name="connsiteY12" fmla="*/ 158777 h 489039"/>
                <a:gd name="connsiteX13" fmla="*/ 17 w 239100"/>
                <a:gd name="connsiteY13" fmla="*/ 27 h 48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100" h="489039">
                  <a:moveTo>
                    <a:pt x="17" y="27"/>
                  </a:moveTo>
                  <a:cubicBezTo>
                    <a:pt x="-1041" y="-2090"/>
                    <a:pt x="46584" y="118031"/>
                    <a:pt x="85742" y="146077"/>
                  </a:cubicBezTo>
                  <a:cubicBezTo>
                    <a:pt x="124900" y="174123"/>
                    <a:pt x="215917" y="158248"/>
                    <a:pt x="234967" y="168302"/>
                  </a:cubicBezTo>
                  <a:cubicBezTo>
                    <a:pt x="254017" y="178356"/>
                    <a:pt x="201100" y="182590"/>
                    <a:pt x="200042" y="206402"/>
                  </a:cubicBezTo>
                  <a:cubicBezTo>
                    <a:pt x="198984" y="230214"/>
                    <a:pt x="232850" y="285777"/>
                    <a:pt x="228617" y="311177"/>
                  </a:cubicBezTo>
                  <a:cubicBezTo>
                    <a:pt x="224384" y="336577"/>
                    <a:pt x="192634" y="329169"/>
                    <a:pt x="174642" y="358802"/>
                  </a:cubicBezTo>
                  <a:cubicBezTo>
                    <a:pt x="156650" y="388435"/>
                    <a:pt x="116434" y="486331"/>
                    <a:pt x="120667" y="488977"/>
                  </a:cubicBezTo>
                  <a:cubicBezTo>
                    <a:pt x="124900" y="491623"/>
                    <a:pt x="202159" y="410131"/>
                    <a:pt x="200042" y="374677"/>
                  </a:cubicBezTo>
                  <a:cubicBezTo>
                    <a:pt x="197925" y="339223"/>
                    <a:pt x="105321" y="288952"/>
                    <a:pt x="107967" y="276252"/>
                  </a:cubicBezTo>
                  <a:cubicBezTo>
                    <a:pt x="110613" y="263552"/>
                    <a:pt x="209038" y="302710"/>
                    <a:pt x="215917" y="298477"/>
                  </a:cubicBezTo>
                  <a:cubicBezTo>
                    <a:pt x="222796" y="294244"/>
                    <a:pt x="151888" y="266727"/>
                    <a:pt x="149242" y="250852"/>
                  </a:cubicBezTo>
                  <a:cubicBezTo>
                    <a:pt x="146596" y="234977"/>
                    <a:pt x="209567" y="218573"/>
                    <a:pt x="200042" y="203227"/>
                  </a:cubicBezTo>
                  <a:cubicBezTo>
                    <a:pt x="190517" y="187881"/>
                    <a:pt x="124900" y="188410"/>
                    <a:pt x="92092" y="158777"/>
                  </a:cubicBezTo>
                  <a:cubicBezTo>
                    <a:pt x="59284" y="129144"/>
                    <a:pt x="1075" y="2144"/>
                    <a:pt x="1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A0405BE7-ECA4-9D62-A910-A750DB5A1A12}"/>
                </a:ext>
              </a:extLst>
            </p:cNvPr>
            <p:cNvSpPr/>
            <p:nvPr/>
          </p:nvSpPr>
          <p:spPr>
            <a:xfrm>
              <a:off x="2796953" y="6781769"/>
              <a:ext cx="131157" cy="368635"/>
            </a:xfrm>
            <a:custGeom>
              <a:avLst/>
              <a:gdLst>
                <a:gd name="connsiteX0" fmla="*/ 222 w 131157"/>
                <a:gd name="connsiteY0" fmla="*/ 31 h 368635"/>
                <a:gd name="connsiteX1" fmla="*/ 82772 w 131157"/>
                <a:gd name="connsiteY1" fmla="*/ 149256 h 368635"/>
                <a:gd name="connsiteX2" fmla="*/ 114522 w 131157"/>
                <a:gd name="connsiteY2" fmla="*/ 168306 h 368635"/>
                <a:gd name="connsiteX3" fmla="*/ 124047 w 131157"/>
                <a:gd name="connsiteY3" fmla="*/ 308006 h 368635"/>
                <a:gd name="connsiteX4" fmla="*/ 127222 w 131157"/>
                <a:gd name="connsiteY4" fmla="*/ 368331 h 368635"/>
                <a:gd name="connsiteX5" fmla="*/ 101822 w 131157"/>
                <a:gd name="connsiteY5" fmla="*/ 285781 h 368635"/>
                <a:gd name="connsiteX6" fmla="*/ 25622 w 131157"/>
                <a:gd name="connsiteY6" fmla="*/ 187356 h 368635"/>
                <a:gd name="connsiteX7" fmla="*/ 117697 w 131157"/>
                <a:gd name="connsiteY7" fmla="*/ 285781 h 368635"/>
                <a:gd name="connsiteX8" fmla="*/ 124047 w 131157"/>
                <a:gd name="connsiteY8" fmla="*/ 190531 h 368635"/>
                <a:gd name="connsiteX9" fmla="*/ 54197 w 131157"/>
                <a:gd name="connsiteY9" fmla="*/ 165131 h 368635"/>
                <a:gd name="connsiteX10" fmla="*/ 124047 w 131157"/>
                <a:gd name="connsiteY10" fmla="*/ 196881 h 368635"/>
                <a:gd name="connsiteX11" fmla="*/ 60547 w 131157"/>
                <a:gd name="connsiteY11" fmla="*/ 136556 h 368635"/>
                <a:gd name="connsiteX12" fmla="*/ 222 w 131157"/>
                <a:gd name="connsiteY12" fmla="*/ 31 h 36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157" h="368635">
                  <a:moveTo>
                    <a:pt x="222" y="31"/>
                  </a:moveTo>
                  <a:cubicBezTo>
                    <a:pt x="3926" y="2148"/>
                    <a:pt x="63722" y="121210"/>
                    <a:pt x="82772" y="149256"/>
                  </a:cubicBezTo>
                  <a:cubicBezTo>
                    <a:pt x="101822" y="177302"/>
                    <a:pt x="107643" y="141848"/>
                    <a:pt x="114522" y="168306"/>
                  </a:cubicBezTo>
                  <a:cubicBezTo>
                    <a:pt x="121401" y="194764"/>
                    <a:pt x="121930" y="274669"/>
                    <a:pt x="124047" y="308006"/>
                  </a:cubicBezTo>
                  <a:cubicBezTo>
                    <a:pt x="126164" y="341343"/>
                    <a:pt x="130926" y="372035"/>
                    <a:pt x="127222" y="368331"/>
                  </a:cubicBezTo>
                  <a:cubicBezTo>
                    <a:pt x="123518" y="364627"/>
                    <a:pt x="118755" y="315943"/>
                    <a:pt x="101822" y="285781"/>
                  </a:cubicBezTo>
                  <a:cubicBezTo>
                    <a:pt x="84889" y="255619"/>
                    <a:pt x="22976" y="187356"/>
                    <a:pt x="25622" y="187356"/>
                  </a:cubicBezTo>
                  <a:cubicBezTo>
                    <a:pt x="28268" y="187356"/>
                    <a:pt x="101293" y="285252"/>
                    <a:pt x="117697" y="285781"/>
                  </a:cubicBezTo>
                  <a:cubicBezTo>
                    <a:pt x="134101" y="286310"/>
                    <a:pt x="134630" y="210639"/>
                    <a:pt x="124047" y="190531"/>
                  </a:cubicBezTo>
                  <a:cubicBezTo>
                    <a:pt x="113464" y="170423"/>
                    <a:pt x="54197" y="164073"/>
                    <a:pt x="54197" y="165131"/>
                  </a:cubicBezTo>
                  <a:cubicBezTo>
                    <a:pt x="54197" y="166189"/>
                    <a:pt x="122989" y="201643"/>
                    <a:pt x="124047" y="196881"/>
                  </a:cubicBezTo>
                  <a:cubicBezTo>
                    <a:pt x="125105" y="192119"/>
                    <a:pt x="81185" y="168835"/>
                    <a:pt x="60547" y="136556"/>
                  </a:cubicBezTo>
                  <a:cubicBezTo>
                    <a:pt x="39910" y="104277"/>
                    <a:pt x="-3482" y="-2086"/>
                    <a:pt x="222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AB1E069D-C60F-D36D-2F3E-181555634D8F}"/>
                </a:ext>
              </a:extLst>
            </p:cNvPr>
            <p:cNvSpPr/>
            <p:nvPr/>
          </p:nvSpPr>
          <p:spPr>
            <a:xfrm>
              <a:off x="2935682" y="7165795"/>
              <a:ext cx="169857" cy="339975"/>
            </a:xfrm>
            <a:custGeom>
              <a:avLst/>
              <a:gdLst>
                <a:gd name="connsiteX0" fmla="*/ 118668 w 169857"/>
                <a:gd name="connsiteY0" fmla="*/ 180 h 339975"/>
                <a:gd name="connsiteX1" fmla="*/ 39293 w 169857"/>
                <a:gd name="connsiteY1" fmla="*/ 165280 h 339975"/>
                <a:gd name="connsiteX2" fmla="*/ 77393 w 169857"/>
                <a:gd name="connsiteY2" fmla="*/ 228780 h 339975"/>
                <a:gd name="connsiteX3" fmla="*/ 67868 w 169857"/>
                <a:gd name="connsiteY3" fmla="*/ 222430 h 339975"/>
                <a:gd name="connsiteX4" fmla="*/ 144068 w 169857"/>
                <a:gd name="connsiteY4" fmla="*/ 228780 h 339975"/>
                <a:gd name="connsiteX5" fmla="*/ 169468 w 169857"/>
                <a:gd name="connsiteY5" fmla="*/ 339905 h 339975"/>
                <a:gd name="connsiteX6" fmla="*/ 128193 w 169857"/>
                <a:gd name="connsiteY6" fmla="*/ 244655 h 339975"/>
                <a:gd name="connsiteX7" fmla="*/ 4368 w 169857"/>
                <a:gd name="connsiteY7" fmla="*/ 187505 h 339975"/>
                <a:gd name="connsiteX8" fmla="*/ 36118 w 169857"/>
                <a:gd name="connsiteY8" fmla="*/ 133530 h 339975"/>
                <a:gd name="connsiteX9" fmla="*/ 118668 w 169857"/>
                <a:gd name="connsiteY9" fmla="*/ 180 h 33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857" h="339975">
                  <a:moveTo>
                    <a:pt x="118668" y="180"/>
                  </a:moveTo>
                  <a:cubicBezTo>
                    <a:pt x="119197" y="5472"/>
                    <a:pt x="46172" y="127180"/>
                    <a:pt x="39293" y="165280"/>
                  </a:cubicBezTo>
                  <a:cubicBezTo>
                    <a:pt x="32414" y="203380"/>
                    <a:pt x="72630" y="219255"/>
                    <a:pt x="77393" y="228780"/>
                  </a:cubicBezTo>
                  <a:cubicBezTo>
                    <a:pt x="82156" y="238305"/>
                    <a:pt x="56756" y="222430"/>
                    <a:pt x="67868" y="222430"/>
                  </a:cubicBezTo>
                  <a:cubicBezTo>
                    <a:pt x="78980" y="222430"/>
                    <a:pt x="127135" y="209201"/>
                    <a:pt x="144068" y="228780"/>
                  </a:cubicBezTo>
                  <a:cubicBezTo>
                    <a:pt x="161001" y="248359"/>
                    <a:pt x="172114" y="337259"/>
                    <a:pt x="169468" y="339905"/>
                  </a:cubicBezTo>
                  <a:cubicBezTo>
                    <a:pt x="166822" y="342551"/>
                    <a:pt x="155710" y="270055"/>
                    <a:pt x="128193" y="244655"/>
                  </a:cubicBezTo>
                  <a:cubicBezTo>
                    <a:pt x="100676" y="219255"/>
                    <a:pt x="19714" y="206026"/>
                    <a:pt x="4368" y="187505"/>
                  </a:cubicBezTo>
                  <a:cubicBezTo>
                    <a:pt x="-10978" y="168984"/>
                    <a:pt x="17597" y="159459"/>
                    <a:pt x="36118" y="133530"/>
                  </a:cubicBezTo>
                  <a:cubicBezTo>
                    <a:pt x="54639" y="107601"/>
                    <a:pt x="118139" y="-5112"/>
                    <a:pt x="118668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1949EB5B-5CE2-451D-770A-A6820290EE24}"/>
                </a:ext>
              </a:extLst>
            </p:cNvPr>
            <p:cNvSpPr/>
            <p:nvPr/>
          </p:nvSpPr>
          <p:spPr>
            <a:xfrm>
              <a:off x="2624159" y="5917451"/>
              <a:ext cx="280970" cy="362794"/>
            </a:xfrm>
            <a:custGeom>
              <a:avLst/>
              <a:gdLst>
                <a:gd name="connsiteX0" fmla="*/ 1566 w 280970"/>
                <a:gd name="connsiteY0" fmla="*/ 89649 h 362794"/>
                <a:gd name="connsiteX1" fmla="*/ 147616 w 280970"/>
                <a:gd name="connsiteY1" fmla="*/ 749 h 362794"/>
                <a:gd name="connsiteX2" fmla="*/ 115866 w 280970"/>
                <a:gd name="connsiteY2" fmla="*/ 51549 h 362794"/>
                <a:gd name="connsiteX3" fmla="*/ 188891 w 280970"/>
                <a:gd name="connsiteY3" fmla="*/ 130924 h 362794"/>
                <a:gd name="connsiteX4" fmla="*/ 141266 w 280970"/>
                <a:gd name="connsiteY4" fmla="*/ 156324 h 362794"/>
                <a:gd name="connsiteX5" fmla="*/ 211116 w 280970"/>
                <a:gd name="connsiteY5" fmla="*/ 194424 h 362794"/>
                <a:gd name="connsiteX6" fmla="*/ 280966 w 280970"/>
                <a:gd name="connsiteY6" fmla="*/ 362699 h 362794"/>
                <a:gd name="connsiteX7" fmla="*/ 214291 w 280970"/>
                <a:gd name="connsiteY7" fmla="*/ 216649 h 362794"/>
                <a:gd name="connsiteX8" fmla="*/ 176191 w 280970"/>
                <a:gd name="connsiteY8" fmla="*/ 95999 h 362794"/>
                <a:gd name="connsiteX9" fmla="*/ 119041 w 280970"/>
                <a:gd name="connsiteY9" fmla="*/ 26149 h 362794"/>
                <a:gd name="connsiteX10" fmla="*/ 71416 w 280970"/>
                <a:gd name="connsiteY10" fmla="*/ 42024 h 362794"/>
                <a:gd name="connsiteX11" fmla="*/ 1566 w 280970"/>
                <a:gd name="connsiteY11" fmla="*/ 89649 h 36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970" h="362794">
                  <a:moveTo>
                    <a:pt x="1566" y="89649"/>
                  </a:moveTo>
                  <a:cubicBezTo>
                    <a:pt x="14266" y="82770"/>
                    <a:pt x="128566" y="7099"/>
                    <a:pt x="147616" y="749"/>
                  </a:cubicBezTo>
                  <a:cubicBezTo>
                    <a:pt x="166666" y="-5601"/>
                    <a:pt x="108987" y="29853"/>
                    <a:pt x="115866" y="51549"/>
                  </a:cubicBezTo>
                  <a:cubicBezTo>
                    <a:pt x="122745" y="73245"/>
                    <a:pt x="184658" y="113462"/>
                    <a:pt x="188891" y="130924"/>
                  </a:cubicBezTo>
                  <a:cubicBezTo>
                    <a:pt x="193124" y="148386"/>
                    <a:pt x="137562" y="145741"/>
                    <a:pt x="141266" y="156324"/>
                  </a:cubicBezTo>
                  <a:cubicBezTo>
                    <a:pt x="144970" y="166907"/>
                    <a:pt x="187833" y="160028"/>
                    <a:pt x="211116" y="194424"/>
                  </a:cubicBezTo>
                  <a:cubicBezTo>
                    <a:pt x="234399" y="228820"/>
                    <a:pt x="280437" y="358995"/>
                    <a:pt x="280966" y="362699"/>
                  </a:cubicBezTo>
                  <a:cubicBezTo>
                    <a:pt x="281495" y="366403"/>
                    <a:pt x="231753" y="261099"/>
                    <a:pt x="214291" y="216649"/>
                  </a:cubicBezTo>
                  <a:cubicBezTo>
                    <a:pt x="196829" y="172199"/>
                    <a:pt x="192066" y="127749"/>
                    <a:pt x="176191" y="95999"/>
                  </a:cubicBezTo>
                  <a:cubicBezTo>
                    <a:pt x="160316" y="64249"/>
                    <a:pt x="136504" y="35145"/>
                    <a:pt x="119041" y="26149"/>
                  </a:cubicBezTo>
                  <a:cubicBezTo>
                    <a:pt x="101579" y="17153"/>
                    <a:pt x="85703" y="33028"/>
                    <a:pt x="71416" y="42024"/>
                  </a:cubicBezTo>
                  <a:cubicBezTo>
                    <a:pt x="57129" y="51020"/>
                    <a:pt x="-11134" y="96528"/>
                    <a:pt x="1566" y="896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70A375FE-41EE-EB98-5CFB-1D51535B6F7E}"/>
                </a:ext>
              </a:extLst>
            </p:cNvPr>
            <p:cNvSpPr/>
            <p:nvPr/>
          </p:nvSpPr>
          <p:spPr>
            <a:xfrm>
              <a:off x="2955580" y="4778375"/>
              <a:ext cx="384580" cy="1647975"/>
            </a:xfrm>
            <a:custGeom>
              <a:avLst/>
              <a:gdLst>
                <a:gd name="connsiteX0" fmla="*/ 384520 w 384580"/>
                <a:gd name="connsiteY0" fmla="*/ 0 h 1647975"/>
                <a:gd name="connsiteX1" fmla="*/ 136870 w 384580"/>
                <a:gd name="connsiteY1" fmla="*/ 387350 h 1647975"/>
                <a:gd name="connsiteX2" fmla="*/ 181320 w 384580"/>
                <a:gd name="connsiteY2" fmla="*/ 320675 h 1647975"/>
                <a:gd name="connsiteX3" fmla="*/ 25745 w 384580"/>
                <a:gd name="connsiteY3" fmla="*/ 539750 h 1647975"/>
                <a:gd name="connsiteX4" fmla="*/ 124170 w 384580"/>
                <a:gd name="connsiteY4" fmla="*/ 412750 h 1647975"/>
                <a:gd name="connsiteX5" fmla="*/ 13045 w 384580"/>
                <a:gd name="connsiteY5" fmla="*/ 635000 h 1647975"/>
                <a:gd name="connsiteX6" fmla="*/ 63845 w 384580"/>
                <a:gd name="connsiteY6" fmla="*/ 549275 h 1647975"/>
                <a:gd name="connsiteX7" fmla="*/ 345 w 384580"/>
                <a:gd name="connsiteY7" fmla="*/ 863600 h 1647975"/>
                <a:gd name="connsiteX8" fmla="*/ 38445 w 384580"/>
                <a:gd name="connsiteY8" fmla="*/ 1003300 h 1647975"/>
                <a:gd name="connsiteX9" fmla="*/ 38445 w 384580"/>
                <a:gd name="connsiteY9" fmla="*/ 927100 h 1647975"/>
                <a:gd name="connsiteX10" fmla="*/ 57495 w 384580"/>
                <a:gd name="connsiteY10" fmla="*/ 1276350 h 1647975"/>
                <a:gd name="connsiteX11" fmla="*/ 67020 w 384580"/>
                <a:gd name="connsiteY11" fmla="*/ 1441450 h 1647975"/>
                <a:gd name="connsiteX12" fmla="*/ 63845 w 384580"/>
                <a:gd name="connsiteY12" fmla="*/ 1352550 h 1647975"/>
                <a:gd name="connsiteX13" fmla="*/ 47970 w 384580"/>
                <a:gd name="connsiteY13" fmla="*/ 1647825 h 1647975"/>
                <a:gd name="connsiteX14" fmla="*/ 51145 w 384580"/>
                <a:gd name="connsiteY14" fmla="*/ 1308100 h 1647975"/>
                <a:gd name="connsiteX15" fmla="*/ 35270 w 384580"/>
                <a:gd name="connsiteY15" fmla="*/ 593725 h 1647975"/>
                <a:gd name="connsiteX16" fmla="*/ 25745 w 384580"/>
                <a:gd name="connsiteY16" fmla="*/ 669925 h 1647975"/>
                <a:gd name="connsiteX17" fmla="*/ 25745 w 384580"/>
                <a:gd name="connsiteY17" fmla="*/ 647700 h 1647975"/>
                <a:gd name="connsiteX18" fmla="*/ 117820 w 384580"/>
                <a:gd name="connsiteY18" fmla="*/ 377825 h 1647975"/>
                <a:gd name="connsiteX19" fmla="*/ 117820 w 384580"/>
                <a:gd name="connsiteY19" fmla="*/ 384175 h 1647975"/>
                <a:gd name="connsiteX20" fmla="*/ 111470 w 384580"/>
                <a:gd name="connsiteY20" fmla="*/ 384175 h 1647975"/>
                <a:gd name="connsiteX21" fmla="*/ 384520 w 384580"/>
                <a:gd name="connsiteY21" fmla="*/ 0 h 16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4580" h="1647975">
                  <a:moveTo>
                    <a:pt x="384520" y="0"/>
                  </a:moveTo>
                  <a:cubicBezTo>
                    <a:pt x="388753" y="529"/>
                    <a:pt x="170737" y="333904"/>
                    <a:pt x="136870" y="387350"/>
                  </a:cubicBezTo>
                  <a:cubicBezTo>
                    <a:pt x="103003" y="440796"/>
                    <a:pt x="199841" y="295275"/>
                    <a:pt x="181320" y="320675"/>
                  </a:cubicBezTo>
                  <a:cubicBezTo>
                    <a:pt x="162799" y="346075"/>
                    <a:pt x="35270" y="524404"/>
                    <a:pt x="25745" y="539750"/>
                  </a:cubicBezTo>
                  <a:cubicBezTo>
                    <a:pt x="16220" y="555096"/>
                    <a:pt x="126287" y="396875"/>
                    <a:pt x="124170" y="412750"/>
                  </a:cubicBezTo>
                  <a:cubicBezTo>
                    <a:pt x="122053" y="428625"/>
                    <a:pt x="23099" y="612246"/>
                    <a:pt x="13045" y="635000"/>
                  </a:cubicBezTo>
                  <a:cubicBezTo>
                    <a:pt x="2991" y="657754"/>
                    <a:pt x="65962" y="511175"/>
                    <a:pt x="63845" y="549275"/>
                  </a:cubicBezTo>
                  <a:cubicBezTo>
                    <a:pt x="61728" y="587375"/>
                    <a:pt x="4578" y="787929"/>
                    <a:pt x="345" y="863600"/>
                  </a:cubicBezTo>
                  <a:cubicBezTo>
                    <a:pt x="-3888" y="939271"/>
                    <a:pt x="32095" y="992717"/>
                    <a:pt x="38445" y="1003300"/>
                  </a:cubicBezTo>
                  <a:cubicBezTo>
                    <a:pt x="44795" y="1013883"/>
                    <a:pt x="35270" y="881592"/>
                    <a:pt x="38445" y="927100"/>
                  </a:cubicBezTo>
                  <a:cubicBezTo>
                    <a:pt x="41620" y="972608"/>
                    <a:pt x="52733" y="1190625"/>
                    <a:pt x="57495" y="1276350"/>
                  </a:cubicBezTo>
                  <a:cubicBezTo>
                    <a:pt x="62257" y="1362075"/>
                    <a:pt x="65962" y="1428750"/>
                    <a:pt x="67020" y="1441450"/>
                  </a:cubicBezTo>
                  <a:cubicBezTo>
                    <a:pt x="68078" y="1454150"/>
                    <a:pt x="67020" y="1318154"/>
                    <a:pt x="63845" y="1352550"/>
                  </a:cubicBezTo>
                  <a:cubicBezTo>
                    <a:pt x="60670" y="1386946"/>
                    <a:pt x="50087" y="1655233"/>
                    <a:pt x="47970" y="1647825"/>
                  </a:cubicBezTo>
                  <a:cubicBezTo>
                    <a:pt x="45853" y="1640417"/>
                    <a:pt x="53262" y="1483783"/>
                    <a:pt x="51145" y="1308100"/>
                  </a:cubicBezTo>
                  <a:cubicBezTo>
                    <a:pt x="49028" y="1132417"/>
                    <a:pt x="39503" y="700087"/>
                    <a:pt x="35270" y="593725"/>
                  </a:cubicBezTo>
                  <a:cubicBezTo>
                    <a:pt x="31037" y="487363"/>
                    <a:pt x="27332" y="660929"/>
                    <a:pt x="25745" y="669925"/>
                  </a:cubicBezTo>
                  <a:cubicBezTo>
                    <a:pt x="24158" y="678921"/>
                    <a:pt x="10399" y="696383"/>
                    <a:pt x="25745" y="647700"/>
                  </a:cubicBezTo>
                  <a:cubicBezTo>
                    <a:pt x="41091" y="599017"/>
                    <a:pt x="102474" y="421746"/>
                    <a:pt x="117820" y="377825"/>
                  </a:cubicBezTo>
                  <a:cubicBezTo>
                    <a:pt x="133166" y="333904"/>
                    <a:pt x="118878" y="383117"/>
                    <a:pt x="117820" y="384175"/>
                  </a:cubicBezTo>
                  <a:cubicBezTo>
                    <a:pt x="116762" y="385233"/>
                    <a:pt x="63845" y="448733"/>
                    <a:pt x="111470" y="384175"/>
                  </a:cubicBezTo>
                  <a:cubicBezTo>
                    <a:pt x="159095" y="319617"/>
                    <a:pt x="380287" y="-529"/>
                    <a:pt x="38452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AFC7C6E5-AC86-5080-E6DD-07F568A56D88}"/>
                </a:ext>
              </a:extLst>
            </p:cNvPr>
            <p:cNvSpPr/>
            <p:nvPr/>
          </p:nvSpPr>
          <p:spPr>
            <a:xfrm>
              <a:off x="2644211" y="4254073"/>
              <a:ext cx="683200" cy="1617536"/>
            </a:xfrm>
            <a:custGeom>
              <a:avLst/>
              <a:gdLst>
                <a:gd name="connsiteX0" fmla="*/ 683189 w 683200"/>
                <a:gd name="connsiteY0" fmla="*/ 427 h 1617536"/>
                <a:gd name="connsiteX1" fmla="*/ 156139 w 683200"/>
                <a:gd name="connsiteY1" fmla="*/ 816402 h 1617536"/>
                <a:gd name="connsiteX2" fmla="*/ 175189 w 683200"/>
                <a:gd name="connsiteY2" fmla="*/ 759252 h 1617536"/>
                <a:gd name="connsiteX3" fmla="*/ 57714 w 683200"/>
                <a:gd name="connsiteY3" fmla="*/ 946577 h 1617536"/>
                <a:gd name="connsiteX4" fmla="*/ 73589 w 683200"/>
                <a:gd name="connsiteY4" fmla="*/ 1032302 h 1617536"/>
                <a:gd name="connsiteX5" fmla="*/ 564 w 683200"/>
                <a:gd name="connsiteY5" fmla="*/ 886252 h 1617536"/>
                <a:gd name="connsiteX6" fmla="*/ 41839 w 683200"/>
                <a:gd name="connsiteY6" fmla="*/ 1038652 h 1617536"/>
                <a:gd name="connsiteX7" fmla="*/ 79939 w 683200"/>
                <a:gd name="connsiteY7" fmla="*/ 1267252 h 1617536"/>
                <a:gd name="connsiteX8" fmla="*/ 41839 w 683200"/>
                <a:gd name="connsiteY8" fmla="*/ 1616502 h 1617536"/>
                <a:gd name="connsiteX9" fmla="*/ 57714 w 683200"/>
                <a:gd name="connsiteY9" fmla="*/ 1359327 h 1617536"/>
                <a:gd name="connsiteX10" fmla="*/ 70414 w 683200"/>
                <a:gd name="connsiteY10" fmla="*/ 933877 h 1617536"/>
                <a:gd name="connsiteX11" fmla="*/ 238689 w 683200"/>
                <a:gd name="connsiteY11" fmla="*/ 603677 h 1617536"/>
                <a:gd name="connsiteX12" fmla="*/ 172014 w 683200"/>
                <a:gd name="connsiteY12" fmla="*/ 702102 h 1617536"/>
                <a:gd name="connsiteX13" fmla="*/ 683189 w 683200"/>
                <a:gd name="connsiteY13" fmla="*/ 427 h 161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3200" h="1617536">
                  <a:moveTo>
                    <a:pt x="683189" y="427"/>
                  </a:moveTo>
                  <a:cubicBezTo>
                    <a:pt x="680543" y="19477"/>
                    <a:pt x="240806" y="689931"/>
                    <a:pt x="156139" y="816402"/>
                  </a:cubicBezTo>
                  <a:cubicBezTo>
                    <a:pt x="71472" y="942873"/>
                    <a:pt x="191593" y="737556"/>
                    <a:pt x="175189" y="759252"/>
                  </a:cubicBezTo>
                  <a:cubicBezTo>
                    <a:pt x="158785" y="780948"/>
                    <a:pt x="74647" y="901069"/>
                    <a:pt x="57714" y="946577"/>
                  </a:cubicBezTo>
                  <a:cubicBezTo>
                    <a:pt x="40781" y="992085"/>
                    <a:pt x="83114" y="1042356"/>
                    <a:pt x="73589" y="1032302"/>
                  </a:cubicBezTo>
                  <a:cubicBezTo>
                    <a:pt x="64064" y="1022248"/>
                    <a:pt x="5855" y="885194"/>
                    <a:pt x="564" y="886252"/>
                  </a:cubicBezTo>
                  <a:cubicBezTo>
                    <a:pt x="-4727" y="887310"/>
                    <a:pt x="28610" y="975152"/>
                    <a:pt x="41839" y="1038652"/>
                  </a:cubicBezTo>
                  <a:cubicBezTo>
                    <a:pt x="55068" y="1102152"/>
                    <a:pt x="79939" y="1170944"/>
                    <a:pt x="79939" y="1267252"/>
                  </a:cubicBezTo>
                  <a:cubicBezTo>
                    <a:pt x="79939" y="1363560"/>
                    <a:pt x="45543" y="1601156"/>
                    <a:pt x="41839" y="1616502"/>
                  </a:cubicBezTo>
                  <a:cubicBezTo>
                    <a:pt x="38135" y="1631848"/>
                    <a:pt x="52952" y="1473098"/>
                    <a:pt x="57714" y="1359327"/>
                  </a:cubicBezTo>
                  <a:cubicBezTo>
                    <a:pt x="62476" y="1245556"/>
                    <a:pt x="40252" y="1059819"/>
                    <a:pt x="70414" y="933877"/>
                  </a:cubicBezTo>
                  <a:cubicBezTo>
                    <a:pt x="100576" y="807935"/>
                    <a:pt x="221756" y="642306"/>
                    <a:pt x="238689" y="603677"/>
                  </a:cubicBezTo>
                  <a:cubicBezTo>
                    <a:pt x="255622" y="565048"/>
                    <a:pt x="96343" y="799998"/>
                    <a:pt x="172014" y="702102"/>
                  </a:cubicBezTo>
                  <a:cubicBezTo>
                    <a:pt x="247685" y="604206"/>
                    <a:pt x="685835" y="-18623"/>
                    <a:pt x="683189" y="4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3A126C66-4B1D-6FDB-D13F-4C3C7F6D8CD7}"/>
                </a:ext>
              </a:extLst>
            </p:cNvPr>
            <p:cNvSpPr/>
            <p:nvPr/>
          </p:nvSpPr>
          <p:spPr>
            <a:xfrm>
              <a:off x="2540010" y="3449253"/>
              <a:ext cx="1415025" cy="913956"/>
            </a:xfrm>
            <a:custGeom>
              <a:avLst/>
              <a:gdLst>
                <a:gd name="connsiteX0" fmla="*/ 1393815 w 1415025"/>
                <a:gd name="connsiteY0" fmla="*/ 11497 h 913956"/>
                <a:gd name="connsiteX1" fmla="*/ 406390 w 1415025"/>
                <a:gd name="connsiteY1" fmla="*/ 621097 h 913956"/>
                <a:gd name="connsiteX2" fmla="*/ 441315 w 1415025"/>
                <a:gd name="connsiteY2" fmla="*/ 582997 h 913956"/>
                <a:gd name="connsiteX3" fmla="*/ 120640 w 1415025"/>
                <a:gd name="connsiteY3" fmla="*/ 821122 h 913956"/>
                <a:gd name="connsiteX4" fmla="*/ 6340 w 1415025"/>
                <a:gd name="connsiteY4" fmla="*/ 910022 h 913956"/>
                <a:gd name="connsiteX5" fmla="*/ 288915 w 1415025"/>
                <a:gd name="connsiteY5" fmla="*/ 706822 h 913956"/>
                <a:gd name="connsiteX6" fmla="*/ 727065 w 1415025"/>
                <a:gd name="connsiteY6" fmla="*/ 421072 h 913956"/>
                <a:gd name="connsiteX7" fmla="*/ 615940 w 1415025"/>
                <a:gd name="connsiteY7" fmla="*/ 433772 h 913956"/>
                <a:gd name="connsiteX8" fmla="*/ 1047740 w 1415025"/>
                <a:gd name="connsiteY8" fmla="*/ 236922 h 913956"/>
                <a:gd name="connsiteX9" fmla="*/ 1393815 w 1415025"/>
                <a:gd name="connsiteY9" fmla="*/ 11497 h 91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15025" h="913956">
                  <a:moveTo>
                    <a:pt x="1393815" y="11497"/>
                  </a:moveTo>
                  <a:cubicBezTo>
                    <a:pt x="1286923" y="75526"/>
                    <a:pt x="565140" y="525847"/>
                    <a:pt x="406390" y="621097"/>
                  </a:cubicBezTo>
                  <a:cubicBezTo>
                    <a:pt x="247640" y="716347"/>
                    <a:pt x="488940" y="549660"/>
                    <a:pt x="441315" y="582997"/>
                  </a:cubicBezTo>
                  <a:cubicBezTo>
                    <a:pt x="393690" y="616335"/>
                    <a:pt x="193136" y="766618"/>
                    <a:pt x="120640" y="821122"/>
                  </a:cubicBezTo>
                  <a:cubicBezTo>
                    <a:pt x="48144" y="875626"/>
                    <a:pt x="-21706" y="929072"/>
                    <a:pt x="6340" y="910022"/>
                  </a:cubicBezTo>
                  <a:cubicBezTo>
                    <a:pt x="34386" y="890972"/>
                    <a:pt x="168794" y="788314"/>
                    <a:pt x="288915" y="706822"/>
                  </a:cubicBezTo>
                  <a:cubicBezTo>
                    <a:pt x="409036" y="625330"/>
                    <a:pt x="672561" y="466580"/>
                    <a:pt x="727065" y="421072"/>
                  </a:cubicBezTo>
                  <a:cubicBezTo>
                    <a:pt x="781569" y="375564"/>
                    <a:pt x="562494" y="464464"/>
                    <a:pt x="615940" y="433772"/>
                  </a:cubicBezTo>
                  <a:cubicBezTo>
                    <a:pt x="669386" y="403080"/>
                    <a:pt x="920211" y="305184"/>
                    <a:pt x="1047740" y="236922"/>
                  </a:cubicBezTo>
                  <a:cubicBezTo>
                    <a:pt x="1175269" y="168660"/>
                    <a:pt x="1500707" y="-52532"/>
                    <a:pt x="1393815" y="11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A8A752F1-3577-252B-391A-F5BFC4CCFFF2}"/>
                </a:ext>
              </a:extLst>
            </p:cNvPr>
            <p:cNvSpPr/>
            <p:nvPr/>
          </p:nvSpPr>
          <p:spPr>
            <a:xfrm>
              <a:off x="2442884" y="3977039"/>
              <a:ext cx="966468" cy="1147626"/>
            </a:xfrm>
            <a:custGeom>
              <a:avLst/>
              <a:gdLst>
                <a:gd name="connsiteX0" fmla="*/ 957541 w 966468"/>
                <a:gd name="connsiteY0" fmla="*/ 4411 h 1147626"/>
                <a:gd name="connsiteX1" fmla="*/ 278091 w 966468"/>
                <a:gd name="connsiteY1" fmla="*/ 439386 h 1147626"/>
                <a:gd name="connsiteX2" fmla="*/ 39966 w 966468"/>
                <a:gd name="connsiteY2" fmla="*/ 483836 h 1147626"/>
                <a:gd name="connsiteX3" fmla="*/ 249516 w 966468"/>
                <a:gd name="connsiteY3" fmla="*/ 480661 h 1147626"/>
                <a:gd name="connsiteX4" fmla="*/ 132041 w 966468"/>
                <a:gd name="connsiteY4" fmla="*/ 540986 h 1147626"/>
                <a:gd name="connsiteX5" fmla="*/ 211416 w 966468"/>
                <a:gd name="connsiteY5" fmla="*/ 588611 h 1147626"/>
                <a:gd name="connsiteX6" fmla="*/ 125691 w 966468"/>
                <a:gd name="connsiteY6" fmla="*/ 648936 h 1147626"/>
                <a:gd name="connsiteX7" fmla="*/ 217766 w 966468"/>
                <a:gd name="connsiteY7" fmla="*/ 652111 h 1147626"/>
                <a:gd name="connsiteX8" fmla="*/ 154266 w 966468"/>
                <a:gd name="connsiteY8" fmla="*/ 677511 h 1147626"/>
                <a:gd name="connsiteX9" fmla="*/ 354291 w 966468"/>
                <a:gd name="connsiteY9" fmla="*/ 550511 h 1147626"/>
                <a:gd name="connsiteX10" fmla="*/ 1866 w 966468"/>
                <a:gd name="connsiteY10" fmla="*/ 690211 h 1147626"/>
                <a:gd name="connsiteX11" fmla="*/ 538441 w 966468"/>
                <a:gd name="connsiteY11" fmla="*/ 528286 h 1147626"/>
                <a:gd name="connsiteX12" fmla="*/ 201891 w 966468"/>
                <a:gd name="connsiteY12" fmla="*/ 658461 h 1147626"/>
                <a:gd name="connsiteX13" fmla="*/ 201891 w 966468"/>
                <a:gd name="connsiteY13" fmla="*/ 833086 h 1147626"/>
                <a:gd name="connsiteX14" fmla="*/ 271741 w 966468"/>
                <a:gd name="connsiteY14" fmla="*/ 1033111 h 1147626"/>
                <a:gd name="connsiteX15" fmla="*/ 255866 w 966468"/>
                <a:gd name="connsiteY15" fmla="*/ 845786 h 1147626"/>
                <a:gd name="connsiteX16" fmla="*/ 189191 w 966468"/>
                <a:gd name="connsiteY16" fmla="*/ 1147411 h 1147626"/>
                <a:gd name="connsiteX17" fmla="*/ 195541 w 966468"/>
                <a:gd name="connsiteY17" fmla="*/ 887061 h 1147626"/>
                <a:gd name="connsiteX18" fmla="*/ 233641 w 966468"/>
                <a:gd name="connsiteY18" fmla="*/ 499711 h 1147626"/>
                <a:gd name="connsiteX19" fmla="*/ 640041 w 966468"/>
                <a:gd name="connsiteY19" fmla="*/ 229836 h 1147626"/>
                <a:gd name="connsiteX20" fmla="*/ 957541 w 966468"/>
                <a:gd name="connsiteY20" fmla="*/ 4411 h 114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6468" h="1147626">
                  <a:moveTo>
                    <a:pt x="957541" y="4411"/>
                  </a:moveTo>
                  <a:cubicBezTo>
                    <a:pt x="897216" y="39336"/>
                    <a:pt x="431020" y="359482"/>
                    <a:pt x="278091" y="439386"/>
                  </a:cubicBezTo>
                  <a:cubicBezTo>
                    <a:pt x="125162" y="519290"/>
                    <a:pt x="44728" y="476957"/>
                    <a:pt x="39966" y="483836"/>
                  </a:cubicBezTo>
                  <a:cubicBezTo>
                    <a:pt x="35204" y="490715"/>
                    <a:pt x="234170" y="471136"/>
                    <a:pt x="249516" y="480661"/>
                  </a:cubicBezTo>
                  <a:cubicBezTo>
                    <a:pt x="264862" y="490186"/>
                    <a:pt x="138391" y="522994"/>
                    <a:pt x="132041" y="540986"/>
                  </a:cubicBezTo>
                  <a:cubicBezTo>
                    <a:pt x="125691" y="558978"/>
                    <a:pt x="212474" y="570620"/>
                    <a:pt x="211416" y="588611"/>
                  </a:cubicBezTo>
                  <a:cubicBezTo>
                    <a:pt x="210358" y="606602"/>
                    <a:pt x="124633" y="638353"/>
                    <a:pt x="125691" y="648936"/>
                  </a:cubicBezTo>
                  <a:cubicBezTo>
                    <a:pt x="126749" y="659519"/>
                    <a:pt x="213004" y="647349"/>
                    <a:pt x="217766" y="652111"/>
                  </a:cubicBezTo>
                  <a:cubicBezTo>
                    <a:pt x="222528" y="656873"/>
                    <a:pt x="131512" y="694444"/>
                    <a:pt x="154266" y="677511"/>
                  </a:cubicBezTo>
                  <a:cubicBezTo>
                    <a:pt x="177020" y="660578"/>
                    <a:pt x="379691" y="548394"/>
                    <a:pt x="354291" y="550511"/>
                  </a:cubicBezTo>
                  <a:cubicBezTo>
                    <a:pt x="328891" y="552628"/>
                    <a:pt x="-28826" y="693915"/>
                    <a:pt x="1866" y="690211"/>
                  </a:cubicBezTo>
                  <a:cubicBezTo>
                    <a:pt x="32558" y="686507"/>
                    <a:pt x="505104" y="533578"/>
                    <a:pt x="538441" y="528286"/>
                  </a:cubicBezTo>
                  <a:cubicBezTo>
                    <a:pt x="571778" y="522994"/>
                    <a:pt x="257983" y="607661"/>
                    <a:pt x="201891" y="658461"/>
                  </a:cubicBezTo>
                  <a:cubicBezTo>
                    <a:pt x="145799" y="709261"/>
                    <a:pt x="190249" y="770644"/>
                    <a:pt x="201891" y="833086"/>
                  </a:cubicBezTo>
                  <a:cubicBezTo>
                    <a:pt x="213533" y="895528"/>
                    <a:pt x="262745" y="1030994"/>
                    <a:pt x="271741" y="1033111"/>
                  </a:cubicBezTo>
                  <a:cubicBezTo>
                    <a:pt x="280737" y="1035228"/>
                    <a:pt x="269624" y="826736"/>
                    <a:pt x="255866" y="845786"/>
                  </a:cubicBezTo>
                  <a:cubicBezTo>
                    <a:pt x="242108" y="864836"/>
                    <a:pt x="199245" y="1140532"/>
                    <a:pt x="189191" y="1147411"/>
                  </a:cubicBezTo>
                  <a:cubicBezTo>
                    <a:pt x="179137" y="1154290"/>
                    <a:pt x="188133" y="995011"/>
                    <a:pt x="195541" y="887061"/>
                  </a:cubicBezTo>
                  <a:cubicBezTo>
                    <a:pt x="202949" y="779111"/>
                    <a:pt x="159558" y="609249"/>
                    <a:pt x="233641" y="499711"/>
                  </a:cubicBezTo>
                  <a:cubicBezTo>
                    <a:pt x="307724" y="390174"/>
                    <a:pt x="523095" y="308682"/>
                    <a:pt x="640041" y="229836"/>
                  </a:cubicBezTo>
                  <a:cubicBezTo>
                    <a:pt x="756987" y="150990"/>
                    <a:pt x="1017866" y="-30514"/>
                    <a:pt x="957541" y="44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B8421A1E-5759-CE86-A20B-8554C694CE65}"/>
                </a:ext>
              </a:extLst>
            </p:cNvPr>
            <p:cNvSpPr/>
            <p:nvPr/>
          </p:nvSpPr>
          <p:spPr>
            <a:xfrm>
              <a:off x="3246436" y="3363125"/>
              <a:ext cx="1644880" cy="882687"/>
            </a:xfrm>
            <a:custGeom>
              <a:avLst/>
              <a:gdLst>
                <a:gd name="connsiteX0" fmla="*/ 1639889 w 1644880"/>
                <a:gd name="connsiteY0" fmla="*/ 2375 h 882687"/>
                <a:gd name="connsiteX1" fmla="*/ 331789 w 1644880"/>
                <a:gd name="connsiteY1" fmla="*/ 408775 h 882687"/>
                <a:gd name="connsiteX2" fmla="*/ 909639 w 1644880"/>
                <a:gd name="connsiteY2" fmla="*/ 262725 h 882687"/>
                <a:gd name="connsiteX3" fmla="*/ 11114 w 1644880"/>
                <a:gd name="connsiteY3" fmla="*/ 875500 h 882687"/>
                <a:gd name="connsiteX4" fmla="*/ 455614 w 1644880"/>
                <a:gd name="connsiteY4" fmla="*/ 567525 h 882687"/>
                <a:gd name="connsiteX5" fmla="*/ 1160464 w 1644880"/>
                <a:gd name="connsiteY5" fmla="*/ 107150 h 882687"/>
                <a:gd name="connsiteX6" fmla="*/ 795339 w 1644880"/>
                <a:gd name="connsiteY6" fmla="*/ 234150 h 882687"/>
                <a:gd name="connsiteX7" fmla="*/ 1639889 w 1644880"/>
                <a:gd name="connsiteY7" fmla="*/ 2375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880" h="882687">
                  <a:moveTo>
                    <a:pt x="1639889" y="2375"/>
                  </a:moveTo>
                  <a:cubicBezTo>
                    <a:pt x="1562631" y="31479"/>
                    <a:pt x="453497" y="365383"/>
                    <a:pt x="331789" y="408775"/>
                  </a:cubicBezTo>
                  <a:cubicBezTo>
                    <a:pt x="210081" y="452167"/>
                    <a:pt x="963085" y="184937"/>
                    <a:pt x="909639" y="262725"/>
                  </a:cubicBezTo>
                  <a:cubicBezTo>
                    <a:pt x="856193" y="340513"/>
                    <a:pt x="86785" y="824700"/>
                    <a:pt x="11114" y="875500"/>
                  </a:cubicBezTo>
                  <a:cubicBezTo>
                    <a:pt x="-64557" y="926300"/>
                    <a:pt x="264056" y="695583"/>
                    <a:pt x="455614" y="567525"/>
                  </a:cubicBezTo>
                  <a:cubicBezTo>
                    <a:pt x="647172" y="439467"/>
                    <a:pt x="1103843" y="162713"/>
                    <a:pt x="1160464" y="107150"/>
                  </a:cubicBezTo>
                  <a:cubicBezTo>
                    <a:pt x="1217085" y="51588"/>
                    <a:pt x="717552" y="247379"/>
                    <a:pt x="795339" y="234150"/>
                  </a:cubicBezTo>
                  <a:cubicBezTo>
                    <a:pt x="873126" y="220921"/>
                    <a:pt x="1717147" y="-26729"/>
                    <a:pt x="1639889" y="2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1689B3BE-65AE-8ACB-3C7E-82F1B0E9835E}"/>
                </a:ext>
              </a:extLst>
            </p:cNvPr>
            <p:cNvSpPr/>
            <p:nvPr/>
          </p:nvSpPr>
          <p:spPr>
            <a:xfrm>
              <a:off x="2697058" y="2761421"/>
              <a:ext cx="1837360" cy="1480360"/>
            </a:xfrm>
            <a:custGeom>
              <a:avLst/>
              <a:gdLst>
                <a:gd name="connsiteX0" fmla="*/ 1811442 w 1837360"/>
                <a:gd name="connsiteY0" fmla="*/ 7179 h 1480360"/>
                <a:gd name="connsiteX1" fmla="*/ 576367 w 1837360"/>
                <a:gd name="connsiteY1" fmla="*/ 385004 h 1480360"/>
                <a:gd name="connsiteX2" fmla="*/ 804967 w 1837360"/>
                <a:gd name="connsiteY2" fmla="*/ 289754 h 1480360"/>
                <a:gd name="connsiteX3" fmla="*/ 443017 w 1837360"/>
                <a:gd name="connsiteY3" fmla="*/ 823154 h 1480360"/>
                <a:gd name="connsiteX4" fmla="*/ 11217 w 1837360"/>
                <a:gd name="connsiteY4" fmla="*/ 1467679 h 1480360"/>
                <a:gd name="connsiteX5" fmla="*/ 182667 w 1837360"/>
                <a:gd name="connsiteY5" fmla="*/ 1188279 h 1480360"/>
                <a:gd name="connsiteX6" fmla="*/ 773217 w 1837360"/>
                <a:gd name="connsiteY6" fmla="*/ 438979 h 1480360"/>
                <a:gd name="connsiteX7" fmla="*/ 935142 w 1837360"/>
                <a:gd name="connsiteY7" fmla="*/ 235779 h 1480360"/>
                <a:gd name="connsiteX8" fmla="*/ 1379642 w 1837360"/>
                <a:gd name="connsiteY8" fmla="*/ 143704 h 1480360"/>
                <a:gd name="connsiteX9" fmla="*/ 1811442 w 1837360"/>
                <a:gd name="connsiteY9" fmla="*/ 7179 h 148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7360" h="1480360">
                  <a:moveTo>
                    <a:pt x="1811442" y="7179"/>
                  </a:moveTo>
                  <a:lnTo>
                    <a:pt x="576367" y="385004"/>
                  </a:lnTo>
                  <a:cubicBezTo>
                    <a:pt x="408621" y="432100"/>
                    <a:pt x="827192" y="216729"/>
                    <a:pt x="804967" y="289754"/>
                  </a:cubicBezTo>
                  <a:cubicBezTo>
                    <a:pt x="782742" y="362779"/>
                    <a:pt x="443017" y="823154"/>
                    <a:pt x="443017" y="823154"/>
                  </a:cubicBezTo>
                  <a:cubicBezTo>
                    <a:pt x="310725" y="1019475"/>
                    <a:pt x="54609" y="1406825"/>
                    <a:pt x="11217" y="1467679"/>
                  </a:cubicBezTo>
                  <a:cubicBezTo>
                    <a:pt x="-32175" y="1528533"/>
                    <a:pt x="55667" y="1359729"/>
                    <a:pt x="182667" y="1188279"/>
                  </a:cubicBezTo>
                  <a:cubicBezTo>
                    <a:pt x="309667" y="1016829"/>
                    <a:pt x="647804" y="597729"/>
                    <a:pt x="773217" y="438979"/>
                  </a:cubicBezTo>
                  <a:cubicBezTo>
                    <a:pt x="898630" y="280229"/>
                    <a:pt x="834071" y="284992"/>
                    <a:pt x="935142" y="235779"/>
                  </a:cubicBezTo>
                  <a:cubicBezTo>
                    <a:pt x="1036213" y="186567"/>
                    <a:pt x="1235180" y="180216"/>
                    <a:pt x="1379642" y="143704"/>
                  </a:cubicBezTo>
                  <a:cubicBezTo>
                    <a:pt x="1524104" y="107192"/>
                    <a:pt x="1945321" y="-33038"/>
                    <a:pt x="1811442" y="7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4D94FCDD-413C-2B7F-5918-9101978D8682}"/>
                </a:ext>
              </a:extLst>
            </p:cNvPr>
            <p:cNvSpPr/>
            <p:nvPr/>
          </p:nvSpPr>
          <p:spPr>
            <a:xfrm>
              <a:off x="3930386" y="3280509"/>
              <a:ext cx="1121948" cy="321034"/>
            </a:xfrm>
            <a:custGeom>
              <a:avLst/>
              <a:gdLst>
                <a:gd name="connsiteX0" fmla="*/ 1114689 w 1121948"/>
                <a:gd name="connsiteY0" fmla="*/ 126266 h 321034"/>
                <a:gd name="connsiteX1" fmla="*/ 403489 w 1121948"/>
                <a:gd name="connsiteY1" fmla="*/ 78641 h 321034"/>
                <a:gd name="connsiteX2" fmla="*/ 32014 w 1121948"/>
                <a:gd name="connsiteY2" fmla="*/ 319941 h 321034"/>
                <a:gd name="connsiteX3" fmla="*/ 244739 w 1121948"/>
                <a:gd name="connsiteY3" fmla="*/ 161191 h 321034"/>
                <a:gd name="connsiteX4" fmla="*/ 638439 w 1121948"/>
                <a:gd name="connsiteY4" fmla="*/ 2441 h 321034"/>
                <a:gd name="connsiteX5" fmla="*/ 264 w 1121948"/>
                <a:gd name="connsiteY5" fmla="*/ 62766 h 321034"/>
                <a:gd name="connsiteX6" fmla="*/ 727339 w 1121948"/>
                <a:gd name="connsiteY6" fmla="*/ 34191 h 321034"/>
                <a:gd name="connsiteX7" fmla="*/ 1114689 w 1121948"/>
                <a:gd name="connsiteY7" fmla="*/ 126266 h 32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1948" h="321034">
                  <a:moveTo>
                    <a:pt x="1114689" y="126266"/>
                  </a:moveTo>
                  <a:cubicBezTo>
                    <a:pt x="1060714" y="133674"/>
                    <a:pt x="583935" y="46362"/>
                    <a:pt x="403489" y="78641"/>
                  </a:cubicBezTo>
                  <a:cubicBezTo>
                    <a:pt x="223043" y="110920"/>
                    <a:pt x="58472" y="306183"/>
                    <a:pt x="32014" y="319941"/>
                  </a:cubicBezTo>
                  <a:cubicBezTo>
                    <a:pt x="5556" y="333699"/>
                    <a:pt x="143668" y="214108"/>
                    <a:pt x="244739" y="161191"/>
                  </a:cubicBezTo>
                  <a:cubicBezTo>
                    <a:pt x="345810" y="108274"/>
                    <a:pt x="679185" y="18845"/>
                    <a:pt x="638439" y="2441"/>
                  </a:cubicBezTo>
                  <a:cubicBezTo>
                    <a:pt x="597693" y="-13963"/>
                    <a:pt x="-14553" y="57474"/>
                    <a:pt x="264" y="62766"/>
                  </a:cubicBezTo>
                  <a:cubicBezTo>
                    <a:pt x="15081" y="68058"/>
                    <a:pt x="544776" y="24666"/>
                    <a:pt x="727339" y="34191"/>
                  </a:cubicBezTo>
                  <a:cubicBezTo>
                    <a:pt x="909901" y="43716"/>
                    <a:pt x="1168664" y="118858"/>
                    <a:pt x="1114689" y="126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0D3E18C8-98B5-A5F5-4A4A-ADE0DD908B2A}"/>
                </a:ext>
              </a:extLst>
            </p:cNvPr>
            <p:cNvSpPr/>
            <p:nvPr/>
          </p:nvSpPr>
          <p:spPr>
            <a:xfrm>
              <a:off x="2598681" y="2857307"/>
              <a:ext cx="804651" cy="1352326"/>
            </a:xfrm>
            <a:custGeom>
              <a:avLst/>
              <a:gdLst>
                <a:gd name="connsiteX0" fmla="*/ 801744 w 804651"/>
                <a:gd name="connsiteY0" fmla="*/ 304993 h 1352326"/>
                <a:gd name="connsiteX1" fmla="*/ 300094 w 804651"/>
                <a:gd name="connsiteY1" fmla="*/ 568518 h 1352326"/>
                <a:gd name="connsiteX2" fmla="*/ 404869 w 804651"/>
                <a:gd name="connsiteY2" fmla="*/ 524068 h 1352326"/>
                <a:gd name="connsiteX3" fmla="*/ 163569 w 804651"/>
                <a:gd name="connsiteY3" fmla="*/ 806643 h 1352326"/>
                <a:gd name="connsiteX4" fmla="*/ 335019 w 804651"/>
                <a:gd name="connsiteY4" fmla="*/ 647893 h 1352326"/>
                <a:gd name="connsiteX5" fmla="*/ 179444 w 804651"/>
                <a:gd name="connsiteY5" fmla="*/ 844743 h 1352326"/>
                <a:gd name="connsiteX6" fmla="*/ 369944 w 804651"/>
                <a:gd name="connsiteY6" fmla="*/ 752668 h 1352326"/>
                <a:gd name="connsiteX7" fmla="*/ 1644 w 804651"/>
                <a:gd name="connsiteY7" fmla="*/ 1016193 h 1352326"/>
                <a:gd name="connsiteX8" fmla="*/ 328669 w 804651"/>
                <a:gd name="connsiteY8" fmla="*/ 816168 h 1352326"/>
                <a:gd name="connsiteX9" fmla="*/ 1644 w 804651"/>
                <a:gd name="connsiteY9" fmla="*/ 1349568 h 1352326"/>
                <a:gd name="connsiteX10" fmla="*/ 211194 w 804651"/>
                <a:gd name="connsiteY10" fmla="*/ 1003493 h 1352326"/>
                <a:gd name="connsiteX11" fmla="*/ 414394 w 804651"/>
                <a:gd name="connsiteY11" fmla="*/ 533593 h 1352326"/>
                <a:gd name="connsiteX12" fmla="*/ 509644 w 804651"/>
                <a:gd name="connsiteY12" fmla="*/ 406593 h 1352326"/>
                <a:gd name="connsiteX13" fmla="*/ 544569 w 804651"/>
                <a:gd name="connsiteY13" fmla="*/ 193 h 1352326"/>
                <a:gd name="connsiteX14" fmla="*/ 509644 w 804651"/>
                <a:gd name="connsiteY14" fmla="*/ 352618 h 1352326"/>
                <a:gd name="connsiteX15" fmla="*/ 801744 w 804651"/>
                <a:gd name="connsiteY15" fmla="*/ 304993 h 135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4651" h="1352326">
                  <a:moveTo>
                    <a:pt x="801744" y="304993"/>
                  </a:moveTo>
                  <a:cubicBezTo>
                    <a:pt x="766819" y="340976"/>
                    <a:pt x="366240" y="532005"/>
                    <a:pt x="300094" y="568518"/>
                  </a:cubicBezTo>
                  <a:cubicBezTo>
                    <a:pt x="233948" y="605031"/>
                    <a:pt x="427623" y="484381"/>
                    <a:pt x="404869" y="524068"/>
                  </a:cubicBezTo>
                  <a:cubicBezTo>
                    <a:pt x="382115" y="563755"/>
                    <a:pt x="175211" y="786006"/>
                    <a:pt x="163569" y="806643"/>
                  </a:cubicBezTo>
                  <a:cubicBezTo>
                    <a:pt x="151927" y="827280"/>
                    <a:pt x="332373" y="641543"/>
                    <a:pt x="335019" y="647893"/>
                  </a:cubicBezTo>
                  <a:cubicBezTo>
                    <a:pt x="337665" y="654243"/>
                    <a:pt x="173623" y="827281"/>
                    <a:pt x="179444" y="844743"/>
                  </a:cubicBezTo>
                  <a:cubicBezTo>
                    <a:pt x="185265" y="862205"/>
                    <a:pt x="399577" y="724093"/>
                    <a:pt x="369944" y="752668"/>
                  </a:cubicBezTo>
                  <a:cubicBezTo>
                    <a:pt x="340311" y="781243"/>
                    <a:pt x="8523" y="1005610"/>
                    <a:pt x="1644" y="1016193"/>
                  </a:cubicBezTo>
                  <a:cubicBezTo>
                    <a:pt x="-5235" y="1026776"/>
                    <a:pt x="328669" y="760606"/>
                    <a:pt x="328669" y="816168"/>
                  </a:cubicBezTo>
                  <a:cubicBezTo>
                    <a:pt x="328669" y="871730"/>
                    <a:pt x="21223" y="1318347"/>
                    <a:pt x="1644" y="1349568"/>
                  </a:cubicBezTo>
                  <a:cubicBezTo>
                    <a:pt x="-17935" y="1380789"/>
                    <a:pt x="142402" y="1139489"/>
                    <a:pt x="211194" y="1003493"/>
                  </a:cubicBezTo>
                  <a:cubicBezTo>
                    <a:pt x="279986" y="867497"/>
                    <a:pt x="364652" y="633076"/>
                    <a:pt x="414394" y="533593"/>
                  </a:cubicBezTo>
                  <a:cubicBezTo>
                    <a:pt x="464136" y="434110"/>
                    <a:pt x="487948" y="495493"/>
                    <a:pt x="509644" y="406593"/>
                  </a:cubicBezTo>
                  <a:cubicBezTo>
                    <a:pt x="531340" y="317693"/>
                    <a:pt x="544569" y="9189"/>
                    <a:pt x="544569" y="193"/>
                  </a:cubicBezTo>
                  <a:cubicBezTo>
                    <a:pt x="544569" y="-8803"/>
                    <a:pt x="473131" y="298114"/>
                    <a:pt x="509644" y="352618"/>
                  </a:cubicBezTo>
                  <a:cubicBezTo>
                    <a:pt x="546156" y="407122"/>
                    <a:pt x="836669" y="269010"/>
                    <a:pt x="801744" y="3049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A75E21AA-6B00-F2BB-8C0B-D0DF2E81C58C}"/>
                </a:ext>
              </a:extLst>
            </p:cNvPr>
            <p:cNvSpPr/>
            <p:nvPr/>
          </p:nvSpPr>
          <p:spPr>
            <a:xfrm>
              <a:off x="3447609" y="2412432"/>
              <a:ext cx="1900773" cy="953756"/>
            </a:xfrm>
            <a:custGeom>
              <a:avLst/>
              <a:gdLst>
                <a:gd name="connsiteX0" fmla="*/ 1892741 w 1900773"/>
                <a:gd name="connsiteY0" fmla="*/ 949893 h 953756"/>
                <a:gd name="connsiteX1" fmla="*/ 1010091 w 1900773"/>
                <a:gd name="connsiteY1" fmla="*/ 279968 h 953756"/>
                <a:gd name="connsiteX2" fmla="*/ 394141 w 1900773"/>
                <a:gd name="connsiteY2" fmla="*/ 568 h 953756"/>
                <a:gd name="connsiteX3" fmla="*/ 654491 w 1900773"/>
                <a:gd name="connsiteY3" fmla="*/ 203768 h 953756"/>
                <a:gd name="connsiteX4" fmla="*/ 9966 w 1900773"/>
                <a:gd name="connsiteY4" fmla="*/ 70418 h 953756"/>
                <a:gd name="connsiteX5" fmla="*/ 289366 w 1900773"/>
                <a:gd name="connsiteY5" fmla="*/ 137093 h 953756"/>
                <a:gd name="connsiteX6" fmla="*/ 651316 w 1900773"/>
                <a:gd name="connsiteY6" fmla="*/ 197418 h 953756"/>
                <a:gd name="connsiteX7" fmla="*/ 387791 w 1900773"/>
                <a:gd name="connsiteY7" fmla="*/ 568 h 953756"/>
                <a:gd name="connsiteX8" fmla="*/ 851341 w 1900773"/>
                <a:gd name="connsiteY8" fmla="*/ 206943 h 953756"/>
                <a:gd name="connsiteX9" fmla="*/ 1565716 w 1900773"/>
                <a:gd name="connsiteY9" fmla="*/ 578418 h 953756"/>
                <a:gd name="connsiteX10" fmla="*/ 1454591 w 1900773"/>
                <a:gd name="connsiteY10" fmla="*/ 556193 h 953756"/>
                <a:gd name="connsiteX11" fmla="*/ 1892741 w 1900773"/>
                <a:gd name="connsiteY11" fmla="*/ 949893 h 95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0773" h="953756">
                  <a:moveTo>
                    <a:pt x="1892741" y="949893"/>
                  </a:moveTo>
                  <a:cubicBezTo>
                    <a:pt x="1818658" y="903856"/>
                    <a:pt x="1259858" y="438189"/>
                    <a:pt x="1010091" y="279968"/>
                  </a:cubicBezTo>
                  <a:cubicBezTo>
                    <a:pt x="760324" y="121747"/>
                    <a:pt x="453408" y="13268"/>
                    <a:pt x="394141" y="568"/>
                  </a:cubicBezTo>
                  <a:cubicBezTo>
                    <a:pt x="334874" y="-12132"/>
                    <a:pt x="718520" y="192126"/>
                    <a:pt x="654491" y="203768"/>
                  </a:cubicBezTo>
                  <a:cubicBezTo>
                    <a:pt x="590462" y="215410"/>
                    <a:pt x="70820" y="81530"/>
                    <a:pt x="9966" y="70418"/>
                  </a:cubicBezTo>
                  <a:cubicBezTo>
                    <a:pt x="-50888" y="59306"/>
                    <a:pt x="182474" y="115926"/>
                    <a:pt x="289366" y="137093"/>
                  </a:cubicBezTo>
                  <a:cubicBezTo>
                    <a:pt x="396258" y="158260"/>
                    <a:pt x="634912" y="220172"/>
                    <a:pt x="651316" y="197418"/>
                  </a:cubicBezTo>
                  <a:cubicBezTo>
                    <a:pt x="667720" y="174664"/>
                    <a:pt x="354454" y="-1019"/>
                    <a:pt x="387791" y="568"/>
                  </a:cubicBezTo>
                  <a:cubicBezTo>
                    <a:pt x="421128" y="2155"/>
                    <a:pt x="655020" y="110635"/>
                    <a:pt x="851341" y="206943"/>
                  </a:cubicBezTo>
                  <a:cubicBezTo>
                    <a:pt x="1047662" y="303251"/>
                    <a:pt x="1465174" y="520210"/>
                    <a:pt x="1565716" y="578418"/>
                  </a:cubicBezTo>
                  <a:cubicBezTo>
                    <a:pt x="1666258" y="636626"/>
                    <a:pt x="1403791" y="495868"/>
                    <a:pt x="1454591" y="556193"/>
                  </a:cubicBezTo>
                  <a:cubicBezTo>
                    <a:pt x="1505391" y="616518"/>
                    <a:pt x="1966824" y="995930"/>
                    <a:pt x="1892741" y="9498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D3EFB56F-175B-F8E0-D01D-BBD5A22DF19B}"/>
                </a:ext>
              </a:extLst>
            </p:cNvPr>
            <p:cNvSpPr/>
            <p:nvPr/>
          </p:nvSpPr>
          <p:spPr>
            <a:xfrm>
              <a:off x="4481256" y="2237205"/>
              <a:ext cx="1431153" cy="1259805"/>
            </a:xfrm>
            <a:custGeom>
              <a:avLst/>
              <a:gdLst>
                <a:gd name="connsiteX0" fmla="*/ 516194 w 1431153"/>
                <a:gd name="connsiteY0" fmla="*/ 1258470 h 1259805"/>
                <a:gd name="connsiteX1" fmla="*/ 998794 w 1431153"/>
                <a:gd name="connsiteY1" fmla="*/ 1153695 h 1259805"/>
                <a:gd name="connsiteX2" fmla="*/ 928944 w 1431153"/>
                <a:gd name="connsiteY2" fmla="*/ 779045 h 1259805"/>
                <a:gd name="connsiteX3" fmla="*/ 405069 w 1431153"/>
                <a:gd name="connsiteY3" fmla="*/ 248820 h 1259805"/>
                <a:gd name="connsiteX4" fmla="*/ 1844 w 1431153"/>
                <a:gd name="connsiteY4" fmla="*/ 144045 h 1259805"/>
                <a:gd name="connsiteX5" fmla="*/ 566994 w 1431153"/>
                <a:gd name="connsiteY5" fmla="*/ 296445 h 1259805"/>
                <a:gd name="connsiteX6" fmla="*/ 287594 w 1431153"/>
                <a:gd name="connsiteY6" fmla="*/ 1170 h 1259805"/>
                <a:gd name="connsiteX7" fmla="*/ 773369 w 1431153"/>
                <a:gd name="connsiteY7" fmla="*/ 188495 h 1259805"/>
                <a:gd name="connsiteX8" fmla="*/ 570169 w 1431153"/>
                <a:gd name="connsiteY8" fmla="*/ 61495 h 1259805"/>
                <a:gd name="connsiteX9" fmla="*/ 1036894 w 1431153"/>
                <a:gd name="connsiteY9" fmla="*/ 217070 h 1259805"/>
                <a:gd name="connsiteX10" fmla="*/ 1411544 w 1431153"/>
                <a:gd name="connsiteY10" fmla="*/ 217070 h 1259805"/>
                <a:gd name="connsiteX11" fmla="*/ 411419 w 1431153"/>
                <a:gd name="connsiteY11" fmla="*/ 115470 h 1259805"/>
                <a:gd name="connsiteX12" fmla="*/ 328869 w 1431153"/>
                <a:gd name="connsiteY12" fmla="*/ 137695 h 1259805"/>
                <a:gd name="connsiteX13" fmla="*/ 855919 w 1431153"/>
                <a:gd name="connsiteY13" fmla="*/ 544095 h 1259805"/>
                <a:gd name="connsiteX14" fmla="*/ 998794 w 1431153"/>
                <a:gd name="connsiteY14" fmla="*/ 909220 h 1259805"/>
                <a:gd name="connsiteX15" fmla="*/ 973394 w 1431153"/>
                <a:gd name="connsiteY15" fmla="*/ 836195 h 1259805"/>
                <a:gd name="connsiteX16" fmla="*/ 1008319 w 1431153"/>
                <a:gd name="connsiteY16" fmla="*/ 1071145 h 1259805"/>
                <a:gd name="connsiteX17" fmla="*/ 820994 w 1431153"/>
                <a:gd name="connsiteY17" fmla="*/ 1191795 h 1259805"/>
                <a:gd name="connsiteX18" fmla="*/ 1027369 w 1431153"/>
                <a:gd name="connsiteY18" fmla="*/ 1140995 h 1259805"/>
                <a:gd name="connsiteX19" fmla="*/ 852744 w 1431153"/>
                <a:gd name="connsiteY19" fmla="*/ 1207670 h 1259805"/>
                <a:gd name="connsiteX20" fmla="*/ 516194 w 1431153"/>
                <a:gd name="connsiteY20" fmla="*/ 1258470 h 125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31153" h="1259805">
                  <a:moveTo>
                    <a:pt x="516194" y="1258470"/>
                  </a:moveTo>
                  <a:cubicBezTo>
                    <a:pt x="540536" y="1249474"/>
                    <a:pt x="930002" y="1233599"/>
                    <a:pt x="998794" y="1153695"/>
                  </a:cubicBezTo>
                  <a:cubicBezTo>
                    <a:pt x="1067586" y="1073791"/>
                    <a:pt x="1027898" y="929857"/>
                    <a:pt x="928944" y="779045"/>
                  </a:cubicBezTo>
                  <a:cubicBezTo>
                    <a:pt x="829990" y="628233"/>
                    <a:pt x="559586" y="354653"/>
                    <a:pt x="405069" y="248820"/>
                  </a:cubicBezTo>
                  <a:cubicBezTo>
                    <a:pt x="250552" y="142987"/>
                    <a:pt x="-25143" y="136108"/>
                    <a:pt x="1844" y="144045"/>
                  </a:cubicBezTo>
                  <a:cubicBezTo>
                    <a:pt x="28831" y="151982"/>
                    <a:pt x="519369" y="320257"/>
                    <a:pt x="566994" y="296445"/>
                  </a:cubicBezTo>
                  <a:cubicBezTo>
                    <a:pt x="614619" y="272632"/>
                    <a:pt x="253198" y="19162"/>
                    <a:pt x="287594" y="1170"/>
                  </a:cubicBezTo>
                  <a:cubicBezTo>
                    <a:pt x="321990" y="-16822"/>
                    <a:pt x="726273" y="178441"/>
                    <a:pt x="773369" y="188495"/>
                  </a:cubicBezTo>
                  <a:cubicBezTo>
                    <a:pt x="820465" y="198549"/>
                    <a:pt x="526248" y="56733"/>
                    <a:pt x="570169" y="61495"/>
                  </a:cubicBezTo>
                  <a:cubicBezTo>
                    <a:pt x="614090" y="66257"/>
                    <a:pt x="896665" y="191141"/>
                    <a:pt x="1036894" y="217070"/>
                  </a:cubicBezTo>
                  <a:cubicBezTo>
                    <a:pt x="1177123" y="242999"/>
                    <a:pt x="1515790" y="234003"/>
                    <a:pt x="1411544" y="217070"/>
                  </a:cubicBezTo>
                  <a:cubicBezTo>
                    <a:pt x="1307298" y="200137"/>
                    <a:pt x="591865" y="128699"/>
                    <a:pt x="411419" y="115470"/>
                  </a:cubicBezTo>
                  <a:cubicBezTo>
                    <a:pt x="230973" y="102241"/>
                    <a:pt x="254786" y="66258"/>
                    <a:pt x="328869" y="137695"/>
                  </a:cubicBezTo>
                  <a:cubicBezTo>
                    <a:pt x="402952" y="209132"/>
                    <a:pt x="744265" y="415508"/>
                    <a:pt x="855919" y="544095"/>
                  </a:cubicBezTo>
                  <a:cubicBezTo>
                    <a:pt x="967573" y="672682"/>
                    <a:pt x="979215" y="860537"/>
                    <a:pt x="998794" y="909220"/>
                  </a:cubicBezTo>
                  <a:cubicBezTo>
                    <a:pt x="1018373" y="957903"/>
                    <a:pt x="971807" y="809208"/>
                    <a:pt x="973394" y="836195"/>
                  </a:cubicBezTo>
                  <a:cubicBezTo>
                    <a:pt x="974981" y="863182"/>
                    <a:pt x="1033719" y="1011878"/>
                    <a:pt x="1008319" y="1071145"/>
                  </a:cubicBezTo>
                  <a:cubicBezTo>
                    <a:pt x="982919" y="1130412"/>
                    <a:pt x="817819" y="1180153"/>
                    <a:pt x="820994" y="1191795"/>
                  </a:cubicBezTo>
                  <a:cubicBezTo>
                    <a:pt x="824169" y="1203437"/>
                    <a:pt x="1022077" y="1138349"/>
                    <a:pt x="1027369" y="1140995"/>
                  </a:cubicBezTo>
                  <a:cubicBezTo>
                    <a:pt x="1032661" y="1143641"/>
                    <a:pt x="932119" y="1186503"/>
                    <a:pt x="852744" y="1207670"/>
                  </a:cubicBezTo>
                  <a:cubicBezTo>
                    <a:pt x="773369" y="1228837"/>
                    <a:pt x="491852" y="1267466"/>
                    <a:pt x="516194" y="12584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406AB019-DF7D-5C43-CE89-30D30539DB4C}"/>
                </a:ext>
              </a:extLst>
            </p:cNvPr>
            <p:cNvSpPr/>
            <p:nvPr/>
          </p:nvSpPr>
          <p:spPr>
            <a:xfrm>
              <a:off x="5567808" y="2488581"/>
              <a:ext cx="846163" cy="1318296"/>
            </a:xfrm>
            <a:custGeom>
              <a:avLst/>
              <a:gdLst>
                <a:gd name="connsiteX0" fmla="*/ 1142 w 846163"/>
                <a:gd name="connsiteY0" fmla="*/ 619 h 1318296"/>
                <a:gd name="connsiteX1" fmla="*/ 671067 w 846163"/>
                <a:gd name="connsiteY1" fmla="*/ 584819 h 1318296"/>
                <a:gd name="connsiteX2" fmla="*/ 553592 w 846163"/>
                <a:gd name="connsiteY2" fmla="*/ 616569 h 1318296"/>
                <a:gd name="connsiteX3" fmla="*/ 845692 w 846163"/>
                <a:gd name="connsiteY3" fmla="*/ 1048369 h 1318296"/>
                <a:gd name="connsiteX4" fmla="*/ 623442 w 846163"/>
                <a:gd name="connsiteY4" fmla="*/ 1067419 h 1318296"/>
                <a:gd name="connsiteX5" fmla="*/ 686942 w 846163"/>
                <a:gd name="connsiteY5" fmla="*/ 1283319 h 1318296"/>
                <a:gd name="connsiteX6" fmla="*/ 636142 w 846163"/>
                <a:gd name="connsiteY6" fmla="*/ 1238869 h 1318296"/>
                <a:gd name="connsiteX7" fmla="*/ 528192 w 846163"/>
                <a:gd name="connsiteY7" fmla="*/ 1108694 h 1318296"/>
                <a:gd name="connsiteX8" fmla="*/ 680592 w 846163"/>
                <a:gd name="connsiteY8" fmla="*/ 1318244 h 1318296"/>
                <a:gd name="connsiteX9" fmla="*/ 664717 w 846163"/>
                <a:gd name="connsiteY9" fmla="*/ 1127744 h 1318296"/>
                <a:gd name="connsiteX10" fmla="*/ 718692 w 846163"/>
                <a:gd name="connsiteY10" fmla="*/ 1010269 h 1318296"/>
                <a:gd name="connsiteX11" fmla="*/ 575817 w 846163"/>
                <a:gd name="connsiteY11" fmla="*/ 692769 h 1318296"/>
                <a:gd name="connsiteX12" fmla="*/ 512317 w 846163"/>
                <a:gd name="connsiteY12" fmla="*/ 476869 h 1318296"/>
                <a:gd name="connsiteX13" fmla="*/ 1142 w 846163"/>
                <a:gd name="connsiteY13" fmla="*/ 619 h 131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46163" h="1318296">
                  <a:moveTo>
                    <a:pt x="1142" y="619"/>
                  </a:moveTo>
                  <a:cubicBezTo>
                    <a:pt x="27600" y="18611"/>
                    <a:pt x="578992" y="482161"/>
                    <a:pt x="671067" y="584819"/>
                  </a:cubicBezTo>
                  <a:cubicBezTo>
                    <a:pt x="763142" y="687477"/>
                    <a:pt x="524488" y="539311"/>
                    <a:pt x="553592" y="616569"/>
                  </a:cubicBezTo>
                  <a:cubicBezTo>
                    <a:pt x="582696" y="693827"/>
                    <a:pt x="834050" y="973228"/>
                    <a:pt x="845692" y="1048369"/>
                  </a:cubicBezTo>
                  <a:cubicBezTo>
                    <a:pt x="857334" y="1123510"/>
                    <a:pt x="649900" y="1028261"/>
                    <a:pt x="623442" y="1067419"/>
                  </a:cubicBezTo>
                  <a:cubicBezTo>
                    <a:pt x="596984" y="1106577"/>
                    <a:pt x="684825" y="1254744"/>
                    <a:pt x="686942" y="1283319"/>
                  </a:cubicBezTo>
                  <a:cubicBezTo>
                    <a:pt x="689059" y="1311894"/>
                    <a:pt x="662600" y="1267973"/>
                    <a:pt x="636142" y="1238869"/>
                  </a:cubicBezTo>
                  <a:cubicBezTo>
                    <a:pt x="609684" y="1209765"/>
                    <a:pt x="520784" y="1095465"/>
                    <a:pt x="528192" y="1108694"/>
                  </a:cubicBezTo>
                  <a:cubicBezTo>
                    <a:pt x="535600" y="1121923"/>
                    <a:pt x="657838" y="1315069"/>
                    <a:pt x="680592" y="1318244"/>
                  </a:cubicBezTo>
                  <a:cubicBezTo>
                    <a:pt x="703346" y="1321419"/>
                    <a:pt x="658367" y="1179073"/>
                    <a:pt x="664717" y="1127744"/>
                  </a:cubicBezTo>
                  <a:cubicBezTo>
                    <a:pt x="671067" y="1076415"/>
                    <a:pt x="733509" y="1082765"/>
                    <a:pt x="718692" y="1010269"/>
                  </a:cubicBezTo>
                  <a:cubicBezTo>
                    <a:pt x="703875" y="937773"/>
                    <a:pt x="610213" y="781669"/>
                    <a:pt x="575817" y="692769"/>
                  </a:cubicBezTo>
                  <a:cubicBezTo>
                    <a:pt x="541421" y="603869"/>
                    <a:pt x="609155" y="592227"/>
                    <a:pt x="512317" y="476869"/>
                  </a:cubicBezTo>
                  <a:cubicBezTo>
                    <a:pt x="415480" y="361511"/>
                    <a:pt x="-25316" y="-17373"/>
                    <a:pt x="1142" y="6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6B7D8069-CA8C-CBB2-4BF8-B42E512E1528}"/>
                </a:ext>
              </a:extLst>
            </p:cNvPr>
            <p:cNvSpPr/>
            <p:nvPr/>
          </p:nvSpPr>
          <p:spPr>
            <a:xfrm>
              <a:off x="6320510" y="3064364"/>
              <a:ext cx="818167" cy="963093"/>
            </a:xfrm>
            <a:custGeom>
              <a:avLst/>
              <a:gdLst>
                <a:gd name="connsiteX0" fmla="*/ 915 w 818167"/>
                <a:gd name="connsiteY0" fmla="*/ 961536 h 963093"/>
                <a:gd name="connsiteX1" fmla="*/ 404140 w 818167"/>
                <a:gd name="connsiteY1" fmla="*/ 799611 h 963093"/>
                <a:gd name="connsiteX2" fmla="*/ 204115 w 818167"/>
                <a:gd name="connsiteY2" fmla="*/ 243986 h 963093"/>
                <a:gd name="connsiteX3" fmla="*/ 375565 w 818167"/>
                <a:gd name="connsiteY3" fmla="*/ 434486 h 963093"/>
                <a:gd name="connsiteX4" fmla="*/ 801015 w 818167"/>
                <a:gd name="connsiteY4" fmla="*/ 939311 h 963093"/>
                <a:gd name="connsiteX5" fmla="*/ 667665 w 818167"/>
                <a:gd name="connsiteY5" fmla="*/ 729761 h 963093"/>
                <a:gd name="connsiteX6" fmla="*/ 58065 w 818167"/>
                <a:gd name="connsiteY6" fmla="*/ 9036 h 963093"/>
                <a:gd name="connsiteX7" fmla="*/ 296190 w 818167"/>
                <a:gd name="connsiteY7" fmla="*/ 317011 h 963093"/>
                <a:gd name="connsiteX8" fmla="*/ 188240 w 818167"/>
                <a:gd name="connsiteY8" fmla="*/ 196361 h 963093"/>
                <a:gd name="connsiteX9" fmla="*/ 404140 w 818167"/>
                <a:gd name="connsiteY9" fmla="*/ 790086 h 963093"/>
                <a:gd name="connsiteX10" fmla="*/ 296190 w 818167"/>
                <a:gd name="connsiteY10" fmla="*/ 875811 h 963093"/>
                <a:gd name="connsiteX11" fmla="*/ 915 w 818167"/>
                <a:gd name="connsiteY11" fmla="*/ 961536 h 96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8167" h="963093">
                  <a:moveTo>
                    <a:pt x="915" y="961536"/>
                  </a:moveTo>
                  <a:cubicBezTo>
                    <a:pt x="18907" y="948836"/>
                    <a:pt x="370273" y="919203"/>
                    <a:pt x="404140" y="799611"/>
                  </a:cubicBezTo>
                  <a:cubicBezTo>
                    <a:pt x="438007" y="680019"/>
                    <a:pt x="208877" y="304840"/>
                    <a:pt x="204115" y="243986"/>
                  </a:cubicBezTo>
                  <a:cubicBezTo>
                    <a:pt x="199353" y="183132"/>
                    <a:pt x="276082" y="318598"/>
                    <a:pt x="375565" y="434486"/>
                  </a:cubicBezTo>
                  <a:cubicBezTo>
                    <a:pt x="475048" y="550373"/>
                    <a:pt x="752332" y="890099"/>
                    <a:pt x="801015" y="939311"/>
                  </a:cubicBezTo>
                  <a:cubicBezTo>
                    <a:pt x="849698" y="988523"/>
                    <a:pt x="791490" y="884807"/>
                    <a:pt x="667665" y="729761"/>
                  </a:cubicBezTo>
                  <a:cubicBezTo>
                    <a:pt x="543840" y="574715"/>
                    <a:pt x="119978" y="77828"/>
                    <a:pt x="58065" y="9036"/>
                  </a:cubicBezTo>
                  <a:cubicBezTo>
                    <a:pt x="-3848" y="-59756"/>
                    <a:pt x="274494" y="285790"/>
                    <a:pt x="296190" y="317011"/>
                  </a:cubicBezTo>
                  <a:cubicBezTo>
                    <a:pt x="317886" y="348232"/>
                    <a:pt x="170248" y="117515"/>
                    <a:pt x="188240" y="196361"/>
                  </a:cubicBezTo>
                  <a:cubicBezTo>
                    <a:pt x="206232" y="275207"/>
                    <a:pt x="386148" y="676844"/>
                    <a:pt x="404140" y="790086"/>
                  </a:cubicBezTo>
                  <a:cubicBezTo>
                    <a:pt x="422132" y="903328"/>
                    <a:pt x="357044" y="845648"/>
                    <a:pt x="296190" y="875811"/>
                  </a:cubicBezTo>
                  <a:cubicBezTo>
                    <a:pt x="235336" y="905974"/>
                    <a:pt x="-17077" y="974236"/>
                    <a:pt x="915" y="961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84B86108-8197-C940-E3C8-2211D70D1918}"/>
                </a:ext>
              </a:extLst>
            </p:cNvPr>
            <p:cNvSpPr/>
            <p:nvPr/>
          </p:nvSpPr>
          <p:spPr>
            <a:xfrm>
              <a:off x="6451683" y="3916649"/>
              <a:ext cx="881743" cy="1058739"/>
            </a:xfrm>
            <a:custGeom>
              <a:avLst/>
              <a:gdLst>
                <a:gd name="connsiteX0" fmla="*/ 9442 w 881743"/>
                <a:gd name="connsiteY0" fmla="*/ 7651 h 1058739"/>
                <a:gd name="connsiteX1" fmla="*/ 749217 w 881743"/>
                <a:gd name="connsiteY1" fmla="*/ 407701 h 1058739"/>
                <a:gd name="connsiteX2" fmla="*/ 631742 w 881743"/>
                <a:gd name="connsiteY2" fmla="*/ 299751 h 1058739"/>
                <a:gd name="connsiteX3" fmla="*/ 876217 w 881743"/>
                <a:gd name="connsiteY3" fmla="*/ 683926 h 1058739"/>
                <a:gd name="connsiteX4" fmla="*/ 803192 w 881743"/>
                <a:gd name="connsiteY4" fmla="*/ 680751 h 1058739"/>
                <a:gd name="connsiteX5" fmla="*/ 812717 w 881743"/>
                <a:gd name="connsiteY5" fmla="*/ 1058576 h 1058739"/>
                <a:gd name="connsiteX6" fmla="*/ 828592 w 881743"/>
                <a:gd name="connsiteY6" fmla="*/ 629951 h 1058739"/>
                <a:gd name="connsiteX7" fmla="*/ 755567 w 881743"/>
                <a:gd name="connsiteY7" fmla="*/ 474376 h 1058739"/>
                <a:gd name="connsiteX8" fmla="*/ 355517 w 881743"/>
                <a:gd name="connsiteY8" fmla="*/ 169576 h 1058739"/>
                <a:gd name="connsiteX9" fmla="*/ 9442 w 881743"/>
                <a:gd name="connsiteY9" fmla="*/ 7651 h 105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743" h="1058739">
                  <a:moveTo>
                    <a:pt x="9442" y="7651"/>
                  </a:moveTo>
                  <a:cubicBezTo>
                    <a:pt x="75059" y="47338"/>
                    <a:pt x="645500" y="359018"/>
                    <a:pt x="749217" y="407701"/>
                  </a:cubicBezTo>
                  <a:cubicBezTo>
                    <a:pt x="852934" y="456384"/>
                    <a:pt x="610575" y="253714"/>
                    <a:pt x="631742" y="299751"/>
                  </a:cubicBezTo>
                  <a:cubicBezTo>
                    <a:pt x="652909" y="345788"/>
                    <a:pt x="847642" y="620426"/>
                    <a:pt x="876217" y="683926"/>
                  </a:cubicBezTo>
                  <a:cubicBezTo>
                    <a:pt x="904792" y="747426"/>
                    <a:pt x="813775" y="618309"/>
                    <a:pt x="803192" y="680751"/>
                  </a:cubicBezTo>
                  <a:cubicBezTo>
                    <a:pt x="792609" y="743193"/>
                    <a:pt x="808484" y="1067043"/>
                    <a:pt x="812717" y="1058576"/>
                  </a:cubicBezTo>
                  <a:cubicBezTo>
                    <a:pt x="816950" y="1050109"/>
                    <a:pt x="838117" y="727318"/>
                    <a:pt x="828592" y="629951"/>
                  </a:cubicBezTo>
                  <a:cubicBezTo>
                    <a:pt x="819067" y="532584"/>
                    <a:pt x="834413" y="551105"/>
                    <a:pt x="755567" y="474376"/>
                  </a:cubicBezTo>
                  <a:cubicBezTo>
                    <a:pt x="676721" y="397647"/>
                    <a:pt x="473521" y="247363"/>
                    <a:pt x="355517" y="169576"/>
                  </a:cubicBezTo>
                  <a:cubicBezTo>
                    <a:pt x="237513" y="91789"/>
                    <a:pt x="-56175" y="-32036"/>
                    <a:pt x="9442" y="76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331B160F-334B-7E0C-57ED-1E674A84B59F}"/>
                </a:ext>
              </a:extLst>
            </p:cNvPr>
            <p:cNvSpPr/>
            <p:nvPr/>
          </p:nvSpPr>
          <p:spPr>
            <a:xfrm>
              <a:off x="6539589" y="4158424"/>
              <a:ext cx="388421" cy="1373179"/>
            </a:xfrm>
            <a:custGeom>
              <a:avLst/>
              <a:gdLst>
                <a:gd name="connsiteX0" fmla="*/ 911 w 388421"/>
                <a:gd name="connsiteY0" fmla="*/ 826 h 1373179"/>
                <a:gd name="connsiteX1" fmla="*/ 378736 w 388421"/>
                <a:gd name="connsiteY1" fmla="*/ 521526 h 1373179"/>
                <a:gd name="connsiteX2" fmla="*/ 280311 w 388421"/>
                <a:gd name="connsiteY2" fmla="*/ 534226 h 1373179"/>
                <a:gd name="connsiteX3" fmla="*/ 324761 w 388421"/>
                <a:gd name="connsiteY3" fmla="*/ 867601 h 1373179"/>
                <a:gd name="connsiteX4" fmla="*/ 289836 w 388421"/>
                <a:gd name="connsiteY4" fmla="*/ 854901 h 1373179"/>
                <a:gd name="connsiteX5" fmla="*/ 378736 w 388421"/>
                <a:gd name="connsiteY5" fmla="*/ 1369251 h 1373179"/>
                <a:gd name="connsiteX6" fmla="*/ 286661 w 388421"/>
                <a:gd name="connsiteY6" fmla="*/ 1054926 h 1373179"/>
                <a:gd name="connsiteX7" fmla="*/ 61236 w 388421"/>
                <a:gd name="connsiteY7" fmla="*/ 394526 h 1373179"/>
                <a:gd name="connsiteX8" fmla="*/ 356511 w 388421"/>
                <a:gd name="connsiteY8" fmla="*/ 1115251 h 1373179"/>
                <a:gd name="connsiteX9" fmla="*/ 334286 w 388421"/>
                <a:gd name="connsiteY9" fmla="*/ 708851 h 1373179"/>
                <a:gd name="connsiteX10" fmla="*/ 331111 w 388421"/>
                <a:gd name="connsiteY10" fmla="*/ 661226 h 1373179"/>
                <a:gd name="connsiteX11" fmla="*/ 324761 w 388421"/>
                <a:gd name="connsiteY11" fmla="*/ 546926 h 1373179"/>
                <a:gd name="connsiteX12" fmla="*/ 273961 w 388421"/>
                <a:gd name="connsiteY12" fmla="*/ 404051 h 1373179"/>
                <a:gd name="connsiteX13" fmla="*/ 911 w 388421"/>
                <a:gd name="connsiteY13" fmla="*/ 826 h 137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8421" h="1373179">
                  <a:moveTo>
                    <a:pt x="911" y="826"/>
                  </a:moveTo>
                  <a:cubicBezTo>
                    <a:pt x="18373" y="20405"/>
                    <a:pt x="332169" y="432626"/>
                    <a:pt x="378736" y="521526"/>
                  </a:cubicBezTo>
                  <a:cubicBezTo>
                    <a:pt x="425303" y="610426"/>
                    <a:pt x="289307" y="476547"/>
                    <a:pt x="280311" y="534226"/>
                  </a:cubicBezTo>
                  <a:cubicBezTo>
                    <a:pt x="271315" y="591905"/>
                    <a:pt x="323174" y="814155"/>
                    <a:pt x="324761" y="867601"/>
                  </a:cubicBezTo>
                  <a:cubicBezTo>
                    <a:pt x="326348" y="921047"/>
                    <a:pt x="280840" y="771293"/>
                    <a:pt x="289836" y="854901"/>
                  </a:cubicBezTo>
                  <a:cubicBezTo>
                    <a:pt x="298832" y="938509"/>
                    <a:pt x="379265" y="1335914"/>
                    <a:pt x="378736" y="1369251"/>
                  </a:cubicBezTo>
                  <a:cubicBezTo>
                    <a:pt x="378207" y="1402588"/>
                    <a:pt x="339578" y="1217380"/>
                    <a:pt x="286661" y="1054926"/>
                  </a:cubicBezTo>
                  <a:cubicBezTo>
                    <a:pt x="233744" y="892472"/>
                    <a:pt x="49594" y="384472"/>
                    <a:pt x="61236" y="394526"/>
                  </a:cubicBezTo>
                  <a:cubicBezTo>
                    <a:pt x="72878" y="404580"/>
                    <a:pt x="311003" y="1062864"/>
                    <a:pt x="356511" y="1115251"/>
                  </a:cubicBezTo>
                  <a:cubicBezTo>
                    <a:pt x="402019" y="1167638"/>
                    <a:pt x="338519" y="784522"/>
                    <a:pt x="334286" y="708851"/>
                  </a:cubicBezTo>
                  <a:cubicBezTo>
                    <a:pt x="330053" y="633180"/>
                    <a:pt x="332698" y="688213"/>
                    <a:pt x="331111" y="661226"/>
                  </a:cubicBezTo>
                  <a:cubicBezTo>
                    <a:pt x="329524" y="634239"/>
                    <a:pt x="334286" y="589788"/>
                    <a:pt x="324761" y="546926"/>
                  </a:cubicBezTo>
                  <a:cubicBezTo>
                    <a:pt x="315236" y="504064"/>
                    <a:pt x="325819" y="492951"/>
                    <a:pt x="273961" y="404051"/>
                  </a:cubicBezTo>
                  <a:cubicBezTo>
                    <a:pt x="222103" y="315151"/>
                    <a:pt x="-16551" y="-18753"/>
                    <a:pt x="911" y="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6535BCFA-1BEB-59D9-7557-BA60781B36F6}"/>
                </a:ext>
              </a:extLst>
            </p:cNvPr>
            <p:cNvSpPr/>
            <p:nvPr/>
          </p:nvSpPr>
          <p:spPr>
            <a:xfrm>
              <a:off x="7005836" y="4587847"/>
              <a:ext cx="274599" cy="1626100"/>
            </a:xfrm>
            <a:custGeom>
              <a:avLst/>
              <a:gdLst>
                <a:gd name="connsiteX0" fmla="*/ 39489 w 274599"/>
                <a:gd name="connsiteY0" fmla="*/ 28 h 1626100"/>
                <a:gd name="connsiteX1" fmla="*/ 223639 w 274599"/>
                <a:gd name="connsiteY1" fmla="*/ 473103 h 1626100"/>
                <a:gd name="connsiteX2" fmla="*/ 118864 w 274599"/>
                <a:gd name="connsiteY2" fmla="*/ 527078 h 1626100"/>
                <a:gd name="connsiteX3" fmla="*/ 274439 w 274599"/>
                <a:gd name="connsiteY3" fmla="*/ 619153 h 1626100"/>
                <a:gd name="connsiteX4" fmla="*/ 150614 w 274599"/>
                <a:gd name="connsiteY4" fmla="*/ 619153 h 1626100"/>
                <a:gd name="connsiteX5" fmla="*/ 261739 w 274599"/>
                <a:gd name="connsiteY5" fmla="*/ 704878 h 1626100"/>
                <a:gd name="connsiteX6" fmla="*/ 112514 w 274599"/>
                <a:gd name="connsiteY6" fmla="*/ 781078 h 1626100"/>
                <a:gd name="connsiteX7" fmla="*/ 163314 w 274599"/>
                <a:gd name="connsiteY7" fmla="*/ 892203 h 1626100"/>
                <a:gd name="connsiteX8" fmla="*/ 166489 w 274599"/>
                <a:gd name="connsiteY8" fmla="*/ 1203353 h 1626100"/>
                <a:gd name="connsiteX9" fmla="*/ 134739 w 274599"/>
                <a:gd name="connsiteY9" fmla="*/ 1266853 h 1626100"/>
                <a:gd name="connsiteX10" fmla="*/ 7739 w 274599"/>
                <a:gd name="connsiteY10" fmla="*/ 1562128 h 1626100"/>
                <a:gd name="connsiteX11" fmla="*/ 23614 w 274599"/>
                <a:gd name="connsiteY11" fmla="*/ 1603403 h 1626100"/>
                <a:gd name="connsiteX12" fmla="*/ 102989 w 274599"/>
                <a:gd name="connsiteY12" fmla="*/ 1279553 h 1626100"/>
                <a:gd name="connsiteX13" fmla="*/ 179189 w 274599"/>
                <a:gd name="connsiteY13" fmla="*/ 866803 h 1626100"/>
                <a:gd name="connsiteX14" fmla="*/ 239514 w 274599"/>
                <a:gd name="connsiteY14" fmla="*/ 568353 h 1626100"/>
                <a:gd name="connsiteX15" fmla="*/ 239514 w 274599"/>
                <a:gd name="connsiteY15" fmla="*/ 450878 h 1626100"/>
                <a:gd name="connsiteX16" fmla="*/ 39489 w 274599"/>
                <a:gd name="connsiteY16" fmla="*/ 28 h 162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4599" h="1626100">
                  <a:moveTo>
                    <a:pt x="39489" y="28"/>
                  </a:moveTo>
                  <a:cubicBezTo>
                    <a:pt x="36843" y="3732"/>
                    <a:pt x="210410" y="385261"/>
                    <a:pt x="223639" y="473103"/>
                  </a:cubicBezTo>
                  <a:cubicBezTo>
                    <a:pt x="236868" y="560945"/>
                    <a:pt x="110397" y="502736"/>
                    <a:pt x="118864" y="527078"/>
                  </a:cubicBezTo>
                  <a:cubicBezTo>
                    <a:pt x="127331" y="551420"/>
                    <a:pt x="269147" y="603807"/>
                    <a:pt x="274439" y="619153"/>
                  </a:cubicBezTo>
                  <a:cubicBezTo>
                    <a:pt x="279731" y="634499"/>
                    <a:pt x="152731" y="604866"/>
                    <a:pt x="150614" y="619153"/>
                  </a:cubicBezTo>
                  <a:cubicBezTo>
                    <a:pt x="148497" y="633441"/>
                    <a:pt x="268089" y="677891"/>
                    <a:pt x="261739" y="704878"/>
                  </a:cubicBezTo>
                  <a:cubicBezTo>
                    <a:pt x="255389" y="731865"/>
                    <a:pt x="128918" y="749857"/>
                    <a:pt x="112514" y="781078"/>
                  </a:cubicBezTo>
                  <a:cubicBezTo>
                    <a:pt x="96110" y="812299"/>
                    <a:pt x="154318" y="821824"/>
                    <a:pt x="163314" y="892203"/>
                  </a:cubicBezTo>
                  <a:cubicBezTo>
                    <a:pt x="172310" y="962582"/>
                    <a:pt x="171251" y="1140911"/>
                    <a:pt x="166489" y="1203353"/>
                  </a:cubicBezTo>
                  <a:cubicBezTo>
                    <a:pt x="161727" y="1265795"/>
                    <a:pt x="161197" y="1207057"/>
                    <a:pt x="134739" y="1266853"/>
                  </a:cubicBezTo>
                  <a:cubicBezTo>
                    <a:pt x="108281" y="1326649"/>
                    <a:pt x="26260" y="1506036"/>
                    <a:pt x="7739" y="1562128"/>
                  </a:cubicBezTo>
                  <a:cubicBezTo>
                    <a:pt x="-10782" y="1618220"/>
                    <a:pt x="7739" y="1650499"/>
                    <a:pt x="23614" y="1603403"/>
                  </a:cubicBezTo>
                  <a:cubicBezTo>
                    <a:pt x="39489" y="1556307"/>
                    <a:pt x="77060" y="1402320"/>
                    <a:pt x="102989" y="1279553"/>
                  </a:cubicBezTo>
                  <a:cubicBezTo>
                    <a:pt x="128918" y="1156786"/>
                    <a:pt x="156435" y="985336"/>
                    <a:pt x="179189" y="866803"/>
                  </a:cubicBezTo>
                  <a:cubicBezTo>
                    <a:pt x="201943" y="748270"/>
                    <a:pt x="229460" y="637674"/>
                    <a:pt x="239514" y="568353"/>
                  </a:cubicBezTo>
                  <a:cubicBezTo>
                    <a:pt x="249568" y="499032"/>
                    <a:pt x="271264" y="544011"/>
                    <a:pt x="239514" y="450878"/>
                  </a:cubicBezTo>
                  <a:cubicBezTo>
                    <a:pt x="207764" y="357745"/>
                    <a:pt x="42135" y="-3676"/>
                    <a:pt x="39489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7A6BFCCF-17C1-33C5-CC60-319BAC4FC6E3}"/>
                </a:ext>
              </a:extLst>
            </p:cNvPr>
            <p:cNvSpPr/>
            <p:nvPr/>
          </p:nvSpPr>
          <p:spPr>
            <a:xfrm>
              <a:off x="6842034" y="5057174"/>
              <a:ext cx="207513" cy="1308143"/>
            </a:xfrm>
            <a:custGeom>
              <a:avLst/>
              <a:gdLst>
                <a:gd name="connsiteX0" fmla="*/ 206466 w 207513"/>
                <a:gd name="connsiteY0" fmla="*/ 10126 h 1308143"/>
                <a:gd name="connsiteX1" fmla="*/ 108041 w 207513"/>
                <a:gd name="connsiteY1" fmla="*/ 562576 h 1308143"/>
                <a:gd name="connsiteX2" fmla="*/ 95341 w 207513"/>
                <a:gd name="connsiteY2" fmla="*/ 460976 h 1308143"/>
                <a:gd name="connsiteX3" fmla="*/ 120741 w 207513"/>
                <a:gd name="connsiteY3" fmla="*/ 753076 h 1308143"/>
                <a:gd name="connsiteX4" fmla="*/ 73116 w 207513"/>
                <a:gd name="connsiteY4" fmla="*/ 641951 h 1308143"/>
                <a:gd name="connsiteX5" fmla="*/ 44541 w 207513"/>
                <a:gd name="connsiteY5" fmla="*/ 1299176 h 1308143"/>
                <a:gd name="connsiteX6" fmla="*/ 44541 w 207513"/>
                <a:gd name="connsiteY6" fmla="*/ 997551 h 1308143"/>
                <a:gd name="connsiteX7" fmla="*/ 60416 w 207513"/>
                <a:gd name="connsiteY7" fmla="*/ 632426 h 1308143"/>
                <a:gd name="connsiteX8" fmla="*/ 91 w 207513"/>
                <a:gd name="connsiteY8" fmla="*/ 60926 h 1308143"/>
                <a:gd name="connsiteX9" fmla="*/ 76291 w 207513"/>
                <a:gd name="connsiteY9" fmla="*/ 387951 h 1308143"/>
                <a:gd name="connsiteX10" fmla="*/ 111216 w 207513"/>
                <a:gd name="connsiteY10" fmla="*/ 607026 h 1308143"/>
                <a:gd name="connsiteX11" fmla="*/ 82641 w 207513"/>
                <a:gd name="connsiteY11" fmla="*/ 505426 h 1308143"/>
                <a:gd name="connsiteX12" fmla="*/ 155666 w 207513"/>
                <a:gd name="connsiteY12" fmla="*/ 226026 h 1308143"/>
                <a:gd name="connsiteX13" fmla="*/ 206466 w 207513"/>
                <a:gd name="connsiteY13" fmla="*/ 10126 h 130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7513" h="1308143">
                  <a:moveTo>
                    <a:pt x="206466" y="10126"/>
                  </a:moveTo>
                  <a:cubicBezTo>
                    <a:pt x="198529" y="66218"/>
                    <a:pt x="126562" y="487434"/>
                    <a:pt x="108041" y="562576"/>
                  </a:cubicBezTo>
                  <a:cubicBezTo>
                    <a:pt x="89520" y="637718"/>
                    <a:pt x="93224" y="429226"/>
                    <a:pt x="95341" y="460976"/>
                  </a:cubicBezTo>
                  <a:cubicBezTo>
                    <a:pt x="97458" y="492726"/>
                    <a:pt x="124445" y="722914"/>
                    <a:pt x="120741" y="753076"/>
                  </a:cubicBezTo>
                  <a:cubicBezTo>
                    <a:pt x="117037" y="783239"/>
                    <a:pt x="85816" y="550934"/>
                    <a:pt x="73116" y="641951"/>
                  </a:cubicBezTo>
                  <a:cubicBezTo>
                    <a:pt x="60416" y="732968"/>
                    <a:pt x="49303" y="1239909"/>
                    <a:pt x="44541" y="1299176"/>
                  </a:cubicBezTo>
                  <a:cubicBezTo>
                    <a:pt x="39778" y="1358443"/>
                    <a:pt x="41895" y="1108676"/>
                    <a:pt x="44541" y="997551"/>
                  </a:cubicBezTo>
                  <a:cubicBezTo>
                    <a:pt x="47187" y="886426"/>
                    <a:pt x="67824" y="788530"/>
                    <a:pt x="60416" y="632426"/>
                  </a:cubicBezTo>
                  <a:cubicBezTo>
                    <a:pt x="53008" y="476322"/>
                    <a:pt x="-2555" y="101672"/>
                    <a:pt x="91" y="60926"/>
                  </a:cubicBezTo>
                  <a:cubicBezTo>
                    <a:pt x="2737" y="20180"/>
                    <a:pt x="57770" y="296934"/>
                    <a:pt x="76291" y="387951"/>
                  </a:cubicBezTo>
                  <a:cubicBezTo>
                    <a:pt x="94812" y="478968"/>
                    <a:pt x="110158" y="587447"/>
                    <a:pt x="111216" y="607026"/>
                  </a:cubicBezTo>
                  <a:cubicBezTo>
                    <a:pt x="112274" y="626605"/>
                    <a:pt x="75233" y="568926"/>
                    <a:pt x="82641" y="505426"/>
                  </a:cubicBezTo>
                  <a:cubicBezTo>
                    <a:pt x="90049" y="441926"/>
                    <a:pt x="136087" y="306459"/>
                    <a:pt x="155666" y="226026"/>
                  </a:cubicBezTo>
                  <a:cubicBezTo>
                    <a:pt x="175245" y="145593"/>
                    <a:pt x="214403" y="-45966"/>
                    <a:pt x="206466" y="10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EF2527C4-E815-0178-C175-2540DD95614D}"/>
                </a:ext>
              </a:extLst>
            </p:cNvPr>
            <p:cNvSpPr/>
            <p:nvPr/>
          </p:nvSpPr>
          <p:spPr>
            <a:xfrm>
              <a:off x="5246947" y="2144459"/>
              <a:ext cx="1034632" cy="1803701"/>
            </a:xfrm>
            <a:custGeom>
              <a:avLst/>
              <a:gdLst>
                <a:gd name="connsiteX0" fmla="*/ 171 w 1034632"/>
                <a:gd name="connsiteY0" fmla="*/ 535 h 1803701"/>
                <a:gd name="connsiteX1" fmla="*/ 436006 w 1034632"/>
                <a:gd name="connsiteY1" fmla="*/ 897844 h 1803701"/>
                <a:gd name="connsiteX2" fmla="*/ 589831 w 1034632"/>
                <a:gd name="connsiteY2" fmla="*/ 1350771 h 1803701"/>
                <a:gd name="connsiteX3" fmla="*/ 564193 w 1034632"/>
                <a:gd name="connsiteY3" fmla="*/ 1188401 h 1803701"/>
                <a:gd name="connsiteX4" fmla="*/ 888933 w 1034632"/>
                <a:gd name="connsiteY4" fmla="*/ 1684057 h 1803701"/>
                <a:gd name="connsiteX5" fmla="*/ 718017 w 1034632"/>
                <a:gd name="connsiteY5" fmla="*/ 1402046 h 1803701"/>
                <a:gd name="connsiteX6" fmla="*/ 1034212 w 1034632"/>
                <a:gd name="connsiteY6" fmla="*/ 1803698 h 1803701"/>
                <a:gd name="connsiteX7" fmla="*/ 777838 w 1034632"/>
                <a:gd name="connsiteY7" fmla="*/ 1393500 h 1803701"/>
                <a:gd name="connsiteX8" fmla="*/ 453098 w 1034632"/>
                <a:gd name="connsiteY8" fmla="*/ 1026031 h 1803701"/>
                <a:gd name="connsiteX9" fmla="*/ 453098 w 1034632"/>
                <a:gd name="connsiteY9" fmla="*/ 1359317 h 1803701"/>
                <a:gd name="connsiteX10" fmla="*/ 444552 w 1034632"/>
                <a:gd name="connsiteY10" fmla="*/ 1034577 h 1803701"/>
                <a:gd name="connsiteX11" fmla="*/ 384732 w 1034632"/>
                <a:gd name="connsiteY11" fmla="*/ 769657 h 1803701"/>
                <a:gd name="connsiteX12" fmla="*/ 171 w 1034632"/>
                <a:gd name="connsiteY12" fmla="*/ 535 h 180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34632" h="1803701">
                  <a:moveTo>
                    <a:pt x="171" y="535"/>
                  </a:moveTo>
                  <a:cubicBezTo>
                    <a:pt x="8717" y="21899"/>
                    <a:pt x="337729" y="672805"/>
                    <a:pt x="436006" y="897844"/>
                  </a:cubicBezTo>
                  <a:cubicBezTo>
                    <a:pt x="534283" y="1122883"/>
                    <a:pt x="568466" y="1302345"/>
                    <a:pt x="589831" y="1350771"/>
                  </a:cubicBezTo>
                  <a:cubicBezTo>
                    <a:pt x="611196" y="1399197"/>
                    <a:pt x="514343" y="1132853"/>
                    <a:pt x="564193" y="1188401"/>
                  </a:cubicBezTo>
                  <a:cubicBezTo>
                    <a:pt x="614043" y="1243949"/>
                    <a:pt x="863296" y="1648449"/>
                    <a:pt x="888933" y="1684057"/>
                  </a:cubicBezTo>
                  <a:cubicBezTo>
                    <a:pt x="914570" y="1719665"/>
                    <a:pt x="693804" y="1382106"/>
                    <a:pt x="718017" y="1402046"/>
                  </a:cubicBezTo>
                  <a:cubicBezTo>
                    <a:pt x="742230" y="1421986"/>
                    <a:pt x="1024242" y="1805122"/>
                    <a:pt x="1034212" y="1803698"/>
                  </a:cubicBezTo>
                  <a:cubicBezTo>
                    <a:pt x="1044182" y="1802274"/>
                    <a:pt x="874690" y="1523111"/>
                    <a:pt x="777838" y="1393500"/>
                  </a:cubicBezTo>
                  <a:cubicBezTo>
                    <a:pt x="680986" y="1263889"/>
                    <a:pt x="507221" y="1031728"/>
                    <a:pt x="453098" y="1026031"/>
                  </a:cubicBezTo>
                  <a:cubicBezTo>
                    <a:pt x="398975" y="1020334"/>
                    <a:pt x="454522" y="1357893"/>
                    <a:pt x="453098" y="1359317"/>
                  </a:cubicBezTo>
                  <a:cubicBezTo>
                    <a:pt x="451674" y="1360741"/>
                    <a:pt x="455946" y="1132854"/>
                    <a:pt x="444552" y="1034577"/>
                  </a:cubicBezTo>
                  <a:cubicBezTo>
                    <a:pt x="433158" y="936300"/>
                    <a:pt x="464493" y="936300"/>
                    <a:pt x="384732" y="769657"/>
                  </a:cubicBezTo>
                  <a:cubicBezTo>
                    <a:pt x="304971" y="603014"/>
                    <a:pt x="-8375" y="-20829"/>
                    <a:pt x="171" y="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35987943-78E0-FC61-6E0D-A6FBC0F576A9}"/>
                </a:ext>
              </a:extLst>
            </p:cNvPr>
            <p:cNvSpPr/>
            <p:nvPr/>
          </p:nvSpPr>
          <p:spPr>
            <a:xfrm>
              <a:off x="2848774" y="4229765"/>
              <a:ext cx="586635" cy="1351221"/>
            </a:xfrm>
            <a:custGeom>
              <a:avLst/>
              <a:gdLst>
                <a:gd name="connsiteX0" fmla="*/ 586635 w 586635"/>
                <a:gd name="connsiteY0" fmla="*/ 403 h 1351221"/>
                <a:gd name="connsiteX1" fmla="*/ 278987 w 586635"/>
                <a:gd name="connsiteY1" fmla="*/ 496059 h 1351221"/>
                <a:gd name="connsiteX2" fmla="*/ 466994 w 586635"/>
                <a:gd name="connsiteY2" fmla="*/ 393510 h 1351221"/>
                <a:gd name="connsiteX3" fmla="*/ 355899 w 586635"/>
                <a:gd name="connsiteY3" fmla="*/ 581517 h 1351221"/>
                <a:gd name="connsiteX4" fmla="*/ 150800 w 586635"/>
                <a:gd name="connsiteY4" fmla="*/ 846437 h 1351221"/>
                <a:gd name="connsiteX5" fmla="*/ 14067 w 586635"/>
                <a:gd name="connsiteY5" fmla="*/ 1077173 h 1351221"/>
                <a:gd name="connsiteX6" fmla="*/ 14067 w 586635"/>
                <a:gd name="connsiteY6" fmla="*/ 1350639 h 1351221"/>
                <a:gd name="connsiteX7" fmla="*/ 99525 w 586635"/>
                <a:gd name="connsiteY7" fmla="*/ 1000261 h 1351221"/>
                <a:gd name="connsiteX8" fmla="*/ 321716 w 586635"/>
                <a:gd name="connsiteY8" fmla="*/ 547334 h 1351221"/>
                <a:gd name="connsiteX9" fmla="*/ 278987 w 586635"/>
                <a:gd name="connsiteY9" fmla="*/ 590063 h 1351221"/>
                <a:gd name="connsiteX10" fmla="*/ 586635 w 586635"/>
                <a:gd name="connsiteY10" fmla="*/ 403 h 135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6635" h="1351221">
                  <a:moveTo>
                    <a:pt x="586635" y="403"/>
                  </a:moveTo>
                  <a:cubicBezTo>
                    <a:pt x="586635" y="-15264"/>
                    <a:pt x="298927" y="430541"/>
                    <a:pt x="278987" y="496059"/>
                  </a:cubicBezTo>
                  <a:cubicBezTo>
                    <a:pt x="259047" y="561577"/>
                    <a:pt x="454175" y="379267"/>
                    <a:pt x="466994" y="393510"/>
                  </a:cubicBezTo>
                  <a:cubicBezTo>
                    <a:pt x="479813" y="407753"/>
                    <a:pt x="408598" y="506029"/>
                    <a:pt x="355899" y="581517"/>
                  </a:cubicBezTo>
                  <a:cubicBezTo>
                    <a:pt x="303200" y="657005"/>
                    <a:pt x="207772" y="763828"/>
                    <a:pt x="150800" y="846437"/>
                  </a:cubicBezTo>
                  <a:cubicBezTo>
                    <a:pt x="93828" y="929046"/>
                    <a:pt x="36856" y="993139"/>
                    <a:pt x="14067" y="1077173"/>
                  </a:cubicBezTo>
                  <a:cubicBezTo>
                    <a:pt x="-8722" y="1161207"/>
                    <a:pt x="-176" y="1363458"/>
                    <a:pt x="14067" y="1350639"/>
                  </a:cubicBezTo>
                  <a:cubicBezTo>
                    <a:pt x="28310" y="1337820"/>
                    <a:pt x="48250" y="1134145"/>
                    <a:pt x="99525" y="1000261"/>
                  </a:cubicBezTo>
                  <a:cubicBezTo>
                    <a:pt x="150800" y="866377"/>
                    <a:pt x="321716" y="547334"/>
                    <a:pt x="321716" y="547334"/>
                  </a:cubicBezTo>
                  <a:cubicBezTo>
                    <a:pt x="351626" y="478968"/>
                    <a:pt x="237682" y="685491"/>
                    <a:pt x="278987" y="590063"/>
                  </a:cubicBezTo>
                  <a:cubicBezTo>
                    <a:pt x="320292" y="494635"/>
                    <a:pt x="586635" y="16070"/>
                    <a:pt x="586635" y="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941A39B8-9AB1-B003-58B5-47DB33B43739}"/>
                </a:ext>
              </a:extLst>
            </p:cNvPr>
            <p:cNvSpPr/>
            <p:nvPr/>
          </p:nvSpPr>
          <p:spPr>
            <a:xfrm>
              <a:off x="3668925" y="2682589"/>
              <a:ext cx="1403904" cy="752588"/>
            </a:xfrm>
            <a:custGeom>
              <a:avLst/>
              <a:gdLst>
                <a:gd name="connsiteX0" fmla="*/ 1377860 w 1403904"/>
                <a:gd name="connsiteY0" fmla="*/ 476780 h 752588"/>
                <a:gd name="connsiteX1" fmla="*/ 211413 w 1403904"/>
                <a:gd name="connsiteY1" fmla="*/ 7857 h 752588"/>
                <a:gd name="connsiteX2" fmla="*/ 598275 w 1403904"/>
                <a:gd name="connsiteY2" fmla="*/ 195426 h 752588"/>
                <a:gd name="connsiteX3" fmla="*/ 451737 w 1403904"/>
                <a:gd name="connsiteY3" fmla="*/ 359549 h 752588"/>
                <a:gd name="connsiteX4" fmla="*/ 398 w 1403904"/>
                <a:gd name="connsiteY4" fmla="*/ 752273 h 752588"/>
                <a:gd name="connsiteX5" fmla="*/ 375537 w 1403904"/>
                <a:gd name="connsiteY5" fmla="*/ 424026 h 752588"/>
                <a:gd name="connsiteX6" fmla="*/ 563106 w 1403904"/>
                <a:gd name="connsiteY6" fmla="*/ 318519 h 752588"/>
                <a:gd name="connsiteX7" fmla="*/ 1014444 w 1403904"/>
                <a:gd name="connsiteY7" fmla="*/ 359549 h 752588"/>
                <a:gd name="connsiteX8" fmla="*/ 387260 w 1403904"/>
                <a:gd name="connsiteY8" fmla="*/ 72334 h 752588"/>
                <a:gd name="connsiteX9" fmla="*/ 973413 w 1403904"/>
                <a:gd name="connsiteY9" fmla="*/ 382996 h 752588"/>
                <a:gd name="connsiteX10" fmla="*/ 1377860 w 1403904"/>
                <a:gd name="connsiteY10" fmla="*/ 476780 h 75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3904" h="752588">
                  <a:moveTo>
                    <a:pt x="1377860" y="476780"/>
                  </a:moveTo>
                  <a:cubicBezTo>
                    <a:pt x="1250860" y="414257"/>
                    <a:pt x="341344" y="54749"/>
                    <a:pt x="211413" y="7857"/>
                  </a:cubicBezTo>
                  <a:cubicBezTo>
                    <a:pt x="81482" y="-39035"/>
                    <a:pt x="558221" y="136811"/>
                    <a:pt x="598275" y="195426"/>
                  </a:cubicBezTo>
                  <a:cubicBezTo>
                    <a:pt x="638329" y="254041"/>
                    <a:pt x="551383" y="266741"/>
                    <a:pt x="451737" y="359549"/>
                  </a:cubicBezTo>
                  <a:cubicBezTo>
                    <a:pt x="352091" y="452357"/>
                    <a:pt x="13098" y="741527"/>
                    <a:pt x="398" y="752273"/>
                  </a:cubicBezTo>
                  <a:cubicBezTo>
                    <a:pt x="-12302" y="763019"/>
                    <a:pt x="281752" y="496318"/>
                    <a:pt x="375537" y="424026"/>
                  </a:cubicBezTo>
                  <a:cubicBezTo>
                    <a:pt x="469322" y="351734"/>
                    <a:pt x="456622" y="329265"/>
                    <a:pt x="563106" y="318519"/>
                  </a:cubicBezTo>
                  <a:cubicBezTo>
                    <a:pt x="669590" y="307773"/>
                    <a:pt x="1043752" y="400580"/>
                    <a:pt x="1014444" y="359549"/>
                  </a:cubicBezTo>
                  <a:cubicBezTo>
                    <a:pt x="985136" y="318518"/>
                    <a:pt x="394098" y="68426"/>
                    <a:pt x="387260" y="72334"/>
                  </a:cubicBezTo>
                  <a:cubicBezTo>
                    <a:pt x="380422" y="76242"/>
                    <a:pt x="812221" y="319496"/>
                    <a:pt x="973413" y="382996"/>
                  </a:cubicBezTo>
                  <a:cubicBezTo>
                    <a:pt x="1134605" y="446496"/>
                    <a:pt x="1504860" y="539303"/>
                    <a:pt x="1377860" y="476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BE463093-4B85-6614-6B4B-69B508FF04BD}"/>
                </a:ext>
              </a:extLst>
            </p:cNvPr>
            <p:cNvSpPr/>
            <p:nvPr/>
          </p:nvSpPr>
          <p:spPr>
            <a:xfrm>
              <a:off x="3088714" y="2297149"/>
              <a:ext cx="1862248" cy="971238"/>
            </a:xfrm>
            <a:custGeom>
              <a:avLst/>
              <a:gdLst>
                <a:gd name="connsiteX0" fmla="*/ 1846701 w 1862248"/>
                <a:gd name="connsiteY0" fmla="*/ 956005 h 971238"/>
                <a:gd name="connsiteX1" fmla="*/ 1008501 w 1862248"/>
                <a:gd name="connsiteY1" fmla="*/ 434328 h 971238"/>
                <a:gd name="connsiteX2" fmla="*/ 363732 w 1862248"/>
                <a:gd name="connsiteY2" fmla="*/ 317097 h 971238"/>
                <a:gd name="connsiteX3" fmla="*/ 598194 w 1862248"/>
                <a:gd name="connsiteY3" fmla="*/ 399159 h 971238"/>
                <a:gd name="connsiteX4" fmla="*/ 352009 w 1862248"/>
                <a:gd name="connsiteY4" fmla="*/ 440189 h 971238"/>
                <a:gd name="connsiteX5" fmla="*/ 627501 w 1862248"/>
                <a:gd name="connsiteY5" fmla="*/ 422605 h 971238"/>
                <a:gd name="connsiteX6" fmla="*/ 317 w 1862248"/>
                <a:gd name="connsiteY6" fmla="*/ 733266 h 971238"/>
                <a:gd name="connsiteX7" fmla="*/ 545440 w 1862248"/>
                <a:gd name="connsiteY7" fmla="*/ 434328 h 971238"/>
                <a:gd name="connsiteX8" fmla="*/ 756455 w 1862248"/>
                <a:gd name="connsiteY8" fmla="*/ 358128 h 971238"/>
                <a:gd name="connsiteX9" fmla="*/ 551301 w 1862248"/>
                <a:gd name="connsiteY9" fmla="*/ 152974 h 971238"/>
                <a:gd name="connsiteX10" fmla="*/ 738871 w 1862248"/>
                <a:gd name="connsiteY10" fmla="*/ 264343 h 971238"/>
                <a:gd name="connsiteX11" fmla="*/ 662671 w 1862248"/>
                <a:gd name="connsiteY11" fmla="*/ 574 h 971238"/>
                <a:gd name="connsiteX12" fmla="*/ 768178 w 1862248"/>
                <a:gd name="connsiteY12" fmla="*/ 199866 h 971238"/>
                <a:gd name="connsiteX13" fmla="*/ 1184348 w 1862248"/>
                <a:gd name="connsiteY13" fmla="*/ 405020 h 971238"/>
                <a:gd name="connsiteX14" fmla="*/ 1319163 w 1862248"/>
                <a:gd name="connsiteY14" fmla="*/ 551559 h 971238"/>
                <a:gd name="connsiteX15" fmla="*/ 1061255 w 1862248"/>
                <a:gd name="connsiteY15" fmla="*/ 393297 h 971238"/>
                <a:gd name="connsiteX16" fmla="*/ 1518455 w 1862248"/>
                <a:gd name="connsiteY16" fmla="*/ 791882 h 971238"/>
                <a:gd name="connsiteX17" fmla="*/ 1846701 w 1862248"/>
                <a:gd name="connsiteY17" fmla="*/ 956005 h 97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2248" h="971238">
                  <a:moveTo>
                    <a:pt x="1846701" y="956005"/>
                  </a:moveTo>
                  <a:cubicBezTo>
                    <a:pt x="1761709" y="896413"/>
                    <a:pt x="1255662" y="540813"/>
                    <a:pt x="1008501" y="434328"/>
                  </a:cubicBezTo>
                  <a:cubicBezTo>
                    <a:pt x="761339" y="327843"/>
                    <a:pt x="432116" y="322958"/>
                    <a:pt x="363732" y="317097"/>
                  </a:cubicBezTo>
                  <a:cubicBezTo>
                    <a:pt x="295348" y="311236"/>
                    <a:pt x="600148" y="378644"/>
                    <a:pt x="598194" y="399159"/>
                  </a:cubicBezTo>
                  <a:cubicBezTo>
                    <a:pt x="596240" y="419674"/>
                    <a:pt x="347125" y="436281"/>
                    <a:pt x="352009" y="440189"/>
                  </a:cubicBezTo>
                  <a:cubicBezTo>
                    <a:pt x="356893" y="444097"/>
                    <a:pt x="686116" y="373759"/>
                    <a:pt x="627501" y="422605"/>
                  </a:cubicBezTo>
                  <a:cubicBezTo>
                    <a:pt x="568886" y="471451"/>
                    <a:pt x="13994" y="731312"/>
                    <a:pt x="317" y="733266"/>
                  </a:cubicBezTo>
                  <a:cubicBezTo>
                    <a:pt x="-13360" y="735220"/>
                    <a:pt x="419417" y="496851"/>
                    <a:pt x="545440" y="434328"/>
                  </a:cubicBezTo>
                  <a:cubicBezTo>
                    <a:pt x="671463" y="371805"/>
                    <a:pt x="755478" y="405020"/>
                    <a:pt x="756455" y="358128"/>
                  </a:cubicBezTo>
                  <a:cubicBezTo>
                    <a:pt x="757432" y="311236"/>
                    <a:pt x="554232" y="168605"/>
                    <a:pt x="551301" y="152974"/>
                  </a:cubicBezTo>
                  <a:cubicBezTo>
                    <a:pt x="548370" y="137343"/>
                    <a:pt x="720309" y="289743"/>
                    <a:pt x="738871" y="264343"/>
                  </a:cubicBezTo>
                  <a:cubicBezTo>
                    <a:pt x="757433" y="238943"/>
                    <a:pt x="657787" y="11320"/>
                    <a:pt x="662671" y="574"/>
                  </a:cubicBezTo>
                  <a:cubicBezTo>
                    <a:pt x="667555" y="-10172"/>
                    <a:pt x="681232" y="132458"/>
                    <a:pt x="768178" y="199866"/>
                  </a:cubicBezTo>
                  <a:cubicBezTo>
                    <a:pt x="855124" y="267274"/>
                    <a:pt x="1092517" y="346405"/>
                    <a:pt x="1184348" y="405020"/>
                  </a:cubicBezTo>
                  <a:cubicBezTo>
                    <a:pt x="1276179" y="463635"/>
                    <a:pt x="1339678" y="553513"/>
                    <a:pt x="1319163" y="551559"/>
                  </a:cubicBezTo>
                  <a:cubicBezTo>
                    <a:pt x="1298648" y="549605"/>
                    <a:pt x="1028040" y="353243"/>
                    <a:pt x="1061255" y="393297"/>
                  </a:cubicBezTo>
                  <a:cubicBezTo>
                    <a:pt x="1094470" y="433351"/>
                    <a:pt x="1390478" y="696144"/>
                    <a:pt x="1518455" y="791882"/>
                  </a:cubicBezTo>
                  <a:cubicBezTo>
                    <a:pt x="1646432" y="887620"/>
                    <a:pt x="1931693" y="1015597"/>
                    <a:pt x="1846701" y="956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486260C8-CF08-7D56-D477-44E69A98EBB4}"/>
                </a:ext>
              </a:extLst>
            </p:cNvPr>
            <p:cNvSpPr/>
            <p:nvPr/>
          </p:nvSpPr>
          <p:spPr>
            <a:xfrm>
              <a:off x="5009955" y="2191289"/>
              <a:ext cx="1755184" cy="1349488"/>
            </a:xfrm>
            <a:custGeom>
              <a:avLst/>
              <a:gdLst>
                <a:gd name="connsiteX0" fmla="*/ 757799 w 1755184"/>
                <a:gd name="connsiteY0" fmla="*/ 41957 h 1349488"/>
                <a:gd name="connsiteX1" fmla="*/ 1285337 w 1755184"/>
                <a:gd name="connsiteY1" fmla="*/ 657419 h 1349488"/>
                <a:gd name="connsiteX2" fmla="*/ 1214999 w 1755184"/>
                <a:gd name="connsiteY2" fmla="*/ 633973 h 1349488"/>
                <a:gd name="connsiteX3" fmla="*/ 1513937 w 1755184"/>
                <a:gd name="connsiteY3" fmla="*/ 927049 h 1349488"/>
                <a:gd name="connsiteX4" fmla="*/ 1408430 w 1755184"/>
                <a:gd name="connsiteY4" fmla="*/ 897742 h 1349488"/>
                <a:gd name="connsiteX5" fmla="*/ 1754260 w 1755184"/>
                <a:gd name="connsiteY5" fmla="*/ 1349080 h 1349488"/>
                <a:gd name="connsiteX6" fmla="*/ 1502214 w 1755184"/>
                <a:gd name="connsiteY6" fmla="*/ 973942 h 1349488"/>
                <a:gd name="connsiteX7" fmla="*/ 1267753 w 1755184"/>
                <a:gd name="connsiteY7" fmla="*/ 745342 h 1349488"/>
                <a:gd name="connsiteX8" fmla="*/ 933645 w 1755184"/>
                <a:gd name="connsiteY8" fmla="*/ 446403 h 1349488"/>
                <a:gd name="connsiteX9" fmla="*/ 7522 w 1755184"/>
                <a:gd name="connsiteY9" fmla="*/ 30234 h 1349488"/>
                <a:gd name="connsiteX10" fmla="*/ 540922 w 1755184"/>
                <a:gd name="connsiteY10" fmla="*/ 276419 h 1349488"/>
                <a:gd name="connsiteX11" fmla="*/ 1338091 w 1755184"/>
                <a:gd name="connsiteY11" fmla="*/ 692588 h 1349488"/>
                <a:gd name="connsiteX12" fmla="*/ 1138799 w 1755184"/>
                <a:gd name="connsiteY12" fmla="*/ 592942 h 1349488"/>
                <a:gd name="connsiteX13" fmla="*/ 1056737 w 1755184"/>
                <a:gd name="connsiteY13" fmla="*/ 370203 h 1349488"/>
                <a:gd name="connsiteX14" fmla="*/ 792968 w 1755184"/>
                <a:gd name="connsiteY14" fmla="*/ 88849 h 1349488"/>
                <a:gd name="connsiteX15" fmla="*/ 757799 w 1755184"/>
                <a:gd name="connsiteY15" fmla="*/ 41957 h 134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55184" h="1349488">
                  <a:moveTo>
                    <a:pt x="757799" y="41957"/>
                  </a:moveTo>
                  <a:cubicBezTo>
                    <a:pt x="839861" y="136719"/>
                    <a:pt x="1209137" y="558750"/>
                    <a:pt x="1285337" y="657419"/>
                  </a:cubicBezTo>
                  <a:cubicBezTo>
                    <a:pt x="1361537" y="756088"/>
                    <a:pt x="1176899" y="589035"/>
                    <a:pt x="1214999" y="633973"/>
                  </a:cubicBezTo>
                  <a:cubicBezTo>
                    <a:pt x="1253099" y="678911"/>
                    <a:pt x="1481699" y="883088"/>
                    <a:pt x="1513937" y="927049"/>
                  </a:cubicBezTo>
                  <a:cubicBezTo>
                    <a:pt x="1546175" y="971010"/>
                    <a:pt x="1368376" y="827404"/>
                    <a:pt x="1408430" y="897742"/>
                  </a:cubicBezTo>
                  <a:cubicBezTo>
                    <a:pt x="1448484" y="968080"/>
                    <a:pt x="1738629" y="1336380"/>
                    <a:pt x="1754260" y="1349080"/>
                  </a:cubicBezTo>
                  <a:cubicBezTo>
                    <a:pt x="1769891" y="1361780"/>
                    <a:pt x="1583298" y="1074565"/>
                    <a:pt x="1502214" y="973942"/>
                  </a:cubicBezTo>
                  <a:cubicBezTo>
                    <a:pt x="1421130" y="873319"/>
                    <a:pt x="1362514" y="833265"/>
                    <a:pt x="1267753" y="745342"/>
                  </a:cubicBezTo>
                  <a:cubicBezTo>
                    <a:pt x="1172992" y="657419"/>
                    <a:pt x="1143683" y="565588"/>
                    <a:pt x="933645" y="446403"/>
                  </a:cubicBezTo>
                  <a:cubicBezTo>
                    <a:pt x="723607" y="327218"/>
                    <a:pt x="72976" y="58565"/>
                    <a:pt x="7522" y="30234"/>
                  </a:cubicBezTo>
                  <a:cubicBezTo>
                    <a:pt x="-57932" y="1903"/>
                    <a:pt x="319161" y="166027"/>
                    <a:pt x="540922" y="276419"/>
                  </a:cubicBezTo>
                  <a:cubicBezTo>
                    <a:pt x="762683" y="386811"/>
                    <a:pt x="1238445" y="639834"/>
                    <a:pt x="1338091" y="692588"/>
                  </a:cubicBezTo>
                  <a:cubicBezTo>
                    <a:pt x="1437737" y="745342"/>
                    <a:pt x="1185691" y="646673"/>
                    <a:pt x="1138799" y="592942"/>
                  </a:cubicBezTo>
                  <a:cubicBezTo>
                    <a:pt x="1091907" y="539211"/>
                    <a:pt x="1114375" y="454218"/>
                    <a:pt x="1056737" y="370203"/>
                  </a:cubicBezTo>
                  <a:cubicBezTo>
                    <a:pt x="999099" y="286188"/>
                    <a:pt x="844745" y="142580"/>
                    <a:pt x="792968" y="88849"/>
                  </a:cubicBezTo>
                  <a:cubicBezTo>
                    <a:pt x="741191" y="35118"/>
                    <a:pt x="675737" y="-52805"/>
                    <a:pt x="757799" y="419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89809AB0-9251-D5EC-05AF-D9231A2EE337}"/>
                </a:ext>
              </a:extLst>
            </p:cNvPr>
            <p:cNvSpPr/>
            <p:nvPr/>
          </p:nvSpPr>
          <p:spPr>
            <a:xfrm>
              <a:off x="3935143" y="2169069"/>
              <a:ext cx="1432163" cy="1506488"/>
            </a:xfrm>
            <a:custGeom>
              <a:avLst/>
              <a:gdLst>
                <a:gd name="connsiteX0" fmla="*/ 50703 w 1432163"/>
                <a:gd name="connsiteY0" fmla="*/ 29008 h 1506488"/>
                <a:gd name="connsiteX1" fmla="*/ 115180 w 1432163"/>
                <a:gd name="connsiteY1" fmla="*/ 52454 h 1506488"/>
                <a:gd name="connsiteX2" fmla="*/ 906488 w 1432163"/>
                <a:gd name="connsiteY2" fmla="*/ 468623 h 1506488"/>
                <a:gd name="connsiteX3" fmla="*/ 842011 w 1432163"/>
                <a:gd name="connsiteY3" fmla="*/ 451039 h 1506488"/>
                <a:gd name="connsiteX4" fmla="*/ 1322657 w 1432163"/>
                <a:gd name="connsiteY4" fmla="*/ 837900 h 1506488"/>
                <a:gd name="connsiteX5" fmla="*/ 1176119 w 1432163"/>
                <a:gd name="connsiteY5" fmla="*/ 855485 h 1506488"/>
                <a:gd name="connsiteX6" fmla="*/ 1428165 w 1432163"/>
                <a:gd name="connsiteY6" fmla="*/ 884793 h 1506488"/>
                <a:gd name="connsiteX7" fmla="*/ 1287488 w 1432163"/>
                <a:gd name="connsiteY7" fmla="*/ 978577 h 1506488"/>
                <a:gd name="connsiteX8" fmla="*/ 748226 w 1432163"/>
                <a:gd name="connsiteY8" fmla="*/ 1506116 h 1506488"/>
                <a:gd name="connsiteX9" fmla="*/ 1187842 w 1432163"/>
                <a:gd name="connsiteY9" fmla="*/ 1060639 h 1506488"/>
                <a:gd name="connsiteX10" fmla="*/ 1410580 w 1432163"/>
                <a:gd name="connsiteY10" fmla="*/ 955131 h 1506488"/>
                <a:gd name="connsiteX11" fmla="*/ 1223011 w 1432163"/>
                <a:gd name="connsiteY11" fmla="*/ 761700 h 1506488"/>
                <a:gd name="connsiteX12" fmla="*/ 818565 w 1432163"/>
                <a:gd name="connsiteY12" fmla="*/ 486208 h 1506488"/>
                <a:gd name="connsiteX13" fmla="*/ 267580 w 1432163"/>
                <a:gd name="connsiteY13" fmla="*/ 193131 h 1506488"/>
                <a:gd name="connsiteX14" fmla="*/ 795119 w 1432163"/>
                <a:gd name="connsiteY14" fmla="*/ 404146 h 1506488"/>
                <a:gd name="connsiteX15" fmla="*/ 560657 w 1432163"/>
                <a:gd name="connsiteY15" fmla="*/ 263469 h 1506488"/>
                <a:gd name="connsiteX16" fmla="*/ 50703 w 1432163"/>
                <a:gd name="connsiteY16" fmla="*/ 29008 h 1506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32163" h="1506488">
                  <a:moveTo>
                    <a:pt x="50703" y="29008"/>
                  </a:moveTo>
                  <a:cubicBezTo>
                    <a:pt x="-23543" y="-6161"/>
                    <a:pt x="-27451" y="-20815"/>
                    <a:pt x="115180" y="52454"/>
                  </a:cubicBezTo>
                  <a:cubicBezTo>
                    <a:pt x="257811" y="125723"/>
                    <a:pt x="785350" y="402192"/>
                    <a:pt x="906488" y="468623"/>
                  </a:cubicBezTo>
                  <a:cubicBezTo>
                    <a:pt x="1027626" y="535054"/>
                    <a:pt x="772649" y="389493"/>
                    <a:pt x="842011" y="451039"/>
                  </a:cubicBezTo>
                  <a:cubicBezTo>
                    <a:pt x="911373" y="512585"/>
                    <a:pt x="1266972" y="770492"/>
                    <a:pt x="1322657" y="837900"/>
                  </a:cubicBezTo>
                  <a:cubicBezTo>
                    <a:pt x="1378342" y="905308"/>
                    <a:pt x="1158534" y="847670"/>
                    <a:pt x="1176119" y="855485"/>
                  </a:cubicBezTo>
                  <a:cubicBezTo>
                    <a:pt x="1193704" y="863301"/>
                    <a:pt x="1409604" y="864278"/>
                    <a:pt x="1428165" y="884793"/>
                  </a:cubicBezTo>
                  <a:cubicBezTo>
                    <a:pt x="1446726" y="905308"/>
                    <a:pt x="1400811" y="875023"/>
                    <a:pt x="1287488" y="978577"/>
                  </a:cubicBezTo>
                  <a:cubicBezTo>
                    <a:pt x="1174165" y="1082131"/>
                    <a:pt x="764834" y="1492439"/>
                    <a:pt x="748226" y="1506116"/>
                  </a:cubicBezTo>
                  <a:cubicBezTo>
                    <a:pt x="731618" y="1519793"/>
                    <a:pt x="1077450" y="1152470"/>
                    <a:pt x="1187842" y="1060639"/>
                  </a:cubicBezTo>
                  <a:cubicBezTo>
                    <a:pt x="1298234" y="968808"/>
                    <a:pt x="1404719" y="1004954"/>
                    <a:pt x="1410580" y="955131"/>
                  </a:cubicBezTo>
                  <a:cubicBezTo>
                    <a:pt x="1416442" y="905308"/>
                    <a:pt x="1321680" y="839854"/>
                    <a:pt x="1223011" y="761700"/>
                  </a:cubicBezTo>
                  <a:cubicBezTo>
                    <a:pt x="1124342" y="683546"/>
                    <a:pt x="977803" y="580969"/>
                    <a:pt x="818565" y="486208"/>
                  </a:cubicBezTo>
                  <a:cubicBezTo>
                    <a:pt x="659327" y="391447"/>
                    <a:pt x="271488" y="206808"/>
                    <a:pt x="267580" y="193131"/>
                  </a:cubicBezTo>
                  <a:cubicBezTo>
                    <a:pt x="263672" y="179454"/>
                    <a:pt x="746273" y="392423"/>
                    <a:pt x="795119" y="404146"/>
                  </a:cubicBezTo>
                  <a:cubicBezTo>
                    <a:pt x="843965" y="415869"/>
                    <a:pt x="682773" y="326969"/>
                    <a:pt x="560657" y="263469"/>
                  </a:cubicBezTo>
                  <a:cubicBezTo>
                    <a:pt x="438542" y="199969"/>
                    <a:pt x="124949" y="64177"/>
                    <a:pt x="50703" y="290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FD14B028-3297-B411-EE93-1FA94FB6F595}"/>
                </a:ext>
              </a:extLst>
            </p:cNvPr>
            <p:cNvSpPr/>
            <p:nvPr/>
          </p:nvSpPr>
          <p:spPr>
            <a:xfrm>
              <a:off x="3182798" y="2884084"/>
              <a:ext cx="1682279" cy="850820"/>
            </a:xfrm>
            <a:custGeom>
              <a:avLst/>
              <a:gdLst>
                <a:gd name="connsiteX0" fmla="*/ 1682279 w 1682279"/>
                <a:gd name="connsiteY0" fmla="*/ 415962 h 850820"/>
                <a:gd name="connsiteX1" fmla="*/ 627202 w 1682279"/>
                <a:gd name="connsiteY1" fmla="*/ 585947 h 850820"/>
                <a:gd name="connsiteX2" fmla="*/ 105525 w 1682279"/>
                <a:gd name="connsiteY2" fmla="*/ 773516 h 850820"/>
                <a:gd name="connsiteX3" fmla="*/ 515833 w 1682279"/>
                <a:gd name="connsiteY3" fmla="*/ 621116 h 850820"/>
                <a:gd name="connsiteX4" fmla="*/ 17 w 1682279"/>
                <a:gd name="connsiteY4" fmla="*/ 843854 h 850820"/>
                <a:gd name="connsiteX5" fmla="*/ 498248 w 1682279"/>
                <a:gd name="connsiteY5" fmla="*/ 304593 h 850820"/>
                <a:gd name="connsiteX6" fmla="*/ 814771 w 1682279"/>
                <a:gd name="connsiteY6" fmla="*/ 5654 h 850820"/>
                <a:gd name="connsiteX7" fmla="*/ 263787 w 1682279"/>
                <a:gd name="connsiteY7" fmla="*/ 556639 h 850820"/>
                <a:gd name="connsiteX8" fmla="*/ 310679 w 1682279"/>
                <a:gd name="connsiteY8" fmla="*/ 527331 h 850820"/>
                <a:gd name="connsiteX9" fmla="*/ 398602 w 1682279"/>
                <a:gd name="connsiteY9" fmla="*/ 498024 h 850820"/>
                <a:gd name="connsiteX10" fmla="*/ 46910 w 1682279"/>
                <a:gd name="connsiteY10" fmla="*/ 638701 h 850820"/>
                <a:gd name="connsiteX11" fmla="*/ 1037510 w 1682279"/>
                <a:gd name="connsiteY11" fmla="*/ 468716 h 850820"/>
                <a:gd name="connsiteX12" fmla="*/ 328264 w 1682279"/>
                <a:gd name="connsiteY12" fmla="*/ 632839 h 850820"/>
                <a:gd name="connsiteX13" fmla="*/ 1371617 w 1682279"/>
                <a:gd name="connsiteY13" fmla="*/ 462854 h 850820"/>
                <a:gd name="connsiteX14" fmla="*/ 1682279 w 1682279"/>
                <a:gd name="connsiteY14" fmla="*/ 415962 h 85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82279" h="850820">
                  <a:moveTo>
                    <a:pt x="1682279" y="415962"/>
                  </a:moveTo>
                  <a:cubicBezTo>
                    <a:pt x="1558210" y="436478"/>
                    <a:pt x="889994" y="526355"/>
                    <a:pt x="627202" y="585947"/>
                  </a:cubicBezTo>
                  <a:cubicBezTo>
                    <a:pt x="364410" y="645539"/>
                    <a:pt x="124086" y="767655"/>
                    <a:pt x="105525" y="773516"/>
                  </a:cubicBezTo>
                  <a:cubicBezTo>
                    <a:pt x="86964" y="779377"/>
                    <a:pt x="533418" y="609393"/>
                    <a:pt x="515833" y="621116"/>
                  </a:cubicBezTo>
                  <a:cubicBezTo>
                    <a:pt x="498248" y="632839"/>
                    <a:pt x="2948" y="896608"/>
                    <a:pt x="17" y="843854"/>
                  </a:cubicBezTo>
                  <a:cubicBezTo>
                    <a:pt x="-2914" y="791100"/>
                    <a:pt x="362456" y="444293"/>
                    <a:pt x="498248" y="304593"/>
                  </a:cubicBezTo>
                  <a:cubicBezTo>
                    <a:pt x="634040" y="164893"/>
                    <a:pt x="853848" y="-36354"/>
                    <a:pt x="814771" y="5654"/>
                  </a:cubicBezTo>
                  <a:cubicBezTo>
                    <a:pt x="775694" y="47662"/>
                    <a:pt x="347802" y="469693"/>
                    <a:pt x="263787" y="556639"/>
                  </a:cubicBezTo>
                  <a:cubicBezTo>
                    <a:pt x="179772" y="643585"/>
                    <a:pt x="288210" y="537100"/>
                    <a:pt x="310679" y="527331"/>
                  </a:cubicBezTo>
                  <a:cubicBezTo>
                    <a:pt x="333148" y="517562"/>
                    <a:pt x="442563" y="479462"/>
                    <a:pt x="398602" y="498024"/>
                  </a:cubicBezTo>
                  <a:cubicBezTo>
                    <a:pt x="354641" y="516586"/>
                    <a:pt x="-59575" y="643586"/>
                    <a:pt x="46910" y="638701"/>
                  </a:cubicBezTo>
                  <a:cubicBezTo>
                    <a:pt x="153395" y="633816"/>
                    <a:pt x="990618" y="469693"/>
                    <a:pt x="1037510" y="468716"/>
                  </a:cubicBezTo>
                  <a:cubicBezTo>
                    <a:pt x="1084402" y="467739"/>
                    <a:pt x="272580" y="633816"/>
                    <a:pt x="328264" y="632839"/>
                  </a:cubicBezTo>
                  <a:cubicBezTo>
                    <a:pt x="383948" y="631862"/>
                    <a:pt x="1149855" y="497046"/>
                    <a:pt x="1371617" y="462854"/>
                  </a:cubicBezTo>
                  <a:lnTo>
                    <a:pt x="1682279" y="41596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7E1572BA-A6FA-816F-9101-964BED883294}"/>
                </a:ext>
              </a:extLst>
            </p:cNvPr>
            <p:cNvSpPr/>
            <p:nvPr/>
          </p:nvSpPr>
          <p:spPr>
            <a:xfrm>
              <a:off x="2860345" y="3577408"/>
              <a:ext cx="950295" cy="866245"/>
            </a:xfrm>
            <a:custGeom>
              <a:avLst/>
              <a:gdLst>
                <a:gd name="connsiteX0" fmla="*/ 949655 w 950295"/>
                <a:gd name="connsiteY0" fmla="*/ 3992 h 866245"/>
                <a:gd name="connsiteX1" fmla="*/ 199378 w 950295"/>
                <a:gd name="connsiteY1" fmla="*/ 807023 h 866245"/>
                <a:gd name="connsiteX2" fmla="*/ 427978 w 950295"/>
                <a:gd name="connsiteY2" fmla="*/ 543254 h 866245"/>
                <a:gd name="connsiteX3" fmla="*/ 86 w 950295"/>
                <a:gd name="connsiteY3" fmla="*/ 865638 h 866245"/>
                <a:gd name="connsiteX4" fmla="*/ 469009 w 950295"/>
                <a:gd name="connsiteY4" fmla="*/ 443607 h 866245"/>
                <a:gd name="connsiteX5" fmla="*/ 551070 w 950295"/>
                <a:gd name="connsiteY5" fmla="*/ 361546 h 866245"/>
                <a:gd name="connsiteX6" fmla="*/ 334193 w 950295"/>
                <a:gd name="connsiteY6" fmla="*/ 490500 h 866245"/>
                <a:gd name="connsiteX7" fmla="*/ 949655 w 950295"/>
                <a:gd name="connsiteY7" fmla="*/ 3992 h 86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0295" h="866245">
                  <a:moveTo>
                    <a:pt x="949655" y="3992"/>
                  </a:moveTo>
                  <a:cubicBezTo>
                    <a:pt x="927186" y="56746"/>
                    <a:pt x="286324" y="717146"/>
                    <a:pt x="199378" y="807023"/>
                  </a:cubicBezTo>
                  <a:cubicBezTo>
                    <a:pt x="112432" y="896900"/>
                    <a:pt x="461193" y="533485"/>
                    <a:pt x="427978" y="543254"/>
                  </a:cubicBezTo>
                  <a:cubicBezTo>
                    <a:pt x="394763" y="553023"/>
                    <a:pt x="-6752" y="882246"/>
                    <a:pt x="86" y="865638"/>
                  </a:cubicBezTo>
                  <a:cubicBezTo>
                    <a:pt x="6924" y="849030"/>
                    <a:pt x="377178" y="527622"/>
                    <a:pt x="469009" y="443607"/>
                  </a:cubicBezTo>
                  <a:cubicBezTo>
                    <a:pt x="560840" y="359592"/>
                    <a:pt x="573539" y="353731"/>
                    <a:pt x="551070" y="361546"/>
                  </a:cubicBezTo>
                  <a:cubicBezTo>
                    <a:pt x="528601" y="369362"/>
                    <a:pt x="271670" y="543254"/>
                    <a:pt x="334193" y="490500"/>
                  </a:cubicBezTo>
                  <a:cubicBezTo>
                    <a:pt x="396716" y="437746"/>
                    <a:pt x="972124" y="-48762"/>
                    <a:pt x="949655" y="3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9E2B2511-8274-4BAA-3D47-2B409C752F5E}"/>
                </a:ext>
              </a:extLst>
            </p:cNvPr>
            <p:cNvSpPr/>
            <p:nvPr/>
          </p:nvSpPr>
          <p:spPr>
            <a:xfrm>
              <a:off x="5032450" y="2946653"/>
              <a:ext cx="2139326" cy="2189160"/>
            </a:xfrm>
            <a:custGeom>
              <a:avLst/>
              <a:gdLst>
                <a:gd name="connsiteX0" fmla="*/ 2612 w 2139326"/>
                <a:gd name="connsiteY0" fmla="*/ 640609 h 2189160"/>
                <a:gd name="connsiteX1" fmla="*/ 881842 w 2139326"/>
                <a:gd name="connsiteY1" fmla="*/ 540962 h 2189160"/>
                <a:gd name="connsiteX2" fmla="*/ 764612 w 2139326"/>
                <a:gd name="connsiteY2" fmla="*/ 441316 h 2189160"/>
                <a:gd name="connsiteX3" fmla="*/ 1256981 w 2139326"/>
                <a:gd name="connsiteY3" fmla="*/ 822316 h 2189160"/>
                <a:gd name="connsiteX4" fmla="*/ 1116304 w 2139326"/>
                <a:gd name="connsiteY4" fmla="*/ 722670 h 2189160"/>
                <a:gd name="connsiteX5" fmla="*/ 1421104 w 2139326"/>
                <a:gd name="connsiteY5" fmla="*/ 1080224 h 2189160"/>
                <a:gd name="connsiteX6" fmla="*/ 1385935 w 2139326"/>
                <a:gd name="connsiteY6" fmla="*/ 1080224 h 2189160"/>
                <a:gd name="connsiteX7" fmla="*/ 1632119 w 2139326"/>
                <a:gd name="connsiteY7" fmla="*/ 1390885 h 2189160"/>
                <a:gd name="connsiteX8" fmla="*/ 1620396 w 2139326"/>
                <a:gd name="connsiteY8" fmla="*/ 1572593 h 2189160"/>
                <a:gd name="connsiteX9" fmla="*/ 1661427 w 2139326"/>
                <a:gd name="connsiteY9" fmla="*/ 1402609 h 2189160"/>
                <a:gd name="connsiteX10" fmla="*/ 2136212 w 2139326"/>
                <a:gd name="connsiteY10" fmla="*/ 2182193 h 2189160"/>
                <a:gd name="connsiteX11" fmla="*/ 1831412 w 2139326"/>
                <a:gd name="connsiteY11" fmla="*/ 1730855 h 2189160"/>
                <a:gd name="connsiteX12" fmla="*/ 1157335 w 2139326"/>
                <a:gd name="connsiteY12" fmla="*/ 816455 h 2189160"/>
                <a:gd name="connsiteX13" fmla="*/ 735304 w 2139326"/>
                <a:gd name="connsiteY13" fmla="*/ 19285 h 2189160"/>
                <a:gd name="connsiteX14" fmla="*/ 881842 w 2139326"/>
                <a:gd name="connsiteY14" fmla="*/ 265470 h 2189160"/>
                <a:gd name="connsiteX15" fmla="*/ 993212 w 2139326"/>
                <a:gd name="connsiteY15" fmla="*/ 476485 h 2189160"/>
                <a:gd name="connsiteX16" fmla="*/ 840812 w 2139326"/>
                <a:gd name="connsiteY16" fmla="*/ 517516 h 2189160"/>
                <a:gd name="connsiteX17" fmla="*/ 618073 w 2139326"/>
                <a:gd name="connsiteY17" fmla="*/ 570270 h 2189160"/>
                <a:gd name="connsiteX18" fmla="*/ 2612 w 2139326"/>
                <a:gd name="connsiteY18" fmla="*/ 640609 h 2189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9326" h="2189160">
                  <a:moveTo>
                    <a:pt x="2612" y="640609"/>
                  </a:moveTo>
                  <a:cubicBezTo>
                    <a:pt x="46574" y="635724"/>
                    <a:pt x="754842" y="574177"/>
                    <a:pt x="881842" y="540962"/>
                  </a:cubicBezTo>
                  <a:cubicBezTo>
                    <a:pt x="1008842" y="507747"/>
                    <a:pt x="702089" y="394424"/>
                    <a:pt x="764612" y="441316"/>
                  </a:cubicBezTo>
                  <a:cubicBezTo>
                    <a:pt x="827135" y="488208"/>
                    <a:pt x="1198366" y="775424"/>
                    <a:pt x="1256981" y="822316"/>
                  </a:cubicBezTo>
                  <a:cubicBezTo>
                    <a:pt x="1315596" y="869208"/>
                    <a:pt x="1088950" y="679685"/>
                    <a:pt x="1116304" y="722670"/>
                  </a:cubicBezTo>
                  <a:cubicBezTo>
                    <a:pt x="1143658" y="765655"/>
                    <a:pt x="1376166" y="1020632"/>
                    <a:pt x="1421104" y="1080224"/>
                  </a:cubicBezTo>
                  <a:cubicBezTo>
                    <a:pt x="1466042" y="1139816"/>
                    <a:pt x="1350766" y="1028447"/>
                    <a:pt x="1385935" y="1080224"/>
                  </a:cubicBezTo>
                  <a:cubicBezTo>
                    <a:pt x="1421104" y="1132001"/>
                    <a:pt x="1593042" y="1308824"/>
                    <a:pt x="1632119" y="1390885"/>
                  </a:cubicBezTo>
                  <a:cubicBezTo>
                    <a:pt x="1671196" y="1472947"/>
                    <a:pt x="1615511" y="1570639"/>
                    <a:pt x="1620396" y="1572593"/>
                  </a:cubicBezTo>
                  <a:cubicBezTo>
                    <a:pt x="1625281" y="1574547"/>
                    <a:pt x="1575458" y="1301009"/>
                    <a:pt x="1661427" y="1402609"/>
                  </a:cubicBezTo>
                  <a:cubicBezTo>
                    <a:pt x="1747396" y="1504209"/>
                    <a:pt x="2107881" y="2127485"/>
                    <a:pt x="2136212" y="2182193"/>
                  </a:cubicBezTo>
                  <a:cubicBezTo>
                    <a:pt x="2164543" y="2236901"/>
                    <a:pt x="1994558" y="1958478"/>
                    <a:pt x="1831412" y="1730855"/>
                  </a:cubicBezTo>
                  <a:cubicBezTo>
                    <a:pt x="1668266" y="1503232"/>
                    <a:pt x="1340020" y="1101717"/>
                    <a:pt x="1157335" y="816455"/>
                  </a:cubicBezTo>
                  <a:cubicBezTo>
                    <a:pt x="974650" y="531193"/>
                    <a:pt x="781219" y="111116"/>
                    <a:pt x="735304" y="19285"/>
                  </a:cubicBezTo>
                  <a:cubicBezTo>
                    <a:pt x="689389" y="-72546"/>
                    <a:pt x="838857" y="189270"/>
                    <a:pt x="881842" y="265470"/>
                  </a:cubicBezTo>
                  <a:cubicBezTo>
                    <a:pt x="924827" y="341670"/>
                    <a:pt x="1000050" y="434477"/>
                    <a:pt x="993212" y="476485"/>
                  </a:cubicBezTo>
                  <a:cubicBezTo>
                    <a:pt x="986374" y="518493"/>
                    <a:pt x="903335" y="501885"/>
                    <a:pt x="840812" y="517516"/>
                  </a:cubicBezTo>
                  <a:cubicBezTo>
                    <a:pt x="778289" y="533147"/>
                    <a:pt x="753865" y="548778"/>
                    <a:pt x="618073" y="570270"/>
                  </a:cubicBezTo>
                  <a:cubicBezTo>
                    <a:pt x="482281" y="591762"/>
                    <a:pt x="-41350" y="645494"/>
                    <a:pt x="2612" y="6406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43321A02-3CDF-60F7-DF2E-86C1CBF9EC6C}"/>
                </a:ext>
              </a:extLst>
            </p:cNvPr>
            <p:cNvSpPr/>
            <p:nvPr/>
          </p:nvSpPr>
          <p:spPr>
            <a:xfrm>
              <a:off x="5948566" y="3024301"/>
              <a:ext cx="1318018" cy="1844000"/>
            </a:xfrm>
            <a:custGeom>
              <a:avLst/>
              <a:gdLst>
                <a:gd name="connsiteX0" fmla="*/ 335003 w 1318018"/>
                <a:gd name="connsiteY0" fmla="*/ 253 h 1844000"/>
                <a:gd name="connsiteX1" fmla="*/ 581188 w 1318018"/>
                <a:gd name="connsiteY1" fmla="*/ 603991 h 1844000"/>
                <a:gd name="connsiteX2" fmla="*/ 528434 w 1318018"/>
                <a:gd name="connsiteY2" fmla="*/ 891207 h 1844000"/>
                <a:gd name="connsiteX3" fmla="*/ 551880 w 1318018"/>
                <a:gd name="connsiteY3" fmla="*/ 756391 h 1844000"/>
                <a:gd name="connsiteX4" fmla="*/ 540157 w 1318018"/>
                <a:gd name="connsiteY4" fmla="*/ 908791 h 1844000"/>
                <a:gd name="connsiteX5" fmla="*/ 698419 w 1318018"/>
                <a:gd name="connsiteY5" fmla="*/ 1125668 h 1844000"/>
                <a:gd name="connsiteX6" fmla="*/ 622219 w 1318018"/>
                <a:gd name="connsiteY6" fmla="*/ 1061191 h 1844000"/>
                <a:gd name="connsiteX7" fmla="*/ 1073557 w 1318018"/>
                <a:gd name="connsiteY7" fmla="*/ 1500807 h 1844000"/>
                <a:gd name="connsiteX8" fmla="*/ 1020803 w 1318018"/>
                <a:gd name="connsiteY8" fmla="*/ 1324961 h 1844000"/>
                <a:gd name="connsiteX9" fmla="*/ 1313880 w 1318018"/>
                <a:gd name="connsiteY9" fmla="*/ 1840776 h 1844000"/>
                <a:gd name="connsiteX10" fmla="*/ 1155619 w 1318018"/>
                <a:gd name="connsiteY10" fmla="*/ 1518391 h 1844000"/>
                <a:gd name="connsiteX11" fmla="*/ 657388 w 1318018"/>
                <a:gd name="connsiteY11" fmla="*/ 1014299 h 1844000"/>
                <a:gd name="connsiteX12" fmla="*/ 896 w 1318018"/>
                <a:gd name="connsiteY12" fmla="*/ 322637 h 1844000"/>
                <a:gd name="connsiteX13" fmla="*/ 516711 w 1318018"/>
                <a:gd name="connsiteY13" fmla="*/ 943961 h 1844000"/>
                <a:gd name="connsiteX14" fmla="*/ 575326 w 1318018"/>
                <a:gd name="connsiteY14" fmla="*/ 797422 h 1844000"/>
                <a:gd name="connsiteX15" fmla="*/ 563603 w 1318018"/>
                <a:gd name="connsiteY15" fmla="*/ 680191 h 1844000"/>
                <a:gd name="connsiteX16" fmla="*/ 335003 w 1318018"/>
                <a:gd name="connsiteY16" fmla="*/ 253 h 18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8018" h="1844000">
                  <a:moveTo>
                    <a:pt x="335003" y="253"/>
                  </a:moveTo>
                  <a:cubicBezTo>
                    <a:pt x="337934" y="-12447"/>
                    <a:pt x="548950" y="455499"/>
                    <a:pt x="581188" y="603991"/>
                  </a:cubicBezTo>
                  <a:cubicBezTo>
                    <a:pt x="613426" y="752483"/>
                    <a:pt x="533319" y="865807"/>
                    <a:pt x="528434" y="891207"/>
                  </a:cubicBezTo>
                  <a:cubicBezTo>
                    <a:pt x="523549" y="916607"/>
                    <a:pt x="549926" y="753460"/>
                    <a:pt x="551880" y="756391"/>
                  </a:cubicBezTo>
                  <a:cubicBezTo>
                    <a:pt x="553834" y="759322"/>
                    <a:pt x="515734" y="847245"/>
                    <a:pt x="540157" y="908791"/>
                  </a:cubicBezTo>
                  <a:cubicBezTo>
                    <a:pt x="564580" y="970337"/>
                    <a:pt x="684742" y="1100268"/>
                    <a:pt x="698419" y="1125668"/>
                  </a:cubicBezTo>
                  <a:cubicBezTo>
                    <a:pt x="712096" y="1151068"/>
                    <a:pt x="559696" y="998668"/>
                    <a:pt x="622219" y="1061191"/>
                  </a:cubicBezTo>
                  <a:cubicBezTo>
                    <a:pt x="684742" y="1123714"/>
                    <a:pt x="1007126" y="1456845"/>
                    <a:pt x="1073557" y="1500807"/>
                  </a:cubicBezTo>
                  <a:cubicBezTo>
                    <a:pt x="1139988" y="1544769"/>
                    <a:pt x="980749" y="1268300"/>
                    <a:pt x="1020803" y="1324961"/>
                  </a:cubicBezTo>
                  <a:cubicBezTo>
                    <a:pt x="1060857" y="1381623"/>
                    <a:pt x="1291411" y="1808538"/>
                    <a:pt x="1313880" y="1840776"/>
                  </a:cubicBezTo>
                  <a:cubicBezTo>
                    <a:pt x="1336349" y="1873014"/>
                    <a:pt x="1265034" y="1656137"/>
                    <a:pt x="1155619" y="1518391"/>
                  </a:cubicBezTo>
                  <a:cubicBezTo>
                    <a:pt x="1046204" y="1380645"/>
                    <a:pt x="849842" y="1213591"/>
                    <a:pt x="657388" y="1014299"/>
                  </a:cubicBezTo>
                  <a:cubicBezTo>
                    <a:pt x="464934" y="815007"/>
                    <a:pt x="24342" y="334360"/>
                    <a:pt x="896" y="322637"/>
                  </a:cubicBezTo>
                  <a:cubicBezTo>
                    <a:pt x="-22550" y="310914"/>
                    <a:pt x="420973" y="864830"/>
                    <a:pt x="516711" y="943961"/>
                  </a:cubicBezTo>
                  <a:cubicBezTo>
                    <a:pt x="612449" y="1023092"/>
                    <a:pt x="567511" y="841384"/>
                    <a:pt x="575326" y="797422"/>
                  </a:cubicBezTo>
                  <a:cubicBezTo>
                    <a:pt x="583141" y="753460"/>
                    <a:pt x="602680" y="810122"/>
                    <a:pt x="563603" y="680191"/>
                  </a:cubicBezTo>
                  <a:cubicBezTo>
                    <a:pt x="524526" y="550260"/>
                    <a:pt x="332072" y="12953"/>
                    <a:pt x="335003" y="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2F5AF6AA-E57B-33AF-BEDA-0A90904A1643}"/>
                </a:ext>
              </a:extLst>
            </p:cNvPr>
            <p:cNvSpPr/>
            <p:nvPr/>
          </p:nvSpPr>
          <p:spPr>
            <a:xfrm>
              <a:off x="6848497" y="3445816"/>
              <a:ext cx="465115" cy="1049357"/>
            </a:xfrm>
            <a:custGeom>
              <a:avLst/>
              <a:gdLst>
                <a:gd name="connsiteX0" fmla="*/ 50534 w 465115"/>
                <a:gd name="connsiteY0" fmla="*/ 769 h 1049357"/>
                <a:gd name="connsiteX1" fmla="*/ 9503 w 465115"/>
                <a:gd name="connsiteY1" fmla="*/ 387630 h 1049357"/>
                <a:gd name="connsiteX2" fmla="*/ 226380 w 465115"/>
                <a:gd name="connsiteY2" fmla="*/ 704153 h 1049357"/>
                <a:gd name="connsiteX3" fmla="*/ 3641 w 465115"/>
                <a:gd name="connsiteY3" fmla="*/ 586922 h 1049357"/>
                <a:gd name="connsiteX4" fmla="*/ 449118 w 465115"/>
                <a:gd name="connsiteY4" fmla="*/ 1038261 h 1049357"/>
                <a:gd name="connsiteX5" fmla="*/ 349472 w 465115"/>
                <a:gd name="connsiteY5" fmla="*/ 885861 h 1049357"/>
                <a:gd name="connsiteX6" fmla="*/ 185349 w 465115"/>
                <a:gd name="connsiteY6" fmla="*/ 604507 h 1049357"/>
                <a:gd name="connsiteX7" fmla="*/ 21226 w 465115"/>
                <a:gd name="connsiteY7" fmla="*/ 370046 h 1049357"/>
                <a:gd name="connsiteX8" fmla="*/ 179488 w 465115"/>
                <a:gd name="connsiteY8" fmla="*/ 516584 h 1049357"/>
                <a:gd name="connsiteX9" fmla="*/ 15365 w 465115"/>
                <a:gd name="connsiteY9" fmla="*/ 293846 h 1049357"/>
                <a:gd name="connsiteX10" fmla="*/ 50534 w 465115"/>
                <a:gd name="connsiteY10" fmla="*/ 769 h 10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15" h="1049357">
                  <a:moveTo>
                    <a:pt x="50534" y="769"/>
                  </a:moveTo>
                  <a:cubicBezTo>
                    <a:pt x="49557" y="16400"/>
                    <a:pt x="-19805" y="270399"/>
                    <a:pt x="9503" y="387630"/>
                  </a:cubicBezTo>
                  <a:cubicBezTo>
                    <a:pt x="38811" y="504861"/>
                    <a:pt x="227357" y="670938"/>
                    <a:pt x="226380" y="704153"/>
                  </a:cubicBezTo>
                  <a:cubicBezTo>
                    <a:pt x="225403" y="737368"/>
                    <a:pt x="-33482" y="531237"/>
                    <a:pt x="3641" y="586922"/>
                  </a:cubicBezTo>
                  <a:cubicBezTo>
                    <a:pt x="40764" y="642607"/>
                    <a:pt x="391480" y="988438"/>
                    <a:pt x="449118" y="1038261"/>
                  </a:cubicBezTo>
                  <a:cubicBezTo>
                    <a:pt x="506756" y="1088084"/>
                    <a:pt x="393433" y="958153"/>
                    <a:pt x="349472" y="885861"/>
                  </a:cubicBezTo>
                  <a:cubicBezTo>
                    <a:pt x="305511" y="813569"/>
                    <a:pt x="240057" y="690476"/>
                    <a:pt x="185349" y="604507"/>
                  </a:cubicBezTo>
                  <a:cubicBezTo>
                    <a:pt x="130641" y="518538"/>
                    <a:pt x="22203" y="384700"/>
                    <a:pt x="21226" y="370046"/>
                  </a:cubicBezTo>
                  <a:cubicBezTo>
                    <a:pt x="20249" y="355392"/>
                    <a:pt x="180465" y="529284"/>
                    <a:pt x="179488" y="516584"/>
                  </a:cubicBezTo>
                  <a:cubicBezTo>
                    <a:pt x="178511" y="503884"/>
                    <a:pt x="41742" y="375907"/>
                    <a:pt x="15365" y="293846"/>
                  </a:cubicBezTo>
                  <a:cubicBezTo>
                    <a:pt x="-11012" y="211785"/>
                    <a:pt x="51511" y="-14862"/>
                    <a:pt x="50534" y="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C9CA391A-0E15-9026-6678-DAEA7F46E60C}"/>
                </a:ext>
              </a:extLst>
            </p:cNvPr>
            <p:cNvSpPr/>
            <p:nvPr/>
          </p:nvSpPr>
          <p:spPr>
            <a:xfrm>
              <a:off x="3749005" y="3583863"/>
              <a:ext cx="1264445" cy="1051627"/>
            </a:xfrm>
            <a:custGeom>
              <a:avLst/>
              <a:gdLst>
                <a:gd name="connsiteX0" fmla="*/ 1264429 w 1264445"/>
                <a:gd name="connsiteY0" fmla="*/ 165 h 1051627"/>
                <a:gd name="connsiteX1" fmla="*/ 518195 w 1264445"/>
                <a:gd name="connsiteY1" fmla="*/ 483640 h 1051627"/>
                <a:gd name="connsiteX2" fmla="*/ 833505 w 1264445"/>
                <a:gd name="connsiteY2" fmla="*/ 315475 h 1051627"/>
                <a:gd name="connsiteX3" fmla="*/ 13698 w 1264445"/>
                <a:gd name="connsiteY3" fmla="*/ 788440 h 1051627"/>
                <a:gd name="connsiteX4" fmla="*/ 329009 w 1264445"/>
                <a:gd name="connsiteY4" fmla="*/ 651806 h 1051627"/>
                <a:gd name="connsiteX5" fmla="*/ 444623 w 1264445"/>
                <a:gd name="connsiteY5" fmla="*/ 662316 h 1051627"/>
                <a:gd name="connsiteX6" fmla="*/ 633809 w 1264445"/>
                <a:gd name="connsiteY6" fmla="*/ 756909 h 1051627"/>
                <a:gd name="connsiteX7" fmla="*/ 318498 w 1264445"/>
                <a:gd name="connsiteY7" fmla="*/ 1051199 h 1051627"/>
                <a:gd name="connsiteX8" fmla="*/ 654829 w 1264445"/>
                <a:gd name="connsiteY8" fmla="*/ 819971 h 1051627"/>
                <a:gd name="connsiteX9" fmla="*/ 87271 w 1264445"/>
                <a:gd name="connsiteY9" fmla="*/ 714868 h 1051627"/>
                <a:gd name="connsiteX10" fmla="*/ 307988 w 1264445"/>
                <a:gd name="connsiteY10" fmla="*/ 389047 h 1051627"/>
                <a:gd name="connsiteX11" fmla="*/ 255436 w 1264445"/>
                <a:gd name="connsiteY11" fmla="*/ 578234 h 1051627"/>
                <a:gd name="connsiteX12" fmla="*/ 539216 w 1264445"/>
                <a:gd name="connsiteY12" fmla="*/ 431089 h 1051627"/>
                <a:gd name="connsiteX13" fmla="*/ 1264429 w 1264445"/>
                <a:gd name="connsiteY13" fmla="*/ 165 h 105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4445" h="1051627">
                  <a:moveTo>
                    <a:pt x="1264429" y="165"/>
                  </a:moveTo>
                  <a:cubicBezTo>
                    <a:pt x="1260926" y="8923"/>
                    <a:pt x="590016" y="431088"/>
                    <a:pt x="518195" y="483640"/>
                  </a:cubicBezTo>
                  <a:cubicBezTo>
                    <a:pt x="446374" y="536192"/>
                    <a:pt x="917588" y="264675"/>
                    <a:pt x="833505" y="315475"/>
                  </a:cubicBezTo>
                  <a:cubicBezTo>
                    <a:pt x="749422" y="366275"/>
                    <a:pt x="97781" y="732385"/>
                    <a:pt x="13698" y="788440"/>
                  </a:cubicBezTo>
                  <a:cubicBezTo>
                    <a:pt x="-70385" y="844495"/>
                    <a:pt x="257188" y="672827"/>
                    <a:pt x="329009" y="651806"/>
                  </a:cubicBezTo>
                  <a:cubicBezTo>
                    <a:pt x="400830" y="630785"/>
                    <a:pt x="393823" y="644799"/>
                    <a:pt x="444623" y="662316"/>
                  </a:cubicBezTo>
                  <a:cubicBezTo>
                    <a:pt x="495423" y="679833"/>
                    <a:pt x="654830" y="692095"/>
                    <a:pt x="633809" y="756909"/>
                  </a:cubicBezTo>
                  <a:cubicBezTo>
                    <a:pt x="612788" y="821723"/>
                    <a:pt x="314995" y="1040689"/>
                    <a:pt x="318498" y="1051199"/>
                  </a:cubicBezTo>
                  <a:cubicBezTo>
                    <a:pt x="322001" y="1061709"/>
                    <a:pt x="693367" y="876026"/>
                    <a:pt x="654829" y="819971"/>
                  </a:cubicBezTo>
                  <a:cubicBezTo>
                    <a:pt x="616291" y="763916"/>
                    <a:pt x="145078" y="786689"/>
                    <a:pt x="87271" y="714868"/>
                  </a:cubicBezTo>
                  <a:cubicBezTo>
                    <a:pt x="29464" y="643047"/>
                    <a:pt x="279961" y="411819"/>
                    <a:pt x="307988" y="389047"/>
                  </a:cubicBezTo>
                  <a:cubicBezTo>
                    <a:pt x="336015" y="366275"/>
                    <a:pt x="216898" y="571227"/>
                    <a:pt x="255436" y="578234"/>
                  </a:cubicBezTo>
                  <a:cubicBezTo>
                    <a:pt x="293974" y="585241"/>
                    <a:pt x="364043" y="529186"/>
                    <a:pt x="539216" y="431089"/>
                  </a:cubicBezTo>
                  <a:cubicBezTo>
                    <a:pt x="714388" y="332992"/>
                    <a:pt x="1267932" y="-8593"/>
                    <a:pt x="1264429" y="16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3233493A-4DF0-F9ED-904D-E5E01EEFCA23}"/>
                </a:ext>
              </a:extLst>
            </p:cNvPr>
            <p:cNvSpPr/>
            <p:nvPr/>
          </p:nvSpPr>
          <p:spPr>
            <a:xfrm>
              <a:off x="6241990" y="7235732"/>
              <a:ext cx="158824" cy="862365"/>
            </a:xfrm>
            <a:custGeom>
              <a:avLst/>
              <a:gdLst>
                <a:gd name="connsiteX0" fmla="*/ 158810 w 158824"/>
                <a:gd name="connsiteY0" fmla="*/ 220 h 862365"/>
                <a:gd name="connsiteX1" fmla="*/ 91754 w 158824"/>
                <a:gd name="connsiteY1" fmla="*/ 390364 h 862365"/>
                <a:gd name="connsiteX2" fmla="*/ 73466 w 158824"/>
                <a:gd name="connsiteY2" fmla="*/ 591532 h 862365"/>
                <a:gd name="connsiteX3" fmla="*/ 97850 w 158824"/>
                <a:gd name="connsiteY3" fmla="*/ 493996 h 862365"/>
                <a:gd name="connsiteX4" fmla="*/ 314 w 158824"/>
                <a:gd name="connsiteY4" fmla="*/ 859756 h 862365"/>
                <a:gd name="connsiteX5" fmla="*/ 67370 w 158824"/>
                <a:gd name="connsiteY5" fmla="*/ 646396 h 862365"/>
                <a:gd name="connsiteX6" fmla="*/ 85658 w 158824"/>
                <a:gd name="connsiteY6" fmla="*/ 426940 h 862365"/>
                <a:gd name="connsiteX7" fmla="*/ 97850 w 158824"/>
                <a:gd name="connsiteY7" fmla="*/ 335500 h 862365"/>
                <a:gd name="connsiteX8" fmla="*/ 158810 w 158824"/>
                <a:gd name="connsiteY8" fmla="*/ 220 h 86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824" h="862365">
                  <a:moveTo>
                    <a:pt x="158810" y="220"/>
                  </a:moveTo>
                  <a:cubicBezTo>
                    <a:pt x="157794" y="9364"/>
                    <a:pt x="105978" y="291812"/>
                    <a:pt x="91754" y="390364"/>
                  </a:cubicBezTo>
                  <a:cubicBezTo>
                    <a:pt x="77530" y="488916"/>
                    <a:pt x="72450" y="574260"/>
                    <a:pt x="73466" y="591532"/>
                  </a:cubicBezTo>
                  <a:cubicBezTo>
                    <a:pt x="74482" y="608804"/>
                    <a:pt x="110042" y="449292"/>
                    <a:pt x="97850" y="493996"/>
                  </a:cubicBezTo>
                  <a:cubicBezTo>
                    <a:pt x="85658" y="538700"/>
                    <a:pt x="5394" y="834356"/>
                    <a:pt x="314" y="859756"/>
                  </a:cubicBezTo>
                  <a:cubicBezTo>
                    <a:pt x="-4766" y="885156"/>
                    <a:pt x="53146" y="718532"/>
                    <a:pt x="67370" y="646396"/>
                  </a:cubicBezTo>
                  <a:cubicBezTo>
                    <a:pt x="81594" y="574260"/>
                    <a:pt x="80578" y="478756"/>
                    <a:pt x="85658" y="426940"/>
                  </a:cubicBezTo>
                  <a:cubicBezTo>
                    <a:pt x="90738" y="375124"/>
                    <a:pt x="87690" y="402556"/>
                    <a:pt x="97850" y="335500"/>
                  </a:cubicBezTo>
                  <a:cubicBezTo>
                    <a:pt x="108010" y="268444"/>
                    <a:pt x="159826" y="-8924"/>
                    <a:pt x="158810" y="2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5262398D-C718-40AA-D951-AD4504972832}"/>
                </a:ext>
              </a:extLst>
            </p:cNvPr>
            <p:cNvSpPr/>
            <p:nvPr/>
          </p:nvSpPr>
          <p:spPr>
            <a:xfrm>
              <a:off x="5458849" y="6394823"/>
              <a:ext cx="522822" cy="667855"/>
            </a:xfrm>
            <a:custGeom>
              <a:avLst/>
              <a:gdLst>
                <a:gd name="connsiteX0" fmla="*/ 814 w 522822"/>
                <a:gd name="connsiteY0" fmla="*/ 630 h 667855"/>
                <a:gd name="connsiteX1" fmla="*/ 375130 w 522822"/>
                <a:gd name="connsiteY1" fmla="*/ 423072 h 667855"/>
                <a:gd name="connsiteX2" fmla="*/ 519509 w 522822"/>
                <a:gd name="connsiteY2" fmla="*/ 663703 h 667855"/>
                <a:gd name="connsiteX3" fmla="*/ 466035 w 522822"/>
                <a:gd name="connsiteY3" fmla="*/ 562103 h 667855"/>
                <a:gd name="connsiteX4" fmla="*/ 348393 w 522822"/>
                <a:gd name="connsiteY4" fmla="*/ 390988 h 667855"/>
                <a:gd name="connsiteX5" fmla="*/ 246793 w 522822"/>
                <a:gd name="connsiteY5" fmla="*/ 300082 h 667855"/>
                <a:gd name="connsiteX6" fmla="*/ 273530 w 522822"/>
                <a:gd name="connsiteY6" fmla="*/ 326819 h 667855"/>
                <a:gd name="connsiteX7" fmla="*/ 814 w 522822"/>
                <a:gd name="connsiteY7" fmla="*/ 630 h 667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822" h="667855">
                  <a:moveTo>
                    <a:pt x="814" y="630"/>
                  </a:moveTo>
                  <a:cubicBezTo>
                    <a:pt x="17747" y="16672"/>
                    <a:pt x="288681" y="312560"/>
                    <a:pt x="375130" y="423072"/>
                  </a:cubicBezTo>
                  <a:cubicBezTo>
                    <a:pt x="461579" y="533584"/>
                    <a:pt x="504358" y="640531"/>
                    <a:pt x="519509" y="663703"/>
                  </a:cubicBezTo>
                  <a:cubicBezTo>
                    <a:pt x="534660" y="686875"/>
                    <a:pt x="494554" y="607555"/>
                    <a:pt x="466035" y="562103"/>
                  </a:cubicBezTo>
                  <a:cubicBezTo>
                    <a:pt x="437516" y="516651"/>
                    <a:pt x="384933" y="434658"/>
                    <a:pt x="348393" y="390988"/>
                  </a:cubicBezTo>
                  <a:cubicBezTo>
                    <a:pt x="311853" y="347318"/>
                    <a:pt x="246793" y="300082"/>
                    <a:pt x="246793" y="300082"/>
                  </a:cubicBezTo>
                  <a:cubicBezTo>
                    <a:pt x="234316" y="289387"/>
                    <a:pt x="310961" y="374054"/>
                    <a:pt x="273530" y="326819"/>
                  </a:cubicBezTo>
                  <a:cubicBezTo>
                    <a:pt x="236099" y="279584"/>
                    <a:pt x="-16119" y="-15412"/>
                    <a:pt x="814" y="6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E5CE150B-64D0-0221-9FB1-AA1E7E1A890C}"/>
                </a:ext>
              </a:extLst>
            </p:cNvPr>
            <p:cNvSpPr/>
            <p:nvPr/>
          </p:nvSpPr>
          <p:spPr>
            <a:xfrm>
              <a:off x="4059316" y="6547938"/>
              <a:ext cx="582844" cy="790049"/>
            </a:xfrm>
            <a:custGeom>
              <a:avLst/>
              <a:gdLst>
                <a:gd name="connsiteX0" fmla="*/ 560810 w 582844"/>
                <a:gd name="connsiteY0" fmla="*/ 29325 h 790049"/>
                <a:gd name="connsiteX1" fmla="*/ 175800 w 582844"/>
                <a:gd name="connsiteY1" fmla="*/ 451767 h 790049"/>
                <a:gd name="connsiteX2" fmla="*/ 4684 w 582844"/>
                <a:gd name="connsiteY2" fmla="*/ 783304 h 790049"/>
                <a:gd name="connsiteX3" fmla="*/ 63505 w 582844"/>
                <a:gd name="connsiteY3" fmla="*/ 654967 h 790049"/>
                <a:gd name="connsiteX4" fmla="*/ 223926 w 582844"/>
                <a:gd name="connsiteY4" fmla="*/ 419683 h 790049"/>
                <a:gd name="connsiteX5" fmla="*/ 330873 w 582844"/>
                <a:gd name="connsiteY5" fmla="*/ 269957 h 790049"/>
                <a:gd name="connsiteX6" fmla="*/ 512684 w 582844"/>
                <a:gd name="connsiteY6" fmla="*/ 61409 h 790049"/>
                <a:gd name="connsiteX7" fmla="*/ 560810 w 582844"/>
                <a:gd name="connsiteY7" fmla="*/ 29325 h 79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844" h="790049">
                  <a:moveTo>
                    <a:pt x="560810" y="29325"/>
                  </a:moveTo>
                  <a:cubicBezTo>
                    <a:pt x="504663" y="94385"/>
                    <a:pt x="268488" y="326104"/>
                    <a:pt x="175800" y="451767"/>
                  </a:cubicBezTo>
                  <a:cubicBezTo>
                    <a:pt x="83112" y="577430"/>
                    <a:pt x="23400" y="749437"/>
                    <a:pt x="4684" y="783304"/>
                  </a:cubicBezTo>
                  <a:cubicBezTo>
                    <a:pt x="-14032" y="817171"/>
                    <a:pt x="26965" y="715570"/>
                    <a:pt x="63505" y="654967"/>
                  </a:cubicBezTo>
                  <a:cubicBezTo>
                    <a:pt x="100045" y="594364"/>
                    <a:pt x="179365" y="483851"/>
                    <a:pt x="223926" y="419683"/>
                  </a:cubicBezTo>
                  <a:cubicBezTo>
                    <a:pt x="268487" y="355515"/>
                    <a:pt x="282747" y="329669"/>
                    <a:pt x="330873" y="269957"/>
                  </a:cubicBezTo>
                  <a:cubicBezTo>
                    <a:pt x="378999" y="210245"/>
                    <a:pt x="472579" y="100623"/>
                    <a:pt x="512684" y="61409"/>
                  </a:cubicBezTo>
                  <a:cubicBezTo>
                    <a:pt x="552789" y="22195"/>
                    <a:pt x="616957" y="-35735"/>
                    <a:pt x="560810" y="29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4DE37A85-CBAA-4B63-6A7F-8DD73A5D8C31}"/>
                </a:ext>
              </a:extLst>
            </p:cNvPr>
            <p:cNvSpPr/>
            <p:nvPr/>
          </p:nvSpPr>
          <p:spPr>
            <a:xfrm>
              <a:off x="3701755" y="4687726"/>
              <a:ext cx="337976" cy="440507"/>
            </a:xfrm>
            <a:custGeom>
              <a:avLst/>
              <a:gdLst>
                <a:gd name="connsiteX0" fmla="*/ 337810 w 337976"/>
                <a:gd name="connsiteY0" fmla="*/ 21 h 440507"/>
                <a:gd name="connsiteX1" fmla="*/ 141040 w 337976"/>
                <a:gd name="connsiteY1" fmla="*/ 196790 h 440507"/>
                <a:gd name="connsiteX2" fmla="*/ 2144 w 337976"/>
                <a:gd name="connsiteY2" fmla="*/ 439859 h 440507"/>
                <a:gd name="connsiteX3" fmla="*/ 60017 w 337976"/>
                <a:gd name="connsiteY3" fmla="*/ 266239 h 440507"/>
                <a:gd name="connsiteX4" fmla="*/ 106316 w 337976"/>
                <a:gd name="connsiteY4" fmla="*/ 208365 h 440507"/>
                <a:gd name="connsiteX5" fmla="*/ 337810 w 337976"/>
                <a:gd name="connsiteY5" fmla="*/ 21 h 44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976" h="440507">
                  <a:moveTo>
                    <a:pt x="337810" y="21"/>
                  </a:moveTo>
                  <a:cubicBezTo>
                    <a:pt x="343597" y="-1908"/>
                    <a:pt x="196984" y="123484"/>
                    <a:pt x="141040" y="196790"/>
                  </a:cubicBezTo>
                  <a:cubicBezTo>
                    <a:pt x="85096" y="270096"/>
                    <a:pt x="15648" y="428284"/>
                    <a:pt x="2144" y="439859"/>
                  </a:cubicBezTo>
                  <a:cubicBezTo>
                    <a:pt x="-11360" y="451434"/>
                    <a:pt x="42655" y="304821"/>
                    <a:pt x="60017" y="266239"/>
                  </a:cubicBezTo>
                  <a:cubicBezTo>
                    <a:pt x="77379" y="227657"/>
                    <a:pt x="60017" y="250805"/>
                    <a:pt x="106316" y="208365"/>
                  </a:cubicBezTo>
                  <a:cubicBezTo>
                    <a:pt x="152615" y="165925"/>
                    <a:pt x="332023" y="1950"/>
                    <a:pt x="337810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338FB8CE-8BA6-7951-1556-BB8524C2F8C7}"/>
                </a:ext>
              </a:extLst>
            </p:cNvPr>
            <p:cNvSpPr/>
            <p:nvPr/>
          </p:nvSpPr>
          <p:spPr>
            <a:xfrm>
              <a:off x="4533012" y="4816618"/>
              <a:ext cx="229506" cy="305339"/>
            </a:xfrm>
            <a:custGeom>
              <a:avLst/>
              <a:gdLst>
                <a:gd name="connsiteX0" fmla="*/ 229488 w 229506"/>
                <a:gd name="connsiteY0" fmla="*/ 311 h 305339"/>
                <a:gd name="connsiteX1" fmla="*/ 60759 w 229506"/>
                <a:gd name="connsiteY1" fmla="*/ 152711 h 305339"/>
                <a:gd name="connsiteX2" fmla="*/ 888 w 229506"/>
                <a:gd name="connsiteY2" fmla="*/ 305111 h 305339"/>
                <a:gd name="connsiteX3" fmla="*/ 28102 w 229506"/>
                <a:gd name="connsiteY3" fmla="*/ 185368 h 305339"/>
                <a:gd name="connsiteX4" fmla="*/ 71645 w 229506"/>
                <a:gd name="connsiteY4" fmla="*/ 114611 h 305339"/>
                <a:gd name="connsiteX5" fmla="*/ 229488 w 229506"/>
                <a:gd name="connsiteY5" fmla="*/ 311 h 30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06" h="305339">
                  <a:moveTo>
                    <a:pt x="229488" y="311"/>
                  </a:moveTo>
                  <a:cubicBezTo>
                    <a:pt x="227674" y="6661"/>
                    <a:pt x="98859" y="101911"/>
                    <a:pt x="60759" y="152711"/>
                  </a:cubicBezTo>
                  <a:cubicBezTo>
                    <a:pt x="22659" y="203511"/>
                    <a:pt x="6331" y="299668"/>
                    <a:pt x="888" y="305111"/>
                  </a:cubicBezTo>
                  <a:cubicBezTo>
                    <a:pt x="-4555" y="310554"/>
                    <a:pt x="16309" y="217118"/>
                    <a:pt x="28102" y="185368"/>
                  </a:cubicBezTo>
                  <a:cubicBezTo>
                    <a:pt x="39895" y="153618"/>
                    <a:pt x="40802" y="142733"/>
                    <a:pt x="71645" y="114611"/>
                  </a:cubicBezTo>
                  <a:cubicBezTo>
                    <a:pt x="102488" y="86489"/>
                    <a:pt x="231302" y="-6039"/>
                    <a:pt x="229488" y="3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81D72C42-B595-5604-7E45-A498CDEE65D9}"/>
                </a:ext>
              </a:extLst>
            </p:cNvPr>
            <p:cNvSpPr/>
            <p:nvPr/>
          </p:nvSpPr>
          <p:spPr>
            <a:xfrm>
              <a:off x="4930425" y="4881551"/>
              <a:ext cx="490889" cy="409094"/>
            </a:xfrm>
            <a:custGeom>
              <a:avLst/>
              <a:gdLst>
                <a:gd name="connsiteX0" fmla="*/ 804 w 490889"/>
                <a:gd name="connsiteY0" fmla="*/ 692 h 409094"/>
                <a:gd name="connsiteX1" fmla="*/ 223961 w 490889"/>
                <a:gd name="connsiteY1" fmla="*/ 267392 h 409094"/>
                <a:gd name="connsiteX2" fmla="*/ 311046 w 490889"/>
                <a:gd name="connsiteY2" fmla="*/ 381692 h 409094"/>
                <a:gd name="connsiteX3" fmla="*/ 332818 w 490889"/>
                <a:gd name="connsiteY3" fmla="*/ 305492 h 409094"/>
                <a:gd name="connsiteX4" fmla="*/ 376361 w 490889"/>
                <a:gd name="connsiteY4" fmla="*/ 408906 h 409094"/>
                <a:gd name="connsiteX5" fmla="*/ 490661 w 490889"/>
                <a:gd name="connsiteY5" fmla="*/ 332706 h 409094"/>
                <a:gd name="connsiteX6" fmla="*/ 343704 w 490889"/>
                <a:gd name="connsiteY6" fmla="*/ 398020 h 409094"/>
                <a:gd name="connsiteX7" fmla="*/ 311046 w 490889"/>
                <a:gd name="connsiteY7" fmla="*/ 354478 h 409094"/>
                <a:gd name="connsiteX8" fmla="*/ 804 w 490889"/>
                <a:gd name="connsiteY8" fmla="*/ 692 h 40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0889" h="409094">
                  <a:moveTo>
                    <a:pt x="804" y="692"/>
                  </a:moveTo>
                  <a:cubicBezTo>
                    <a:pt x="-13710" y="-13822"/>
                    <a:pt x="172254" y="203892"/>
                    <a:pt x="223961" y="267392"/>
                  </a:cubicBezTo>
                  <a:cubicBezTo>
                    <a:pt x="275668" y="330892"/>
                    <a:pt x="292903" y="375342"/>
                    <a:pt x="311046" y="381692"/>
                  </a:cubicBezTo>
                  <a:cubicBezTo>
                    <a:pt x="329189" y="388042"/>
                    <a:pt x="321932" y="300956"/>
                    <a:pt x="332818" y="305492"/>
                  </a:cubicBezTo>
                  <a:cubicBezTo>
                    <a:pt x="343704" y="310028"/>
                    <a:pt x="350054" y="404370"/>
                    <a:pt x="376361" y="408906"/>
                  </a:cubicBezTo>
                  <a:cubicBezTo>
                    <a:pt x="402668" y="413442"/>
                    <a:pt x="496104" y="334520"/>
                    <a:pt x="490661" y="332706"/>
                  </a:cubicBezTo>
                  <a:cubicBezTo>
                    <a:pt x="485218" y="330892"/>
                    <a:pt x="373640" y="394391"/>
                    <a:pt x="343704" y="398020"/>
                  </a:cubicBezTo>
                  <a:cubicBezTo>
                    <a:pt x="313768" y="401649"/>
                    <a:pt x="366382" y="417071"/>
                    <a:pt x="311046" y="354478"/>
                  </a:cubicBezTo>
                  <a:lnTo>
                    <a:pt x="804" y="69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384DF6EF-D633-5F1A-07B8-0DC9D5613FC8}"/>
                </a:ext>
              </a:extLst>
            </p:cNvPr>
            <p:cNvSpPr/>
            <p:nvPr/>
          </p:nvSpPr>
          <p:spPr>
            <a:xfrm>
              <a:off x="4871357" y="4718957"/>
              <a:ext cx="92529" cy="534799"/>
            </a:xfrm>
            <a:custGeom>
              <a:avLst/>
              <a:gdLst>
                <a:gd name="connsiteX0" fmla="*/ 0 w 92529"/>
                <a:gd name="connsiteY0" fmla="*/ 0 h 534799"/>
                <a:gd name="connsiteX1" fmla="*/ 48986 w 92529"/>
                <a:gd name="connsiteY1" fmla="*/ 266700 h 534799"/>
                <a:gd name="connsiteX2" fmla="*/ 92529 w 92529"/>
                <a:gd name="connsiteY2" fmla="*/ 364672 h 534799"/>
                <a:gd name="connsiteX3" fmla="*/ 48986 w 92529"/>
                <a:gd name="connsiteY3" fmla="*/ 484414 h 534799"/>
                <a:gd name="connsiteX4" fmla="*/ 70757 w 92529"/>
                <a:gd name="connsiteY4" fmla="*/ 533400 h 534799"/>
                <a:gd name="connsiteX5" fmla="*/ 65314 w 92529"/>
                <a:gd name="connsiteY5" fmla="*/ 435429 h 534799"/>
                <a:gd name="connsiteX6" fmla="*/ 65314 w 92529"/>
                <a:gd name="connsiteY6" fmla="*/ 348343 h 534799"/>
                <a:gd name="connsiteX7" fmla="*/ 59872 w 92529"/>
                <a:gd name="connsiteY7" fmla="*/ 299357 h 534799"/>
                <a:gd name="connsiteX8" fmla="*/ 54429 w 92529"/>
                <a:gd name="connsiteY8" fmla="*/ 277586 h 534799"/>
                <a:gd name="connsiteX9" fmla="*/ 0 w 92529"/>
                <a:gd name="connsiteY9" fmla="*/ 0 h 534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529" h="534799">
                  <a:moveTo>
                    <a:pt x="0" y="0"/>
                  </a:moveTo>
                  <a:cubicBezTo>
                    <a:pt x="16782" y="102960"/>
                    <a:pt x="33565" y="205921"/>
                    <a:pt x="48986" y="266700"/>
                  </a:cubicBezTo>
                  <a:cubicBezTo>
                    <a:pt x="64407" y="327479"/>
                    <a:pt x="92529" y="328386"/>
                    <a:pt x="92529" y="364672"/>
                  </a:cubicBezTo>
                  <a:cubicBezTo>
                    <a:pt x="92529" y="400958"/>
                    <a:pt x="52615" y="456293"/>
                    <a:pt x="48986" y="484414"/>
                  </a:cubicBezTo>
                  <a:cubicBezTo>
                    <a:pt x="45357" y="512535"/>
                    <a:pt x="68036" y="541564"/>
                    <a:pt x="70757" y="533400"/>
                  </a:cubicBezTo>
                  <a:cubicBezTo>
                    <a:pt x="73478" y="525236"/>
                    <a:pt x="66221" y="466272"/>
                    <a:pt x="65314" y="435429"/>
                  </a:cubicBezTo>
                  <a:cubicBezTo>
                    <a:pt x="64407" y="404586"/>
                    <a:pt x="65314" y="348343"/>
                    <a:pt x="65314" y="348343"/>
                  </a:cubicBezTo>
                  <a:cubicBezTo>
                    <a:pt x="64407" y="325664"/>
                    <a:pt x="61686" y="311150"/>
                    <a:pt x="59872" y="299357"/>
                  </a:cubicBezTo>
                  <a:cubicBezTo>
                    <a:pt x="58058" y="287564"/>
                    <a:pt x="54429" y="277586"/>
                    <a:pt x="54429" y="277586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A187EEF2-3598-83FC-058D-49933C3F3584}"/>
                </a:ext>
              </a:extLst>
            </p:cNvPr>
            <p:cNvSpPr/>
            <p:nvPr/>
          </p:nvSpPr>
          <p:spPr>
            <a:xfrm>
              <a:off x="5438771" y="3686081"/>
              <a:ext cx="524018" cy="723994"/>
            </a:xfrm>
            <a:custGeom>
              <a:avLst/>
              <a:gdLst>
                <a:gd name="connsiteX0" fmla="*/ 4 w 524018"/>
                <a:gd name="connsiteY0" fmla="*/ 94 h 723994"/>
                <a:gd name="connsiteX1" fmla="*/ 466729 w 524018"/>
                <a:gd name="connsiteY1" fmla="*/ 409669 h 723994"/>
                <a:gd name="connsiteX2" fmla="*/ 400054 w 524018"/>
                <a:gd name="connsiteY2" fmla="*/ 600169 h 723994"/>
                <a:gd name="connsiteX3" fmla="*/ 523879 w 524018"/>
                <a:gd name="connsiteY3" fmla="*/ 514444 h 723994"/>
                <a:gd name="connsiteX4" fmla="*/ 371479 w 524018"/>
                <a:gd name="connsiteY4" fmla="*/ 723994 h 723994"/>
                <a:gd name="connsiteX5" fmla="*/ 476254 w 524018"/>
                <a:gd name="connsiteY5" fmla="*/ 514444 h 723994"/>
                <a:gd name="connsiteX6" fmla="*/ 476254 w 524018"/>
                <a:gd name="connsiteY6" fmla="*/ 447769 h 723994"/>
                <a:gd name="connsiteX7" fmla="*/ 4 w 524018"/>
                <a:gd name="connsiteY7" fmla="*/ 94 h 72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18" h="723994">
                  <a:moveTo>
                    <a:pt x="4" y="94"/>
                  </a:moveTo>
                  <a:cubicBezTo>
                    <a:pt x="-1584" y="-6256"/>
                    <a:pt x="400054" y="309657"/>
                    <a:pt x="466729" y="409669"/>
                  </a:cubicBezTo>
                  <a:cubicBezTo>
                    <a:pt x="533404" y="509681"/>
                    <a:pt x="390529" y="582707"/>
                    <a:pt x="400054" y="600169"/>
                  </a:cubicBezTo>
                  <a:cubicBezTo>
                    <a:pt x="409579" y="617632"/>
                    <a:pt x="528641" y="493807"/>
                    <a:pt x="523879" y="514444"/>
                  </a:cubicBezTo>
                  <a:cubicBezTo>
                    <a:pt x="519117" y="535081"/>
                    <a:pt x="379416" y="723994"/>
                    <a:pt x="371479" y="723994"/>
                  </a:cubicBezTo>
                  <a:cubicBezTo>
                    <a:pt x="363542" y="723994"/>
                    <a:pt x="458792" y="560481"/>
                    <a:pt x="476254" y="514444"/>
                  </a:cubicBezTo>
                  <a:cubicBezTo>
                    <a:pt x="493716" y="468407"/>
                    <a:pt x="550867" y="531907"/>
                    <a:pt x="476254" y="447769"/>
                  </a:cubicBezTo>
                  <a:cubicBezTo>
                    <a:pt x="401642" y="363632"/>
                    <a:pt x="1592" y="6444"/>
                    <a:pt x="4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BDF00901-5EA4-4EA3-6296-9438C2E43D6A}"/>
                </a:ext>
              </a:extLst>
            </p:cNvPr>
            <p:cNvSpPr/>
            <p:nvPr/>
          </p:nvSpPr>
          <p:spPr>
            <a:xfrm>
              <a:off x="6286321" y="4362444"/>
              <a:ext cx="241653" cy="699894"/>
            </a:xfrm>
            <a:custGeom>
              <a:avLst/>
              <a:gdLst>
                <a:gd name="connsiteX0" fmla="*/ 179 w 241653"/>
                <a:gd name="connsiteY0" fmla="*/ 6 h 699894"/>
                <a:gd name="connsiteX1" fmla="*/ 76379 w 241653"/>
                <a:gd name="connsiteY1" fmla="*/ 352431 h 699894"/>
                <a:gd name="connsiteX2" fmla="*/ 238304 w 241653"/>
                <a:gd name="connsiteY2" fmla="*/ 695331 h 699894"/>
                <a:gd name="connsiteX3" fmla="*/ 181154 w 241653"/>
                <a:gd name="connsiteY3" fmla="*/ 542931 h 699894"/>
                <a:gd name="connsiteX4" fmla="*/ 124004 w 241653"/>
                <a:gd name="connsiteY4" fmla="*/ 447681 h 699894"/>
                <a:gd name="connsiteX5" fmla="*/ 57329 w 241653"/>
                <a:gd name="connsiteY5" fmla="*/ 342906 h 699894"/>
                <a:gd name="connsiteX6" fmla="*/ 179 w 241653"/>
                <a:gd name="connsiteY6" fmla="*/ 6 h 699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653" h="699894">
                  <a:moveTo>
                    <a:pt x="179" y="6"/>
                  </a:moveTo>
                  <a:cubicBezTo>
                    <a:pt x="3354" y="1593"/>
                    <a:pt x="36692" y="236544"/>
                    <a:pt x="76379" y="352431"/>
                  </a:cubicBezTo>
                  <a:cubicBezTo>
                    <a:pt x="116067" y="468319"/>
                    <a:pt x="220842" y="663581"/>
                    <a:pt x="238304" y="695331"/>
                  </a:cubicBezTo>
                  <a:cubicBezTo>
                    <a:pt x="255766" y="727081"/>
                    <a:pt x="200204" y="584206"/>
                    <a:pt x="181154" y="542931"/>
                  </a:cubicBezTo>
                  <a:cubicBezTo>
                    <a:pt x="162104" y="501656"/>
                    <a:pt x="144642" y="481019"/>
                    <a:pt x="124004" y="447681"/>
                  </a:cubicBezTo>
                  <a:cubicBezTo>
                    <a:pt x="103367" y="414344"/>
                    <a:pt x="77966" y="415931"/>
                    <a:pt x="57329" y="342906"/>
                  </a:cubicBezTo>
                  <a:cubicBezTo>
                    <a:pt x="36692" y="269881"/>
                    <a:pt x="-2996" y="-1581"/>
                    <a:pt x="179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D2E84875-97D7-339C-4F8B-6D39B5BC9DD9}"/>
                </a:ext>
              </a:extLst>
            </p:cNvPr>
            <p:cNvSpPr/>
            <p:nvPr/>
          </p:nvSpPr>
          <p:spPr>
            <a:xfrm>
              <a:off x="3482615" y="6076798"/>
              <a:ext cx="242777" cy="754097"/>
            </a:xfrm>
            <a:custGeom>
              <a:avLst/>
              <a:gdLst>
                <a:gd name="connsiteX0" fmla="*/ 13060 w 242777"/>
                <a:gd name="connsiteY0" fmla="*/ 152 h 754097"/>
                <a:gd name="connsiteX1" fmla="*/ 22585 w 242777"/>
                <a:gd name="connsiteY1" fmla="*/ 266852 h 754097"/>
                <a:gd name="connsiteX2" fmla="*/ 174985 w 242777"/>
                <a:gd name="connsiteY2" fmla="*/ 476402 h 754097"/>
                <a:gd name="connsiteX3" fmla="*/ 241660 w 242777"/>
                <a:gd name="connsiteY3" fmla="*/ 752627 h 754097"/>
                <a:gd name="connsiteX4" fmla="*/ 213085 w 242777"/>
                <a:gd name="connsiteY4" fmla="*/ 581177 h 754097"/>
                <a:gd name="connsiteX5" fmla="*/ 165460 w 242777"/>
                <a:gd name="connsiteY5" fmla="*/ 476402 h 754097"/>
                <a:gd name="connsiteX6" fmla="*/ 13060 w 242777"/>
                <a:gd name="connsiteY6" fmla="*/ 304952 h 754097"/>
                <a:gd name="connsiteX7" fmla="*/ 13060 w 242777"/>
                <a:gd name="connsiteY7" fmla="*/ 152 h 75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777" h="754097">
                  <a:moveTo>
                    <a:pt x="13060" y="152"/>
                  </a:moveTo>
                  <a:cubicBezTo>
                    <a:pt x="14648" y="-6198"/>
                    <a:pt x="-4402" y="187477"/>
                    <a:pt x="22585" y="266852"/>
                  </a:cubicBezTo>
                  <a:cubicBezTo>
                    <a:pt x="49572" y="346227"/>
                    <a:pt x="138473" y="395440"/>
                    <a:pt x="174985" y="476402"/>
                  </a:cubicBezTo>
                  <a:cubicBezTo>
                    <a:pt x="211497" y="557364"/>
                    <a:pt x="235310" y="735165"/>
                    <a:pt x="241660" y="752627"/>
                  </a:cubicBezTo>
                  <a:cubicBezTo>
                    <a:pt x="248010" y="770089"/>
                    <a:pt x="225785" y="627214"/>
                    <a:pt x="213085" y="581177"/>
                  </a:cubicBezTo>
                  <a:cubicBezTo>
                    <a:pt x="200385" y="535140"/>
                    <a:pt x="198798" y="522440"/>
                    <a:pt x="165460" y="476402"/>
                  </a:cubicBezTo>
                  <a:cubicBezTo>
                    <a:pt x="132123" y="430365"/>
                    <a:pt x="41635" y="379564"/>
                    <a:pt x="13060" y="304952"/>
                  </a:cubicBezTo>
                  <a:cubicBezTo>
                    <a:pt x="-15515" y="230340"/>
                    <a:pt x="11472" y="6502"/>
                    <a:pt x="13060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01F69353-A06A-F768-133F-7D9BA1F86A29}"/>
                </a:ext>
              </a:extLst>
            </p:cNvPr>
            <p:cNvSpPr/>
            <p:nvPr/>
          </p:nvSpPr>
          <p:spPr>
            <a:xfrm>
              <a:off x="6171516" y="6114732"/>
              <a:ext cx="258274" cy="708482"/>
            </a:xfrm>
            <a:custGeom>
              <a:avLst/>
              <a:gdLst>
                <a:gd name="connsiteX0" fmla="*/ 257859 w 258274"/>
                <a:gd name="connsiteY0" fmla="*/ 318 h 708482"/>
                <a:gd name="connsiteX1" fmla="*/ 114984 w 258274"/>
                <a:gd name="connsiteY1" fmla="*/ 314643 h 708482"/>
                <a:gd name="connsiteX2" fmla="*/ 684 w 258274"/>
                <a:gd name="connsiteY2" fmla="*/ 705168 h 708482"/>
                <a:gd name="connsiteX3" fmla="*/ 67359 w 258274"/>
                <a:gd name="connsiteY3" fmla="*/ 495618 h 708482"/>
                <a:gd name="connsiteX4" fmla="*/ 67359 w 258274"/>
                <a:gd name="connsiteY4" fmla="*/ 371793 h 708482"/>
                <a:gd name="connsiteX5" fmla="*/ 257859 w 258274"/>
                <a:gd name="connsiteY5" fmla="*/ 318 h 70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274" h="708482">
                  <a:moveTo>
                    <a:pt x="257859" y="318"/>
                  </a:moveTo>
                  <a:cubicBezTo>
                    <a:pt x="265796" y="-9207"/>
                    <a:pt x="157846" y="197168"/>
                    <a:pt x="114984" y="314643"/>
                  </a:cubicBezTo>
                  <a:cubicBezTo>
                    <a:pt x="72122" y="432118"/>
                    <a:pt x="8622" y="675005"/>
                    <a:pt x="684" y="705168"/>
                  </a:cubicBezTo>
                  <a:cubicBezTo>
                    <a:pt x="-7254" y="735331"/>
                    <a:pt x="56246" y="551181"/>
                    <a:pt x="67359" y="495618"/>
                  </a:cubicBezTo>
                  <a:cubicBezTo>
                    <a:pt x="78472" y="440055"/>
                    <a:pt x="32434" y="452756"/>
                    <a:pt x="67359" y="371793"/>
                  </a:cubicBezTo>
                  <a:cubicBezTo>
                    <a:pt x="102284" y="290831"/>
                    <a:pt x="249922" y="9843"/>
                    <a:pt x="257859" y="3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2F3BEE6D-77A7-0C2F-DBA7-5A380F1CC915}"/>
                </a:ext>
              </a:extLst>
            </p:cNvPr>
            <p:cNvSpPr/>
            <p:nvPr/>
          </p:nvSpPr>
          <p:spPr>
            <a:xfrm>
              <a:off x="3657387" y="7791407"/>
              <a:ext cx="495633" cy="362089"/>
            </a:xfrm>
            <a:custGeom>
              <a:avLst/>
              <a:gdLst>
                <a:gd name="connsiteX0" fmla="*/ 213 w 495633"/>
                <a:gd name="connsiteY0" fmla="*/ 43 h 362089"/>
                <a:gd name="connsiteX1" fmla="*/ 257388 w 495633"/>
                <a:gd name="connsiteY1" fmla="*/ 228643 h 362089"/>
                <a:gd name="connsiteX2" fmla="*/ 295488 w 495633"/>
                <a:gd name="connsiteY2" fmla="*/ 361993 h 362089"/>
                <a:gd name="connsiteX3" fmla="*/ 333588 w 495633"/>
                <a:gd name="connsiteY3" fmla="*/ 209593 h 362089"/>
                <a:gd name="connsiteX4" fmla="*/ 495513 w 495633"/>
                <a:gd name="connsiteY4" fmla="*/ 104818 h 362089"/>
                <a:gd name="connsiteX5" fmla="*/ 362163 w 495633"/>
                <a:gd name="connsiteY5" fmla="*/ 209593 h 362089"/>
                <a:gd name="connsiteX6" fmla="*/ 305013 w 495633"/>
                <a:gd name="connsiteY6" fmla="*/ 247693 h 362089"/>
                <a:gd name="connsiteX7" fmla="*/ 213 w 495633"/>
                <a:gd name="connsiteY7" fmla="*/ 43 h 36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5633" h="362089">
                  <a:moveTo>
                    <a:pt x="213" y="43"/>
                  </a:moveTo>
                  <a:cubicBezTo>
                    <a:pt x="-7725" y="-3132"/>
                    <a:pt x="208176" y="168318"/>
                    <a:pt x="257388" y="228643"/>
                  </a:cubicBezTo>
                  <a:cubicBezTo>
                    <a:pt x="306600" y="288968"/>
                    <a:pt x="282788" y="365168"/>
                    <a:pt x="295488" y="361993"/>
                  </a:cubicBezTo>
                  <a:cubicBezTo>
                    <a:pt x="308188" y="358818"/>
                    <a:pt x="300251" y="252455"/>
                    <a:pt x="333588" y="209593"/>
                  </a:cubicBezTo>
                  <a:cubicBezTo>
                    <a:pt x="366925" y="166731"/>
                    <a:pt x="490751" y="104818"/>
                    <a:pt x="495513" y="104818"/>
                  </a:cubicBezTo>
                  <a:cubicBezTo>
                    <a:pt x="500275" y="104818"/>
                    <a:pt x="362163" y="209593"/>
                    <a:pt x="362163" y="209593"/>
                  </a:cubicBezTo>
                  <a:cubicBezTo>
                    <a:pt x="330413" y="233405"/>
                    <a:pt x="362163" y="282618"/>
                    <a:pt x="305013" y="247693"/>
                  </a:cubicBezTo>
                  <a:cubicBezTo>
                    <a:pt x="247863" y="212768"/>
                    <a:pt x="8151" y="3218"/>
                    <a:pt x="213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95E05278-2EC5-E6E0-C219-153414A6068F}"/>
                </a:ext>
              </a:extLst>
            </p:cNvPr>
            <p:cNvSpPr/>
            <p:nvPr/>
          </p:nvSpPr>
          <p:spPr>
            <a:xfrm>
              <a:off x="5924495" y="7591414"/>
              <a:ext cx="239138" cy="534797"/>
            </a:xfrm>
            <a:custGeom>
              <a:avLst/>
              <a:gdLst>
                <a:gd name="connsiteX0" fmla="*/ 55 w 239138"/>
                <a:gd name="connsiteY0" fmla="*/ 11 h 534797"/>
                <a:gd name="connsiteX1" fmla="*/ 171505 w 239138"/>
                <a:gd name="connsiteY1" fmla="*/ 247661 h 534797"/>
                <a:gd name="connsiteX2" fmla="*/ 238180 w 239138"/>
                <a:gd name="connsiteY2" fmla="*/ 533411 h 534797"/>
                <a:gd name="connsiteX3" fmla="*/ 209605 w 239138"/>
                <a:gd name="connsiteY3" fmla="*/ 352436 h 534797"/>
                <a:gd name="connsiteX4" fmla="*/ 190555 w 239138"/>
                <a:gd name="connsiteY4" fmla="*/ 257186 h 534797"/>
                <a:gd name="connsiteX5" fmla="*/ 55 w 239138"/>
                <a:gd name="connsiteY5" fmla="*/ 11 h 53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138" h="534797">
                  <a:moveTo>
                    <a:pt x="55" y="11"/>
                  </a:moveTo>
                  <a:cubicBezTo>
                    <a:pt x="-3120" y="-1576"/>
                    <a:pt x="131818" y="158761"/>
                    <a:pt x="171505" y="247661"/>
                  </a:cubicBezTo>
                  <a:cubicBezTo>
                    <a:pt x="211193" y="336561"/>
                    <a:pt x="231830" y="515949"/>
                    <a:pt x="238180" y="533411"/>
                  </a:cubicBezTo>
                  <a:cubicBezTo>
                    <a:pt x="244530" y="550873"/>
                    <a:pt x="217542" y="398473"/>
                    <a:pt x="209605" y="352436"/>
                  </a:cubicBezTo>
                  <a:cubicBezTo>
                    <a:pt x="201668" y="306399"/>
                    <a:pt x="217542" y="314336"/>
                    <a:pt x="190555" y="257186"/>
                  </a:cubicBezTo>
                  <a:cubicBezTo>
                    <a:pt x="163568" y="200036"/>
                    <a:pt x="3230" y="1598"/>
                    <a:pt x="55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2E325C0B-63D7-6833-1EE0-488DC95F45DF}"/>
                </a:ext>
              </a:extLst>
            </p:cNvPr>
            <p:cNvSpPr/>
            <p:nvPr/>
          </p:nvSpPr>
          <p:spPr>
            <a:xfrm>
              <a:off x="3504685" y="5050534"/>
              <a:ext cx="1325942" cy="912131"/>
            </a:xfrm>
            <a:custGeom>
              <a:avLst/>
              <a:gdLst>
                <a:gd name="connsiteX0" fmla="*/ 1067315 w 1325942"/>
                <a:gd name="connsiteY0" fmla="*/ 7241 h 912131"/>
                <a:gd name="connsiteX1" fmla="*/ 1286390 w 1325942"/>
                <a:gd name="connsiteY1" fmla="*/ 464441 h 912131"/>
                <a:gd name="connsiteX2" fmla="*/ 1324490 w 1325942"/>
                <a:gd name="connsiteY2" fmla="*/ 350141 h 912131"/>
                <a:gd name="connsiteX3" fmla="*/ 1314965 w 1325942"/>
                <a:gd name="connsiteY3" fmla="*/ 721616 h 912131"/>
                <a:gd name="connsiteX4" fmla="*/ 1286390 w 1325942"/>
                <a:gd name="connsiteY4" fmla="*/ 912116 h 912131"/>
                <a:gd name="connsiteX5" fmla="*/ 1210190 w 1325942"/>
                <a:gd name="connsiteY5" fmla="*/ 731141 h 912131"/>
                <a:gd name="connsiteX6" fmla="*/ 1133990 w 1325942"/>
                <a:gd name="connsiteY6" fmla="*/ 521591 h 912131"/>
                <a:gd name="connsiteX7" fmla="*/ 981590 w 1325942"/>
                <a:gd name="connsiteY7" fmla="*/ 388241 h 912131"/>
                <a:gd name="connsiteX8" fmla="*/ 733940 w 1325942"/>
                <a:gd name="connsiteY8" fmla="*/ 369191 h 912131"/>
                <a:gd name="connsiteX9" fmla="*/ 171965 w 1325942"/>
                <a:gd name="connsiteY9" fmla="*/ 473966 h 912131"/>
                <a:gd name="connsiteX10" fmla="*/ 352940 w 1325942"/>
                <a:gd name="connsiteY10" fmla="*/ 397766 h 912131"/>
                <a:gd name="connsiteX11" fmla="*/ 143390 w 1325942"/>
                <a:gd name="connsiteY11" fmla="*/ 645416 h 912131"/>
                <a:gd name="connsiteX12" fmla="*/ 152915 w 1325942"/>
                <a:gd name="connsiteY12" fmla="*/ 778766 h 912131"/>
                <a:gd name="connsiteX13" fmla="*/ 162440 w 1325942"/>
                <a:gd name="connsiteY13" fmla="*/ 578741 h 912131"/>
                <a:gd name="connsiteX14" fmla="*/ 19565 w 1325942"/>
                <a:gd name="connsiteY14" fmla="*/ 835916 h 912131"/>
                <a:gd name="connsiteX15" fmla="*/ 57665 w 1325942"/>
                <a:gd name="connsiteY15" fmla="*/ 550166 h 912131"/>
                <a:gd name="connsiteX16" fmla="*/ 19565 w 1325942"/>
                <a:gd name="connsiteY16" fmla="*/ 454916 h 912131"/>
                <a:gd name="connsiteX17" fmla="*/ 419615 w 1325942"/>
                <a:gd name="connsiteY17" fmla="*/ 16766 h 912131"/>
                <a:gd name="connsiteX18" fmla="*/ 343415 w 1325942"/>
                <a:gd name="connsiteY18" fmla="*/ 92966 h 912131"/>
                <a:gd name="connsiteX19" fmla="*/ 895865 w 1325942"/>
                <a:gd name="connsiteY19" fmla="*/ 112016 h 912131"/>
                <a:gd name="connsiteX20" fmla="*/ 848240 w 1325942"/>
                <a:gd name="connsiteY20" fmla="*/ 102491 h 912131"/>
                <a:gd name="connsiteX21" fmla="*/ 1114940 w 1325942"/>
                <a:gd name="connsiteY21" fmla="*/ 292991 h 912131"/>
                <a:gd name="connsiteX22" fmla="*/ 1067315 w 1325942"/>
                <a:gd name="connsiteY22" fmla="*/ 7241 h 91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25942" h="912131">
                  <a:moveTo>
                    <a:pt x="1067315" y="7241"/>
                  </a:moveTo>
                  <a:cubicBezTo>
                    <a:pt x="1095890" y="35816"/>
                    <a:pt x="1243527" y="407291"/>
                    <a:pt x="1286390" y="464441"/>
                  </a:cubicBezTo>
                  <a:cubicBezTo>
                    <a:pt x="1329253" y="521591"/>
                    <a:pt x="1319728" y="307279"/>
                    <a:pt x="1324490" y="350141"/>
                  </a:cubicBezTo>
                  <a:cubicBezTo>
                    <a:pt x="1329253" y="393004"/>
                    <a:pt x="1321315" y="627954"/>
                    <a:pt x="1314965" y="721616"/>
                  </a:cubicBezTo>
                  <a:cubicBezTo>
                    <a:pt x="1308615" y="815278"/>
                    <a:pt x="1303852" y="910529"/>
                    <a:pt x="1286390" y="912116"/>
                  </a:cubicBezTo>
                  <a:cubicBezTo>
                    <a:pt x="1268928" y="913703"/>
                    <a:pt x="1235590" y="796229"/>
                    <a:pt x="1210190" y="731141"/>
                  </a:cubicBezTo>
                  <a:cubicBezTo>
                    <a:pt x="1184790" y="666054"/>
                    <a:pt x="1172090" y="578741"/>
                    <a:pt x="1133990" y="521591"/>
                  </a:cubicBezTo>
                  <a:cubicBezTo>
                    <a:pt x="1095890" y="464441"/>
                    <a:pt x="1048265" y="413641"/>
                    <a:pt x="981590" y="388241"/>
                  </a:cubicBezTo>
                  <a:cubicBezTo>
                    <a:pt x="914915" y="362841"/>
                    <a:pt x="868877" y="354904"/>
                    <a:pt x="733940" y="369191"/>
                  </a:cubicBezTo>
                  <a:cubicBezTo>
                    <a:pt x="599003" y="383478"/>
                    <a:pt x="235465" y="469204"/>
                    <a:pt x="171965" y="473966"/>
                  </a:cubicBezTo>
                  <a:cubicBezTo>
                    <a:pt x="108465" y="478728"/>
                    <a:pt x="357702" y="369191"/>
                    <a:pt x="352940" y="397766"/>
                  </a:cubicBezTo>
                  <a:cubicBezTo>
                    <a:pt x="348178" y="426341"/>
                    <a:pt x="176727" y="581916"/>
                    <a:pt x="143390" y="645416"/>
                  </a:cubicBezTo>
                  <a:cubicBezTo>
                    <a:pt x="110053" y="708916"/>
                    <a:pt x="149740" y="789879"/>
                    <a:pt x="152915" y="778766"/>
                  </a:cubicBezTo>
                  <a:cubicBezTo>
                    <a:pt x="156090" y="767653"/>
                    <a:pt x="184665" y="569216"/>
                    <a:pt x="162440" y="578741"/>
                  </a:cubicBezTo>
                  <a:cubicBezTo>
                    <a:pt x="140215" y="588266"/>
                    <a:pt x="37028" y="840679"/>
                    <a:pt x="19565" y="835916"/>
                  </a:cubicBezTo>
                  <a:cubicBezTo>
                    <a:pt x="2102" y="831153"/>
                    <a:pt x="57665" y="613666"/>
                    <a:pt x="57665" y="550166"/>
                  </a:cubicBezTo>
                  <a:cubicBezTo>
                    <a:pt x="57665" y="486666"/>
                    <a:pt x="-40760" y="543816"/>
                    <a:pt x="19565" y="454916"/>
                  </a:cubicBezTo>
                  <a:cubicBezTo>
                    <a:pt x="79890" y="366016"/>
                    <a:pt x="365640" y="77091"/>
                    <a:pt x="419615" y="16766"/>
                  </a:cubicBezTo>
                  <a:cubicBezTo>
                    <a:pt x="473590" y="-43559"/>
                    <a:pt x="264040" y="77091"/>
                    <a:pt x="343415" y="92966"/>
                  </a:cubicBezTo>
                  <a:cubicBezTo>
                    <a:pt x="422790" y="108841"/>
                    <a:pt x="811727" y="110429"/>
                    <a:pt x="895865" y="112016"/>
                  </a:cubicBezTo>
                  <a:cubicBezTo>
                    <a:pt x="980002" y="113604"/>
                    <a:pt x="811727" y="72328"/>
                    <a:pt x="848240" y="102491"/>
                  </a:cubicBezTo>
                  <a:cubicBezTo>
                    <a:pt x="884753" y="132654"/>
                    <a:pt x="1078428" y="300928"/>
                    <a:pt x="1114940" y="292991"/>
                  </a:cubicBezTo>
                  <a:cubicBezTo>
                    <a:pt x="1151452" y="285054"/>
                    <a:pt x="1038740" y="-21334"/>
                    <a:pt x="1067315" y="724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C4FACA7C-E7E1-CCA2-24B0-D99776A9DC54}"/>
                </a:ext>
              </a:extLst>
            </p:cNvPr>
            <p:cNvSpPr/>
            <p:nvPr/>
          </p:nvSpPr>
          <p:spPr>
            <a:xfrm>
              <a:off x="4180326" y="5124417"/>
              <a:ext cx="698384" cy="923476"/>
            </a:xfrm>
            <a:custGeom>
              <a:avLst/>
              <a:gdLst>
                <a:gd name="connsiteX0" fmla="*/ 344049 w 698384"/>
                <a:gd name="connsiteY0" fmla="*/ 33 h 923476"/>
                <a:gd name="connsiteX1" fmla="*/ 534549 w 698384"/>
                <a:gd name="connsiteY1" fmla="*/ 247683 h 923476"/>
                <a:gd name="connsiteX2" fmla="*/ 696474 w 698384"/>
                <a:gd name="connsiteY2" fmla="*/ 152433 h 923476"/>
                <a:gd name="connsiteX3" fmla="*/ 620274 w 698384"/>
                <a:gd name="connsiteY3" fmla="*/ 447708 h 923476"/>
                <a:gd name="connsiteX4" fmla="*/ 572649 w 698384"/>
                <a:gd name="connsiteY4" fmla="*/ 914433 h 923476"/>
                <a:gd name="connsiteX5" fmla="*/ 525024 w 698384"/>
                <a:gd name="connsiteY5" fmla="*/ 742983 h 923476"/>
                <a:gd name="connsiteX6" fmla="*/ 391674 w 698384"/>
                <a:gd name="connsiteY6" fmla="*/ 581058 h 923476"/>
                <a:gd name="connsiteX7" fmla="*/ 115449 w 698384"/>
                <a:gd name="connsiteY7" fmla="*/ 428658 h 923476"/>
                <a:gd name="connsiteX8" fmla="*/ 496449 w 698384"/>
                <a:gd name="connsiteY8" fmla="*/ 495333 h 923476"/>
                <a:gd name="connsiteX9" fmla="*/ 220224 w 698384"/>
                <a:gd name="connsiteY9" fmla="*/ 276258 h 923476"/>
                <a:gd name="connsiteX10" fmla="*/ 1149 w 698384"/>
                <a:gd name="connsiteY10" fmla="*/ 152433 h 923476"/>
                <a:gd name="connsiteX11" fmla="*/ 315474 w 698384"/>
                <a:gd name="connsiteY11" fmla="*/ 266733 h 923476"/>
                <a:gd name="connsiteX12" fmla="*/ 344049 w 698384"/>
                <a:gd name="connsiteY12" fmla="*/ 33 h 9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8384" h="923476">
                  <a:moveTo>
                    <a:pt x="344049" y="33"/>
                  </a:moveTo>
                  <a:cubicBezTo>
                    <a:pt x="380561" y="-3142"/>
                    <a:pt x="475812" y="222283"/>
                    <a:pt x="534549" y="247683"/>
                  </a:cubicBezTo>
                  <a:cubicBezTo>
                    <a:pt x="593286" y="273083"/>
                    <a:pt x="682187" y="119096"/>
                    <a:pt x="696474" y="152433"/>
                  </a:cubicBezTo>
                  <a:cubicBezTo>
                    <a:pt x="710761" y="185770"/>
                    <a:pt x="640911" y="320708"/>
                    <a:pt x="620274" y="447708"/>
                  </a:cubicBezTo>
                  <a:cubicBezTo>
                    <a:pt x="599637" y="574708"/>
                    <a:pt x="588524" y="865221"/>
                    <a:pt x="572649" y="914433"/>
                  </a:cubicBezTo>
                  <a:cubicBezTo>
                    <a:pt x="556774" y="963645"/>
                    <a:pt x="555186" y="798545"/>
                    <a:pt x="525024" y="742983"/>
                  </a:cubicBezTo>
                  <a:cubicBezTo>
                    <a:pt x="494862" y="687421"/>
                    <a:pt x="459936" y="633445"/>
                    <a:pt x="391674" y="581058"/>
                  </a:cubicBezTo>
                  <a:cubicBezTo>
                    <a:pt x="323412" y="528671"/>
                    <a:pt x="97987" y="442945"/>
                    <a:pt x="115449" y="428658"/>
                  </a:cubicBezTo>
                  <a:cubicBezTo>
                    <a:pt x="132911" y="414371"/>
                    <a:pt x="478986" y="520733"/>
                    <a:pt x="496449" y="495333"/>
                  </a:cubicBezTo>
                  <a:cubicBezTo>
                    <a:pt x="513912" y="469933"/>
                    <a:pt x="302774" y="333408"/>
                    <a:pt x="220224" y="276258"/>
                  </a:cubicBezTo>
                  <a:cubicBezTo>
                    <a:pt x="137674" y="219108"/>
                    <a:pt x="-14726" y="154021"/>
                    <a:pt x="1149" y="152433"/>
                  </a:cubicBezTo>
                  <a:cubicBezTo>
                    <a:pt x="17024" y="150846"/>
                    <a:pt x="264674" y="290545"/>
                    <a:pt x="315474" y="266733"/>
                  </a:cubicBezTo>
                  <a:cubicBezTo>
                    <a:pt x="366274" y="242921"/>
                    <a:pt x="307537" y="3208"/>
                    <a:pt x="344049" y="3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130C71C8-29E9-C9BA-D580-D7EC5EFB7CAF}"/>
                </a:ext>
              </a:extLst>
            </p:cNvPr>
            <p:cNvSpPr/>
            <p:nvPr/>
          </p:nvSpPr>
          <p:spPr>
            <a:xfrm>
              <a:off x="5288215" y="5103012"/>
              <a:ext cx="1370201" cy="545320"/>
            </a:xfrm>
            <a:custGeom>
              <a:avLst/>
              <a:gdLst>
                <a:gd name="connsiteX0" fmla="*/ 7685 w 1370201"/>
                <a:gd name="connsiteY0" fmla="*/ 269088 h 545320"/>
                <a:gd name="connsiteX1" fmla="*/ 579185 w 1370201"/>
                <a:gd name="connsiteY1" fmla="*/ 21438 h 545320"/>
                <a:gd name="connsiteX2" fmla="*/ 512510 w 1370201"/>
                <a:gd name="connsiteY2" fmla="*/ 11913 h 545320"/>
                <a:gd name="connsiteX3" fmla="*/ 941135 w 1370201"/>
                <a:gd name="connsiteY3" fmla="*/ 11913 h 545320"/>
                <a:gd name="connsiteX4" fmla="*/ 855410 w 1370201"/>
                <a:gd name="connsiteY4" fmla="*/ 40488 h 545320"/>
                <a:gd name="connsiteX5" fmla="*/ 1093535 w 1370201"/>
                <a:gd name="connsiteY5" fmla="*/ 145263 h 545320"/>
                <a:gd name="connsiteX6" fmla="*/ 1369760 w 1370201"/>
                <a:gd name="connsiteY6" fmla="*/ 459588 h 545320"/>
                <a:gd name="connsiteX7" fmla="*/ 1026860 w 1370201"/>
                <a:gd name="connsiteY7" fmla="*/ 278613 h 545320"/>
                <a:gd name="connsiteX8" fmla="*/ 1103060 w 1370201"/>
                <a:gd name="connsiteY8" fmla="*/ 545313 h 545320"/>
                <a:gd name="connsiteX9" fmla="*/ 903035 w 1370201"/>
                <a:gd name="connsiteY9" fmla="*/ 269088 h 545320"/>
                <a:gd name="connsiteX10" fmla="*/ 417260 w 1370201"/>
                <a:gd name="connsiteY10" fmla="*/ 259563 h 545320"/>
                <a:gd name="connsiteX11" fmla="*/ 541085 w 1370201"/>
                <a:gd name="connsiteY11" fmla="*/ 307188 h 545320"/>
                <a:gd name="connsiteX12" fmla="*/ 293435 w 1370201"/>
                <a:gd name="connsiteY12" fmla="*/ 345288 h 545320"/>
                <a:gd name="connsiteX13" fmla="*/ 350585 w 1370201"/>
                <a:gd name="connsiteY13" fmla="*/ 230988 h 545320"/>
                <a:gd name="connsiteX14" fmla="*/ 255335 w 1370201"/>
                <a:gd name="connsiteY14" fmla="*/ 259563 h 545320"/>
                <a:gd name="connsiteX15" fmla="*/ 7685 w 1370201"/>
                <a:gd name="connsiteY15" fmla="*/ 269088 h 54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0201" h="545320">
                  <a:moveTo>
                    <a:pt x="7685" y="269088"/>
                  </a:moveTo>
                  <a:cubicBezTo>
                    <a:pt x="61660" y="229400"/>
                    <a:pt x="495048" y="64300"/>
                    <a:pt x="579185" y="21438"/>
                  </a:cubicBezTo>
                  <a:cubicBezTo>
                    <a:pt x="663322" y="-21424"/>
                    <a:pt x="452185" y="13500"/>
                    <a:pt x="512510" y="11913"/>
                  </a:cubicBezTo>
                  <a:cubicBezTo>
                    <a:pt x="572835" y="10326"/>
                    <a:pt x="883985" y="7150"/>
                    <a:pt x="941135" y="11913"/>
                  </a:cubicBezTo>
                  <a:cubicBezTo>
                    <a:pt x="998285" y="16675"/>
                    <a:pt x="830010" y="18263"/>
                    <a:pt x="855410" y="40488"/>
                  </a:cubicBezTo>
                  <a:cubicBezTo>
                    <a:pt x="880810" y="62713"/>
                    <a:pt x="1007810" y="75413"/>
                    <a:pt x="1093535" y="145263"/>
                  </a:cubicBezTo>
                  <a:cubicBezTo>
                    <a:pt x="1179260" y="215113"/>
                    <a:pt x="1380872" y="437363"/>
                    <a:pt x="1369760" y="459588"/>
                  </a:cubicBezTo>
                  <a:cubicBezTo>
                    <a:pt x="1358648" y="481813"/>
                    <a:pt x="1071310" y="264326"/>
                    <a:pt x="1026860" y="278613"/>
                  </a:cubicBezTo>
                  <a:cubicBezTo>
                    <a:pt x="982410" y="292900"/>
                    <a:pt x="1123697" y="546900"/>
                    <a:pt x="1103060" y="545313"/>
                  </a:cubicBezTo>
                  <a:cubicBezTo>
                    <a:pt x="1082423" y="543726"/>
                    <a:pt x="1017335" y="316713"/>
                    <a:pt x="903035" y="269088"/>
                  </a:cubicBezTo>
                  <a:cubicBezTo>
                    <a:pt x="788735" y="221463"/>
                    <a:pt x="477585" y="253213"/>
                    <a:pt x="417260" y="259563"/>
                  </a:cubicBezTo>
                  <a:cubicBezTo>
                    <a:pt x="356935" y="265913"/>
                    <a:pt x="561722" y="292901"/>
                    <a:pt x="541085" y="307188"/>
                  </a:cubicBezTo>
                  <a:cubicBezTo>
                    <a:pt x="520448" y="321475"/>
                    <a:pt x="325185" y="357988"/>
                    <a:pt x="293435" y="345288"/>
                  </a:cubicBezTo>
                  <a:cubicBezTo>
                    <a:pt x="261685" y="332588"/>
                    <a:pt x="356935" y="245276"/>
                    <a:pt x="350585" y="230988"/>
                  </a:cubicBezTo>
                  <a:cubicBezTo>
                    <a:pt x="344235" y="216700"/>
                    <a:pt x="310897" y="250038"/>
                    <a:pt x="255335" y="259563"/>
                  </a:cubicBezTo>
                  <a:cubicBezTo>
                    <a:pt x="199773" y="269088"/>
                    <a:pt x="-46290" y="308776"/>
                    <a:pt x="7685" y="2690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47BF6459-DD76-0502-D146-418AA64EF8D2}"/>
                </a:ext>
              </a:extLst>
            </p:cNvPr>
            <p:cNvSpPr/>
            <p:nvPr/>
          </p:nvSpPr>
          <p:spPr>
            <a:xfrm>
              <a:off x="5343472" y="5093289"/>
              <a:ext cx="590712" cy="1269436"/>
            </a:xfrm>
            <a:custGeom>
              <a:avLst/>
              <a:gdLst>
                <a:gd name="connsiteX0" fmla="*/ 161978 w 590712"/>
                <a:gd name="connsiteY0" fmla="*/ 31161 h 1269436"/>
                <a:gd name="connsiteX1" fmla="*/ 53 w 590712"/>
                <a:gd name="connsiteY1" fmla="*/ 507411 h 1269436"/>
                <a:gd name="connsiteX2" fmla="*/ 142928 w 590712"/>
                <a:gd name="connsiteY2" fmla="*/ 755061 h 1269436"/>
                <a:gd name="connsiteX3" fmla="*/ 47678 w 590712"/>
                <a:gd name="connsiteY3" fmla="*/ 640761 h 1269436"/>
                <a:gd name="connsiteX4" fmla="*/ 200078 w 590712"/>
                <a:gd name="connsiteY4" fmla="*/ 1078911 h 1269436"/>
                <a:gd name="connsiteX5" fmla="*/ 304853 w 590712"/>
                <a:gd name="connsiteY5" fmla="*/ 964611 h 1269436"/>
                <a:gd name="connsiteX6" fmla="*/ 562028 w 590712"/>
                <a:gd name="connsiteY6" fmla="*/ 1269411 h 1269436"/>
                <a:gd name="connsiteX7" fmla="*/ 400103 w 590712"/>
                <a:gd name="connsiteY7" fmla="*/ 983661 h 1269436"/>
                <a:gd name="connsiteX8" fmla="*/ 352478 w 590712"/>
                <a:gd name="connsiteY8" fmla="*/ 936036 h 1269436"/>
                <a:gd name="connsiteX9" fmla="*/ 590603 w 590712"/>
                <a:gd name="connsiteY9" fmla="*/ 983661 h 1269436"/>
                <a:gd name="connsiteX10" fmla="*/ 381053 w 590712"/>
                <a:gd name="connsiteY10" fmla="*/ 821736 h 1269436"/>
                <a:gd name="connsiteX11" fmla="*/ 219128 w 590712"/>
                <a:gd name="connsiteY11" fmla="*/ 774111 h 1269436"/>
                <a:gd name="connsiteX12" fmla="*/ 504878 w 590712"/>
                <a:gd name="connsiteY12" fmla="*/ 469311 h 1269436"/>
                <a:gd name="connsiteX13" fmla="*/ 85778 w 590712"/>
                <a:gd name="connsiteY13" fmla="*/ 612186 h 1269436"/>
                <a:gd name="connsiteX14" fmla="*/ 95303 w 590712"/>
                <a:gd name="connsiteY14" fmla="*/ 507411 h 1269436"/>
                <a:gd name="connsiteX15" fmla="*/ 66728 w 590712"/>
                <a:gd name="connsiteY15" fmla="*/ 545511 h 1269436"/>
                <a:gd name="connsiteX16" fmla="*/ 333428 w 590712"/>
                <a:gd name="connsiteY16" fmla="*/ 240711 h 1269436"/>
                <a:gd name="connsiteX17" fmla="*/ 247703 w 590712"/>
                <a:gd name="connsiteY17" fmla="*/ 316911 h 1269436"/>
                <a:gd name="connsiteX18" fmla="*/ 181028 w 590712"/>
                <a:gd name="connsiteY18" fmla="*/ 78786 h 1269436"/>
                <a:gd name="connsiteX19" fmla="*/ 161978 w 590712"/>
                <a:gd name="connsiteY19" fmla="*/ 31161 h 126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90712" h="1269436">
                  <a:moveTo>
                    <a:pt x="161978" y="31161"/>
                  </a:moveTo>
                  <a:cubicBezTo>
                    <a:pt x="131815" y="102599"/>
                    <a:pt x="3228" y="386761"/>
                    <a:pt x="53" y="507411"/>
                  </a:cubicBezTo>
                  <a:cubicBezTo>
                    <a:pt x="-3122" y="628061"/>
                    <a:pt x="134990" y="732836"/>
                    <a:pt x="142928" y="755061"/>
                  </a:cubicBezTo>
                  <a:cubicBezTo>
                    <a:pt x="150865" y="777286"/>
                    <a:pt x="38153" y="586786"/>
                    <a:pt x="47678" y="640761"/>
                  </a:cubicBezTo>
                  <a:cubicBezTo>
                    <a:pt x="57203" y="694736"/>
                    <a:pt x="157216" y="1024936"/>
                    <a:pt x="200078" y="1078911"/>
                  </a:cubicBezTo>
                  <a:cubicBezTo>
                    <a:pt x="242940" y="1132886"/>
                    <a:pt x="244528" y="932861"/>
                    <a:pt x="304853" y="964611"/>
                  </a:cubicBezTo>
                  <a:cubicBezTo>
                    <a:pt x="365178" y="996361"/>
                    <a:pt x="546153" y="1266236"/>
                    <a:pt x="562028" y="1269411"/>
                  </a:cubicBezTo>
                  <a:cubicBezTo>
                    <a:pt x="577903" y="1272586"/>
                    <a:pt x="400103" y="983661"/>
                    <a:pt x="400103" y="983661"/>
                  </a:cubicBezTo>
                  <a:cubicBezTo>
                    <a:pt x="365178" y="928099"/>
                    <a:pt x="320728" y="936036"/>
                    <a:pt x="352478" y="936036"/>
                  </a:cubicBezTo>
                  <a:cubicBezTo>
                    <a:pt x="384228" y="936036"/>
                    <a:pt x="585841" y="1002711"/>
                    <a:pt x="590603" y="983661"/>
                  </a:cubicBezTo>
                  <a:cubicBezTo>
                    <a:pt x="595365" y="964611"/>
                    <a:pt x="442966" y="856661"/>
                    <a:pt x="381053" y="821736"/>
                  </a:cubicBezTo>
                  <a:cubicBezTo>
                    <a:pt x="319141" y="786811"/>
                    <a:pt x="198491" y="832848"/>
                    <a:pt x="219128" y="774111"/>
                  </a:cubicBezTo>
                  <a:cubicBezTo>
                    <a:pt x="239765" y="715374"/>
                    <a:pt x="527103" y="496298"/>
                    <a:pt x="504878" y="469311"/>
                  </a:cubicBezTo>
                  <a:cubicBezTo>
                    <a:pt x="482653" y="442324"/>
                    <a:pt x="154040" y="605836"/>
                    <a:pt x="85778" y="612186"/>
                  </a:cubicBezTo>
                  <a:cubicBezTo>
                    <a:pt x="17515" y="618536"/>
                    <a:pt x="98478" y="518524"/>
                    <a:pt x="95303" y="507411"/>
                  </a:cubicBezTo>
                  <a:cubicBezTo>
                    <a:pt x="92128" y="496298"/>
                    <a:pt x="27040" y="589961"/>
                    <a:pt x="66728" y="545511"/>
                  </a:cubicBezTo>
                  <a:cubicBezTo>
                    <a:pt x="106415" y="501061"/>
                    <a:pt x="303266" y="278811"/>
                    <a:pt x="333428" y="240711"/>
                  </a:cubicBezTo>
                  <a:cubicBezTo>
                    <a:pt x="363590" y="202611"/>
                    <a:pt x="273103" y="343899"/>
                    <a:pt x="247703" y="316911"/>
                  </a:cubicBezTo>
                  <a:cubicBezTo>
                    <a:pt x="222303" y="289924"/>
                    <a:pt x="193728" y="131174"/>
                    <a:pt x="181028" y="78786"/>
                  </a:cubicBezTo>
                  <a:cubicBezTo>
                    <a:pt x="168328" y="26398"/>
                    <a:pt x="192141" y="-40277"/>
                    <a:pt x="161978" y="3116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0FBF3285-2E87-1B30-B76F-D9E0E7B1F7AD}"/>
                </a:ext>
              </a:extLst>
            </p:cNvPr>
            <p:cNvSpPr/>
            <p:nvPr/>
          </p:nvSpPr>
          <p:spPr>
            <a:xfrm>
              <a:off x="3157239" y="5116936"/>
              <a:ext cx="939054" cy="989829"/>
            </a:xfrm>
            <a:custGeom>
              <a:avLst/>
              <a:gdLst>
                <a:gd name="connsiteX0" fmla="*/ 938511 w 939054"/>
                <a:gd name="connsiteY0" fmla="*/ 74189 h 989829"/>
                <a:gd name="connsiteX1" fmla="*/ 481311 w 939054"/>
                <a:gd name="connsiteY1" fmla="*/ 588539 h 989829"/>
                <a:gd name="connsiteX2" fmla="*/ 681336 w 939054"/>
                <a:gd name="connsiteY2" fmla="*/ 464714 h 989829"/>
                <a:gd name="connsiteX3" fmla="*/ 471786 w 939054"/>
                <a:gd name="connsiteY3" fmla="*/ 693314 h 989829"/>
                <a:gd name="connsiteX4" fmla="*/ 614661 w 939054"/>
                <a:gd name="connsiteY4" fmla="*/ 664739 h 989829"/>
                <a:gd name="connsiteX5" fmla="*/ 576561 w 939054"/>
                <a:gd name="connsiteY5" fmla="*/ 750464 h 989829"/>
                <a:gd name="connsiteX6" fmla="*/ 671811 w 939054"/>
                <a:gd name="connsiteY6" fmla="*/ 740939 h 989829"/>
                <a:gd name="connsiteX7" fmla="*/ 462261 w 939054"/>
                <a:gd name="connsiteY7" fmla="*/ 988589 h 989829"/>
                <a:gd name="connsiteX8" fmla="*/ 471786 w 939054"/>
                <a:gd name="connsiteY8" fmla="*/ 836189 h 989829"/>
                <a:gd name="connsiteX9" fmla="*/ 5061 w 939054"/>
                <a:gd name="connsiteY9" fmla="*/ 826664 h 989829"/>
                <a:gd name="connsiteX10" fmla="*/ 233661 w 939054"/>
                <a:gd name="connsiteY10" fmla="*/ 759989 h 989829"/>
                <a:gd name="connsiteX11" fmla="*/ 386061 w 939054"/>
                <a:gd name="connsiteY11" fmla="*/ 569489 h 989829"/>
                <a:gd name="connsiteX12" fmla="*/ 338436 w 939054"/>
                <a:gd name="connsiteY12" fmla="*/ 255164 h 989829"/>
                <a:gd name="connsiteX13" fmla="*/ 433686 w 939054"/>
                <a:gd name="connsiteY13" fmla="*/ 236114 h 989829"/>
                <a:gd name="connsiteX14" fmla="*/ 700386 w 939054"/>
                <a:gd name="connsiteY14" fmla="*/ 7514 h 989829"/>
                <a:gd name="connsiteX15" fmla="*/ 576561 w 939054"/>
                <a:gd name="connsiteY15" fmla="*/ 55139 h 989829"/>
                <a:gd name="connsiteX16" fmla="*/ 938511 w 939054"/>
                <a:gd name="connsiteY16" fmla="*/ 74189 h 989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9054" h="989829">
                  <a:moveTo>
                    <a:pt x="938511" y="74189"/>
                  </a:moveTo>
                  <a:cubicBezTo>
                    <a:pt x="922636" y="163089"/>
                    <a:pt x="524173" y="523452"/>
                    <a:pt x="481311" y="588539"/>
                  </a:cubicBezTo>
                  <a:cubicBezTo>
                    <a:pt x="438449" y="653626"/>
                    <a:pt x="682923" y="447252"/>
                    <a:pt x="681336" y="464714"/>
                  </a:cubicBezTo>
                  <a:cubicBezTo>
                    <a:pt x="679749" y="482176"/>
                    <a:pt x="482898" y="659977"/>
                    <a:pt x="471786" y="693314"/>
                  </a:cubicBezTo>
                  <a:cubicBezTo>
                    <a:pt x="460674" y="726651"/>
                    <a:pt x="597198" y="655214"/>
                    <a:pt x="614661" y="664739"/>
                  </a:cubicBezTo>
                  <a:cubicBezTo>
                    <a:pt x="632123" y="674264"/>
                    <a:pt x="567036" y="737764"/>
                    <a:pt x="576561" y="750464"/>
                  </a:cubicBezTo>
                  <a:cubicBezTo>
                    <a:pt x="586086" y="763164"/>
                    <a:pt x="690861" y="701251"/>
                    <a:pt x="671811" y="740939"/>
                  </a:cubicBezTo>
                  <a:cubicBezTo>
                    <a:pt x="652761" y="780627"/>
                    <a:pt x="495598" y="972714"/>
                    <a:pt x="462261" y="988589"/>
                  </a:cubicBezTo>
                  <a:cubicBezTo>
                    <a:pt x="428924" y="1004464"/>
                    <a:pt x="547986" y="863177"/>
                    <a:pt x="471786" y="836189"/>
                  </a:cubicBezTo>
                  <a:cubicBezTo>
                    <a:pt x="395586" y="809202"/>
                    <a:pt x="44748" y="839364"/>
                    <a:pt x="5061" y="826664"/>
                  </a:cubicBezTo>
                  <a:cubicBezTo>
                    <a:pt x="-34627" y="813964"/>
                    <a:pt x="170161" y="802852"/>
                    <a:pt x="233661" y="759989"/>
                  </a:cubicBezTo>
                  <a:cubicBezTo>
                    <a:pt x="297161" y="717127"/>
                    <a:pt x="368599" y="653626"/>
                    <a:pt x="386061" y="569489"/>
                  </a:cubicBezTo>
                  <a:cubicBezTo>
                    <a:pt x="403523" y="485352"/>
                    <a:pt x="330499" y="310726"/>
                    <a:pt x="338436" y="255164"/>
                  </a:cubicBezTo>
                  <a:cubicBezTo>
                    <a:pt x="346373" y="199602"/>
                    <a:pt x="373361" y="277389"/>
                    <a:pt x="433686" y="236114"/>
                  </a:cubicBezTo>
                  <a:cubicBezTo>
                    <a:pt x="494011" y="194839"/>
                    <a:pt x="676574" y="37676"/>
                    <a:pt x="700386" y="7514"/>
                  </a:cubicBezTo>
                  <a:cubicBezTo>
                    <a:pt x="724198" y="-22648"/>
                    <a:pt x="535286" y="47202"/>
                    <a:pt x="576561" y="55139"/>
                  </a:cubicBezTo>
                  <a:cubicBezTo>
                    <a:pt x="617836" y="63076"/>
                    <a:pt x="954386" y="-14711"/>
                    <a:pt x="938511" y="7418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E1CFA9A8-6E21-19E4-D6E2-7E6488D8D5D9}"/>
                </a:ext>
              </a:extLst>
            </p:cNvPr>
            <p:cNvSpPr/>
            <p:nvPr/>
          </p:nvSpPr>
          <p:spPr>
            <a:xfrm>
              <a:off x="3540016" y="5443322"/>
              <a:ext cx="1232009" cy="596430"/>
            </a:xfrm>
            <a:custGeom>
              <a:avLst/>
              <a:gdLst>
                <a:gd name="connsiteX0" fmla="*/ 3284 w 1232009"/>
                <a:gd name="connsiteY0" fmla="*/ 595528 h 596430"/>
                <a:gd name="connsiteX1" fmla="*/ 489059 w 1232009"/>
                <a:gd name="connsiteY1" fmla="*/ 338353 h 596430"/>
                <a:gd name="connsiteX2" fmla="*/ 374759 w 1232009"/>
                <a:gd name="connsiteY2" fmla="*/ 395503 h 596430"/>
                <a:gd name="connsiteX3" fmla="*/ 679559 w 1232009"/>
                <a:gd name="connsiteY3" fmla="*/ 185953 h 596430"/>
                <a:gd name="connsiteX4" fmla="*/ 612884 w 1232009"/>
                <a:gd name="connsiteY4" fmla="*/ 185953 h 596430"/>
                <a:gd name="connsiteX5" fmla="*/ 793859 w 1232009"/>
                <a:gd name="connsiteY5" fmla="*/ 205003 h 596430"/>
                <a:gd name="connsiteX6" fmla="*/ 955784 w 1232009"/>
                <a:gd name="connsiteY6" fmla="*/ 328828 h 596430"/>
                <a:gd name="connsiteX7" fmla="*/ 917684 w 1232009"/>
                <a:gd name="connsiteY7" fmla="*/ 462178 h 596430"/>
                <a:gd name="connsiteX8" fmla="*/ 1098659 w 1232009"/>
                <a:gd name="connsiteY8" fmla="*/ 405028 h 596430"/>
                <a:gd name="connsiteX9" fmla="*/ 1232009 w 1232009"/>
                <a:gd name="connsiteY9" fmla="*/ 433603 h 596430"/>
                <a:gd name="connsiteX10" fmla="*/ 1098659 w 1232009"/>
                <a:gd name="connsiteY10" fmla="*/ 252628 h 596430"/>
                <a:gd name="connsiteX11" fmla="*/ 736709 w 1232009"/>
                <a:gd name="connsiteY11" fmla="*/ 4978 h 596430"/>
                <a:gd name="connsiteX12" fmla="*/ 860534 w 1232009"/>
                <a:gd name="connsiteY12" fmla="*/ 90703 h 596430"/>
                <a:gd name="connsiteX13" fmla="*/ 346184 w 1232009"/>
                <a:gd name="connsiteY13" fmla="*/ 138328 h 596430"/>
                <a:gd name="connsiteX14" fmla="*/ 470009 w 1232009"/>
                <a:gd name="connsiteY14" fmla="*/ 81178 h 596430"/>
                <a:gd name="connsiteX15" fmla="*/ 184259 w 1232009"/>
                <a:gd name="connsiteY15" fmla="*/ 300253 h 596430"/>
                <a:gd name="connsiteX16" fmla="*/ 269984 w 1232009"/>
                <a:gd name="connsiteY16" fmla="*/ 233578 h 596430"/>
                <a:gd name="connsiteX17" fmla="*/ 3284 w 1232009"/>
                <a:gd name="connsiteY17" fmla="*/ 595528 h 596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32009" h="596430">
                  <a:moveTo>
                    <a:pt x="3284" y="595528"/>
                  </a:moveTo>
                  <a:cubicBezTo>
                    <a:pt x="39796" y="612990"/>
                    <a:pt x="427147" y="371690"/>
                    <a:pt x="489059" y="338353"/>
                  </a:cubicBezTo>
                  <a:cubicBezTo>
                    <a:pt x="550971" y="305016"/>
                    <a:pt x="343009" y="420903"/>
                    <a:pt x="374759" y="395503"/>
                  </a:cubicBezTo>
                  <a:cubicBezTo>
                    <a:pt x="406509" y="370103"/>
                    <a:pt x="639872" y="220878"/>
                    <a:pt x="679559" y="185953"/>
                  </a:cubicBezTo>
                  <a:cubicBezTo>
                    <a:pt x="719246" y="151028"/>
                    <a:pt x="593834" y="182778"/>
                    <a:pt x="612884" y="185953"/>
                  </a:cubicBezTo>
                  <a:cubicBezTo>
                    <a:pt x="631934" y="189128"/>
                    <a:pt x="736709" y="181191"/>
                    <a:pt x="793859" y="205003"/>
                  </a:cubicBezTo>
                  <a:cubicBezTo>
                    <a:pt x="851009" y="228815"/>
                    <a:pt x="935147" y="285966"/>
                    <a:pt x="955784" y="328828"/>
                  </a:cubicBezTo>
                  <a:cubicBezTo>
                    <a:pt x="976421" y="371690"/>
                    <a:pt x="893872" y="449478"/>
                    <a:pt x="917684" y="462178"/>
                  </a:cubicBezTo>
                  <a:cubicBezTo>
                    <a:pt x="941497" y="474878"/>
                    <a:pt x="1046272" y="409790"/>
                    <a:pt x="1098659" y="405028"/>
                  </a:cubicBezTo>
                  <a:cubicBezTo>
                    <a:pt x="1151046" y="400266"/>
                    <a:pt x="1232009" y="459003"/>
                    <a:pt x="1232009" y="433603"/>
                  </a:cubicBezTo>
                  <a:cubicBezTo>
                    <a:pt x="1232009" y="408203"/>
                    <a:pt x="1181209" y="324065"/>
                    <a:pt x="1098659" y="252628"/>
                  </a:cubicBezTo>
                  <a:cubicBezTo>
                    <a:pt x="1016109" y="181190"/>
                    <a:pt x="776397" y="31965"/>
                    <a:pt x="736709" y="4978"/>
                  </a:cubicBezTo>
                  <a:cubicBezTo>
                    <a:pt x="697022" y="-22010"/>
                    <a:pt x="925621" y="68478"/>
                    <a:pt x="860534" y="90703"/>
                  </a:cubicBezTo>
                  <a:cubicBezTo>
                    <a:pt x="795447" y="112928"/>
                    <a:pt x="411271" y="139915"/>
                    <a:pt x="346184" y="138328"/>
                  </a:cubicBezTo>
                  <a:cubicBezTo>
                    <a:pt x="281097" y="136741"/>
                    <a:pt x="496996" y="54191"/>
                    <a:pt x="470009" y="81178"/>
                  </a:cubicBezTo>
                  <a:cubicBezTo>
                    <a:pt x="443022" y="108165"/>
                    <a:pt x="217596" y="274853"/>
                    <a:pt x="184259" y="300253"/>
                  </a:cubicBezTo>
                  <a:cubicBezTo>
                    <a:pt x="150922" y="325653"/>
                    <a:pt x="293797" y="185953"/>
                    <a:pt x="269984" y="233578"/>
                  </a:cubicBezTo>
                  <a:cubicBezTo>
                    <a:pt x="246172" y="281203"/>
                    <a:pt x="-33228" y="578066"/>
                    <a:pt x="3284" y="5955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FAEC4300-95CA-6941-A388-41A5AEBD9503}"/>
                </a:ext>
              </a:extLst>
            </p:cNvPr>
            <p:cNvSpPr/>
            <p:nvPr/>
          </p:nvSpPr>
          <p:spPr>
            <a:xfrm>
              <a:off x="3619423" y="5828754"/>
              <a:ext cx="1178243" cy="591163"/>
            </a:xfrm>
            <a:custGeom>
              <a:avLst/>
              <a:gdLst>
                <a:gd name="connsiteX0" fmla="*/ 95327 w 1178243"/>
                <a:gd name="connsiteY0" fmla="*/ 546 h 591163"/>
                <a:gd name="connsiteX1" fmla="*/ 704927 w 1178243"/>
                <a:gd name="connsiteY1" fmla="*/ 86271 h 591163"/>
                <a:gd name="connsiteX2" fmla="*/ 1171652 w 1178243"/>
                <a:gd name="connsiteY2" fmla="*/ 76746 h 591163"/>
                <a:gd name="connsiteX3" fmla="*/ 933527 w 1178243"/>
                <a:gd name="connsiteY3" fmla="*/ 143421 h 591163"/>
                <a:gd name="connsiteX4" fmla="*/ 314402 w 1178243"/>
                <a:gd name="connsiteY4" fmla="*/ 362496 h 591163"/>
                <a:gd name="connsiteX5" fmla="*/ 638252 w 1178243"/>
                <a:gd name="connsiteY5" fmla="*/ 267246 h 591163"/>
                <a:gd name="connsiteX6" fmla="*/ 66752 w 1178243"/>
                <a:gd name="connsiteY6" fmla="*/ 419646 h 591163"/>
                <a:gd name="connsiteX7" fmla="*/ 895427 w 1178243"/>
                <a:gd name="connsiteY7" fmla="*/ 219621 h 591163"/>
                <a:gd name="connsiteX8" fmla="*/ 1124027 w 1178243"/>
                <a:gd name="connsiteY8" fmla="*/ 143421 h 591163"/>
                <a:gd name="connsiteX9" fmla="*/ 676352 w 1178243"/>
                <a:gd name="connsiteY9" fmla="*/ 410121 h 591163"/>
                <a:gd name="connsiteX10" fmla="*/ 77 w 1178243"/>
                <a:gd name="connsiteY10" fmla="*/ 591096 h 591163"/>
                <a:gd name="connsiteX11" fmla="*/ 628727 w 1178243"/>
                <a:gd name="connsiteY11" fmla="*/ 391071 h 591163"/>
                <a:gd name="connsiteX12" fmla="*/ 200102 w 1178243"/>
                <a:gd name="connsiteY12" fmla="*/ 314871 h 591163"/>
                <a:gd name="connsiteX13" fmla="*/ 714452 w 1178243"/>
                <a:gd name="connsiteY13" fmla="*/ 124371 h 591163"/>
                <a:gd name="connsiteX14" fmla="*/ 447752 w 1178243"/>
                <a:gd name="connsiteY14" fmla="*/ 133896 h 591163"/>
                <a:gd name="connsiteX15" fmla="*/ 666827 w 1178243"/>
                <a:gd name="connsiteY15" fmla="*/ 133896 h 591163"/>
                <a:gd name="connsiteX16" fmla="*/ 95327 w 1178243"/>
                <a:gd name="connsiteY16" fmla="*/ 546 h 59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78243" h="591163">
                  <a:moveTo>
                    <a:pt x="95327" y="546"/>
                  </a:moveTo>
                  <a:cubicBezTo>
                    <a:pt x="101677" y="-7391"/>
                    <a:pt x="525540" y="73571"/>
                    <a:pt x="704927" y="86271"/>
                  </a:cubicBezTo>
                  <a:cubicBezTo>
                    <a:pt x="884314" y="98971"/>
                    <a:pt x="1133552" y="67221"/>
                    <a:pt x="1171652" y="76746"/>
                  </a:cubicBezTo>
                  <a:cubicBezTo>
                    <a:pt x="1209752" y="86271"/>
                    <a:pt x="1076402" y="95796"/>
                    <a:pt x="933527" y="143421"/>
                  </a:cubicBezTo>
                  <a:cubicBezTo>
                    <a:pt x="790652" y="191046"/>
                    <a:pt x="363614" y="341859"/>
                    <a:pt x="314402" y="362496"/>
                  </a:cubicBezTo>
                  <a:cubicBezTo>
                    <a:pt x="265190" y="383133"/>
                    <a:pt x="679527" y="257721"/>
                    <a:pt x="638252" y="267246"/>
                  </a:cubicBezTo>
                  <a:cubicBezTo>
                    <a:pt x="596977" y="276771"/>
                    <a:pt x="23890" y="427583"/>
                    <a:pt x="66752" y="419646"/>
                  </a:cubicBezTo>
                  <a:cubicBezTo>
                    <a:pt x="109614" y="411709"/>
                    <a:pt x="719215" y="265658"/>
                    <a:pt x="895427" y="219621"/>
                  </a:cubicBezTo>
                  <a:cubicBezTo>
                    <a:pt x="1071639" y="173584"/>
                    <a:pt x="1160539" y="111671"/>
                    <a:pt x="1124027" y="143421"/>
                  </a:cubicBezTo>
                  <a:cubicBezTo>
                    <a:pt x="1087515" y="175171"/>
                    <a:pt x="863677" y="335509"/>
                    <a:pt x="676352" y="410121"/>
                  </a:cubicBezTo>
                  <a:cubicBezTo>
                    <a:pt x="489027" y="484733"/>
                    <a:pt x="8015" y="594271"/>
                    <a:pt x="77" y="591096"/>
                  </a:cubicBezTo>
                  <a:cubicBezTo>
                    <a:pt x="-7861" y="587921"/>
                    <a:pt x="595390" y="437109"/>
                    <a:pt x="628727" y="391071"/>
                  </a:cubicBezTo>
                  <a:cubicBezTo>
                    <a:pt x="662065" y="345034"/>
                    <a:pt x="185815" y="359321"/>
                    <a:pt x="200102" y="314871"/>
                  </a:cubicBezTo>
                  <a:cubicBezTo>
                    <a:pt x="214389" y="270421"/>
                    <a:pt x="673177" y="154533"/>
                    <a:pt x="714452" y="124371"/>
                  </a:cubicBezTo>
                  <a:cubicBezTo>
                    <a:pt x="755727" y="94209"/>
                    <a:pt x="455690" y="132308"/>
                    <a:pt x="447752" y="133896"/>
                  </a:cubicBezTo>
                  <a:cubicBezTo>
                    <a:pt x="439814" y="135484"/>
                    <a:pt x="728740" y="152946"/>
                    <a:pt x="666827" y="133896"/>
                  </a:cubicBezTo>
                  <a:cubicBezTo>
                    <a:pt x="604914" y="114846"/>
                    <a:pt x="88977" y="8483"/>
                    <a:pt x="95327" y="54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7518FC7A-B391-0237-0238-7211850129D1}"/>
                </a:ext>
              </a:extLst>
            </p:cNvPr>
            <p:cNvSpPr/>
            <p:nvPr/>
          </p:nvSpPr>
          <p:spPr>
            <a:xfrm>
              <a:off x="5276834" y="5342392"/>
              <a:ext cx="773238" cy="989361"/>
            </a:xfrm>
            <a:custGeom>
              <a:avLst/>
              <a:gdLst>
                <a:gd name="connsiteX0" fmla="*/ 771541 w 773238"/>
                <a:gd name="connsiteY0" fmla="*/ 134483 h 989361"/>
                <a:gd name="connsiteX1" fmla="*/ 361966 w 773238"/>
                <a:gd name="connsiteY1" fmla="*/ 324983 h 989361"/>
                <a:gd name="connsiteX2" fmla="*/ 419116 w 773238"/>
                <a:gd name="connsiteY2" fmla="*/ 496433 h 989361"/>
                <a:gd name="connsiteX3" fmla="*/ 323866 w 773238"/>
                <a:gd name="connsiteY3" fmla="*/ 553583 h 989361"/>
                <a:gd name="connsiteX4" fmla="*/ 495316 w 773238"/>
                <a:gd name="connsiteY4" fmla="*/ 972683 h 989361"/>
                <a:gd name="connsiteX5" fmla="*/ 295291 w 773238"/>
                <a:gd name="connsiteY5" fmla="*/ 858383 h 989361"/>
                <a:gd name="connsiteX6" fmla="*/ 9541 w 773238"/>
                <a:gd name="connsiteY6" fmla="*/ 420233 h 989361"/>
                <a:gd name="connsiteX7" fmla="*/ 142891 w 773238"/>
                <a:gd name="connsiteY7" fmla="*/ 572633 h 989361"/>
                <a:gd name="connsiteX8" fmla="*/ 16 w 773238"/>
                <a:gd name="connsiteY8" fmla="*/ 353558 h 989361"/>
                <a:gd name="connsiteX9" fmla="*/ 133366 w 773238"/>
                <a:gd name="connsiteY9" fmla="*/ 1133 h 989361"/>
                <a:gd name="connsiteX10" fmla="*/ 114316 w 773238"/>
                <a:gd name="connsiteY10" fmla="*/ 239258 h 989361"/>
                <a:gd name="connsiteX11" fmla="*/ 323866 w 773238"/>
                <a:gd name="connsiteY11" fmla="*/ 182108 h 989361"/>
                <a:gd name="connsiteX12" fmla="*/ 180991 w 773238"/>
                <a:gd name="connsiteY12" fmla="*/ 210683 h 989361"/>
                <a:gd name="connsiteX13" fmla="*/ 771541 w 773238"/>
                <a:gd name="connsiteY13" fmla="*/ 134483 h 98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3238" h="989361">
                  <a:moveTo>
                    <a:pt x="771541" y="134483"/>
                  </a:moveTo>
                  <a:cubicBezTo>
                    <a:pt x="801704" y="153533"/>
                    <a:pt x="420703" y="264658"/>
                    <a:pt x="361966" y="324983"/>
                  </a:cubicBezTo>
                  <a:cubicBezTo>
                    <a:pt x="303229" y="385308"/>
                    <a:pt x="425466" y="458333"/>
                    <a:pt x="419116" y="496433"/>
                  </a:cubicBezTo>
                  <a:cubicBezTo>
                    <a:pt x="412766" y="534533"/>
                    <a:pt x="311166" y="474208"/>
                    <a:pt x="323866" y="553583"/>
                  </a:cubicBezTo>
                  <a:cubicBezTo>
                    <a:pt x="336566" y="632958"/>
                    <a:pt x="500078" y="921883"/>
                    <a:pt x="495316" y="972683"/>
                  </a:cubicBezTo>
                  <a:cubicBezTo>
                    <a:pt x="490554" y="1023483"/>
                    <a:pt x="376253" y="950458"/>
                    <a:pt x="295291" y="858383"/>
                  </a:cubicBezTo>
                  <a:cubicBezTo>
                    <a:pt x="214329" y="766308"/>
                    <a:pt x="34941" y="467858"/>
                    <a:pt x="9541" y="420233"/>
                  </a:cubicBezTo>
                  <a:cubicBezTo>
                    <a:pt x="-15859" y="372608"/>
                    <a:pt x="144478" y="583745"/>
                    <a:pt x="142891" y="572633"/>
                  </a:cubicBezTo>
                  <a:cubicBezTo>
                    <a:pt x="141304" y="561521"/>
                    <a:pt x="1603" y="448808"/>
                    <a:pt x="16" y="353558"/>
                  </a:cubicBezTo>
                  <a:cubicBezTo>
                    <a:pt x="-1571" y="258308"/>
                    <a:pt x="114316" y="20183"/>
                    <a:pt x="133366" y="1133"/>
                  </a:cubicBezTo>
                  <a:cubicBezTo>
                    <a:pt x="152416" y="-17917"/>
                    <a:pt x="82566" y="209096"/>
                    <a:pt x="114316" y="239258"/>
                  </a:cubicBezTo>
                  <a:cubicBezTo>
                    <a:pt x="146066" y="269420"/>
                    <a:pt x="312754" y="186870"/>
                    <a:pt x="323866" y="182108"/>
                  </a:cubicBezTo>
                  <a:cubicBezTo>
                    <a:pt x="334978" y="177346"/>
                    <a:pt x="106379" y="217033"/>
                    <a:pt x="180991" y="210683"/>
                  </a:cubicBezTo>
                  <a:cubicBezTo>
                    <a:pt x="255603" y="204333"/>
                    <a:pt x="741378" y="115433"/>
                    <a:pt x="771541" y="13448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BBF98B2D-DF44-BF27-C811-3BB9FF46BA62}"/>
                </a:ext>
              </a:extLst>
            </p:cNvPr>
            <p:cNvSpPr/>
            <p:nvPr/>
          </p:nvSpPr>
          <p:spPr>
            <a:xfrm>
              <a:off x="5914370" y="5465063"/>
              <a:ext cx="550200" cy="822156"/>
            </a:xfrm>
            <a:custGeom>
              <a:avLst/>
              <a:gdLst>
                <a:gd name="connsiteX0" fmla="*/ 172105 w 550200"/>
                <a:gd name="connsiteY0" fmla="*/ 2287 h 822156"/>
                <a:gd name="connsiteX1" fmla="*/ 486430 w 550200"/>
                <a:gd name="connsiteY1" fmla="*/ 449962 h 822156"/>
                <a:gd name="connsiteX2" fmla="*/ 486430 w 550200"/>
                <a:gd name="connsiteY2" fmla="*/ 335662 h 822156"/>
                <a:gd name="connsiteX3" fmla="*/ 543580 w 550200"/>
                <a:gd name="connsiteY3" fmla="*/ 526162 h 822156"/>
                <a:gd name="connsiteX4" fmla="*/ 534055 w 550200"/>
                <a:gd name="connsiteY4" fmla="*/ 821437 h 822156"/>
                <a:gd name="connsiteX5" fmla="*/ 410230 w 550200"/>
                <a:gd name="connsiteY5" fmla="*/ 602362 h 822156"/>
                <a:gd name="connsiteX6" fmla="*/ 305455 w 550200"/>
                <a:gd name="connsiteY6" fmla="*/ 383287 h 822156"/>
                <a:gd name="connsiteX7" fmla="*/ 372130 w 550200"/>
                <a:gd name="connsiteY7" fmla="*/ 554737 h 822156"/>
                <a:gd name="connsiteX8" fmla="*/ 655 w 550200"/>
                <a:gd name="connsiteY8" fmla="*/ 469012 h 822156"/>
                <a:gd name="connsiteX9" fmla="*/ 276880 w 550200"/>
                <a:gd name="connsiteY9" fmla="*/ 507112 h 822156"/>
                <a:gd name="connsiteX10" fmla="*/ 86380 w 550200"/>
                <a:gd name="connsiteY10" fmla="*/ 126112 h 822156"/>
                <a:gd name="connsiteX11" fmla="*/ 248305 w 550200"/>
                <a:gd name="connsiteY11" fmla="*/ 268987 h 822156"/>
                <a:gd name="connsiteX12" fmla="*/ 172105 w 550200"/>
                <a:gd name="connsiteY12" fmla="*/ 2287 h 82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200" h="822156">
                  <a:moveTo>
                    <a:pt x="172105" y="2287"/>
                  </a:moveTo>
                  <a:cubicBezTo>
                    <a:pt x="211793" y="32450"/>
                    <a:pt x="434043" y="394400"/>
                    <a:pt x="486430" y="449962"/>
                  </a:cubicBezTo>
                  <a:cubicBezTo>
                    <a:pt x="538817" y="505524"/>
                    <a:pt x="476905" y="322962"/>
                    <a:pt x="486430" y="335662"/>
                  </a:cubicBezTo>
                  <a:cubicBezTo>
                    <a:pt x="495955" y="348362"/>
                    <a:pt x="535643" y="445200"/>
                    <a:pt x="543580" y="526162"/>
                  </a:cubicBezTo>
                  <a:cubicBezTo>
                    <a:pt x="551517" y="607124"/>
                    <a:pt x="556280" y="808737"/>
                    <a:pt x="534055" y="821437"/>
                  </a:cubicBezTo>
                  <a:cubicBezTo>
                    <a:pt x="511830" y="834137"/>
                    <a:pt x="448330" y="675387"/>
                    <a:pt x="410230" y="602362"/>
                  </a:cubicBezTo>
                  <a:cubicBezTo>
                    <a:pt x="372130" y="529337"/>
                    <a:pt x="311805" y="391224"/>
                    <a:pt x="305455" y="383287"/>
                  </a:cubicBezTo>
                  <a:cubicBezTo>
                    <a:pt x="299105" y="375350"/>
                    <a:pt x="422930" y="540450"/>
                    <a:pt x="372130" y="554737"/>
                  </a:cubicBezTo>
                  <a:cubicBezTo>
                    <a:pt x="321330" y="569024"/>
                    <a:pt x="16530" y="476949"/>
                    <a:pt x="655" y="469012"/>
                  </a:cubicBezTo>
                  <a:cubicBezTo>
                    <a:pt x="-15220" y="461075"/>
                    <a:pt x="262593" y="564262"/>
                    <a:pt x="276880" y="507112"/>
                  </a:cubicBezTo>
                  <a:cubicBezTo>
                    <a:pt x="291168" y="449962"/>
                    <a:pt x="91142" y="165800"/>
                    <a:pt x="86380" y="126112"/>
                  </a:cubicBezTo>
                  <a:cubicBezTo>
                    <a:pt x="81617" y="86425"/>
                    <a:pt x="234018" y="288037"/>
                    <a:pt x="248305" y="268987"/>
                  </a:cubicBezTo>
                  <a:cubicBezTo>
                    <a:pt x="262593" y="249937"/>
                    <a:pt x="132417" y="-27876"/>
                    <a:pt x="172105" y="228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846F6ADB-4BA0-98F0-46BA-9F6595DA6640}"/>
                </a:ext>
              </a:extLst>
            </p:cNvPr>
            <p:cNvSpPr/>
            <p:nvPr/>
          </p:nvSpPr>
          <p:spPr>
            <a:xfrm>
              <a:off x="5248210" y="5810024"/>
              <a:ext cx="1029303" cy="621581"/>
            </a:xfrm>
            <a:custGeom>
              <a:avLst/>
              <a:gdLst>
                <a:gd name="connsiteX0" fmla="*/ 276290 w 1029303"/>
                <a:gd name="connsiteY0" fmla="*/ 226 h 621581"/>
                <a:gd name="connsiteX1" fmla="*/ 819215 w 1029303"/>
                <a:gd name="connsiteY1" fmla="*/ 266926 h 621581"/>
                <a:gd name="connsiteX2" fmla="*/ 933515 w 1029303"/>
                <a:gd name="connsiteY2" fmla="*/ 266926 h 621581"/>
                <a:gd name="connsiteX3" fmla="*/ 428690 w 1029303"/>
                <a:gd name="connsiteY3" fmla="*/ 228826 h 621581"/>
                <a:gd name="connsiteX4" fmla="*/ 714440 w 1029303"/>
                <a:gd name="connsiteY4" fmla="*/ 409801 h 621581"/>
                <a:gd name="connsiteX5" fmla="*/ 581090 w 1029303"/>
                <a:gd name="connsiteY5" fmla="*/ 371701 h 621581"/>
                <a:gd name="connsiteX6" fmla="*/ 1028765 w 1029303"/>
                <a:gd name="connsiteY6" fmla="*/ 533626 h 621581"/>
                <a:gd name="connsiteX7" fmla="*/ 476315 w 1029303"/>
                <a:gd name="connsiteY7" fmla="*/ 476476 h 621581"/>
                <a:gd name="connsiteX8" fmla="*/ 562040 w 1029303"/>
                <a:gd name="connsiteY8" fmla="*/ 619351 h 621581"/>
                <a:gd name="connsiteX9" fmla="*/ 333440 w 1029303"/>
                <a:gd name="connsiteY9" fmla="*/ 343126 h 621581"/>
                <a:gd name="connsiteX10" fmla="*/ 65 w 1029303"/>
                <a:gd name="connsiteY10" fmla="*/ 19276 h 621581"/>
                <a:gd name="connsiteX11" fmla="*/ 304865 w 1029303"/>
                <a:gd name="connsiteY11" fmla="*/ 257401 h 621581"/>
                <a:gd name="connsiteX12" fmla="*/ 314390 w 1029303"/>
                <a:gd name="connsiteY12" fmla="*/ 171676 h 621581"/>
                <a:gd name="connsiteX13" fmla="*/ 457265 w 1029303"/>
                <a:gd name="connsiteY13" fmla="*/ 219301 h 621581"/>
                <a:gd name="connsiteX14" fmla="*/ 276290 w 1029303"/>
                <a:gd name="connsiteY14" fmla="*/ 226 h 62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9303" h="621581">
                  <a:moveTo>
                    <a:pt x="276290" y="226"/>
                  </a:moveTo>
                  <a:cubicBezTo>
                    <a:pt x="336615" y="8163"/>
                    <a:pt x="709678" y="222476"/>
                    <a:pt x="819215" y="266926"/>
                  </a:cubicBezTo>
                  <a:cubicBezTo>
                    <a:pt x="928752" y="311376"/>
                    <a:pt x="998602" y="273276"/>
                    <a:pt x="933515" y="266926"/>
                  </a:cubicBezTo>
                  <a:cubicBezTo>
                    <a:pt x="868428" y="260576"/>
                    <a:pt x="465202" y="205014"/>
                    <a:pt x="428690" y="228826"/>
                  </a:cubicBezTo>
                  <a:cubicBezTo>
                    <a:pt x="392178" y="252638"/>
                    <a:pt x="689040" y="385989"/>
                    <a:pt x="714440" y="409801"/>
                  </a:cubicBezTo>
                  <a:cubicBezTo>
                    <a:pt x="739840" y="433614"/>
                    <a:pt x="528703" y="351064"/>
                    <a:pt x="581090" y="371701"/>
                  </a:cubicBezTo>
                  <a:cubicBezTo>
                    <a:pt x="633478" y="392339"/>
                    <a:pt x="1046227" y="516164"/>
                    <a:pt x="1028765" y="533626"/>
                  </a:cubicBezTo>
                  <a:cubicBezTo>
                    <a:pt x="1011303" y="551088"/>
                    <a:pt x="554103" y="462189"/>
                    <a:pt x="476315" y="476476"/>
                  </a:cubicBezTo>
                  <a:cubicBezTo>
                    <a:pt x="398528" y="490764"/>
                    <a:pt x="585852" y="641576"/>
                    <a:pt x="562040" y="619351"/>
                  </a:cubicBezTo>
                  <a:cubicBezTo>
                    <a:pt x="538228" y="597126"/>
                    <a:pt x="427102" y="443138"/>
                    <a:pt x="333440" y="343126"/>
                  </a:cubicBezTo>
                  <a:cubicBezTo>
                    <a:pt x="239778" y="243114"/>
                    <a:pt x="4828" y="33564"/>
                    <a:pt x="65" y="19276"/>
                  </a:cubicBezTo>
                  <a:cubicBezTo>
                    <a:pt x="-4698" y="4988"/>
                    <a:pt x="252477" y="232001"/>
                    <a:pt x="304865" y="257401"/>
                  </a:cubicBezTo>
                  <a:cubicBezTo>
                    <a:pt x="357253" y="282801"/>
                    <a:pt x="288990" y="178026"/>
                    <a:pt x="314390" y="171676"/>
                  </a:cubicBezTo>
                  <a:cubicBezTo>
                    <a:pt x="339790" y="165326"/>
                    <a:pt x="463615" y="243113"/>
                    <a:pt x="457265" y="219301"/>
                  </a:cubicBezTo>
                  <a:cubicBezTo>
                    <a:pt x="450915" y="195489"/>
                    <a:pt x="215965" y="-7711"/>
                    <a:pt x="276290" y="22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0B79F2B4-A3E9-3DA1-289A-FE4279A827D1}"/>
                </a:ext>
              </a:extLst>
            </p:cNvPr>
            <p:cNvSpPr/>
            <p:nvPr/>
          </p:nvSpPr>
          <p:spPr>
            <a:xfrm>
              <a:off x="4618266" y="4996196"/>
              <a:ext cx="431345" cy="1860213"/>
            </a:xfrm>
            <a:custGeom>
              <a:avLst/>
              <a:gdLst>
                <a:gd name="connsiteX0" fmla="*/ 395012 w 431345"/>
                <a:gd name="connsiteY0" fmla="*/ 12532 h 1860213"/>
                <a:gd name="connsiteX1" fmla="*/ 358618 w 431345"/>
                <a:gd name="connsiteY1" fmla="*/ 976974 h 1860213"/>
                <a:gd name="connsiteX2" fmla="*/ 367716 w 431345"/>
                <a:gd name="connsiteY2" fmla="*/ 913285 h 1860213"/>
                <a:gd name="connsiteX3" fmla="*/ 426856 w 431345"/>
                <a:gd name="connsiteY3" fmla="*/ 1404604 h 1860213"/>
                <a:gd name="connsiteX4" fmla="*/ 231238 w 431345"/>
                <a:gd name="connsiteY4" fmla="*/ 1563828 h 1860213"/>
                <a:gd name="connsiteX5" fmla="*/ 26522 w 431345"/>
                <a:gd name="connsiteY5" fmla="*/ 1854980 h 1860213"/>
                <a:gd name="connsiteX6" fmla="*/ 99310 w 431345"/>
                <a:gd name="connsiteY6" fmla="*/ 1750347 h 1860213"/>
                <a:gd name="connsiteX7" fmla="*/ 35621 w 431345"/>
                <a:gd name="connsiteY7" fmla="*/ 1741249 h 1860213"/>
                <a:gd name="connsiteX8" fmla="*/ 3776 w 431345"/>
                <a:gd name="connsiteY8" fmla="*/ 1336365 h 1860213"/>
                <a:gd name="connsiteX9" fmla="*/ 122056 w 431345"/>
                <a:gd name="connsiteY9" fmla="*/ 1554729 h 1860213"/>
                <a:gd name="connsiteX10" fmla="*/ 231238 w 431345"/>
                <a:gd name="connsiteY10" fmla="*/ 1377308 h 1860213"/>
                <a:gd name="connsiteX11" fmla="*/ 94761 w 431345"/>
                <a:gd name="connsiteY11" fmla="*/ 926932 h 1860213"/>
                <a:gd name="connsiteX12" fmla="*/ 176647 w 431345"/>
                <a:gd name="connsiteY12" fmla="*/ 1004270 h 1860213"/>
                <a:gd name="connsiteX13" fmla="*/ 222140 w 431345"/>
                <a:gd name="connsiteY13" fmla="*/ 353726 h 1860213"/>
                <a:gd name="connsiteX14" fmla="*/ 235788 w 431345"/>
                <a:gd name="connsiteY14" fmla="*/ 421965 h 1860213"/>
                <a:gd name="connsiteX15" fmla="*/ 395012 w 431345"/>
                <a:gd name="connsiteY15" fmla="*/ 12532 h 1860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1345" h="1860213">
                  <a:moveTo>
                    <a:pt x="395012" y="12532"/>
                  </a:moveTo>
                  <a:cubicBezTo>
                    <a:pt x="415484" y="105034"/>
                    <a:pt x="363167" y="826849"/>
                    <a:pt x="358618" y="976974"/>
                  </a:cubicBezTo>
                  <a:cubicBezTo>
                    <a:pt x="354069" y="1127099"/>
                    <a:pt x="356343" y="842013"/>
                    <a:pt x="367716" y="913285"/>
                  </a:cubicBezTo>
                  <a:cubicBezTo>
                    <a:pt x="379089" y="984557"/>
                    <a:pt x="449602" y="1296180"/>
                    <a:pt x="426856" y="1404604"/>
                  </a:cubicBezTo>
                  <a:cubicBezTo>
                    <a:pt x="404110" y="1513028"/>
                    <a:pt x="297960" y="1488765"/>
                    <a:pt x="231238" y="1563828"/>
                  </a:cubicBezTo>
                  <a:cubicBezTo>
                    <a:pt x="164516" y="1638891"/>
                    <a:pt x="48510" y="1823894"/>
                    <a:pt x="26522" y="1854980"/>
                  </a:cubicBezTo>
                  <a:cubicBezTo>
                    <a:pt x="4534" y="1886066"/>
                    <a:pt x="97793" y="1769302"/>
                    <a:pt x="99310" y="1750347"/>
                  </a:cubicBezTo>
                  <a:cubicBezTo>
                    <a:pt x="100826" y="1731392"/>
                    <a:pt x="51543" y="1810246"/>
                    <a:pt x="35621" y="1741249"/>
                  </a:cubicBezTo>
                  <a:cubicBezTo>
                    <a:pt x="19699" y="1672252"/>
                    <a:pt x="-10630" y="1367451"/>
                    <a:pt x="3776" y="1336365"/>
                  </a:cubicBezTo>
                  <a:cubicBezTo>
                    <a:pt x="18182" y="1305279"/>
                    <a:pt x="84146" y="1547905"/>
                    <a:pt x="122056" y="1554729"/>
                  </a:cubicBezTo>
                  <a:cubicBezTo>
                    <a:pt x="159966" y="1561553"/>
                    <a:pt x="235787" y="1481941"/>
                    <a:pt x="231238" y="1377308"/>
                  </a:cubicBezTo>
                  <a:cubicBezTo>
                    <a:pt x="226689" y="1272675"/>
                    <a:pt x="103859" y="989105"/>
                    <a:pt x="94761" y="926932"/>
                  </a:cubicBezTo>
                  <a:cubicBezTo>
                    <a:pt x="85662" y="864759"/>
                    <a:pt x="155417" y="1099804"/>
                    <a:pt x="176647" y="1004270"/>
                  </a:cubicBezTo>
                  <a:cubicBezTo>
                    <a:pt x="197877" y="908736"/>
                    <a:pt x="212283" y="450777"/>
                    <a:pt x="222140" y="353726"/>
                  </a:cubicBezTo>
                  <a:cubicBezTo>
                    <a:pt x="231997" y="256675"/>
                    <a:pt x="203185" y="475798"/>
                    <a:pt x="235788" y="421965"/>
                  </a:cubicBezTo>
                  <a:cubicBezTo>
                    <a:pt x="268391" y="368132"/>
                    <a:pt x="374540" y="-79970"/>
                    <a:pt x="395012" y="1253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68C41F90-BFC5-2AAC-727B-3D66FF4583BA}"/>
                </a:ext>
              </a:extLst>
            </p:cNvPr>
            <p:cNvSpPr/>
            <p:nvPr/>
          </p:nvSpPr>
          <p:spPr>
            <a:xfrm>
              <a:off x="5126137" y="5188128"/>
              <a:ext cx="497135" cy="1737850"/>
            </a:xfrm>
            <a:custGeom>
              <a:avLst/>
              <a:gdLst>
                <a:gd name="connsiteX0" fmla="*/ 360263 w 497135"/>
                <a:gd name="connsiteY0" fmla="*/ 11669 h 1737850"/>
                <a:gd name="connsiteX1" fmla="*/ 187391 w 497135"/>
                <a:gd name="connsiteY1" fmla="*/ 634917 h 1737850"/>
                <a:gd name="connsiteX2" fmla="*/ 201039 w 497135"/>
                <a:gd name="connsiteY2" fmla="*/ 539382 h 1737850"/>
                <a:gd name="connsiteX3" fmla="*/ 323869 w 497135"/>
                <a:gd name="connsiteY3" fmla="*/ 1235418 h 1737850"/>
                <a:gd name="connsiteX4" fmla="*/ 278376 w 497135"/>
                <a:gd name="connsiteY4" fmla="*/ 1158081 h 1737850"/>
                <a:gd name="connsiteX5" fmla="*/ 405756 w 497135"/>
                <a:gd name="connsiteY5" fmla="*/ 1471979 h 1737850"/>
                <a:gd name="connsiteX6" fmla="*/ 496741 w 497135"/>
                <a:gd name="connsiteY6" fmla="*/ 1735836 h 1737850"/>
                <a:gd name="connsiteX7" fmla="*/ 433051 w 497135"/>
                <a:gd name="connsiteY7" fmla="*/ 1585711 h 1737850"/>
                <a:gd name="connsiteX8" fmla="*/ 301123 w 497135"/>
                <a:gd name="connsiteY8" fmla="*/ 1440135 h 1737850"/>
                <a:gd name="connsiteX9" fmla="*/ 110054 w 497135"/>
                <a:gd name="connsiteY9" fmla="*/ 1553866 h 1737850"/>
                <a:gd name="connsiteX10" fmla="*/ 137350 w 497135"/>
                <a:gd name="connsiteY10" fmla="*/ 1285460 h 1737850"/>
                <a:gd name="connsiteX11" fmla="*/ 82759 w 497135"/>
                <a:gd name="connsiteY11" fmla="*/ 985209 h 1737850"/>
                <a:gd name="connsiteX12" fmla="*/ 50914 w 497135"/>
                <a:gd name="connsiteY12" fmla="*/ 512087 h 1737850"/>
                <a:gd name="connsiteX13" fmla="*/ 872 w 497135"/>
                <a:gd name="connsiteY13" fmla="*/ 7120 h 1737850"/>
                <a:gd name="connsiteX14" fmla="*/ 96406 w 497135"/>
                <a:gd name="connsiteY14" fmla="*/ 348314 h 1737850"/>
                <a:gd name="connsiteX15" fmla="*/ 114603 w 497135"/>
                <a:gd name="connsiteY15" fmla="*/ 75359 h 1737850"/>
                <a:gd name="connsiteX16" fmla="*/ 155547 w 497135"/>
                <a:gd name="connsiteY16" fmla="*/ 216385 h 1737850"/>
                <a:gd name="connsiteX17" fmla="*/ 360263 w 497135"/>
                <a:gd name="connsiteY17" fmla="*/ 11669 h 173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7135" h="1737850">
                  <a:moveTo>
                    <a:pt x="360263" y="11669"/>
                  </a:moveTo>
                  <a:cubicBezTo>
                    <a:pt x="365570" y="81424"/>
                    <a:pt x="213928" y="546965"/>
                    <a:pt x="187391" y="634917"/>
                  </a:cubicBezTo>
                  <a:cubicBezTo>
                    <a:pt x="160854" y="722869"/>
                    <a:pt x="178293" y="439299"/>
                    <a:pt x="201039" y="539382"/>
                  </a:cubicBezTo>
                  <a:cubicBezTo>
                    <a:pt x="223785" y="639465"/>
                    <a:pt x="310980" y="1132302"/>
                    <a:pt x="323869" y="1235418"/>
                  </a:cubicBezTo>
                  <a:cubicBezTo>
                    <a:pt x="336758" y="1338534"/>
                    <a:pt x="264728" y="1118654"/>
                    <a:pt x="278376" y="1158081"/>
                  </a:cubicBezTo>
                  <a:cubicBezTo>
                    <a:pt x="292024" y="1197508"/>
                    <a:pt x="369362" y="1375687"/>
                    <a:pt x="405756" y="1471979"/>
                  </a:cubicBezTo>
                  <a:cubicBezTo>
                    <a:pt x="442150" y="1568271"/>
                    <a:pt x="492192" y="1716881"/>
                    <a:pt x="496741" y="1735836"/>
                  </a:cubicBezTo>
                  <a:cubicBezTo>
                    <a:pt x="501290" y="1754791"/>
                    <a:pt x="465654" y="1634995"/>
                    <a:pt x="433051" y="1585711"/>
                  </a:cubicBezTo>
                  <a:cubicBezTo>
                    <a:pt x="400448" y="1536428"/>
                    <a:pt x="354956" y="1445443"/>
                    <a:pt x="301123" y="1440135"/>
                  </a:cubicBezTo>
                  <a:cubicBezTo>
                    <a:pt x="247290" y="1434827"/>
                    <a:pt x="137349" y="1579645"/>
                    <a:pt x="110054" y="1553866"/>
                  </a:cubicBezTo>
                  <a:cubicBezTo>
                    <a:pt x="82759" y="1528087"/>
                    <a:pt x="141899" y="1380236"/>
                    <a:pt x="137350" y="1285460"/>
                  </a:cubicBezTo>
                  <a:cubicBezTo>
                    <a:pt x="132801" y="1190684"/>
                    <a:pt x="97165" y="1114105"/>
                    <a:pt x="82759" y="985209"/>
                  </a:cubicBezTo>
                  <a:cubicBezTo>
                    <a:pt x="68353" y="856314"/>
                    <a:pt x="64562" y="675102"/>
                    <a:pt x="50914" y="512087"/>
                  </a:cubicBezTo>
                  <a:cubicBezTo>
                    <a:pt x="37266" y="349072"/>
                    <a:pt x="-6710" y="34415"/>
                    <a:pt x="872" y="7120"/>
                  </a:cubicBezTo>
                  <a:cubicBezTo>
                    <a:pt x="8454" y="-20175"/>
                    <a:pt x="77451" y="336941"/>
                    <a:pt x="96406" y="348314"/>
                  </a:cubicBezTo>
                  <a:cubicBezTo>
                    <a:pt x="115361" y="359687"/>
                    <a:pt x="104746" y="97347"/>
                    <a:pt x="114603" y="75359"/>
                  </a:cubicBezTo>
                  <a:cubicBezTo>
                    <a:pt x="124460" y="53371"/>
                    <a:pt x="119153" y="225483"/>
                    <a:pt x="155547" y="216385"/>
                  </a:cubicBezTo>
                  <a:cubicBezTo>
                    <a:pt x="191941" y="207287"/>
                    <a:pt x="354956" y="-58086"/>
                    <a:pt x="360263" y="1166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31FD59CD-92F8-3B6D-8ADE-059FCB9448C5}"/>
                </a:ext>
              </a:extLst>
            </p:cNvPr>
            <p:cNvSpPr/>
            <p:nvPr/>
          </p:nvSpPr>
          <p:spPr>
            <a:xfrm>
              <a:off x="5610535" y="6989972"/>
              <a:ext cx="168999" cy="292001"/>
            </a:xfrm>
            <a:custGeom>
              <a:avLst/>
              <a:gdLst>
                <a:gd name="connsiteX0" fmla="*/ 556 w 168999"/>
                <a:gd name="connsiteY0" fmla="*/ 1032 h 292001"/>
                <a:gd name="connsiteX1" fmla="*/ 150185 w 168999"/>
                <a:gd name="connsiteY1" fmla="*/ 200537 h 292001"/>
                <a:gd name="connsiteX2" fmla="*/ 166810 w 168999"/>
                <a:gd name="connsiteY2" fmla="*/ 291977 h 292001"/>
                <a:gd name="connsiteX3" fmla="*/ 150185 w 168999"/>
                <a:gd name="connsiteY3" fmla="*/ 208850 h 292001"/>
                <a:gd name="connsiteX4" fmla="*/ 100309 w 168999"/>
                <a:gd name="connsiteY4" fmla="*/ 125723 h 292001"/>
                <a:gd name="connsiteX5" fmla="*/ 556 w 168999"/>
                <a:gd name="connsiteY5" fmla="*/ 1032 h 29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999" h="292001">
                  <a:moveTo>
                    <a:pt x="556" y="1032"/>
                  </a:moveTo>
                  <a:cubicBezTo>
                    <a:pt x="8869" y="13501"/>
                    <a:pt x="122476" y="152046"/>
                    <a:pt x="150185" y="200537"/>
                  </a:cubicBezTo>
                  <a:cubicBezTo>
                    <a:pt x="177894" y="249028"/>
                    <a:pt x="166810" y="290592"/>
                    <a:pt x="166810" y="291977"/>
                  </a:cubicBezTo>
                  <a:cubicBezTo>
                    <a:pt x="166810" y="293362"/>
                    <a:pt x="161268" y="236559"/>
                    <a:pt x="150185" y="208850"/>
                  </a:cubicBezTo>
                  <a:cubicBezTo>
                    <a:pt x="139102" y="181141"/>
                    <a:pt x="121091" y="158974"/>
                    <a:pt x="100309" y="125723"/>
                  </a:cubicBezTo>
                  <a:cubicBezTo>
                    <a:pt x="79527" y="92472"/>
                    <a:pt x="-7757" y="-11437"/>
                    <a:pt x="556" y="1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247F0690-E484-9CAE-F258-22DA6C5209A4}"/>
                </a:ext>
              </a:extLst>
            </p:cNvPr>
            <p:cNvSpPr/>
            <p:nvPr/>
          </p:nvSpPr>
          <p:spPr>
            <a:xfrm>
              <a:off x="3574275" y="7472936"/>
              <a:ext cx="466990" cy="1058338"/>
            </a:xfrm>
            <a:custGeom>
              <a:avLst/>
              <a:gdLst>
                <a:gd name="connsiteX0" fmla="*/ 198 w 466990"/>
                <a:gd name="connsiteY0" fmla="*/ 206 h 1058338"/>
                <a:gd name="connsiteX1" fmla="*/ 91638 w 466990"/>
                <a:gd name="connsiteY1" fmla="*/ 465719 h 1058338"/>
                <a:gd name="connsiteX2" fmla="*/ 257892 w 466990"/>
                <a:gd name="connsiteY2" fmla="*/ 690162 h 1058338"/>
                <a:gd name="connsiteX3" fmla="*/ 307769 w 466990"/>
                <a:gd name="connsiteY3" fmla="*/ 789915 h 1058338"/>
                <a:gd name="connsiteX4" fmla="*/ 266205 w 466990"/>
                <a:gd name="connsiteY4" fmla="*/ 897980 h 1058338"/>
                <a:gd name="connsiteX5" fmla="*/ 465710 w 466990"/>
                <a:gd name="connsiteY5" fmla="*/ 1055922 h 1058338"/>
                <a:gd name="connsiteX6" fmla="*/ 349332 w 466990"/>
                <a:gd name="connsiteY6" fmla="*/ 981108 h 1058338"/>
                <a:gd name="connsiteX7" fmla="*/ 299456 w 466990"/>
                <a:gd name="connsiteY7" fmla="*/ 814853 h 1058338"/>
                <a:gd name="connsiteX8" fmla="*/ 232954 w 466990"/>
                <a:gd name="connsiteY8" fmla="*/ 640286 h 1058338"/>
                <a:gd name="connsiteX9" fmla="*/ 116576 w 466990"/>
                <a:gd name="connsiteY9" fmla="*/ 523908 h 1058338"/>
                <a:gd name="connsiteX10" fmla="*/ 108263 w 466990"/>
                <a:gd name="connsiteY10" fmla="*/ 474031 h 1058338"/>
                <a:gd name="connsiteX11" fmla="*/ 75012 w 466990"/>
                <a:gd name="connsiteY11" fmla="*/ 540533 h 1058338"/>
                <a:gd name="connsiteX12" fmla="*/ 66700 w 466990"/>
                <a:gd name="connsiteY12" fmla="*/ 407529 h 1058338"/>
                <a:gd name="connsiteX13" fmla="*/ 198 w 466990"/>
                <a:gd name="connsiteY13" fmla="*/ 206 h 1058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6990" h="1058338">
                  <a:moveTo>
                    <a:pt x="198" y="206"/>
                  </a:moveTo>
                  <a:cubicBezTo>
                    <a:pt x="4354" y="9904"/>
                    <a:pt x="48689" y="350726"/>
                    <a:pt x="91638" y="465719"/>
                  </a:cubicBezTo>
                  <a:cubicBezTo>
                    <a:pt x="134587" y="580712"/>
                    <a:pt x="221870" y="636129"/>
                    <a:pt x="257892" y="690162"/>
                  </a:cubicBezTo>
                  <a:cubicBezTo>
                    <a:pt x="293914" y="744195"/>
                    <a:pt x="306384" y="755279"/>
                    <a:pt x="307769" y="789915"/>
                  </a:cubicBezTo>
                  <a:cubicBezTo>
                    <a:pt x="309155" y="824551"/>
                    <a:pt x="239882" y="853646"/>
                    <a:pt x="266205" y="897980"/>
                  </a:cubicBezTo>
                  <a:cubicBezTo>
                    <a:pt x="292529" y="942315"/>
                    <a:pt x="451856" y="1042067"/>
                    <a:pt x="465710" y="1055922"/>
                  </a:cubicBezTo>
                  <a:cubicBezTo>
                    <a:pt x="479564" y="1069777"/>
                    <a:pt x="377041" y="1021286"/>
                    <a:pt x="349332" y="981108"/>
                  </a:cubicBezTo>
                  <a:cubicBezTo>
                    <a:pt x="321623" y="940930"/>
                    <a:pt x="318852" y="871657"/>
                    <a:pt x="299456" y="814853"/>
                  </a:cubicBezTo>
                  <a:cubicBezTo>
                    <a:pt x="280060" y="758049"/>
                    <a:pt x="263434" y="688777"/>
                    <a:pt x="232954" y="640286"/>
                  </a:cubicBezTo>
                  <a:cubicBezTo>
                    <a:pt x="202474" y="591795"/>
                    <a:pt x="137358" y="551617"/>
                    <a:pt x="116576" y="523908"/>
                  </a:cubicBezTo>
                  <a:cubicBezTo>
                    <a:pt x="95794" y="496199"/>
                    <a:pt x="115190" y="471260"/>
                    <a:pt x="108263" y="474031"/>
                  </a:cubicBezTo>
                  <a:cubicBezTo>
                    <a:pt x="101336" y="476802"/>
                    <a:pt x="81939" y="551617"/>
                    <a:pt x="75012" y="540533"/>
                  </a:cubicBezTo>
                  <a:cubicBezTo>
                    <a:pt x="68085" y="529449"/>
                    <a:pt x="75013" y="490656"/>
                    <a:pt x="66700" y="407529"/>
                  </a:cubicBezTo>
                  <a:cubicBezTo>
                    <a:pt x="58387" y="324402"/>
                    <a:pt x="-3958" y="-9492"/>
                    <a:pt x="198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96329917-865A-BAE9-D2B3-944CA02B9502}"/>
                </a:ext>
              </a:extLst>
            </p:cNvPr>
            <p:cNvSpPr/>
            <p:nvPr/>
          </p:nvSpPr>
          <p:spPr>
            <a:xfrm>
              <a:off x="4327828" y="7878473"/>
              <a:ext cx="1416267" cy="448439"/>
            </a:xfrm>
            <a:custGeom>
              <a:avLst/>
              <a:gdLst>
                <a:gd name="connsiteX0" fmla="*/ 3103 w 1416267"/>
                <a:gd name="connsiteY0" fmla="*/ 1992 h 448439"/>
                <a:gd name="connsiteX1" fmla="*/ 701372 w 1416267"/>
                <a:gd name="connsiteY1" fmla="*/ 259687 h 448439"/>
                <a:gd name="connsiteX2" fmla="*/ 560056 w 1416267"/>
                <a:gd name="connsiteY2" fmla="*/ 251374 h 448439"/>
                <a:gd name="connsiteX3" fmla="*/ 984005 w 1416267"/>
                <a:gd name="connsiteY3" fmla="*/ 243062 h 448439"/>
                <a:gd name="connsiteX4" fmla="*/ 1416267 w 1416267"/>
                <a:gd name="connsiteY4" fmla="*/ 134996 h 448439"/>
                <a:gd name="connsiteX5" fmla="*/ 984005 w 1416267"/>
                <a:gd name="connsiteY5" fmla="*/ 259687 h 448439"/>
                <a:gd name="connsiteX6" fmla="*/ 1283263 w 1416267"/>
                <a:gd name="connsiteY6" fmla="*/ 425942 h 448439"/>
                <a:gd name="connsiteX7" fmla="*/ 975692 w 1416267"/>
                <a:gd name="connsiteY7" fmla="*/ 425942 h 448439"/>
                <a:gd name="connsiteX8" fmla="*/ 277423 w 1416267"/>
                <a:gd name="connsiteY8" fmla="*/ 442567 h 448439"/>
                <a:gd name="connsiteX9" fmla="*/ 360550 w 1416267"/>
                <a:gd name="connsiteY9" fmla="*/ 434254 h 448439"/>
                <a:gd name="connsiteX10" fmla="*/ 185983 w 1416267"/>
                <a:gd name="connsiteY10" fmla="*/ 292938 h 448439"/>
                <a:gd name="connsiteX11" fmla="*/ 435365 w 1416267"/>
                <a:gd name="connsiteY11" fmla="*/ 417629 h 448439"/>
                <a:gd name="connsiteX12" fmla="*/ 3103 w 1416267"/>
                <a:gd name="connsiteY12" fmla="*/ 1992 h 44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6267" h="448439">
                  <a:moveTo>
                    <a:pt x="3103" y="1992"/>
                  </a:moveTo>
                  <a:cubicBezTo>
                    <a:pt x="47437" y="-24332"/>
                    <a:pt x="608547" y="218123"/>
                    <a:pt x="701372" y="259687"/>
                  </a:cubicBezTo>
                  <a:cubicBezTo>
                    <a:pt x="794198" y="301251"/>
                    <a:pt x="512951" y="254145"/>
                    <a:pt x="560056" y="251374"/>
                  </a:cubicBezTo>
                  <a:cubicBezTo>
                    <a:pt x="607161" y="248603"/>
                    <a:pt x="841303" y="262458"/>
                    <a:pt x="984005" y="243062"/>
                  </a:cubicBezTo>
                  <a:cubicBezTo>
                    <a:pt x="1126707" y="223666"/>
                    <a:pt x="1416267" y="132225"/>
                    <a:pt x="1416267" y="134996"/>
                  </a:cubicBezTo>
                  <a:cubicBezTo>
                    <a:pt x="1416267" y="137767"/>
                    <a:pt x="1006172" y="211196"/>
                    <a:pt x="984005" y="259687"/>
                  </a:cubicBezTo>
                  <a:cubicBezTo>
                    <a:pt x="961838" y="308178"/>
                    <a:pt x="1284648" y="398233"/>
                    <a:pt x="1283263" y="425942"/>
                  </a:cubicBezTo>
                  <a:cubicBezTo>
                    <a:pt x="1281878" y="453651"/>
                    <a:pt x="975692" y="425942"/>
                    <a:pt x="975692" y="425942"/>
                  </a:cubicBezTo>
                  <a:lnTo>
                    <a:pt x="277423" y="442567"/>
                  </a:lnTo>
                  <a:cubicBezTo>
                    <a:pt x="174899" y="443952"/>
                    <a:pt x="375790" y="459192"/>
                    <a:pt x="360550" y="434254"/>
                  </a:cubicBezTo>
                  <a:cubicBezTo>
                    <a:pt x="345310" y="409316"/>
                    <a:pt x="173514" y="295709"/>
                    <a:pt x="185983" y="292938"/>
                  </a:cubicBezTo>
                  <a:cubicBezTo>
                    <a:pt x="198452" y="290167"/>
                    <a:pt x="467230" y="463349"/>
                    <a:pt x="435365" y="417629"/>
                  </a:cubicBezTo>
                  <a:cubicBezTo>
                    <a:pt x="403500" y="371909"/>
                    <a:pt x="-41231" y="28316"/>
                    <a:pt x="3103" y="199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D92F8491-32A5-8987-89E4-010C4B84A558}"/>
                </a:ext>
              </a:extLst>
            </p:cNvPr>
            <p:cNvSpPr/>
            <p:nvPr/>
          </p:nvSpPr>
          <p:spPr>
            <a:xfrm>
              <a:off x="4212311" y="7912869"/>
              <a:ext cx="1515829" cy="574977"/>
            </a:xfrm>
            <a:custGeom>
              <a:avLst/>
              <a:gdLst>
                <a:gd name="connsiteX0" fmla="*/ 234998 w 1515829"/>
                <a:gd name="connsiteY0" fmla="*/ 847 h 574977"/>
                <a:gd name="connsiteX1" fmla="*/ 742074 w 1515829"/>
                <a:gd name="connsiteY1" fmla="*/ 275167 h 574977"/>
                <a:gd name="connsiteX2" fmla="*/ 650634 w 1515829"/>
                <a:gd name="connsiteY2" fmla="*/ 208666 h 574977"/>
                <a:gd name="connsiteX3" fmla="*/ 1091209 w 1515829"/>
                <a:gd name="connsiteY3" fmla="*/ 233604 h 574977"/>
                <a:gd name="connsiteX4" fmla="*/ 1515158 w 1515829"/>
                <a:gd name="connsiteY4" fmla="*/ 133851 h 574977"/>
                <a:gd name="connsiteX5" fmla="*/ 991456 w 1515829"/>
                <a:gd name="connsiteY5" fmla="*/ 258542 h 574977"/>
                <a:gd name="connsiteX6" fmla="*/ 1373842 w 1515829"/>
                <a:gd name="connsiteY6" fmla="*/ 341669 h 574977"/>
                <a:gd name="connsiteX7" fmla="*/ 1066271 w 1515829"/>
                <a:gd name="connsiteY7" fmla="*/ 383233 h 574977"/>
                <a:gd name="connsiteX8" fmla="*/ 883391 w 1515829"/>
                <a:gd name="connsiteY8" fmla="*/ 391546 h 574977"/>
                <a:gd name="connsiteX9" fmla="*/ 1215900 w 1515829"/>
                <a:gd name="connsiteY9" fmla="*/ 416484 h 574977"/>
                <a:gd name="connsiteX10" fmla="*/ 1041333 w 1515829"/>
                <a:gd name="connsiteY10" fmla="*/ 516236 h 574977"/>
                <a:gd name="connsiteX11" fmla="*/ 1099522 w 1515829"/>
                <a:gd name="connsiteY11" fmla="*/ 574426 h 574977"/>
                <a:gd name="connsiteX12" fmla="*/ 742074 w 1515829"/>
                <a:gd name="connsiteY12" fmla="*/ 482986 h 574977"/>
                <a:gd name="connsiteX13" fmla="*/ 384627 w 1515829"/>
                <a:gd name="connsiteY13" fmla="*/ 341669 h 574977"/>
                <a:gd name="connsiteX14" fmla="*/ 2242 w 1515829"/>
                <a:gd name="connsiteY14" fmla="*/ 50724 h 574977"/>
                <a:gd name="connsiteX15" fmla="*/ 226685 w 1515829"/>
                <a:gd name="connsiteY15" fmla="*/ 183727 h 574977"/>
                <a:gd name="connsiteX16" fmla="*/ 234998 w 1515829"/>
                <a:gd name="connsiteY16" fmla="*/ 847 h 57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15829" h="574977">
                  <a:moveTo>
                    <a:pt x="234998" y="847"/>
                  </a:moveTo>
                  <a:cubicBezTo>
                    <a:pt x="320896" y="16087"/>
                    <a:pt x="672801" y="240531"/>
                    <a:pt x="742074" y="275167"/>
                  </a:cubicBezTo>
                  <a:cubicBezTo>
                    <a:pt x="811347" y="309803"/>
                    <a:pt x="592445" y="215593"/>
                    <a:pt x="650634" y="208666"/>
                  </a:cubicBezTo>
                  <a:cubicBezTo>
                    <a:pt x="708823" y="201739"/>
                    <a:pt x="947122" y="246073"/>
                    <a:pt x="1091209" y="233604"/>
                  </a:cubicBezTo>
                  <a:cubicBezTo>
                    <a:pt x="1235296" y="221135"/>
                    <a:pt x="1531783" y="129695"/>
                    <a:pt x="1515158" y="133851"/>
                  </a:cubicBezTo>
                  <a:cubicBezTo>
                    <a:pt x="1498533" y="138007"/>
                    <a:pt x="1015009" y="223906"/>
                    <a:pt x="991456" y="258542"/>
                  </a:cubicBezTo>
                  <a:cubicBezTo>
                    <a:pt x="967903" y="293178"/>
                    <a:pt x="1361373" y="320887"/>
                    <a:pt x="1373842" y="341669"/>
                  </a:cubicBezTo>
                  <a:cubicBezTo>
                    <a:pt x="1386311" y="362451"/>
                    <a:pt x="1148013" y="374920"/>
                    <a:pt x="1066271" y="383233"/>
                  </a:cubicBezTo>
                  <a:cubicBezTo>
                    <a:pt x="984529" y="391546"/>
                    <a:pt x="858453" y="386004"/>
                    <a:pt x="883391" y="391546"/>
                  </a:cubicBezTo>
                  <a:cubicBezTo>
                    <a:pt x="908329" y="397088"/>
                    <a:pt x="1189577" y="395702"/>
                    <a:pt x="1215900" y="416484"/>
                  </a:cubicBezTo>
                  <a:cubicBezTo>
                    <a:pt x="1242223" y="437266"/>
                    <a:pt x="1060729" y="489912"/>
                    <a:pt x="1041333" y="516236"/>
                  </a:cubicBezTo>
                  <a:cubicBezTo>
                    <a:pt x="1021937" y="542560"/>
                    <a:pt x="1149399" y="579968"/>
                    <a:pt x="1099522" y="574426"/>
                  </a:cubicBezTo>
                  <a:cubicBezTo>
                    <a:pt x="1049646" y="568884"/>
                    <a:pt x="861223" y="521779"/>
                    <a:pt x="742074" y="482986"/>
                  </a:cubicBezTo>
                  <a:cubicBezTo>
                    <a:pt x="622925" y="444193"/>
                    <a:pt x="507932" y="413713"/>
                    <a:pt x="384627" y="341669"/>
                  </a:cubicBezTo>
                  <a:cubicBezTo>
                    <a:pt x="261322" y="269625"/>
                    <a:pt x="28566" y="77048"/>
                    <a:pt x="2242" y="50724"/>
                  </a:cubicBezTo>
                  <a:cubicBezTo>
                    <a:pt x="-24082" y="24400"/>
                    <a:pt x="189278" y="186498"/>
                    <a:pt x="226685" y="183727"/>
                  </a:cubicBezTo>
                  <a:cubicBezTo>
                    <a:pt x="264092" y="180956"/>
                    <a:pt x="149100" y="-14393"/>
                    <a:pt x="234998" y="84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C5B25F5A-4231-BFC4-8017-C081EDFB3FA6}"/>
                </a:ext>
              </a:extLst>
            </p:cNvPr>
            <p:cNvSpPr/>
            <p:nvPr/>
          </p:nvSpPr>
          <p:spPr>
            <a:xfrm>
              <a:off x="4099587" y="7338578"/>
              <a:ext cx="630714" cy="957677"/>
            </a:xfrm>
            <a:custGeom>
              <a:avLst/>
              <a:gdLst>
                <a:gd name="connsiteX0" fmla="*/ 630355 w 630714"/>
                <a:gd name="connsiteY0" fmla="*/ 1560 h 957677"/>
                <a:gd name="connsiteX1" fmla="*/ 289533 w 630714"/>
                <a:gd name="connsiteY1" fmla="*/ 375633 h 957677"/>
                <a:gd name="connsiteX2" fmla="*/ 405911 w 630714"/>
                <a:gd name="connsiteY2" fmla="*/ 375633 h 957677"/>
                <a:gd name="connsiteX3" fmla="*/ 272908 w 630714"/>
                <a:gd name="connsiteY3" fmla="*/ 467073 h 957677"/>
                <a:gd name="connsiteX4" fmla="*/ 364348 w 630714"/>
                <a:gd name="connsiteY4" fmla="*/ 492011 h 957677"/>
                <a:gd name="connsiteX5" fmla="*/ 189780 w 630714"/>
                <a:gd name="connsiteY5" fmla="*/ 716455 h 957677"/>
                <a:gd name="connsiteX6" fmla="*/ 164842 w 630714"/>
                <a:gd name="connsiteY6" fmla="*/ 957524 h 957677"/>
                <a:gd name="connsiteX7" fmla="*/ 173155 w 630714"/>
                <a:gd name="connsiteY7" fmla="*/ 749706 h 957677"/>
                <a:gd name="connsiteX8" fmla="*/ 90028 w 630714"/>
                <a:gd name="connsiteY8" fmla="*/ 550200 h 957677"/>
                <a:gd name="connsiteX9" fmla="*/ 6900 w 630714"/>
                <a:gd name="connsiteY9" fmla="*/ 483698 h 957677"/>
                <a:gd name="connsiteX10" fmla="*/ 281220 w 630714"/>
                <a:gd name="connsiteY10" fmla="*/ 234317 h 957677"/>
                <a:gd name="connsiteX11" fmla="*/ 189780 w 630714"/>
                <a:gd name="connsiteY11" fmla="*/ 259255 h 957677"/>
                <a:gd name="connsiteX12" fmla="*/ 439162 w 630714"/>
                <a:gd name="connsiteY12" fmla="*/ 51437 h 957677"/>
                <a:gd name="connsiteX13" fmla="*/ 214718 w 630714"/>
                <a:gd name="connsiteY13" fmla="*/ 234317 h 957677"/>
                <a:gd name="connsiteX14" fmla="*/ 630355 w 630714"/>
                <a:gd name="connsiteY14" fmla="*/ 1560 h 957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30714" h="957677">
                  <a:moveTo>
                    <a:pt x="630355" y="1560"/>
                  </a:moveTo>
                  <a:cubicBezTo>
                    <a:pt x="642824" y="25113"/>
                    <a:pt x="326940" y="313288"/>
                    <a:pt x="289533" y="375633"/>
                  </a:cubicBezTo>
                  <a:cubicBezTo>
                    <a:pt x="252126" y="437978"/>
                    <a:pt x="408682" y="360393"/>
                    <a:pt x="405911" y="375633"/>
                  </a:cubicBezTo>
                  <a:cubicBezTo>
                    <a:pt x="403140" y="390873"/>
                    <a:pt x="279835" y="447677"/>
                    <a:pt x="272908" y="467073"/>
                  </a:cubicBezTo>
                  <a:cubicBezTo>
                    <a:pt x="265981" y="486469"/>
                    <a:pt x="378203" y="450447"/>
                    <a:pt x="364348" y="492011"/>
                  </a:cubicBezTo>
                  <a:cubicBezTo>
                    <a:pt x="350493" y="533575"/>
                    <a:pt x="223031" y="638870"/>
                    <a:pt x="189780" y="716455"/>
                  </a:cubicBezTo>
                  <a:cubicBezTo>
                    <a:pt x="156529" y="794040"/>
                    <a:pt x="167613" y="951982"/>
                    <a:pt x="164842" y="957524"/>
                  </a:cubicBezTo>
                  <a:cubicBezTo>
                    <a:pt x="162071" y="963066"/>
                    <a:pt x="185624" y="817593"/>
                    <a:pt x="173155" y="749706"/>
                  </a:cubicBezTo>
                  <a:cubicBezTo>
                    <a:pt x="160686" y="681819"/>
                    <a:pt x="117737" y="594535"/>
                    <a:pt x="90028" y="550200"/>
                  </a:cubicBezTo>
                  <a:cubicBezTo>
                    <a:pt x="62319" y="505865"/>
                    <a:pt x="-24965" y="536345"/>
                    <a:pt x="6900" y="483698"/>
                  </a:cubicBezTo>
                  <a:cubicBezTo>
                    <a:pt x="38765" y="431051"/>
                    <a:pt x="250740" y="271724"/>
                    <a:pt x="281220" y="234317"/>
                  </a:cubicBezTo>
                  <a:cubicBezTo>
                    <a:pt x="311700" y="196910"/>
                    <a:pt x="163456" y="289735"/>
                    <a:pt x="189780" y="259255"/>
                  </a:cubicBezTo>
                  <a:cubicBezTo>
                    <a:pt x="216104" y="228775"/>
                    <a:pt x="435006" y="55593"/>
                    <a:pt x="439162" y="51437"/>
                  </a:cubicBezTo>
                  <a:cubicBezTo>
                    <a:pt x="443318" y="47281"/>
                    <a:pt x="184238" y="239859"/>
                    <a:pt x="214718" y="234317"/>
                  </a:cubicBezTo>
                  <a:cubicBezTo>
                    <a:pt x="245198" y="228775"/>
                    <a:pt x="617886" y="-21993"/>
                    <a:pt x="630355" y="156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7DF8059F-B441-D8A8-3519-F321688A7B1C}"/>
                </a:ext>
              </a:extLst>
            </p:cNvPr>
            <p:cNvSpPr/>
            <p:nvPr/>
          </p:nvSpPr>
          <p:spPr>
            <a:xfrm>
              <a:off x="5469775" y="7217905"/>
              <a:ext cx="708980" cy="880515"/>
            </a:xfrm>
            <a:custGeom>
              <a:avLst/>
              <a:gdLst>
                <a:gd name="connsiteX0" fmla="*/ 349134 w 708980"/>
                <a:gd name="connsiteY0" fmla="*/ 5855 h 880515"/>
                <a:gd name="connsiteX1" fmla="*/ 440574 w 708980"/>
                <a:gd name="connsiteY1" fmla="*/ 579433 h 880515"/>
                <a:gd name="connsiteX2" fmla="*/ 482138 w 708980"/>
                <a:gd name="connsiteY2" fmla="*/ 463055 h 880515"/>
                <a:gd name="connsiteX3" fmla="*/ 515389 w 708980"/>
                <a:gd name="connsiteY3" fmla="*/ 662560 h 880515"/>
                <a:gd name="connsiteX4" fmla="*/ 681643 w 708980"/>
                <a:gd name="connsiteY4" fmla="*/ 812190 h 880515"/>
                <a:gd name="connsiteX5" fmla="*/ 698269 w 708980"/>
                <a:gd name="connsiteY5" fmla="*/ 878691 h 880515"/>
                <a:gd name="connsiteX6" fmla="*/ 573578 w 708980"/>
                <a:gd name="connsiteY6" fmla="*/ 745688 h 880515"/>
                <a:gd name="connsiteX7" fmla="*/ 390698 w 708980"/>
                <a:gd name="connsiteY7" fmla="*/ 662560 h 880515"/>
                <a:gd name="connsiteX8" fmla="*/ 274320 w 708980"/>
                <a:gd name="connsiteY8" fmla="*/ 562808 h 880515"/>
                <a:gd name="connsiteX9" fmla="*/ 324196 w 708980"/>
                <a:gd name="connsiteY9" fmla="*/ 596059 h 880515"/>
                <a:gd name="connsiteX10" fmla="*/ 0 w 708980"/>
                <a:gd name="connsiteY10" fmla="*/ 230299 h 880515"/>
                <a:gd name="connsiteX11" fmla="*/ 324196 w 708980"/>
                <a:gd name="connsiteY11" fmla="*/ 487993 h 880515"/>
                <a:gd name="connsiteX12" fmla="*/ 315883 w 708980"/>
                <a:gd name="connsiteY12" fmla="*/ 238611 h 880515"/>
                <a:gd name="connsiteX13" fmla="*/ 349134 w 708980"/>
                <a:gd name="connsiteY13" fmla="*/ 280175 h 880515"/>
                <a:gd name="connsiteX14" fmla="*/ 349134 w 708980"/>
                <a:gd name="connsiteY14" fmla="*/ 5855 h 88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08980" h="880515">
                  <a:moveTo>
                    <a:pt x="349134" y="5855"/>
                  </a:moveTo>
                  <a:cubicBezTo>
                    <a:pt x="364374" y="55731"/>
                    <a:pt x="418407" y="503233"/>
                    <a:pt x="440574" y="579433"/>
                  </a:cubicBezTo>
                  <a:cubicBezTo>
                    <a:pt x="462741" y="655633"/>
                    <a:pt x="469669" y="449201"/>
                    <a:pt x="482138" y="463055"/>
                  </a:cubicBezTo>
                  <a:cubicBezTo>
                    <a:pt x="494607" y="476909"/>
                    <a:pt x="482138" y="604371"/>
                    <a:pt x="515389" y="662560"/>
                  </a:cubicBezTo>
                  <a:cubicBezTo>
                    <a:pt x="548640" y="720749"/>
                    <a:pt x="651163" y="776168"/>
                    <a:pt x="681643" y="812190"/>
                  </a:cubicBezTo>
                  <a:cubicBezTo>
                    <a:pt x="712123" y="848212"/>
                    <a:pt x="716280" y="889775"/>
                    <a:pt x="698269" y="878691"/>
                  </a:cubicBezTo>
                  <a:cubicBezTo>
                    <a:pt x="680258" y="867607"/>
                    <a:pt x="624840" y="781710"/>
                    <a:pt x="573578" y="745688"/>
                  </a:cubicBezTo>
                  <a:cubicBezTo>
                    <a:pt x="522316" y="709666"/>
                    <a:pt x="440574" y="693040"/>
                    <a:pt x="390698" y="662560"/>
                  </a:cubicBezTo>
                  <a:cubicBezTo>
                    <a:pt x="340822" y="632080"/>
                    <a:pt x="285404" y="573891"/>
                    <a:pt x="274320" y="562808"/>
                  </a:cubicBezTo>
                  <a:cubicBezTo>
                    <a:pt x="263236" y="551725"/>
                    <a:pt x="369916" y="651477"/>
                    <a:pt x="324196" y="596059"/>
                  </a:cubicBezTo>
                  <a:cubicBezTo>
                    <a:pt x="278476" y="540641"/>
                    <a:pt x="0" y="248310"/>
                    <a:pt x="0" y="230299"/>
                  </a:cubicBezTo>
                  <a:cubicBezTo>
                    <a:pt x="0" y="212288"/>
                    <a:pt x="271549" y="486608"/>
                    <a:pt x="324196" y="487993"/>
                  </a:cubicBezTo>
                  <a:cubicBezTo>
                    <a:pt x="376843" y="489378"/>
                    <a:pt x="311727" y="273247"/>
                    <a:pt x="315883" y="238611"/>
                  </a:cubicBezTo>
                  <a:cubicBezTo>
                    <a:pt x="320039" y="203975"/>
                    <a:pt x="340821" y="320353"/>
                    <a:pt x="349134" y="280175"/>
                  </a:cubicBezTo>
                  <a:cubicBezTo>
                    <a:pt x="357447" y="239997"/>
                    <a:pt x="333894" y="-44021"/>
                    <a:pt x="349134" y="585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C53AE92E-4C84-08F7-129C-BE93403F58CF}"/>
                </a:ext>
              </a:extLst>
            </p:cNvPr>
            <p:cNvSpPr/>
            <p:nvPr/>
          </p:nvSpPr>
          <p:spPr>
            <a:xfrm>
              <a:off x="5700234" y="7703035"/>
              <a:ext cx="770909" cy="1324750"/>
            </a:xfrm>
            <a:custGeom>
              <a:avLst/>
              <a:gdLst>
                <a:gd name="connsiteX0" fmla="*/ 767068 w 770909"/>
                <a:gd name="connsiteY0" fmla="*/ 19489 h 1324750"/>
                <a:gd name="connsiteX1" fmla="*/ 401308 w 770909"/>
                <a:gd name="connsiteY1" fmla="*/ 800885 h 1324750"/>
                <a:gd name="connsiteX2" fmla="*/ 509373 w 770909"/>
                <a:gd name="connsiteY2" fmla="*/ 717758 h 1324750"/>
                <a:gd name="connsiteX3" fmla="*/ 268304 w 770909"/>
                <a:gd name="connsiteY3" fmla="*/ 1174958 h 1324750"/>
                <a:gd name="connsiteX4" fmla="*/ 2297 w 770909"/>
                <a:gd name="connsiteY4" fmla="*/ 1324587 h 1324750"/>
                <a:gd name="connsiteX5" fmla="*/ 151926 w 770909"/>
                <a:gd name="connsiteY5" fmla="*/ 1191583 h 1324750"/>
                <a:gd name="connsiteX6" fmla="*/ 368057 w 770909"/>
                <a:gd name="connsiteY6" fmla="*/ 701132 h 1324750"/>
                <a:gd name="connsiteX7" fmla="*/ 259991 w 770909"/>
                <a:gd name="connsiteY7" fmla="*/ 917263 h 1324750"/>
                <a:gd name="connsiteX8" fmla="*/ 401308 w 770909"/>
                <a:gd name="connsiteY8" fmla="*/ 252245 h 1324750"/>
                <a:gd name="connsiteX9" fmla="*/ 392995 w 770909"/>
                <a:gd name="connsiteY9" fmla="*/ 634630 h 1324750"/>
                <a:gd name="connsiteX10" fmla="*/ 542624 w 770909"/>
                <a:gd name="connsiteY10" fmla="*/ 468376 h 1324750"/>
                <a:gd name="connsiteX11" fmla="*/ 617439 w 770909"/>
                <a:gd name="connsiteY11" fmla="*/ 19489 h 1324750"/>
                <a:gd name="connsiteX12" fmla="*/ 592501 w 770909"/>
                <a:gd name="connsiteY12" fmla="*/ 218994 h 1324750"/>
                <a:gd name="connsiteX13" fmla="*/ 767068 w 770909"/>
                <a:gd name="connsiteY13" fmla="*/ 19489 h 132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0909" h="1324750">
                  <a:moveTo>
                    <a:pt x="767068" y="19489"/>
                  </a:moveTo>
                  <a:cubicBezTo>
                    <a:pt x="735203" y="116471"/>
                    <a:pt x="444257" y="684507"/>
                    <a:pt x="401308" y="800885"/>
                  </a:cubicBezTo>
                  <a:cubicBezTo>
                    <a:pt x="358359" y="917263"/>
                    <a:pt x="531540" y="655413"/>
                    <a:pt x="509373" y="717758"/>
                  </a:cubicBezTo>
                  <a:cubicBezTo>
                    <a:pt x="487206" y="780103"/>
                    <a:pt x="352817" y="1073820"/>
                    <a:pt x="268304" y="1174958"/>
                  </a:cubicBezTo>
                  <a:cubicBezTo>
                    <a:pt x="183791" y="1276096"/>
                    <a:pt x="21693" y="1321816"/>
                    <a:pt x="2297" y="1324587"/>
                  </a:cubicBezTo>
                  <a:cubicBezTo>
                    <a:pt x="-17099" y="1327358"/>
                    <a:pt x="90966" y="1295492"/>
                    <a:pt x="151926" y="1191583"/>
                  </a:cubicBezTo>
                  <a:cubicBezTo>
                    <a:pt x="212886" y="1087674"/>
                    <a:pt x="350046" y="746852"/>
                    <a:pt x="368057" y="701132"/>
                  </a:cubicBezTo>
                  <a:cubicBezTo>
                    <a:pt x="386068" y="655412"/>
                    <a:pt x="254449" y="992077"/>
                    <a:pt x="259991" y="917263"/>
                  </a:cubicBezTo>
                  <a:cubicBezTo>
                    <a:pt x="265533" y="842449"/>
                    <a:pt x="379141" y="299350"/>
                    <a:pt x="401308" y="252245"/>
                  </a:cubicBezTo>
                  <a:cubicBezTo>
                    <a:pt x="423475" y="205140"/>
                    <a:pt x="369442" y="598608"/>
                    <a:pt x="392995" y="634630"/>
                  </a:cubicBezTo>
                  <a:cubicBezTo>
                    <a:pt x="416548" y="670652"/>
                    <a:pt x="505217" y="570899"/>
                    <a:pt x="542624" y="468376"/>
                  </a:cubicBezTo>
                  <a:cubicBezTo>
                    <a:pt x="580031" y="365853"/>
                    <a:pt x="609126" y="61053"/>
                    <a:pt x="617439" y="19489"/>
                  </a:cubicBezTo>
                  <a:cubicBezTo>
                    <a:pt x="625752" y="-22075"/>
                    <a:pt x="562021" y="218994"/>
                    <a:pt x="592501" y="218994"/>
                  </a:cubicBezTo>
                  <a:cubicBezTo>
                    <a:pt x="622981" y="218994"/>
                    <a:pt x="798933" y="-77493"/>
                    <a:pt x="767068" y="1948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53F6FF1E-77B3-0271-F512-8E868A164732}"/>
                </a:ext>
              </a:extLst>
            </p:cNvPr>
            <p:cNvSpPr/>
            <p:nvPr/>
          </p:nvSpPr>
          <p:spPr>
            <a:xfrm>
              <a:off x="3008997" y="7952052"/>
              <a:ext cx="2877547" cy="1153721"/>
            </a:xfrm>
            <a:custGeom>
              <a:avLst/>
              <a:gdLst>
                <a:gd name="connsiteX0" fmla="*/ 873047 w 2877547"/>
                <a:gd name="connsiteY0" fmla="*/ 161170 h 1153721"/>
                <a:gd name="connsiteX1" fmla="*/ 1554690 w 2877547"/>
                <a:gd name="connsiteY1" fmla="*/ 942566 h 1153721"/>
                <a:gd name="connsiteX2" fmla="*/ 1388436 w 2877547"/>
                <a:gd name="connsiteY2" fmla="*/ 851126 h 1153721"/>
                <a:gd name="connsiteX3" fmla="*/ 2194770 w 2877547"/>
                <a:gd name="connsiteY3" fmla="*/ 950879 h 1153721"/>
                <a:gd name="connsiteX4" fmla="*/ 1870574 w 2877547"/>
                <a:gd name="connsiteY4" fmla="*/ 867752 h 1153721"/>
                <a:gd name="connsiteX5" fmla="*/ 2735098 w 2877547"/>
                <a:gd name="connsiteY5" fmla="*/ 1000755 h 1153721"/>
                <a:gd name="connsiteX6" fmla="*/ 2843163 w 2877547"/>
                <a:gd name="connsiteY6" fmla="*/ 959192 h 1153721"/>
                <a:gd name="connsiteX7" fmla="*/ 2485716 w 2877547"/>
                <a:gd name="connsiteY7" fmla="*/ 1017381 h 1153721"/>
                <a:gd name="connsiteX8" fmla="*/ 2868101 w 2877547"/>
                <a:gd name="connsiteY8" fmla="*/ 1025693 h 1153721"/>
                <a:gd name="connsiteX9" fmla="*/ 2003578 w 2877547"/>
                <a:gd name="connsiteY9" fmla="*/ 1150384 h 1153721"/>
                <a:gd name="connsiteX10" fmla="*/ 1280370 w 2877547"/>
                <a:gd name="connsiteY10" fmla="*/ 1075570 h 1153721"/>
                <a:gd name="connsiteX11" fmla="*/ 557163 w 2877547"/>
                <a:gd name="connsiteY11" fmla="*/ 659933 h 1153721"/>
                <a:gd name="connsiteX12" fmla="*/ 210 w 2877547"/>
                <a:gd name="connsiteY12" fmla="*/ 3228 h 1153721"/>
                <a:gd name="connsiteX13" fmla="*/ 490661 w 2877547"/>
                <a:gd name="connsiteY13" fmla="*/ 402239 h 1153721"/>
                <a:gd name="connsiteX14" fmla="*/ 432472 w 2877547"/>
                <a:gd name="connsiteY14" fmla="*/ 260923 h 1153721"/>
                <a:gd name="connsiteX15" fmla="*/ 931236 w 2877547"/>
                <a:gd name="connsiteY15" fmla="*/ 734748 h 1153721"/>
                <a:gd name="connsiteX16" fmla="*/ 848108 w 2877547"/>
                <a:gd name="connsiteY16" fmla="*/ 526930 h 1153721"/>
                <a:gd name="connsiteX17" fmla="*/ 1097490 w 2877547"/>
                <a:gd name="connsiteY17" fmla="*/ 767999 h 1153721"/>
                <a:gd name="connsiteX18" fmla="*/ 1114116 w 2877547"/>
                <a:gd name="connsiteY18" fmla="*/ 659933 h 1153721"/>
                <a:gd name="connsiteX19" fmla="*/ 873047 w 2877547"/>
                <a:gd name="connsiteY19" fmla="*/ 161170 h 1153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77547" h="1153721">
                  <a:moveTo>
                    <a:pt x="873047" y="161170"/>
                  </a:moveTo>
                  <a:cubicBezTo>
                    <a:pt x="946476" y="208276"/>
                    <a:pt x="1468792" y="827573"/>
                    <a:pt x="1554690" y="942566"/>
                  </a:cubicBezTo>
                  <a:cubicBezTo>
                    <a:pt x="1640588" y="1057559"/>
                    <a:pt x="1281756" y="849741"/>
                    <a:pt x="1388436" y="851126"/>
                  </a:cubicBezTo>
                  <a:cubicBezTo>
                    <a:pt x="1495116" y="852512"/>
                    <a:pt x="2114414" y="948108"/>
                    <a:pt x="2194770" y="950879"/>
                  </a:cubicBezTo>
                  <a:cubicBezTo>
                    <a:pt x="2275126" y="953650"/>
                    <a:pt x="1780519" y="859439"/>
                    <a:pt x="1870574" y="867752"/>
                  </a:cubicBezTo>
                  <a:cubicBezTo>
                    <a:pt x="1960629" y="876065"/>
                    <a:pt x="2573000" y="985515"/>
                    <a:pt x="2735098" y="1000755"/>
                  </a:cubicBezTo>
                  <a:cubicBezTo>
                    <a:pt x="2897196" y="1015995"/>
                    <a:pt x="2884727" y="956421"/>
                    <a:pt x="2843163" y="959192"/>
                  </a:cubicBezTo>
                  <a:cubicBezTo>
                    <a:pt x="2801599" y="961963"/>
                    <a:pt x="2481560" y="1006298"/>
                    <a:pt x="2485716" y="1017381"/>
                  </a:cubicBezTo>
                  <a:cubicBezTo>
                    <a:pt x="2489872" y="1028465"/>
                    <a:pt x="2948457" y="1003526"/>
                    <a:pt x="2868101" y="1025693"/>
                  </a:cubicBezTo>
                  <a:cubicBezTo>
                    <a:pt x="2787745" y="1047860"/>
                    <a:pt x="2268200" y="1142071"/>
                    <a:pt x="2003578" y="1150384"/>
                  </a:cubicBezTo>
                  <a:cubicBezTo>
                    <a:pt x="1738956" y="1158697"/>
                    <a:pt x="1521439" y="1157312"/>
                    <a:pt x="1280370" y="1075570"/>
                  </a:cubicBezTo>
                  <a:cubicBezTo>
                    <a:pt x="1039301" y="993828"/>
                    <a:pt x="770523" y="838657"/>
                    <a:pt x="557163" y="659933"/>
                  </a:cubicBezTo>
                  <a:cubicBezTo>
                    <a:pt x="343803" y="481209"/>
                    <a:pt x="11294" y="46177"/>
                    <a:pt x="210" y="3228"/>
                  </a:cubicBezTo>
                  <a:cubicBezTo>
                    <a:pt x="-10874" y="-39721"/>
                    <a:pt x="418617" y="359290"/>
                    <a:pt x="490661" y="402239"/>
                  </a:cubicBezTo>
                  <a:cubicBezTo>
                    <a:pt x="562705" y="445188"/>
                    <a:pt x="359043" y="205505"/>
                    <a:pt x="432472" y="260923"/>
                  </a:cubicBezTo>
                  <a:cubicBezTo>
                    <a:pt x="505901" y="316341"/>
                    <a:pt x="861963" y="690414"/>
                    <a:pt x="931236" y="734748"/>
                  </a:cubicBezTo>
                  <a:cubicBezTo>
                    <a:pt x="1000509" y="779083"/>
                    <a:pt x="820399" y="521388"/>
                    <a:pt x="848108" y="526930"/>
                  </a:cubicBezTo>
                  <a:cubicBezTo>
                    <a:pt x="875817" y="532472"/>
                    <a:pt x="1053155" y="745832"/>
                    <a:pt x="1097490" y="767999"/>
                  </a:cubicBezTo>
                  <a:cubicBezTo>
                    <a:pt x="1141825" y="790166"/>
                    <a:pt x="1148752" y="759686"/>
                    <a:pt x="1114116" y="659933"/>
                  </a:cubicBezTo>
                  <a:cubicBezTo>
                    <a:pt x="1079480" y="560180"/>
                    <a:pt x="799618" y="114064"/>
                    <a:pt x="873047" y="16117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2BEDD6EC-A2E5-5BBE-F307-6DD4D31055E9}"/>
                </a:ext>
              </a:extLst>
            </p:cNvPr>
            <p:cNvSpPr/>
            <p:nvPr/>
          </p:nvSpPr>
          <p:spPr>
            <a:xfrm>
              <a:off x="2758156" y="5419853"/>
              <a:ext cx="1763651" cy="3582831"/>
            </a:xfrm>
            <a:custGeom>
              <a:avLst/>
              <a:gdLst>
                <a:gd name="connsiteX0" fmla="*/ 533684 w 1763651"/>
                <a:gd name="connsiteY0" fmla="*/ 58234 h 3582831"/>
                <a:gd name="connsiteX1" fmla="*/ 932695 w 1763651"/>
                <a:gd name="connsiteY1" fmla="*/ 1321769 h 3582831"/>
                <a:gd name="connsiteX2" fmla="*/ 941008 w 1763651"/>
                <a:gd name="connsiteY2" fmla="*/ 1163827 h 3582831"/>
                <a:gd name="connsiteX3" fmla="*/ 1182077 w 1763651"/>
                <a:gd name="connsiteY3" fmla="*/ 1537900 h 3582831"/>
                <a:gd name="connsiteX4" fmla="*/ 924382 w 1763651"/>
                <a:gd name="connsiteY4" fmla="*/ 1803907 h 3582831"/>
                <a:gd name="connsiteX5" fmla="*/ 1024135 w 1763651"/>
                <a:gd name="connsiteY5" fmla="*/ 2527114 h 3582831"/>
                <a:gd name="connsiteX6" fmla="*/ 1032448 w 1763651"/>
                <a:gd name="connsiteY6" fmla="*/ 2452300 h 3582831"/>
                <a:gd name="connsiteX7" fmla="*/ 1190389 w 1763651"/>
                <a:gd name="connsiteY7" fmla="*/ 2676743 h 3582831"/>
                <a:gd name="connsiteX8" fmla="*/ 1389895 w 1763651"/>
                <a:gd name="connsiteY8" fmla="*/ 3183820 h 3582831"/>
                <a:gd name="connsiteX9" fmla="*/ 1755655 w 1763651"/>
                <a:gd name="connsiteY9" fmla="*/ 3582831 h 3582831"/>
                <a:gd name="connsiteX10" fmla="*/ 1007509 w 1763651"/>
                <a:gd name="connsiteY10" fmla="*/ 3183820 h 3582831"/>
                <a:gd name="connsiteX11" fmla="*/ 300928 w 1763651"/>
                <a:gd name="connsiteY11" fmla="*/ 2394111 h 3582831"/>
                <a:gd name="connsiteX12" fmla="*/ 392368 w 1763651"/>
                <a:gd name="connsiteY12" fmla="*/ 1679216 h 3582831"/>
                <a:gd name="connsiteX13" fmla="*/ 1669 w 1763651"/>
                <a:gd name="connsiteY13" fmla="*/ 257740 h 3582831"/>
                <a:gd name="connsiteX14" fmla="*/ 251051 w 1763651"/>
                <a:gd name="connsiteY14" fmla="*/ 540372 h 3582831"/>
                <a:gd name="connsiteX15" fmla="*/ 242739 w 1763651"/>
                <a:gd name="connsiteY15" fmla="*/ 45 h 3582831"/>
                <a:gd name="connsiteX16" fmla="*/ 558622 w 1763651"/>
                <a:gd name="connsiteY16" fmla="*/ 507122 h 3582831"/>
                <a:gd name="connsiteX17" fmla="*/ 533684 w 1763651"/>
                <a:gd name="connsiteY17" fmla="*/ 58234 h 358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63651" h="3582831">
                  <a:moveTo>
                    <a:pt x="533684" y="58234"/>
                  </a:moveTo>
                  <a:cubicBezTo>
                    <a:pt x="596029" y="194008"/>
                    <a:pt x="864808" y="1137504"/>
                    <a:pt x="932695" y="1321769"/>
                  </a:cubicBezTo>
                  <a:cubicBezTo>
                    <a:pt x="1000582" y="1506034"/>
                    <a:pt x="899444" y="1127805"/>
                    <a:pt x="941008" y="1163827"/>
                  </a:cubicBezTo>
                  <a:cubicBezTo>
                    <a:pt x="982572" y="1199849"/>
                    <a:pt x="1184848" y="1431220"/>
                    <a:pt x="1182077" y="1537900"/>
                  </a:cubicBezTo>
                  <a:cubicBezTo>
                    <a:pt x="1179306" y="1644580"/>
                    <a:pt x="950706" y="1639038"/>
                    <a:pt x="924382" y="1803907"/>
                  </a:cubicBezTo>
                  <a:cubicBezTo>
                    <a:pt x="898058" y="1968776"/>
                    <a:pt x="1006124" y="2419049"/>
                    <a:pt x="1024135" y="2527114"/>
                  </a:cubicBezTo>
                  <a:cubicBezTo>
                    <a:pt x="1042146" y="2635179"/>
                    <a:pt x="1004739" y="2427362"/>
                    <a:pt x="1032448" y="2452300"/>
                  </a:cubicBezTo>
                  <a:cubicBezTo>
                    <a:pt x="1060157" y="2477238"/>
                    <a:pt x="1130814" y="2554823"/>
                    <a:pt x="1190389" y="2676743"/>
                  </a:cubicBezTo>
                  <a:cubicBezTo>
                    <a:pt x="1249964" y="2798663"/>
                    <a:pt x="1295684" y="3032805"/>
                    <a:pt x="1389895" y="3183820"/>
                  </a:cubicBezTo>
                  <a:cubicBezTo>
                    <a:pt x="1484106" y="3334835"/>
                    <a:pt x="1819386" y="3582831"/>
                    <a:pt x="1755655" y="3582831"/>
                  </a:cubicBezTo>
                  <a:cubicBezTo>
                    <a:pt x="1691924" y="3582831"/>
                    <a:pt x="1249964" y="3381940"/>
                    <a:pt x="1007509" y="3183820"/>
                  </a:cubicBezTo>
                  <a:cubicBezTo>
                    <a:pt x="765055" y="2985700"/>
                    <a:pt x="403451" y="2644878"/>
                    <a:pt x="300928" y="2394111"/>
                  </a:cubicBezTo>
                  <a:cubicBezTo>
                    <a:pt x="198404" y="2143344"/>
                    <a:pt x="442245" y="2035278"/>
                    <a:pt x="392368" y="1679216"/>
                  </a:cubicBezTo>
                  <a:cubicBezTo>
                    <a:pt x="342491" y="1323154"/>
                    <a:pt x="25222" y="447547"/>
                    <a:pt x="1669" y="257740"/>
                  </a:cubicBezTo>
                  <a:cubicBezTo>
                    <a:pt x="-21884" y="67933"/>
                    <a:pt x="210873" y="583321"/>
                    <a:pt x="251051" y="540372"/>
                  </a:cubicBezTo>
                  <a:cubicBezTo>
                    <a:pt x="291229" y="497423"/>
                    <a:pt x="191477" y="5587"/>
                    <a:pt x="242739" y="45"/>
                  </a:cubicBezTo>
                  <a:cubicBezTo>
                    <a:pt x="294001" y="-5497"/>
                    <a:pt x="508746" y="494653"/>
                    <a:pt x="558622" y="507122"/>
                  </a:cubicBezTo>
                  <a:cubicBezTo>
                    <a:pt x="608498" y="519591"/>
                    <a:pt x="471339" y="-77540"/>
                    <a:pt x="533684" y="582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414E1DEA-7A6D-3EF6-B13F-32D1C1EB1D57}"/>
                </a:ext>
              </a:extLst>
            </p:cNvPr>
            <p:cNvSpPr/>
            <p:nvPr/>
          </p:nvSpPr>
          <p:spPr>
            <a:xfrm>
              <a:off x="5499346" y="3544432"/>
              <a:ext cx="1549504" cy="4482824"/>
            </a:xfrm>
            <a:custGeom>
              <a:avLst/>
              <a:gdLst>
                <a:gd name="connsiteX0" fmla="*/ 859890 w 1549504"/>
                <a:gd name="connsiteY0" fmla="*/ 337612 h 4482824"/>
                <a:gd name="connsiteX1" fmla="*/ 1466719 w 1549504"/>
                <a:gd name="connsiteY1" fmla="*/ 2166412 h 4482824"/>
                <a:gd name="connsiteX2" fmla="*/ 1516596 w 1549504"/>
                <a:gd name="connsiteY2" fmla="*/ 2041721 h 4482824"/>
                <a:gd name="connsiteX3" fmla="*/ 1209025 w 1549504"/>
                <a:gd name="connsiteY3" fmla="*/ 3928710 h 4482824"/>
                <a:gd name="connsiteX4" fmla="*/ 1267214 w 1549504"/>
                <a:gd name="connsiteY4" fmla="*/ 4477350 h 4482824"/>
                <a:gd name="connsiteX5" fmla="*/ 1109272 w 1549504"/>
                <a:gd name="connsiteY5" fmla="*/ 4136528 h 4482824"/>
                <a:gd name="connsiteX6" fmla="*/ 560632 w 1549504"/>
                <a:gd name="connsiteY6" fmla="*/ 3014310 h 4482824"/>
                <a:gd name="connsiteX7" fmla="*/ 776763 w 1549504"/>
                <a:gd name="connsiteY7" fmla="*/ 3230441 h 4482824"/>
                <a:gd name="connsiteX8" fmla="*/ 909767 w 1549504"/>
                <a:gd name="connsiteY8" fmla="*/ 2357604 h 4482824"/>
                <a:gd name="connsiteX9" fmla="*/ 535694 w 1549504"/>
                <a:gd name="connsiteY9" fmla="*/ 1459830 h 4482824"/>
                <a:gd name="connsiteX10" fmla="*/ 668698 w 1549504"/>
                <a:gd name="connsiteY10" fmla="*/ 1526332 h 4482824"/>
                <a:gd name="connsiteX11" fmla="*/ 352814 w 1549504"/>
                <a:gd name="connsiteY11" fmla="*/ 611932 h 4482824"/>
                <a:gd name="connsiteX12" fmla="*/ 11992 w 1549504"/>
                <a:gd name="connsiteY12" fmla="*/ 5103 h 4482824"/>
                <a:gd name="connsiteX13" fmla="*/ 810014 w 1549504"/>
                <a:gd name="connsiteY13" fmla="*/ 944441 h 4482824"/>
                <a:gd name="connsiteX14" fmla="*/ 868203 w 1549504"/>
                <a:gd name="connsiteY14" fmla="*/ 886252 h 4482824"/>
                <a:gd name="connsiteX15" fmla="*/ 876516 w 1549504"/>
                <a:gd name="connsiteY15" fmla="*/ 395801 h 4482824"/>
                <a:gd name="connsiteX16" fmla="*/ 859890 w 1549504"/>
                <a:gd name="connsiteY16" fmla="*/ 337612 h 448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49504" h="4482824">
                  <a:moveTo>
                    <a:pt x="859890" y="337612"/>
                  </a:moveTo>
                  <a:cubicBezTo>
                    <a:pt x="958257" y="632714"/>
                    <a:pt x="1357268" y="1882394"/>
                    <a:pt x="1466719" y="2166412"/>
                  </a:cubicBezTo>
                  <a:cubicBezTo>
                    <a:pt x="1576170" y="2450430"/>
                    <a:pt x="1559545" y="1748005"/>
                    <a:pt x="1516596" y="2041721"/>
                  </a:cubicBezTo>
                  <a:cubicBezTo>
                    <a:pt x="1473647" y="2335437"/>
                    <a:pt x="1250589" y="3522772"/>
                    <a:pt x="1209025" y="3928710"/>
                  </a:cubicBezTo>
                  <a:cubicBezTo>
                    <a:pt x="1167461" y="4334648"/>
                    <a:pt x="1283839" y="4442714"/>
                    <a:pt x="1267214" y="4477350"/>
                  </a:cubicBezTo>
                  <a:cubicBezTo>
                    <a:pt x="1250589" y="4511986"/>
                    <a:pt x="1227036" y="4380368"/>
                    <a:pt x="1109272" y="4136528"/>
                  </a:cubicBezTo>
                  <a:cubicBezTo>
                    <a:pt x="991508" y="3892688"/>
                    <a:pt x="616050" y="3165325"/>
                    <a:pt x="560632" y="3014310"/>
                  </a:cubicBezTo>
                  <a:cubicBezTo>
                    <a:pt x="505214" y="2863296"/>
                    <a:pt x="718574" y="3339892"/>
                    <a:pt x="776763" y="3230441"/>
                  </a:cubicBezTo>
                  <a:cubicBezTo>
                    <a:pt x="834952" y="3120990"/>
                    <a:pt x="949945" y="2652706"/>
                    <a:pt x="909767" y="2357604"/>
                  </a:cubicBezTo>
                  <a:cubicBezTo>
                    <a:pt x="869589" y="2062502"/>
                    <a:pt x="575872" y="1598375"/>
                    <a:pt x="535694" y="1459830"/>
                  </a:cubicBezTo>
                  <a:cubicBezTo>
                    <a:pt x="495516" y="1321285"/>
                    <a:pt x="699178" y="1667648"/>
                    <a:pt x="668698" y="1526332"/>
                  </a:cubicBezTo>
                  <a:cubicBezTo>
                    <a:pt x="638218" y="1385016"/>
                    <a:pt x="462265" y="865470"/>
                    <a:pt x="352814" y="611932"/>
                  </a:cubicBezTo>
                  <a:cubicBezTo>
                    <a:pt x="243363" y="358394"/>
                    <a:pt x="-64208" y="-50315"/>
                    <a:pt x="11992" y="5103"/>
                  </a:cubicBezTo>
                  <a:cubicBezTo>
                    <a:pt x="88192" y="60521"/>
                    <a:pt x="667312" y="797583"/>
                    <a:pt x="810014" y="944441"/>
                  </a:cubicBezTo>
                  <a:cubicBezTo>
                    <a:pt x="952716" y="1091299"/>
                    <a:pt x="857119" y="977692"/>
                    <a:pt x="868203" y="886252"/>
                  </a:cubicBezTo>
                  <a:cubicBezTo>
                    <a:pt x="879287" y="794812"/>
                    <a:pt x="880672" y="492783"/>
                    <a:pt x="876516" y="395801"/>
                  </a:cubicBezTo>
                  <a:cubicBezTo>
                    <a:pt x="872360" y="298819"/>
                    <a:pt x="761523" y="42510"/>
                    <a:pt x="859890" y="33761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C1C259FE-F045-5EB2-1EA6-44B196E35CD5}"/>
                </a:ext>
              </a:extLst>
            </p:cNvPr>
            <p:cNvSpPr/>
            <p:nvPr/>
          </p:nvSpPr>
          <p:spPr>
            <a:xfrm>
              <a:off x="4433107" y="7630851"/>
              <a:ext cx="1178082" cy="261108"/>
            </a:xfrm>
            <a:custGeom>
              <a:avLst/>
              <a:gdLst>
                <a:gd name="connsiteX0" fmla="*/ 14202 w 1178082"/>
                <a:gd name="connsiteY0" fmla="*/ 108298 h 261108"/>
                <a:gd name="connsiteX1" fmla="*/ 463089 w 1178082"/>
                <a:gd name="connsiteY1" fmla="*/ 16858 h 261108"/>
                <a:gd name="connsiteX2" fmla="*/ 546217 w 1178082"/>
                <a:gd name="connsiteY2" fmla="*/ 58422 h 261108"/>
                <a:gd name="connsiteX3" fmla="*/ 978478 w 1178082"/>
                <a:gd name="connsiteY3" fmla="*/ 58422 h 261108"/>
                <a:gd name="connsiteX4" fmla="*/ 986791 w 1178082"/>
                <a:gd name="connsiteY4" fmla="*/ 233 h 261108"/>
                <a:gd name="connsiteX5" fmla="*/ 1177984 w 1178082"/>
                <a:gd name="connsiteY5" fmla="*/ 83360 h 261108"/>
                <a:gd name="connsiteX6" fmla="*/ 1011729 w 1178082"/>
                <a:gd name="connsiteY6" fmla="*/ 249614 h 261108"/>
                <a:gd name="connsiteX7" fmla="*/ 928602 w 1178082"/>
                <a:gd name="connsiteY7" fmla="*/ 166487 h 261108"/>
                <a:gd name="connsiteX8" fmla="*/ 305148 w 1178082"/>
                <a:gd name="connsiteY8" fmla="*/ 141549 h 261108"/>
                <a:gd name="connsiteX9" fmla="*/ 355024 w 1178082"/>
                <a:gd name="connsiteY9" fmla="*/ 133236 h 261108"/>
                <a:gd name="connsiteX10" fmla="*/ 22515 w 1178082"/>
                <a:gd name="connsiteY10" fmla="*/ 257927 h 261108"/>
                <a:gd name="connsiteX11" fmla="*/ 105642 w 1178082"/>
                <a:gd name="connsiteY11" fmla="*/ 216364 h 261108"/>
                <a:gd name="connsiteX12" fmla="*/ 14202 w 1178082"/>
                <a:gd name="connsiteY12" fmla="*/ 108298 h 26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8082" h="261108">
                  <a:moveTo>
                    <a:pt x="14202" y="108298"/>
                  </a:moveTo>
                  <a:cubicBezTo>
                    <a:pt x="73777" y="75047"/>
                    <a:pt x="463089" y="16858"/>
                    <a:pt x="463089" y="16858"/>
                  </a:cubicBezTo>
                  <a:cubicBezTo>
                    <a:pt x="551758" y="8545"/>
                    <a:pt x="460319" y="51495"/>
                    <a:pt x="546217" y="58422"/>
                  </a:cubicBezTo>
                  <a:cubicBezTo>
                    <a:pt x="632115" y="65349"/>
                    <a:pt x="905049" y="68120"/>
                    <a:pt x="978478" y="58422"/>
                  </a:cubicBezTo>
                  <a:cubicBezTo>
                    <a:pt x="1051907" y="48724"/>
                    <a:pt x="953540" y="-3923"/>
                    <a:pt x="986791" y="233"/>
                  </a:cubicBezTo>
                  <a:cubicBezTo>
                    <a:pt x="1020042" y="4389"/>
                    <a:pt x="1173828" y="41797"/>
                    <a:pt x="1177984" y="83360"/>
                  </a:cubicBezTo>
                  <a:cubicBezTo>
                    <a:pt x="1182140" y="124923"/>
                    <a:pt x="1053293" y="235760"/>
                    <a:pt x="1011729" y="249614"/>
                  </a:cubicBezTo>
                  <a:cubicBezTo>
                    <a:pt x="970165" y="263469"/>
                    <a:pt x="1046366" y="184498"/>
                    <a:pt x="928602" y="166487"/>
                  </a:cubicBezTo>
                  <a:cubicBezTo>
                    <a:pt x="810838" y="148476"/>
                    <a:pt x="400744" y="147091"/>
                    <a:pt x="305148" y="141549"/>
                  </a:cubicBezTo>
                  <a:cubicBezTo>
                    <a:pt x="209552" y="136007"/>
                    <a:pt x="402129" y="113840"/>
                    <a:pt x="355024" y="133236"/>
                  </a:cubicBezTo>
                  <a:cubicBezTo>
                    <a:pt x="307919" y="152632"/>
                    <a:pt x="64079" y="244072"/>
                    <a:pt x="22515" y="257927"/>
                  </a:cubicBezTo>
                  <a:cubicBezTo>
                    <a:pt x="-19049" y="271782"/>
                    <a:pt x="109798" y="237146"/>
                    <a:pt x="105642" y="216364"/>
                  </a:cubicBezTo>
                  <a:cubicBezTo>
                    <a:pt x="101486" y="195582"/>
                    <a:pt x="-45373" y="141549"/>
                    <a:pt x="14202" y="108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744E8EA3-E4A8-C0A8-B7D1-C7C291F32B42}"/>
                </a:ext>
              </a:extLst>
            </p:cNvPr>
            <p:cNvSpPr/>
            <p:nvPr/>
          </p:nvSpPr>
          <p:spPr>
            <a:xfrm>
              <a:off x="2982942" y="3345426"/>
              <a:ext cx="2225217" cy="2860161"/>
            </a:xfrm>
            <a:custGeom>
              <a:avLst/>
              <a:gdLst>
                <a:gd name="connsiteX0" fmla="*/ 2220825 w 2225217"/>
                <a:gd name="connsiteY0" fmla="*/ 4603 h 2860161"/>
                <a:gd name="connsiteX1" fmla="*/ 1140171 w 2225217"/>
                <a:gd name="connsiteY1" fmla="*/ 669621 h 2860161"/>
                <a:gd name="connsiteX2" fmla="*/ 1539182 w 2225217"/>
                <a:gd name="connsiteY2" fmla="*/ 769374 h 2860161"/>
                <a:gd name="connsiteX3" fmla="*/ 807662 w 2225217"/>
                <a:gd name="connsiteY3" fmla="*/ 1475956 h 2860161"/>
                <a:gd name="connsiteX4" fmla="*/ 1032105 w 2225217"/>
                <a:gd name="connsiteY4" fmla="*/ 1542458 h 2860161"/>
                <a:gd name="connsiteX5" fmla="*/ 375400 w 2225217"/>
                <a:gd name="connsiteY5" fmla="*/ 2190850 h 2860161"/>
                <a:gd name="connsiteX6" fmla="*/ 408651 w 2225217"/>
                <a:gd name="connsiteY6" fmla="*/ 2847556 h 2860161"/>
                <a:gd name="connsiteX7" fmla="*/ 308898 w 2225217"/>
                <a:gd name="connsiteY7" fmla="*/ 2639738 h 2860161"/>
                <a:gd name="connsiteX8" fmla="*/ 1327 w 2225217"/>
                <a:gd name="connsiteY8" fmla="*/ 1999658 h 2860161"/>
                <a:gd name="connsiteX9" fmla="*/ 441902 w 2225217"/>
                <a:gd name="connsiteY9" fmla="*/ 519992 h 2860161"/>
                <a:gd name="connsiteX10" fmla="*/ 400338 w 2225217"/>
                <a:gd name="connsiteY10" fmla="*/ 644683 h 2860161"/>
                <a:gd name="connsiteX11" fmla="*/ 1273174 w 2225217"/>
                <a:gd name="connsiteY11" fmla="*/ 104356 h 2860161"/>
                <a:gd name="connsiteX12" fmla="*/ 658033 w 2225217"/>
                <a:gd name="connsiteY12" fmla="*/ 362050 h 2860161"/>
                <a:gd name="connsiteX13" fmla="*/ 2220825 w 2225217"/>
                <a:gd name="connsiteY13" fmla="*/ 4603 h 286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5217" h="2860161">
                  <a:moveTo>
                    <a:pt x="2220825" y="4603"/>
                  </a:moveTo>
                  <a:cubicBezTo>
                    <a:pt x="2301181" y="55865"/>
                    <a:pt x="1253778" y="542159"/>
                    <a:pt x="1140171" y="669621"/>
                  </a:cubicBezTo>
                  <a:cubicBezTo>
                    <a:pt x="1026564" y="797083"/>
                    <a:pt x="1594600" y="634985"/>
                    <a:pt x="1539182" y="769374"/>
                  </a:cubicBezTo>
                  <a:cubicBezTo>
                    <a:pt x="1483764" y="903763"/>
                    <a:pt x="892175" y="1347109"/>
                    <a:pt x="807662" y="1475956"/>
                  </a:cubicBezTo>
                  <a:cubicBezTo>
                    <a:pt x="723149" y="1604803"/>
                    <a:pt x="1104149" y="1423309"/>
                    <a:pt x="1032105" y="1542458"/>
                  </a:cubicBezTo>
                  <a:cubicBezTo>
                    <a:pt x="960061" y="1661607"/>
                    <a:pt x="479309" y="1973334"/>
                    <a:pt x="375400" y="2190850"/>
                  </a:cubicBezTo>
                  <a:cubicBezTo>
                    <a:pt x="271491" y="2408366"/>
                    <a:pt x="419735" y="2772741"/>
                    <a:pt x="408651" y="2847556"/>
                  </a:cubicBezTo>
                  <a:cubicBezTo>
                    <a:pt x="397567" y="2922371"/>
                    <a:pt x="308898" y="2639738"/>
                    <a:pt x="308898" y="2639738"/>
                  </a:cubicBezTo>
                  <a:cubicBezTo>
                    <a:pt x="241011" y="2498422"/>
                    <a:pt x="-20840" y="2352949"/>
                    <a:pt x="1327" y="1999658"/>
                  </a:cubicBezTo>
                  <a:cubicBezTo>
                    <a:pt x="23494" y="1646367"/>
                    <a:pt x="375400" y="745821"/>
                    <a:pt x="441902" y="519992"/>
                  </a:cubicBezTo>
                  <a:cubicBezTo>
                    <a:pt x="508404" y="294163"/>
                    <a:pt x="261793" y="713956"/>
                    <a:pt x="400338" y="644683"/>
                  </a:cubicBezTo>
                  <a:cubicBezTo>
                    <a:pt x="538883" y="575410"/>
                    <a:pt x="1230225" y="151461"/>
                    <a:pt x="1273174" y="104356"/>
                  </a:cubicBezTo>
                  <a:cubicBezTo>
                    <a:pt x="1316123" y="57251"/>
                    <a:pt x="502862" y="377290"/>
                    <a:pt x="658033" y="362050"/>
                  </a:cubicBezTo>
                  <a:cubicBezTo>
                    <a:pt x="813204" y="346810"/>
                    <a:pt x="2140469" y="-46659"/>
                    <a:pt x="2220825" y="46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7EDF817F-21BF-2568-7D10-5D5F14945B32}"/>
                </a:ext>
              </a:extLst>
            </p:cNvPr>
            <p:cNvSpPr/>
            <p:nvPr/>
          </p:nvSpPr>
          <p:spPr>
            <a:xfrm>
              <a:off x="4887480" y="3440997"/>
              <a:ext cx="1186967" cy="1888690"/>
            </a:xfrm>
            <a:custGeom>
              <a:avLst/>
              <a:gdLst>
                <a:gd name="connsiteX0" fmla="*/ 404 w 1186967"/>
                <a:gd name="connsiteY0" fmla="*/ 50348 h 1888690"/>
                <a:gd name="connsiteX1" fmla="*/ 615545 w 1186967"/>
                <a:gd name="connsiteY1" fmla="*/ 856683 h 1888690"/>
                <a:gd name="connsiteX2" fmla="*/ 549044 w 1186967"/>
                <a:gd name="connsiteY2" fmla="*/ 1022938 h 1888690"/>
                <a:gd name="connsiteX3" fmla="*/ 773487 w 1186967"/>
                <a:gd name="connsiteY3" fmla="*/ 1230756 h 1888690"/>
                <a:gd name="connsiteX4" fmla="*/ 357851 w 1186967"/>
                <a:gd name="connsiteY4" fmla="*/ 1879148 h 1888690"/>
                <a:gd name="connsiteX5" fmla="*/ 632171 w 1186967"/>
                <a:gd name="connsiteY5" fmla="*/ 1613141 h 1888690"/>
                <a:gd name="connsiteX6" fmla="*/ 1172498 w 1186967"/>
                <a:gd name="connsiteY6" fmla="*/ 1546639 h 1888690"/>
                <a:gd name="connsiteX7" fmla="*/ 1039495 w 1186967"/>
                <a:gd name="connsiteY7" fmla="*/ 981374 h 1888690"/>
                <a:gd name="connsiteX8" fmla="*/ 1122622 w 1186967"/>
                <a:gd name="connsiteY8" fmla="*/ 640552 h 1888690"/>
                <a:gd name="connsiteX9" fmla="*/ 565669 w 1186967"/>
                <a:gd name="connsiteY9" fmla="*/ 58661 h 1888690"/>
                <a:gd name="connsiteX10" fmla="*/ 690360 w 1186967"/>
                <a:gd name="connsiteY10" fmla="*/ 291418 h 1888690"/>
                <a:gd name="connsiteX11" fmla="*/ 174971 w 1186967"/>
                <a:gd name="connsiteY11" fmla="*/ 472 h 1888690"/>
                <a:gd name="connsiteX12" fmla="*/ 515793 w 1186967"/>
                <a:gd name="connsiteY12" fmla="*/ 374545 h 1888690"/>
                <a:gd name="connsiteX13" fmla="*/ 404 w 1186967"/>
                <a:gd name="connsiteY13" fmla="*/ 50348 h 188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86967" h="1888690">
                  <a:moveTo>
                    <a:pt x="404" y="50348"/>
                  </a:moveTo>
                  <a:cubicBezTo>
                    <a:pt x="17029" y="130704"/>
                    <a:pt x="524105" y="694585"/>
                    <a:pt x="615545" y="856683"/>
                  </a:cubicBezTo>
                  <a:cubicBezTo>
                    <a:pt x="706985" y="1018781"/>
                    <a:pt x="522720" y="960593"/>
                    <a:pt x="549044" y="1022938"/>
                  </a:cubicBezTo>
                  <a:cubicBezTo>
                    <a:pt x="575368" y="1085283"/>
                    <a:pt x="805352" y="1088054"/>
                    <a:pt x="773487" y="1230756"/>
                  </a:cubicBezTo>
                  <a:cubicBezTo>
                    <a:pt x="741622" y="1373458"/>
                    <a:pt x="381404" y="1815417"/>
                    <a:pt x="357851" y="1879148"/>
                  </a:cubicBezTo>
                  <a:cubicBezTo>
                    <a:pt x="334298" y="1942879"/>
                    <a:pt x="496397" y="1668559"/>
                    <a:pt x="632171" y="1613141"/>
                  </a:cubicBezTo>
                  <a:cubicBezTo>
                    <a:pt x="767945" y="1557723"/>
                    <a:pt x="1104611" y="1651933"/>
                    <a:pt x="1172498" y="1546639"/>
                  </a:cubicBezTo>
                  <a:cubicBezTo>
                    <a:pt x="1240385" y="1441345"/>
                    <a:pt x="1047808" y="1132389"/>
                    <a:pt x="1039495" y="981374"/>
                  </a:cubicBezTo>
                  <a:cubicBezTo>
                    <a:pt x="1031182" y="830360"/>
                    <a:pt x="1201593" y="794338"/>
                    <a:pt x="1122622" y="640552"/>
                  </a:cubicBezTo>
                  <a:cubicBezTo>
                    <a:pt x="1043651" y="486767"/>
                    <a:pt x="637713" y="116850"/>
                    <a:pt x="565669" y="58661"/>
                  </a:cubicBezTo>
                  <a:cubicBezTo>
                    <a:pt x="493625" y="472"/>
                    <a:pt x="755476" y="301116"/>
                    <a:pt x="690360" y="291418"/>
                  </a:cubicBezTo>
                  <a:cubicBezTo>
                    <a:pt x="625244" y="281720"/>
                    <a:pt x="204065" y="-13382"/>
                    <a:pt x="174971" y="472"/>
                  </a:cubicBezTo>
                  <a:cubicBezTo>
                    <a:pt x="145877" y="14326"/>
                    <a:pt x="546273" y="360691"/>
                    <a:pt x="515793" y="374545"/>
                  </a:cubicBezTo>
                  <a:cubicBezTo>
                    <a:pt x="485313" y="388399"/>
                    <a:pt x="-16221" y="-30008"/>
                    <a:pt x="404" y="5034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52B5940A-F06C-6C24-4EEA-709DD404E997}"/>
                </a:ext>
              </a:extLst>
            </p:cNvPr>
            <p:cNvSpPr/>
            <p:nvPr/>
          </p:nvSpPr>
          <p:spPr>
            <a:xfrm>
              <a:off x="4626536" y="6708398"/>
              <a:ext cx="494495" cy="310344"/>
            </a:xfrm>
            <a:custGeom>
              <a:avLst/>
              <a:gdLst>
                <a:gd name="connsiteX0" fmla="*/ 3129 w 494495"/>
                <a:gd name="connsiteY0" fmla="*/ 269051 h 310344"/>
                <a:gd name="connsiteX1" fmla="*/ 172005 w 494495"/>
                <a:gd name="connsiteY1" fmla="*/ 30153 h 310344"/>
                <a:gd name="connsiteX2" fmla="*/ 213194 w 494495"/>
                <a:gd name="connsiteY2" fmla="*/ 17797 h 310344"/>
                <a:gd name="connsiteX3" fmla="*/ 435615 w 494495"/>
                <a:gd name="connsiteY3" fmla="*/ 161959 h 310344"/>
                <a:gd name="connsiteX4" fmla="*/ 361475 w 494495"/>
                <a:gd name="connsiteY4" fmla="*/ 87818 h 310344"/>
                <a:gd name="connsiteX5" fmla="*/ 493280 w 494495"/>
                <a:gd name="connsiteY5" fmla="*/ 281407 h 310344"/>
                <a:gd name="connsiteX6" fmla="*/ 410902 w 494495"/>
                <a:gd name="connsiteY6" fmla="*/ 264932 h 310344"/>
                <a:gd name="connsiteX7" fmla="*/ 155529 w 494495"/>
                <a:gd name="connsiteY7" fmla="*/ 310240 h 310344"/>
                <a:gd name="connsiteX8" fmla="*/ 336761 w 494495"/>
                <a:gd name="connsiteY8" fmla="*/ 277288 h 310344"/>
                <a:gd name="connsiteX9" fmla="*/ 3129 w 494495"/>
                <a:gd name="connsiteY9" fmla="*/ 269051 h 3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4495" h="310344">
                  <a:moveTo>
                    <a:pt x="3129" y="269051"/>
                  </a:moveTo>
                  <a:cubicBezTo>
                    <a:pt x="-24330" y="227862"/>
                    <a:pt x="136994" y="72029"/>
                    <a:pt x="172005" y="30153"/>
                  </a:cubicBezTo>
                  <a:cubicBezTo>
                    <a:pt x="207016" y="-11723"/>
                    <a:pt x="169259" y="-4171"/>
                    <a:pt x="213194" y="17797"/>
                  </a:cubicBezTo>
                  <a:cubicBezTo>
                    <a:pt x="257129" y="39765"/>
                    <a:pt x="410902" y="150289"/>
                    <a:pt x="435615" y="161959"/>
                  </a:cubicBezTo>
                  <a:cubicBezTo>
                    <a:pt x="460329" y="173629"/>
                    <a:pt x="351864" y="67910"/>
                    <a:pt x="361475" y="87818"/>
                  </a:cubicBezTo>
                  <a:cubicBezTo>
                    <a:pt x="371086" y="107726"/>
                    <a:pt x="485042" y="251888"/>
                    <a:pt x="493280" y="281407"/>
                  </a:cubicBezTo>
                  <a:cubicBezTo>
                    <a:pt x="501518" y="310926"/>
                    <a:pt x="467194" y="260126"/>
                    <a:pt x="410902" y="264932"/>
                  </a:cubicBezTo>
                  <a:cubicBezTo>
                    <a:pt x="354610" y="269738"/>
                    <a:pt x="167886" y="308181"/>
                    <a:pt x="155529" y="310240"/>
                  </a:cubicBezTo>
                  <a:cubicBezTo>
                    <a:pt x="143172" y="312299"/>
                    <a:pt x="358042" y="283466"/>
                    <a:pt x="336761" y="277288"/>
                  </a:cubicBezTo>
                  <a:cubicBezTo>
                    <a:pt x="315480" y="271110"/>
                    <a:pt x="30588" y="310240"/>
                    <a:pt x="3129" y="269051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5E0948FD-1679-EEC8-27F4-5CAFFBDFB61A}"/>
                </a:ext>
              </a:extLst>
            </p:cNvPr>
            <p:cNvSpPr/>
            <p:nvPr/>
          </p:nvSpPr>
          <p:spPr>
            <a:xfrm>
              <a:off x="5136290" y="6698613"/>
              <a:ext cx="372392" cy="241344"/>
            </a:xfrm>
            <a:custGeom>
              <a:avLst/>
              <a:gdLst>
                <a:gd name="connsiteX0" fmla="*/ 2 w 372392"/>
                <a:gd name="connsiteY0" fmla="*/ 221171 h 241344"/>
                <a:gd name="connsiteX1" fmla="*/ 168878 w 372392"/>
                <a:gd name="connsiteY1" fmla="*/ 35819 h 241344"/>
                <a:gd name="connsiteX2" fmla="*/ 271851 w 372392"/>
                <a:gd name="connsiteY2" fmla="*/ 2868 h 241344"/>
                <a:gd name="connsiteX3" fmla="*/ 345991 w 372392"/>
                <a:gd name="connsiteY3" fmla="*/ 77009 h 241344"/>
                <a:gd name="connsiteX4" fmla="*/ 358348 w 372392"/>
                <a:gd name="connsiteY4" fmla="*/ 237646 h 241344"/>
                <a:gd name="connsiteX5" fmla="*/ 156521 w 372392"/>
                <a:gd name="connsiteY5" fmla="*/ 184101 h 241344"/>
                <a:gd name="connsiteX6" fmla="*/ 172996 w 372392"/>
                <a:gd name="connsiteY6" fmla="*/ 118198 h 241344"/>
                <a:gd name="connsiteX7" fmla="*/ 2 w 372392"/>
                <a:gd name="connsiteY7" fmla="*/ 221171 h 24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2392" h="241344">
                  <a:moveTo>
                    <a:pt x="2" y="221171"/>
                  </a:moveTo>
                  <a:cubicBezTo>
                    <a:pt x="-684" y="207441"/>
                    <a:pt x="123570" y="72203"/>
                    <a:pt x="168878" y="35819"/>
                  </a:cubicBezTo>
                  <a:cubicBezTo>
                    <a:pt x="214186" y="-565"/>
                    <a:pt x="242332" y="-3997"/>
                    <a:pt x="271851" y="2868"/>
                  </a:cubicBezTo>
                  <a:cubicBezTo>
                    <a:pt x="301370" y="9733"/>
                    <a:pt x="331575" y="37879"/>
                    <a:pt x="345991" y="77009"/>
                  </a:cubicBezTo>
                  <a:cubicBezTo>
                    <a:pt x="360407" y="116139"/>
                    <a:pt x="389926" y="219797"/>
                    <a:pt x="358348" y="237646"/>
                  </a:cubicBezTo>
                  <a:cubicBezTo>
                    <a:pt x="326770" y="255495"/>
                    <a:pt x="187413" y="204009"/>
                    <a:pt x="156521" y="184101"/>
                  </a:cubicBezTo>
                  <a:cubicBezTo>
                    <a:pt x="125629" y="164193"/>
                    <a:pt x="192218" y="112706"/>
                    <a:pt x="172996" y="118198"/>
                  </a:cubicBezTo>
                  <a:cubicBezTo>
                    <a:pt x="153774" y="123690"/>
                    <a:pt x="688" y="234901"/>
                    <a:pt x="2" y="221171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8C4EF12E-6CC6-C245-480B-2E9177E1CF76}"/>
                </a:ext>
              </a:extLst>
            </p:cNvPr>
            <p:cNvSpPr/>
            <p:nvPr/>
          </p:nvSpPr>
          <p:spPr>
            <a:xfrm>
              <a:off x="5016205" y="6621265"/>
              <a:ext cx="285576" cy="453062"/>
            </a:xfrm>
            <a:custGeom>
              <a:avLst/>
              <a:gdLst>
                <a:gd name="connsiteX0" fmla="*/ 107730 w 285576"/>
                <a:gd name="connsiteY0" fmla="*/ 380897 h 453062"/>
                <a:gd name="connsiteX1" fmla="*/ 638 w 285576"/>
                <a:gd name="connsiteY1" fmla="*/ 187308 h 453062"/>
                <a:gd name="connsiteX2" fmla="*/ 70660 w 285576"/>
                <a:gd name="connsiteY2" fmla="*/ 43146 h 453062"/>
                <a:gd name="connsiteX3" fmla="*/ 218941 w 285576"/>
                <a:gd name="connsiteY3" fmla="*/ 1957 h 453062"/>
                <a:gd name="connsiteX4" fmla="*/ 177752 w 285576"/>
                <a:gd name="connsiteY4" fmla="*/ 92573 h 453062"/>
                <a:gd name="connsiteX5" fmla="*/ 227179 w 285576"/>
                <a:gd name="connsiteY5" fmla="*/ 162594 h 453062"/>
                <a:gd name="connsiteX6" fmla="*/ 210703 w 285576"/>
                <a:gd name="connsiteY6" fmla="*/ 290281 h 453062"/>
                <a:gd name="connsiteX7" fmla="*/ 280725 w 285576"/>
                <a:gd name="connsiteY7" fmla="*/ 314994 h 453062"/>
                <a:gd name="connsiteX8" fmla="*/ 54184 w 285576"/>
                <a:gd name="connsiteY8" fmla="*/ 450919 h 453062"/>
                <a:gd name="connsiteX9" fmla="*/ 107730 w 285576"/>
                <a:gd name="connsiteY9" fmla="*/ 380897 h 45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576" h="453062">
                  <a:moveTo>
                    <a:pt x="107730" y="380897"/>
                  </a:moveTo>
                  <a:cubicBezTo>
                    <a:pt x="98806" y="336962"/>
                    <a:pt x="6816" y="243600"/>
                    <a:pt x="638" y="187308"/>
                  </a:cubicBezTo>
                  <a:cubicBezTo>
                    <a:pt x="-5540" y="131016"/>
                    <a:pt x="34276" y="74038"/>
                    <a:pt x="70660" y="43146"/>
                  </a:cubicBezTo>
                  <a:cubicBezTo>
                    <a:pt x="107044" y="12254"/>
                    <a:pt x="201092" y="-6281"/>
                    <a:pt x="218941" y="1957"/>
                  </a:cubicBezTo>
                  <a:cubicBezTo>
                    <a:pt x="236790" y="10195"/>
                    <a:pt x="176379" y="65800"/>
                    <a:pt x="177752" y="92573"/>
                  </a:cubicBezTo>
                  <a:cubicBezTo>
                    <a:pt x="179125" y="119346"/>
                    <a:pt x="221687" y="129643"/>
                    <a:pt x="227179" y="162594"/>
                  </a:cubicBezTo>
                  <a:cubicBezTo>
                    <a:pt x="232671" y="195545"/>
                    <a:pt x="201779" y="264881"/>
                    <a:pt x="210703" y="290281"/>
                  </a:cubicBezTo>
                  <a:cubicBezTo>
                    <a:pt x="219627" y="315681"/>
                    <a:pt x="306811" y="288221"/>
                    <a:pt x="280725" y="314994"/>
                  </a:cubicBezTo>
                  <a:cubicBezTo>
                    <a:pt x="254639" y="341767"/>
                    <a:pt x="82330" y="439249"/>
                    <a:pt x="54184" y="450919"/>
                  </a:cubicBezTo>
                  <a:cubicBezTo>
                    <a:pt x="26038" y="462589"/>
                    <a:pt x="116654" y="424832"/>
                    <a:pt x="107730" y="38089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036F98C4-DAB3-FFD7-54A9-7813F433362D}"/>
                </a:ext>
              </a:extLst>
            </p:cNvPr>
            <p:cNvSpPr/>
            <p:nvPr/>
          </p:nvSpPr>
          <p:spPr>
            <a:xfrm>
              <a:off x="4973668" y="6755027"/>
              <a:ext cx="282160" cy="370723"/>
            </a:xfrm>
            <a:custGeom>
              <a:avLst/>
              <a:gdLst>
                <a:gd name="connsiteX0" fmla="*/ 10224 w 282160"/>
                <a:gd name="connsiteY0" fmla="*/ 0 h 370723"/>
                <a:gd name="connsiteX1" fmla="*/ 195575 w 282160"/>
                <a:gd name="connsiteY1" fmla="*/ 168876 h 370723"/>
                <a:gd name="connsiteX2" fmla="*/ 282073 w 282160"/>
                <a:gd name="connsiteY2" fmla="*/ 177114 h 370723"/>
                <a:gd name="connsiteX3" fmla="*/ 212051 w 282160"/>
                <a:gd name="connsiteY3" fmla="*/ 230659 h 370723"/>
                <a:gd name="connsiteX4" fmla="*/ 220289 w 282160"/>
                <a:gd name="connsiteY4" fmla="*/ 333632 h 370723"/>
                <a:gd name="connsiteX5" fmla="*/ 179100 w 282160"/>
                <a:gd name="connsiteY5" fmla="*/ 296562 h 370723"/>
                <a:gd name="connsiteX6" fmla="*/ 1986 w 282160"/>
                <a:gd name="connsiteY6" fmla="*/ 370703 h 370723"/>
                <a:gd name="connsiteX7" fmla="*/ 80246 w 282160"/>
                <a:gd name="connsiteY7" fmla="*/ 288324 h 370723"/>
                <a:gd name="connsiteX8" fmla="*/ 22581 w 282160"/>
                <a:gd name="connsiteY8" fmla="*/ 164757 h 370723"/>
                <a:gd name="connsiteX9" fmla="*/ 43175 w 282160"/>
                <a:gd name="connsiteY9" fmla="*/ 168876 h 370723"/>
                <a:gd name="connsiteX10" fmla="*/ 10224 w 282160"/>
                <a:gd name="connsiteY10" fmla="*/ 0 h 37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2160" h="370723">
                  <a:moveTo>
                    <a:pt x="10224" y="0"/>
                  </a:moveTo>
                  <a:cubicBezTo>
                    <a:pt x="35624" y="0"/>
                    <a:pt x="150267" y="139357"/>
                    <a:pt x="195575" y="168876"/>
                  </a:cubicBezTo>
                  <a:cubicBezTo>
                    <a:pt x="240883" y="198395"/>
                    <a:pt x="279327" y="166817"/>
                    <a:pt x="282073" y="177114"/>
                  </a:cubicBezTo>
                  <a:cubicBezTo>
                    <a:pt x="284819" y="187411"/>
                    <a:pt x="222348" y="204573"/>
                    <a:pt x="212051" y="230659"/>
                  </a:cubicBezTo>
                  <a:cubicBezTo>
                    <a:pt x="201754" y="256745"/>
                    <a:pt x="225781" y="322648"/>
                    <a:pt x="220289" y="333632"/>
                  </a:cubicBezTo>
                  <a:cubicBezTo>
                    <a:pt x="214797" y="344616"/>
                    <a:pt x="215484" y="290383"/>
                    <a:pt x="179100" y="296562"/>
                  </a:cubicBezTo>
                  <a:cubicBezTo>
                    <a:pt x="142716" y="302741"/>
                    <a:pt x="18462" y="372076"/>
                    <a:pt x="1986" y="370703"/>
                  </a:cubicBezTo>
                  <a:cubicBezTo>
                    <a:pt x="-14490" y="369330"/>
                    <a:pt x="76814" y="322648"/>
                    <a:pt x="80246" y="288324"/>
                  </a:cubicBezTo>
                  <a:cubicBezTo>
                    <a:pt x="83678" y="254000"/>
                    <a:pt x="28760" y="184665"/>
                    <a:pt x="22581" y="164757"/>
                  </a:cubicBezTo>
                  <a:cubicBezTo>
                    <a:pt x="16403" y="144849"/>
                    <a:pt x="40429" y="191530"/>
                    <a:pt x="43175" y="168876"/>
                  </a:cubicBezTo>
                  <a:cubicBezTo>
                    <a:pt x="45921" y="146222"/>
                    <a:pt x="-15176" y="0"/>
                    <a:pt x="10224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496C5AD0-DEA4-ECC5-0D01-55CCC6895722}"/>
                </a:ext>
              </a:extLst>
            </p:cNvPr>
            <p:cNvSpPr/>
            <p:nvPr/>
          </p:nvSpPr>
          <p:spPr>
            <a:xfrm>
              <a:off x="4283946" y="7346968"/>
              <a:ext cx="1543842" cy="466029"/>
            </a:xfrm>
            <a:custGeom>
              <a:avLst/>
              <a:gdLst>
                <a:gd name="connsiteX0" fmla="*/ 23511 w 1543842"/>
                <a:gd name="connsiteY0" fmla="*/ 462813 h 466029"/>
                <a:gd name="connsiteX1" fmla="*/ 638862 w 1543842"/>
                <a:gd name="connsiteY1" fmla="*/ 319040 h 466029"/>
                <a:gd name="connsiteX2" fmla="*/ 679118 w 1543842"/>
                <a:gd name="connsiteY2" fmla="*/ 336292 h 466029"/>
                <a:gd name="connsiteX3" fmla="*/ 1202454 w 1543842"/>
                <a:gd name="connsiteY3" fmla="*/ 342043 h 466029"/>
                <a:gd name="connsiteX4" fmla="*/ 1064431 w 1543842"/>
                <a:gd name="connsiteY4" fmla="*/ 307538 h 466029"/>
                <a:gd name="connsiteX5" fmla="*/ 1530258 w 1543842"/>
                <a:gd name="connsiteY5" fmla="*/ 428307 h 466029"/>
                <a:gd name="connsiteX6" fmla="*/ 1415239 w 1543842"/>
                <a:gd name="connsiteY6" fmla="*/ 330541 h 466029"/>
                <a:gd name="connsiteX7" fmla="*/ 1374982 w 1543842"/>
                <a:gd name="connsiteY7" fmla="*/ 221274 h 466029"/>
                <a:gd name="connsiteX8" fmla="*/ 1242711 w 1543842"/>
                <a:gd name="connsiteY8" fmla="*/ 37243 h 466029"/>
                <a:gd name="connsiteX9" fmla="*/ 1277216 w 1543842"/>
                <a:gd name="connsiteY9" fmla="*/ 112006 h 466029"/>
                <a:gd name="connsiteX10" fmla="*/ 989669 w 1543842"/>
                <a:gd name="connsiteY10" fmla="*/ 42994 h 466029"/>
                <a:gd name="connsiteX11" fmla="*/ 955163 w 1543842"/>
                <a:gd name="connsiteY11" fmla="*/ 60247 h 466029"/>
                <a:gd name="connsiteX12" fmla="*/ 621609 w 1543842"/>
                <a:gd name="connsiteY12" fmla="*/ 14240 h 466029"/>
                <a:gd name="connsiteX13" fmla="*/ 696371 w 1543842"/>
                <a:gd name="connsiteY13" fmla="*/ 14240 h 466029"/>
                <a:gd name="connsiteX14" fmla="*/ 276552 w 1543842"/>
                <a:gd name="connsiteY14" fmla="*/ 181017 h 466029"/>
                <a:gd name="connsiteX15" fmla="*/ 426077 w 1543842"/>
                <a:gd name="connsiteY15" fmla="*/ 106255 h 466029"/>
                <a:gd name="connsiteX16" fmla="*/ 282303 w 1543842"/>
                <a:gd name="connsiteY16" fmla="*/ 255779 h 466029"/>
                <a:gd name="connsiteX17" fmla="*/ 311058 w 1543842"/>
                <a:gd name="connsiteY17" fmla="*/ 244277 h 466029"/>
                <a:gd name="connsiteX18" fmla="*/ 144280 w 1543842"/>
                <a:gd name="connsiteY18" fmla="*/ 405304 h 466029"/>
                <a:gd name="connsiteX19" fmla="*/ 23511 w 1543842"/>
                <a:gd name="connsiteY19" fmla="*/ 462813 h 46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43842" h="466029">
                  <a:moveTo>
                    <a:pt x="23511" y="462813"/>
                  </a:moveTo>
                  <a:cubicBezTo>
                    <a:pt x="105941" y="448436"/>
                    <a:pt x="529594" y="340127"/>
                    <a:pt x="638862" y="319040"/>
                  </a:cubicBezTo>
                  <a:cubicBezTo>
                    <a:pt x="748130" y="297953"/>
                    <a:pt x="585186" y="332458"/>
                    <a:pt x="679118" y="336292"/>
                  </a:cubicBezTo>
                  <a:cubicBezTo>
                    <a:pt x="773050" y="340126"/>
                    <a:pt x="1138235" y="346835"/>
                    <a:pt x="1202454" y="342043"/>
                  </a:cubicBezTo>
                  <a:cubicBezTo>
                    <a:pt x="1266673" y="337251"/>
                    <a:pt x="1064431" y="307538"/>
                    <a:pt x="1064431" y="307538"/>
                  </a:cubicBezTo>
                  <a:cubicBezTo>
                    <a:pt x="1119065" y="321915"/>
                    <a:pt x="1471790" y="424473"/>
                    <a:pt x="1530258" y="428307"/>
                  </a:cubicBezTo>
                  <a:cubicBezTo>
                    <a:pt x="1588726" y="432141"/>
                    <a:pt x="1441118" y="365046"/>
                    <a:pt x="1415239" y="330541"/>
                  </a:cubicBezTo>
                  <a:cubicBezTo>
                    <a:pt x="1389360" y="296036"/>
                    <a:pt x="1403737" y="270157"/>
                    <a:pt x="1374982" y="221274"/>
                  </a:cubicBezTo>
                  <a:cubicBezTo>
                    <a:pt x="1346227" y="172391"/>
                    <a:pt x="1259005" y="55454"/>
                    <a:pt x="1242711" y="37243"/>
                  </a:cubicBezTo>
                  <a:cubicBezTo>
                    <a:pt x="1226417" y="19032"/>
                    <a:pt x="1319390" y="111048"/>
                    <a:pt x="1277216" y="112006"/>
                  </a:cubicBezTo>
                  <a:cubicBezTo>
                    <a:pt x="1235042" y="112964"/>
                    <a:pt x="989669" y="42994"/>
                    <a:pt x="989669" y="42994"/>
                  </a:cubicBezTo>
                  <a:cubicBezTo>
                    <a:pt x="935994" y="34368"/>
                    <a:pt x="1016506" y="65039"/>
                    <a:pt x="955163" y="60247"/>
                  </a:cubicBezTo>
                  <a:cubicBezTo>
                    <a:pt x="893820" y="55455"/>
                    <a:pt x="664741" y="21908"/>
                    <a:pt x="621609" y="14240"/>
                  </a:cubicBezTo>
                  <a:cubicBezTo>
                    <a:pt x="578477" y="6572"/>
                    <a:pt x="753880" y="-13556"/>
                    <a:pt x="696371" y="14240"/>
                  </a:cubicBezTo>
                  <a:cubicBezTo>
                    <a:pt x="638862" y="42036"/>
                    <a:pt x="321601" y="165681"/>
                    <a:pt x="276552" y="181017"/>
                  </a:cubicBezTo>
                  <a:cubicBezTo>
                    <a:pt x="231503" y="196353"/>
                    <a:pt x="425119" y="93795"/>
                    <a:pt x="426077" y="106255"/>
                  </a:cubicBezTo>
                  <a:cubicBezTo>
                    <a:pt x="427035" y="118715"/>
                    <a:pt x="301473" y="232775"/>
                    <a:pt x="282303" y="255779"/>
                  </a:cubicBezTo>
                  <a:cubicBezTo>
                    <a:pt x="263133" y="278783"/>
                    <a:pt x="334062" y="219356"/>
                    <a:pt x="311058" y="244277"/>
                  </a:cubicBezTo>
                  <a:cubicBezTo>
                    <a:pt x="288054" y="269198"/>
                    <a:pt x="190288" y="369840"/>
                    <a:pt x="144280" y="405304"/>
                  </a:cubicBezTo>
                  <a:cubicBezTo>
                    <a:pt x="98272" y="440768"/>
                    <a:pt x="-58919" y="477190"/>
                    <a:pt x="23511" y="462813"/>
                  </a:cubicBezTo>
                  <a:close/>
                </a:path>
              </a:pathLst>
            </a:cu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43B1243E-4204-947B-5DF8-CD58388C653F}"/>
                </a:ext>
              </a:extLst>
            </p:cNvPr>
            <p:cNvSpPr/>
            <p:nvPr/>
          </p:nvSpPr>
          <p:spPr>
            <a:xfrm>
              <a:off x="4372412" y="7735749"/>
              <a:ext cx="1546392" cy="545990"/>
            </a:xfrm>
            <a:custGeom>
              <a:avLst/>
              <a:gdLst>
                <a:gd name="connsiteX0" fmla="*/ 9807 w 1546392"/>
                <a:gd name="connsiteY0" fmla="*/ 5021 h 545990"/>
                <a:gd name="connsiteX1" fmla="*/ 521641 w 1546392"/>
                <a:gd name="connsiteY1" fmla="*/ 189051 h 545990"/>
                <a:gd name="connsiteX2" fmla="*/ 464131 w 1546392"/>
                <a:gd name="connsiteY2" fmla="*/ 148794 h 545990"/>
                <a:gd name="connsiteX3" fmla="*/ 814939 w 1546392"/>
                <a:gd name="connsiteY3" fmla="*/ 177549 h 545990"/>
                <a:gd name="connsiteX4" fmla="*/ 671165 w 1546392"/>
                <a:gd name="connsiteY4" fmla="*/ 171798 h 545990"/>
                <a:gd name="connsiteX5" fmla="*/ 1113988 w 1546392"/>
                <a:gd name="connsiteY5" fmla="*/ 125791 h 545990"/>
                <a:gd name="connsiteX6" fmla="*/ 1096735 w 1546392"/>
                <a:gd name="connsiteY6" fmla="*/ 5021 h 545990"/>
                <a:gd name="connsiteX7" fmla="*/ 1413037 w 1546392"/>
                <a:gd name="connsiteY7" fmla="*/ 22274 h 545990"/>
                <a:gd name="connsiteX8" fmla="*/ 1545309 w 1546392"/>
                <a:gd name="connsiteY8" fmla="*/ 16523 h 545990"/>
                <a:gd name="connsiteX9" fmla="*/ 1349777 w 1546392"/>
                <a:gd name="connsiteY9" fmla="*/ 62530 h 545990"/>
                <a:gd name="connsiteX10" fmla="*/ 1430290 w 1546392"/>
                <a:gd name="connsiteY10" fmla="*/ 194802 h 545990"/>
                <a:gd name="connsiteX11" fmla="*/ 975965 w 1546392"/>
                <a:gd name="connsiteY11" fmla="*/ 482349 h 545990"/>
                <a:gd name="connsiteX12" fmla="*/ 619407 w 1546392"/>
                <a:gd name="connsiteY12" fmla="*/ 545609 h 545990"/>
                <a:gd name="connsiteX13" fmla="*/ 768931 w 1546392"/>
                <a:gd name="connsiteY13" fmla="*/ 505353 h 545990"/>
                <a:gd name="connsiteX14" fmla="*/ 556146 w 1546392"/>
                <a:gd name="connsiteY14" fmla="*/ 436342 h 545990"/>
                <a:gd name="connsiteX15" fmla="*/ 245596 w 1546392"/>
                <a:gd name="connsiteY15" fmla="*/ 298319 h 545990"/>
                <a:gd name="connsiteX16" fmla="*/ 389369 w 1546392"/>
                <a:gd name="connsiteY16" fmla="*/ 304070 h 545990"/>
                <a:gd name="connsiteX17" fmla="*/ 170833 w 1546392"/>
                <a:gd name="connsiteY17" fmla="*/ 148794 h 545990"/>
                <a:gd name="connsiteX18" fmla="*/ 297354 w 1546392"/>
                <a:gd name="connsiteY18" fmla="*/ 269564 h 545990"/>
                <a:gd name="connsiteX19" fmla="*/ 113324 w 1546392"/>
                <a:gd name="connsiteY19" fmla="*/ 212055 h 545990"/>
                <a:gd name="connsiteX20" fmla="*/ 199588 w 1546392"/>
                <a:gd name="connsiteY20" fmla="*/ 212055 h 545990"/>
                <a:gd name="connsiteX21" fmla="*/ 159331 w 1546392"/>
                <a:gd name="connsiteY21" fmla="*/ 143043 h 545990"/>
                <a:gd name="connsiteX22" fmla="*/ 96071 w 1546392"/>
                <a:gd name="connsiteY22" fmla="*/ 143043 h 545990"/>
                <a:gd name="connsiteX23" fmla="*/ 176584 w 1546392"/>
                <a:gd name="connsiteY23" fmla="*/ 148794 h 545990"/>
                <a:gd name="connsiteX24" fmla="*/ 9807 w 1546392"/>
                <a:gd name="connsiteY24" fmla="*/ 5021 h 545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46392" h="545990">
                  <a:moveTo>
                    <a:pt x="9807" y="5021"/>
                  </a:moveTo>
                  <a:cubicBezTo>
                    <a:pt x="67316" y="11730"/>
                    <a:pt x="445920" y="165089"/>
                    <a:pt x="521641" y="189051"/>
                  </a:cubicBezTo>
                  <a:cubicBezTo>
                    <a:pt x="597362" y="213013"/>
                    <a:pt x="415248" y="150711"/>
                    <a:pt x="464131" y="148794"/>
                  </a:cubicBezTo>
                  <a:cubicBezTo>
                    <a:pt x="513014" y="146877"/>
                    <a:pt x="780433" y="173715"/>
                    <a:pt x="814939" y="177549"/>
                  </a:cubicBezTo>
                  <a:cubicBezTo>
                    <a:pt x="849445" y="181383"/>
                    <a:pt x="621324" y="180424"/>
                    <a:pt x="671165" y="171798"/>
                  </a:cubicBezTo>
                  <a:cubicBezTo>
                    <a:pt x="721006" y="163172"/>
                    <a:pt x="1043060" y="153587"/>
                    <a:pt x="1113988" y="125791"/>
                  </a:cubicBezTo>
                  <a:cubicBezTo>
                    <a:pt x="1184916" y="97995"/>
                    <a:pt x="1046893" y="22274"/>
                    <a:pt x="1096735" y="5021"/>
                  </a:cubicBezTo>
                  <a:cubicBezTo>
                    <a:pt x="1146577" y="-12232"/>
                    <a:pt x="1338275" y="20357"/>
                    <a:pt x="1413037" y="22274"/>
                  </a:cubicBezTo>
                  <a:cubicBezTo>
                    <a:pt x="1487799" y="24191"/>
                    <a:pt x="1555852" y="9814"/>
                    <a:pt x="1545309" y="16523"/>
                  </a:cubicBezTo>
                  <a:cubicBezTo>
                    <a:pt x="1534766" y="23232"/>
                    <a:pt x="1368947" y="32817"/>
                    <a:pt x="1349777" y="62530"/>
                  </a:cubicBezTo>
                  <a:cubicBezTo>
                    <a:pt x="1330607" y="92243"/>
                    <a:pt x="1492592" y="124832"/>
                    <a:pt x="1430290" y="194802"/>
                  </a:cubicBezTo>
                  <a:cubicBezTo>
                    <a:pt x="1367988" y="264772"/>
                    <a:pt x="1111112" y="423881"/>
                    <a:pt x="975965" y="482349"/>
                  </a:cubicBezTo>
                  <a:cubicBezTo>
                    <a:pt x="840818" y="540817"/>
                    <a:pt x="653913" y="541775"/>
                    <a:pt x="619407" y="545609"/>
                  </a:cubicBezTo>
                  <a:cubicBezTo>
                    <a:pt x="584901" y="549443"/>
                    <a:pt x="779475" y="523564"/>
                    <a:pt x="768931" y="505353"/>
                  </a:cubicBezTo>
                  <a:cubicBezTo>
                    <a:pt x="758388" y="487142"/>
                    <a:pt x="643369" y="470848"/>
                    <a:pt x="556146" y="436342"/>
                  </a:cubicBezTo>
                  <a:cubicBezTo>
                    <a:pt x="468923" y="401836"/>
                    <a:pt x="273392" y="320364"/>
                    <a:pt x="245596" y="298319"/>
                  </a:cubicBezTo>
                  <a:cubicBezTo>
                    <a:pt x="217800" y="276274"/>
                    <a:pt x="401829" y="328991"/>
                    <a:pt x="389369" y="304070"/>
                  </a:cubicBezTo>
                  <a:cubicBezTo>
                    <a:pt x="376909" y="279149"/>
                    <a:pt x="186169" y="154545"/>
                    <a:pt x="170833" y="148794"/>
                  </a:cubicBezTo>
                  <a:cubicBezTo>
                    <a:pt x="155497" y="143043"/>
                    <a:pt x="306939" y="259021"/>
                    <a:pt x="297354" y="269564"/>
                  </a:cubicBezTo>
                  <a:cubicBezTo>
                    <a:pt x="287769" y="280107"/>
                    <a:pt x="129618" y="221640"/>
                    <a:pt x="113324" y="212055"/>
                  </a:cubicBezTo>
                  <a:cubicBezTo>
                    <a:pt x="97030" y="202470"/>
                    <a:pt x="191920" y="223557"/>
                    <a:pt x="199588" y="212055"/>
                  </a:cubicBezTo>
                  <a:cubicBezTo>
                    <a:pt x="207256" y="200553"/>
                    <a:pt x="176584" y="154545"/>
                    <a:pt x="159331" y="143043"/>
                  </a:cubicBezTo>
                  <a:cubicBezTo>
                    <a:pt x="142078" y="131541"/>
                    <a:pt x="93196" y="142085"/>
                    <a:pt x="96071" y="143043"/>
                  </a:cubicBezTo>
                  <a:cubicBezTo>
                    <a:pt x="98947" y="144002"/>
                    <a:pt x="187127" y="171798"/>
                    <a:pt x="176584" y="148794"/>
                  </a:cubicBezTo>
                  <a:cubicBezTo>
                    <a:pt x="166041" y="125790"/>
                    <a:pt x="-47702" y="-1688"/>
                    <a:pt x="9807" y="5021"/>
                  </a:cubicBezTo>
                  <a:close/>
                </a:path>
              </a:pathLst>
            </a:cu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96326E51-FCF0-55B9-FAAD-19036EF08FDE}"/>
                </a:ext>
              </a:extLst>
            </p:cNvPr>
            <p:cNvSpPr/>
            <p:nvPr/>
          </p:nvSpPr>
          <p:spPr>
            <a:xfrm>
              <a:off x="4301418" y="7725683"/>
              <a:ext cx="276458" cy="333764"/>
            </a:xfrm>
            <a:custGeom>
              <a:avLst/>
              <a:gdLst>
                <a:gd name="connsiteX0" fmla="*/ 276333 w 276458"/>
                <a:gd name="connsiteY0" fmla="*/ 84098 h 333764"/>
                <a:gd name="connsiteX1" fmla="*/ 109556 w 276458"/>
                <a:gd name="connsiteY1" fmla="*/ 124355 h 333764"/>
                <a:gd name="connsiteX2" fmla="*/ 52046 w 276458"/>
                <a:gd name="connsiteY2" fmla="*/ 331389 h 333764"/>
                <a:gd name="connsiteX3" fmla="*/ 40544 w 276458"/>
                <a:gd name="connsiteY3" fmla="*/ 222121 h 333764"/>
                <a:gd name="connsiteX4" fmla="*/ 288 w 276458"/>
                <a:gd name="connsiteY4" fmla="*/ 3585 h 333764"/>
                <a:gd name="connsiteX5" fmla="*/ 63548 w 276458"/>
                <a:gd name="connsiteY5" fmla="*/ 84098 h 333764"/>
                <a:gd name="connsiteX6" fmla="*/ 80801 w 276458"/>
                <a:gd name="connsiteY6" fmla="*/ 55343 h 333764"/>
                <a:gd name="connsiteX7" fmla="*/ 276333 w 276458"/>
                <a:gd name="connsiteY7" fmla="*/ 84098 h 3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458" h="333764">
                  <a:moveTo>
                    <a:pt x="276333" y="84098"/>
                  </a:moveTo>
                  <a:cubicBezTo>
                    <a:pt x="281126" y="95600"/>
                    <a:pt x="146937" y="83140"/>
                    <a:pt x="109556" y="124355"/>
                  </a:cubicBezTo>
                  <a:cubicBezTo>
                    <a:pt x="72175" y="165570"/>
                    <a:pt x="63548" y="315095"/>
                    <a:pt x="52046" y="331389"/>
                  </a:cubicBezTo>
                  <a:cubicBezTo>
                    <a:pt x="40544" y="347683"/>
                    <a:pt x="49170" y="276755"/>
                    <a:pt x="40544" y="222121"/>
                  </a:cubicBezTo>
                  <a:cubicBezTo>
                    <a:pt x="31918" y="167487"/>
                    <a:pt x="-3546" y="26589"/>
                    <a:pt x="288" y="3585"/>
                  </a:cubicBezTo>
                  <a:cubicBezTo>
                    <a:pt x="4122" y="-19419"/>
                    <a:pt x="50129" y="75472"/>
                    <a:pt x="63548" y="84098"/>
                  </a:cubicBezTo>
                  <a:cubicBezTo>
                    <a:pt x="76967" y="92724"/>
                    <a:pt x="47254" y="55343"/>
                    <a:pt x="80801" y="55343"/>
                  </a:cubicBezTo>
                  <a:cubicBezTo>
                    <a:pt x="114348" y="55343"/>
                    <a:pt x="271540" y="72596"/>
                    <a:pt x="276333" y="840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100FDCC3-C8C6-F63C-41AA-A62569A550CF}"/>
                </a:ext>
              </a:extLst>
            </p:cNvPr>
            <p:cNvSpPr/>
            <p:nvPr/>
          </p:nvSpPr>
          <p:spPr>
            <a:xfrm>
              <a:off x="6884340" y="6057853"/>
              <a:ext cx="379262" cy="695439"/>
            </a:xfrm>
            <a:custGeom>
              <a:avLst/>
              <a:gdLst>
                <a:gd name="connsiteX0" fmla="*/ 37 w 379262"/>
                <a:gd name="connsiteY0" fmla="*/ 395701 h 695439"/>
                <a:gd name="connsiteX1" fmla="*/ 228637 w 379262"/>
                <a:gd name="connsiteY1" fmla="*/ 96762 h 695439"/>
                <a:gd name="connsiteX2" fmla="*/ 290183 w 379262"/>
                <a:gd name="connsiteY2" fmla="*/ 47 h 695439"/>
                <a:gd name="connsiteX3" fmla="*/ 351729 w 379262"/>
                <a:gd name="connsiteY3" fmla="*/ 105555 h 695439"/>
                <a:gd name="connsiteX4" fmla="*/ 378106 w 379262"/>
                <a:gd name="connsiteY4" fmla="*/ 272609 h 695439"/>
                <a:gd name="connsiteX5" fmla="*/ 316560 w 379262"/>
                <a:gd name="connsiteY5" fmla="*/ 448455 h 695439"/>
                <a:gd name="connsiteX6" fmla="*/ 184675 w 379262"/>
                <a:gd name="connsiteY6" fmla="*/ 694639 h 695439"/>
                <a:gd name="connsiteX7" fmla="*/ 237429 w 379262"/>
                <a:gd name="connsiteY7" fmla="*/ 360532 h 695439"/>
                <a:gd name="connsiteX8" fmla="*/ 211052 w 379262"/>
                <a:gd name="connsiteY8" fmla="*/ 211062 h 695439"/>
                <a:gd name="connsiteX9" fmla="*/ 37 w 379262"/>
                <a:gd name="connsiteY9" fmla="*/ 395701 h 69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9262" h="695439">
                  <a:moveTo>
                    <a:pt x="37" y="395701"/>
                  </a:moveTo>
                  <a:cubicBezTo>
                    <a:pt x="2968" y="376651"/>
                    <a:pt x="180279" y="162704"/>
                    <a:pt x="228637" y="96762"/>
                  </a:cubicBezTo>
                  <a:cubicBezTo>
                    <a:pt x="276995" y="30820"/>
                    <a:pt x="269668" y="-1418"/>
                    <a:pt x="290183" y="47"/>
                  </a:cubicBezTo>
                  <a:cubicBezTo>
                    <a:pt x="310698" y="1512"/>
                    <a:pt x="337075" y="60128"/>
                    <a:pt x="351729" y="105555"/>
                  </a:cubicBezTo>
                  <a:cubicBezTo>
                    <a:pt x="366383" y="150982"/>
                    <a:pt x="383967" y="215459"/>
                    <a:pt x="378106" y="272609"/>
                  </a:cubicBezTo>
                  <a:cubicBezTo>
                    <a:pt x="372245" y="329759"/>
                    <a:pt x="348798" y="378117"/>
                    <a:pt x="316560" y="448455"/>
                  </a:cubicBezTo>
                  <a:cubicBezTo>
                    <a:pt x="284322" y="518793"/>
                    <a:pt x="197863" y="709293"/>
                    <a:pt x="184675" y="694639"/>
                  </a:cubicBezTo>
                  <a:cubicBezTo>
                    <a:pt x="171487" y="679985"/>
                    <a:pt x="233033" y="441128"/>
                    <a:pt x="237429" y="360532"/>
                  </a:cubicBezTo>
                  <a:cubicBezTo>
                    <a:pt x="241825" y="279936"/>
                    <a:pt x="253548" y="209597"/>
                    <a:pt x="211052" y="211062"/>
                  </a:cubicBezTo>
                  <a:cubicBezTo>
                    <a:pt x="168556" y="212527"/>
                    <a:pt x="-2894" y="414751"/>
                    <a:pt x="37" y="39570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FF917844-7B23-4FEC-3C3A-6D53694420B5}"/>
                </a:ext>
              </a:extLst>
            </p:cNvPr>
            <p:cNvSpPr/>
            <p:nvPr/>
          </p:nvSpPr>
          <p:spPr>
            <a:xfrm>
              <a:off x="2821162" y="6047270"/>
              <a:ext cx="268701" cy="740949"/>
            </a:xfrm>
            <a:custGeom>
              <a:avLst/>
              <a:gdLst>
                <a:gd name="connsiteX0" fmla="*/ 264938 w 268701"/>
                <a:gd name="connsiteY0" fmla="*/ 72176 h 740949"/>
                <a:gd name="connsiteX1" fmla="*/ 185807 w 268701"/>
                <a:gd name="connsiteY1" fmla="*/ 502999 h 740949"/>
                <a:gd name="connsiteX2" fmla="*/ 141846 w 268701"/>
                <a:gd name="connsiteY2" fmla="*/ 740392 h 740949"/>
                <a:gd name="connsiteX3" fmla="*/ 71507 w 268701"/>
                <a:gd name="connsiteY3" fmla="*/ 555753 h 740949"/>
                <a:gd name="connsiteX4" fmla="*/ 1169 w 268701"/>
                <a:gd name="connsiteY4" fmla="*/ 160099 h 740949"/>
                <a:gd name="connsiteX5" fmla="*/ 27546 w 268701"/>
                <a:gd name="connsiteY5" fmla="*/ 212853 h 740949"/>
                <a:gd name="connsiteX6" fmla="*/ 27546 w 268701"/>
                <a:gd name="connsiteY6" fmla="*/ 1838 h 740949"/>
                <a:gd name="connsiteX7" fmla="*/ 53923 w 268701"/>
                <a:gd name="connsiteY7" fmla="*/ 353530 h 740949"/>
                <a:gd name="connsiteX8" fmla="*/ 264938 w 268701"/>
                <a:gd name="connsiteY8" fmla="*/ 72176 h 740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701" h="740949">
                  <a:moveTo>
                    <a:pt x="264938" y="72176"/>
                  </a:moveTo>
                  <a:cubicBezTo>
                    <a:pt x="286919" y="97087"/>
                    <a:pt x="206322" y="391630"/>
                    <a:pt x="185807" y="502999"/>
                  </a:cubicBezTo>
                  <a:cubicBezTo>
                    <a:pt x="165292" y="614368"/>
                    <a:pt x="160896" y="731600"/>
                    <a:pt x="141846" y="740392"/>
                  </a:cubicBezTo>
                  <a:cubicBezTo>
                    <a:pt x="122796" y="749184"/>
                    <a:pt x="94953" y="652469"/>
                    <a:pt x="71507" y="555753"/>
                  </a:cubicBezTo>
                  <a:cubicBezTo>
                    <a:pt x="48061" y="459038"/>
                    <a:pt x="8496" y="217249"/>
                    <a:pt x="1169" y="160099"/>
                  </a:cubicBezTo>
                  <a:cubicBezTo>
                    <a:pt x="-6158" y="102949"/>
                    <a:pt x="23150" y="239230"/>
                    <a:pt x="27546" y="212853"/>
                  </a:cubicBezTo>
                  <a:cubicBezTo>
                    <a:pt x="31942" y="186476"/>
                    <a:pt x="23150" y="-21608"/>
                    <a:pt x="27546" y="1838"/>
                  </a:cubicBezTo>
                  <a:cubicBezTo>
                    <a:pt x="31942" y="25284"/>
                    <a:pt x="15823" y="338876"/>
                    <a:pt x="53923" y="353530"/>
                  </a:cubicBezTo>
                  <a:cubicBezTo>
                    <a:pt x="92023" y="368184"/>
                    <a:pt x="242957" y="47265"/>
                    <a:pt x="264938" y="7217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EF22961A-8C85-C743-0F3B-2FBB613CBE5B}"/>
                </a:ext>
              </a:extLst>
            </p:cNvPr>
            <p:cNvSpPr/>
            <p:nvPr/>
          </p:nvSpPr>
          <p:spPr>
            <a:xfrm>
              <a:off x="2547135" y="5969959"/>
              <a:ext cx="277983" cy="704322"/>
            </a:xfrm>
            <a:custGeom>
              <a:avLst/>
              <a:gdLst>
                <a:gd name="connsiteX0" fmla="*/ 275196 w 277983"/>
                <a:gd name="connsiteY0" fmla="*/ 254995 h 704322"/>
                <a:gd name="connsiteX1" fmla="*/ 222442 w 277983"/>
                <a:gd name="connsiteY1" fmla="*/ 509972 h 704322"/>
                <a:gd name="connsiteX2" fmla="*/ 213650 w 277983"/>
                <a:gd name="connsiteY2" fmla="*/ 703403 h 704322"/>
                <a:gd name="connsiteX3" fmla="*/ 99350 w 277983"/>
                <a:gd name="connsiteY3" fmla="*/ 430841 h 704322"/>
                <a:gd name="connsiteX4" fmla="*/ 2634 w 277983"/>
                <a:gd name="connsiteY4" fmla="*/ 70356 h 704322"/>
                <a:gd name="connsiteX5" fmla="*/ 29011 w 277983"/>
                <a:gd name="connsiteY5" fmla="*/ 96733 h 704322"/>
                <a:gd name="connsiteX6" fmla="*/ 46596 w 277983"/>
                <a:gd name="connsiteY6" fmla="*/ 18 h 704322"/>
                <a:gd name="connsiteX7" fmla="*/ 125727 w 277983"/>
                <a:gd name="connsiteY7" fmla="*/ 105526 h 704322"/>
                <a:gd name="connsiteX8" fmla="*/ 275196 w 277983"/>
                <a:gd name="connsiteY8" fmla="*/ 254995 h 70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983" h="704322">
                  <a:moveTo>
                    <a:pt x="275196" y="254995"/>
                  </a:moveTo>
                  <a:cubicBezTo>
                    <a:pt x="291315" y="322403"/>
                    <a:pt x="232700" y="435237"/>
                    <a:pt x="222442" y="509972"/>
                  </a:cubicBezTo>
                  <a:cubicBezTo>
                    <a:pt x="212184" y="584707"/>
                    <a:pt x="234165" y="716591"/>
                    <a:pt x="213650" y="703403"/>
                  </a:cubicBezTo>
                  <a:cubicBezTo>
                    <a:pt x="193135" y="690215"/>
                    <a:pt x="134519" y="536349"/>
                    <a:pt x="99350" y="430841"/>
                  </a:cubicBezTo>
                  <a:cubicBezTo>
                    <a:pt x="64181" y="325333"/>
                    <a:pt x="14357" y="126041"/>
                    <a:pt x="2634" y="70356"/>
                  </a:cubicBezTo>
                  <a:cubicBezTo>
                    <a:pt x="-9089" y="14671"/>
                    <a:pt x="21684" y="108456"/>
                    <a:pt x="29011" y="96733"/>
                  </a:cubicBezTo>
                  <a:cubicBezTo>
                    <a:pt x="36338" y="85010"/>
                    <a:pt x="30477" y="-1447"/>
                    <a:pt x="46596" y="18"/>
                  </a:cubicBezTo>
                  <a:cubicBezTo>
                    <a:pt x="62715" y="1483"/>
                    <a:pt x="86162" y="58634"/>
                    <a:pt x="125727" y="105526"/>
                  </a:cubicBezTo>
                  <a:cubicBezTo>
                    <a:pt x="165292" y="152418"/>
                    <a:pt x="259077" y="187587"/>
                    <a:pt x="275196" y="2549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4E700DE8-FA8C-4EDA-43B8-0E7BA26020C1}"/>
                </a:ext>
              </a:extLst>
            </p:cNvPr>
            <p:cNvSpPr/>
            <p:nvPr/>
          </p:nvSpPr>
          <p:spPr>
            <a:xfrm>
              <a:off x="2811245" y="6840352"/>
              <a:ext cx="146381" cy="369381"/>
            </a:xfrm>
            <a:custGeom>
              <a:avLst/>
              <a:gdLst>
                <a:gd name="connsiteX0" fmla="*/ 55047 w 146381"/>
                <a:gd name="connsiteY0" fmla="*/ 63 h 369381"/>
                <a:gd name="connsiteX1" fmla="*/ 99009 w 146381"/>
                <a:gd name="connsiteY1" fmla="*/ 158325 h 369381"/>
                <a:gd name="connsiteX2" fmla="*/ 142970 w 146381"/>
                <a:gd name="connsiteY2" fmla="*/ 369340 h 369381"/>
                <a:gd name="connsiteX3" fmla="*/ 2293 w 146381"/>
                <a:gd name="connsiteY3" fmla="*/ 140740 h 369381"/>
                <a:gd name="connsiteX4" fmla="*/ 55047 w 146381"/>
                <a:gd name="connsiteY4" fmla="*/ 175910 h 369381"/>
                <a:gd name="connsiteX5" fmla="*/ 55047 w 146381"/>
                <a:gd name="connsiteY5" fmla="*/ 63 h 36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381" h="369381">
                  <a:moveTo>
                    <a:pt x="55047" y="63"/>
                  </a:moveTo>
                  <a:cubicBezTo>
                    <a:pt x="62374" y="-2868"/>
                    <a:pt x="84355" y="96779"/>
                    <a:pt x="99009" y="158325"/>
                  </a:cubicBezTo>
                  <a:cubicBezTo>
                    <a:pt x="113663" y="219871"/>
                    <a:pt x="159089" y="372271"/>
                    <a:pt x="142970" y="369340"/>
                  </a:cubicBezTo>
                  <a:cubicBezTo>
                    <a:pt x="126851" y="366409"/>
                    <a:pt x="16947" y="172978"/>
                    <a:pt x="2293" y="140740"/>
                  </a:cubicBezTo>
                  <a:cubicBezTo>
                    <a:pt x="-12361" y="108502"/>
                    <a:pt x="47720" y="192029"/>
                    <a:pt x="55047" y="175910"/>
                  </a:cubicBezTo>
                  <a:cubicBezTo>
                    <a:pt x="62374" y="159791"/>
                    <a:pt x="47720" y="2994"/>
                    <a:pt x="55047" y="6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8AB13D0B-81DA-0889-A936-840B5D3B4829}"/>
                </a:ext>
              </a:extLst>
            </p:cNvPr>
            <p:cNvSpPr/>
            <p:nvPr/>
          </p:nvSpPr>
          <p:spPr>
            <a:xfrm>
              <a:off x="6937916" y="6373201"/>
              <a:ext cx="251991" cy="895160"/>
            </a:xfrm>
            <a:custGeom>
              <a:avLst/>
              <a:gdLst>
                <a:gd name="connsiteX0" fmla="*/ 202472 w 251991"/>
                <a:gd name="connsiteY0" fmla="*/ 705 h 895160"/>
                <a:gd name="connsiteX1" fmla="*/ 249537 w 251991"/>
                <a:gd name="connsiteY1" fmla="*/ 350328 h 895160"/>
                <a:gd name="connsiteX2" fmla="*/ 128513 w 251991"/>
                <a:gd name="connsiteY2" fmla="*/ 578928 h 895160"/>
                <a:gd name="connsiteX3" fmla="*/ 101619 w 251991"/>
                <a:gd name="connsiteY3" fmla="*/ 720123 h 895160"/>
                <a:gd name="connsiteX4" fmla="*/ 101619 w 251991"/>
                <a:gd name="connsiteY4" fmla="*/ 894934 h 895160"/>
                <a:gd name="connsiteX5" fmla="*/ 14213 w 251991"/>
                <a:gd name="connsiteY5" fmla="*/ 753740 h 895160"/>
                <a:gd name="connsiteX6" fmla="*/ 766 w 251991"/>
                <a:gd name="connsiteY6" fmla="*/ 612546 h 895160"/>
                <a:gd name="connsiteX7" fmla="*/ 20937 w 251991"/>
                <a:gd name="connsiteY7" fmla="*/ 639440 h 895160"/>
                <a:gd name="connsiteX8" fmla="*/ 155408 w 251991"/>
                <a:gd name="connsiteY8" fmla="*/ 431011 h 895160"/>
                <a:gd name="connsiteX9" fmla="*/ 135237 w 251991"/>
                <a:gd name="connsiteY9" fmla="*/ 148623 h 895160"/>
                <a:gd name="connsiteX10" fmla="*/ 115066 w 251991"/>
                <a:gd name="connsiteY10" fmla="*/ 256199 h 895160"/>
                <a:gd name="connsiteX11" fmla="*/ 202472 w 251991"/>
                <a:gd name="connsiteY11" fmla="*/ 705 h 89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1991" h="895160">
                  <a:moveTo>
                    <a:pt x="202472" y="705"/>
                  </a:moveTo>
                  <a:cubicBezTo>
                    <a:pt x="224884" y="16393"/>
                    <a:pt x="261863" y="253958"/>
                    <a:pt x="249537" y="350328"/>
                  </a:cubicBezTo>
                  <a:cubicBezTo>
                    <a:pt x="237211" y="446698"/>
                    <a:pt x="153166" y="517296"/>
                    <a:pt x="128513" y="578928"/>
                  </a:cubicBezTo>
                  <a:cubicBezTo>
                    <a:pt x="103860" y="640560"/>
                    <a:pt x="106101" y="667455"/>
                    <a:pt x="101619" y="720123"/>
                  </a:cubicBezTo>
                  <a:cubicBezTo>
                    <a:pt x="97137" y="772791"/>
                    <a:pt x="116187" y="889331"/>
                    <a:pt x="101619" y="894934"/>
                  </a:cubicBezTo>
                  <a:cubicBezTo>
                    <a:pt x="87051" y="900537"/>
                    <a:pt x="31022" y="800805"/>
                    <a:pt x="14213" y="753740"/>
                  </a:cubicBezTo>
                  <a:cubicBezTo>
                    <a:pt x="-2596" y="706675"/>
                    <a:pt x="-355" y="631596"/>
                    <a:pt x="766" y="612546"/>
                  </a:cubicBezTo>
                  <a:cubicBezTo>
                    <a:pt x="1887" y="593496"/>
                    <a:pt x="-4837" y="669696"/>
                    <a:pt x="20937" y="639440"/>
                  </a:cubicBezTo>
                  <a:cubicBezTo>
                    <a:pt x="46711" y="609184"/>
                    <a:pt x="136358" y="512814"/>
                    <a:pt x="155408" y="431011"/>
                  </a:cubicBezTo>
                  <a:cubicBezTo>
                    <a:pt x="174458" y="349208"/>
                    <a:pt x="141961" y="177758"/>
                    <a:pt x="135237" y="148623"/>
                  </a:cubicBezTo>
                  <a:cubicBezTo>
                    <a:pt x="128513" y="119488"/>
                    <a:pt x="104981" y="276370"/>
                    <a:pt x="115066" y="256199"/>
                  </a:cubicBezTo>
                  <a:cubicBezTo>
                    <a:pt x="125151" y="236028"/>
                    <a:pt x="180060" y="-14983"/>
                    <a:pt x="202472" y="70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39521015-156B-FF2C-3AF1-E5D4DFEFF8D6}"/>
                </a:ext>
              </a:extLst>
            </p:cNvPr>
            <p:cNvSpPr/>
            <p:nvPr/>
          </p:nvSpPr>
          <p:spPr>
            <a:xfrm>
              <a:off x="6701153" y="5785244"/>
              <a:ext cx="688011" cy="1886361"/>
            </a:xfrm>
            <a:custGeom>
              <a:avLst/>
              <a:gdLst>
                <a:gd name="connsiteX0" fmla="*/ 35823 w 688011"/>
                <a:gd name="connsiteY0" fmla="*/ 958456 h 1886361"/>
                <a:gd name="connsiteX1" fmla="*/ 257700 w 688011"/>
                <a:gd name="connsiteY1" fmla="*/ 427297 h 1886361"/>
                <a:gd name="connsiteX2" fmla="*/ 345106 w 688011"/>
                <a:gd name="connsiteY2" fmla="*/ 3715 h 1886361"/>
                <a:gd name="connsiteX3" fmla="*/ 365276 w 688011"/>
                <a:gd name="connsiteY3" fmla="*/ 212144 h 1886361"/>
                <a:gd name="connsiteX4" fmla="*/ 472853 w 688011"/>
                <a:gd name="connsiteY4" fmla="*/ 57503 h 1886361"/>
                <a:gd name="connsiteX5" fmla="*/ 688006 w 688011"/>
                <a:gd name="connsiteY5" fmla="*/ 299550 h 1886361"/>
                <a:gd name="connsiteX6" fmla="*/ 466129 w 688011"/>
                <a:gd name="connsiteY6" fmla="*/ 1045862 h 1886361"/>
                <a:gd name="connsiteX7" fmla="*/ 345106 w 688011"/>
                <a:gd name="connsiteY7" fmla="*/ 1563574 h 1886361"/>
                <a:gd name="connsiteX8" fmla="*/ 69441 w 688011"/>
                <a:gd name="connsiteY8" fmla="*/ 1886303 h 1886361"/>
                <a:gd name="connsiteX9" fmla="*/ 103059 w 688011"/>
                <a:gd name="connsiteY9" fmla="*/ 1583744 h 1886361"/>
                <a:gd name="connsiteX10" fmla="*/ 177018 w 688011"/>
                <a:gd name="connsiteY10" fmla="*/ 904668 h 1886361"/>
                <a:gd name="connsiteX11" fmla="*/ 15653 w 688011"/>
                <a:gd name="connsiteY11" fmla="*/ 1153438 h 1886361"/>
                <a:gd name="connsiteX12" fmla="*/ 35823 w 688011"/>
                <a:gd name="connsiteY12" fmla="*/ 958456 h 188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8011" h="1886361">
                  <a:moveTo>
                    <a:pt x="35823" y="958456"/>
                  </a:moveTo>
                  <a:cubicBezTo>
                    <a:pt x="76164" y="837433"/>
                    <a:pt x="206153" y="586420"/>
                    <a:pt x="257700" y="427297"/>
                  </a:cubicBezTo>
                  <a:cubicBezTo>
                    <a:pt x="309247" y="268173"/>
                    <a:pt x="327177" y="39574"/>
                    <a:pt x="345106" y="3715"/>
                  </a:cubicBezTo>
                  <a:cubicBezTo>
                    <a:pt x="363035" y="-32144"/>
                    <a:pt x="343985" y="203179"/>
                    <a:pt x="365276" y="212144"/>
                  </a:cubicBezTo>
                  <a:cubicBezTo>
                    <a:pt x="386567" y="221109"/>
                    <a:pt x="419065" y="42935"/>
                    <a:pt x="472853" y="57503"/>
                  </a:cubicBezTo>
                  <a:cubicBezTo>
                    <a:pt x="526641" y="72071"/>
                    <a:pt x="689127" y="134823"/>
                    <a:pt x="688006" y="299550"/>
                  </a:cubicBezTo>
                  <a:cubicBezTo>
                    <a:pt x="686885" y="464276"/>
                    <a:pt x="523279" y="835191"/>
                    <a:pt x="466129" y="1045862"/>
                  </a:cubicBezTo>
                  <a:cubicBezTo>
                    <a:pt x="408979" y="1256533"/>
                    <a:pt x="411221" y="1423501"/>
                    <a:pt x="345106" y="1563574"/>
                  </a:cubicBezTo>
                  <a:cubicBezTo>
                    <a:pt x="278991" y="1703647"/>
                    <a:pt x="109782" y="1882941"/>
                    <a:pt x="69441" y="1886303"/>
                  </a:cubicBezTo>
                  <a:cubicBezTo>
                    <a:pt x="29100" y="1889665"/>
                    <a:pt x="85130" y="1747350"/>
                    <a:pt x="103059" y="1583744"/>
                  </a:cubicBezTo>
                  <a:cubicBezTo>
                    <a:pt x="120988" y="1420138"/>
                    <a:pt x="191586" y="976386"/>
                    <a:pt x="177018" y="904668"/>
                  </a:cubicBezTo>
                  <a:cubicBezTo>
                    <a:pt x="162450" y="832950"/>
                    <a:pt x="41427" y="1142232"/>
                    <a:pt x="15653" y="1153438"/>
                  </a:cubicBezTo>
                  <a:cubicBezTo>
                    <a:pt x="-10121" y="1164644"/>
                    <a:pt x="-4518" y="1079479"/>
                    <a:pt x="35823" y="95845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14610DCF-6A82-9F3F-36B0-746AB102A7E5}"/>
                </a:ext>
              </a:extLst>
            </p:cNvPr>
            <p:cNvSpPr/>
            <p:nvPr/>
          </p:nvSpPr>
          <p:spPr>
            <a:xfrm>
              <a:off x="2478880" y="5845334"/>
              <a:ext cx="661856" cy="1722309"/>
            </a:xfrm>
            <a:custGeom>
              <a:avLst/>
              <a:gdLst>
                <a:gd name="connsiteX0" fmla="*/ 607220 w 661856"/>
                <a:gd name="connsiteY0" fmla="*/ 770619 h 1722309"/>
                <a:gd name="connsiteX1" fmla="*/ 600496 w 661856"/>
                <a:gd name="connsiteY1" fmla="*/ 696660 h 1722309"/>
                <a:gd name="connsiteX2" fmla="*/ 398791 w 661856"/>
                <a:gd name="connsiteY2" fmla="*/ 125160 h 1722309"/>
                <a:gd name="connsiteX3" fmla="*/ 210532 w 661856"/>
                <a:gd name="connsiteY3" fmla="*/ 4137 h 1722309"/>
                <a:gd name="connsiteX4" fmla="*/ 15549 w 661856"/>
                <a:gd name="connsiteY4" fmla="*/ 212566 h 1722309"/>
                <a:gd name="connsiteX5" fmla="*/ 28996 w 661856"/>
                <a:gd name="connsiteY5" fmla="*/ 145331 h 1722309"/>
                <a:gd name="connsiteX6" fmla="*/ 163467 w 661856"/>
                <a:gd name="connsiteY6" fmla="*/ 770619 h 1722309"/>
                <a:gd name="connsiteX7" fmla="*/ 163467 w 661856"/>
                <a:gd name="connsiteY7" fmla="*/ 629425 h 1722309"/>
                <a:gd name="connsiteX8" fmla="*/ 297938 w 661856"/>
                <a:gd name="connsiteY8" fmla="*/ 1147137 h 1722309"/>
                <a:gd name="connsiteX9" fmla="*/ 378620 w 661856"/>
                <a:gd name="connsiteY9" fmla="*/ 1355566 h 1722309"/>
                <a:gd name="connsiteX10" fmla="*/ 439132 w 661856"/>
                <a:gd name="connsiteY10" fmla="*/ 1577442 h 1722309"/>
                <a:gd name="connsiteX11" fmla="*/ 566879 w 661856"/>
                <a:gd name="connsiteY11" fmla="*/ 1718637 h 1722309"/>
                <a:gd name="connsiteX12" fmla="*/ 620667 w 661856"/>
                <a:gd name="connsiteY12" fmla="*/ 1429525 h 1722309"/>
                <a:gd name="connsiteX13" fmla="*/ 661008 w 661856"/>
                <a:gd name="connsiteY13" fmla="*/ 1059731 h 1722309"/>
                <a:gd name="connsiteX14" fmla="*/ 647561 w 661856"/>
                <a:gd name="connsiteY14" fmla="*/ 1268160 h 1722309"/>
                <a:gd name="connsiteX15" fmla="*/ 607220 w 661856"/>
                <a:gd name="connsiteY15" fmla="*/ 770619 h 172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61856" h="1722309">
                  <a:moveTo>
                    <a:pt x="607220" y="770619"/>
                  </a:moveTo>
                  <a:cubicBezTo>
                    <a:pt x="599376" y="675369"/>
                    <a:pt x="635234" y="804236"/>
                    <a:pt x="600496" y="696660"/>
                  </a:cubicBezTo>
                  <a:cubicBezTo>
                    <a:pt x="565758" y="589084"/>
                    <a:pt x="463785" y="240580"/>
                    <a:pt x="398791" y="125160"/>
                  </a:cubicBezTo>
                  <a:cubicBezTo>
                    <a:pt x="333797" y="9740"/>
                    <a:pt x="274406" y="-10431"/>
                    <a:pt x="210532" y="4137"/>
                  </a:cubicBezTo>
                  <a:cubicBezTo>
                    <a:pt x="146658" y="18705"/>
                    <a:pt x="45805" y="189034"/>
                    <a:pt x="15549" y="212566"/>
                  </a:cubicBezTo>
                  <a:cubicBezTo>
                    <a:pt x="-14707" y="236098"/>
                    <a:pt x="4343" y="52322"/>
                    <a:pt x="28996" y="145331"/>
                  </a:cubicBezTo>
                  <a:cubicBezTo>
                    <a:pt x="53649" y="238340"/>
                    <a:pt x="141055" y="689937"/>
                    <a:pt x="163467" y="770619"/>
                  </a:cubicBezTo>
                  <a:cubicBezTo>
                    <a:pt x="185879" y="851301"/>
                    <a:pt x="141055" y="566672"/>
                    <a:pt x="163467" y="629425"/>
                  </a:cubicBezTo>
                  <a:cubicBezTo>
                    <a:pt x="185879" y="692178"/>
                    <a:pt x="262079" y="1026114"/>
                    <a:pt x="297938" y="1147137"/>
                  </a:cubicBezTo>
                  <a:cubicBezTo>
                    <a:pt x="333797" y="1268161"/>
                    <a:pt x="355088" y="1283849"/>
                    <a:pt x="378620" y="1355566"/>
                  </a:cubicBezTo>
                  <a:cubicBezTo>
                    <a:pt x="402152" y="1427283"/>
                    <a:pt x="407755" y="1516930"/>
                    <a:pt x="439132" y="1577442"/>
                  </a:cubicBezTo>
                  <a:cubicBezTo>
                    <a:pt x="470508" y="1637954"/>
                    <a:pt x="536623" y="1743290"/>
                    <a:pt x="566879" y="1718637"/>
                  </a:cubicBezTo>
                  <a:cubicBezTo>
                    <a:pt x="597135" y="1693984"/>
                    <a:pt x="604979" y="1539343"/>
                    <a:pt x="620667" y="1429525"/>
                  </a:cubicBezTo>
                  <a:cubicBezTo>
                    <a:pt x="636355" y="1319707"/>
                    <a:pt x="656526" y="1086625"/>
                    <a:pt x="661008" y="1059731"/>
                  </a:cubicBezTo>
                  <a:cubicBezTo>
                    <a:pt x="665490" y="1032837"/>
                    <a:pt x="650923" y="1315225"/>
                    <a:pt x="647561" y="1268160"/>
                  </a:cubicBezTo>
                  <a:cubicBezTo>
                    <a:pt x="644199" y="1221095"/>
                    <a:pt x="615064" y="865869"/>
                    <a:pt x="607220" y="77061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AE480B28-2CB5-EA7C-DDC8-4FA018136CEF}"/>
                </a:ext>
              </a:extLst>
            </p:cNvPr>
            <p:cNvSpPr/>
            <p:nvPr/>
          </p:nvSpPr>
          <p:spPr>
            <a:xfrm>
              <a:off x="3360270" y="5074841"/>
              <a:ext cx="1457176" cy="499508"/>
            </a:xfrm>
            <a:custGeom>
              <a:avLst/>
              <a:gdLst>
                <a:gd name="connsiteX0" fmla="*/ 1453777 w 1457176"/>
                <a:gd name="connsiteY0" fmla="*/ 351047 h 499508"/>
                <a:gd name="connsiteX1" fmla="*/ 902448 w 1457176"/>
                <a:gd name="connsiteY1" fmla="*/ 8147 h 499508"/>
                <a:gd name="connsiteX2" fmla="*/ 472142 w 1457176"/>
                <a:gd name="connsiteY2" fmla="*/ 102277 h 499508"/>
                <a:gd name="connsiteX3" fmla="*/ 633506 w 1457176"/>
                <a:gd name="connsiteY3" fmla="*/ 41765 h 499508"/>
                <a:gd name="connsiteX4" fmla="*/ 8218 w 1457176"/>
                <a:gd name="connsiteY4" fmla="*/ 458624 h 499508"/>
                <a:gd name="connsiteX5" fmla="*/ 270436 w 1457176"/>
                <a:gd name="connsiteY5" fmla="*/ 337600 h 499508"/>
                <a:gd name="connsiteX6" fmla="*/ 189754 w 1457176"/>
                <a:gd name="connsiteY6" fmla="*/ 498965 h 499508"/>
                <a:gd name="connsiteX7" fmla="*/ 673848 w 1457176"/>
                <a:gd name="connsiteY7" fmla="*/ 270365 h 499508"/>
                <a:gd name="connsiteX8" fmla="*/ 1036918 w 1457176"/>
                <a:gd name="connsiteY8" fmla="*/ 377941 h 499508"/>
                <a:gd name="connsiteX9" fmla="*/ 989854 w 1457176"/>
                <a:gd name="connsiteY9" fmla="*/ 263641 h 499508"/>
                <a:gd name="connsiteX10" fmla="*/ 1366371 w 1457176"/>
                <a:gd name="connsiteY10" fmla="*/ 384665 h 499508"/>
                <a:gd name="connsiteX11" fmla="*/ 1144495 w 1457176"/>
                <a:gd name="connsiteY11" fmla="*/ 317430 h 499508"/>
                <a:gd name="connsiteX12" fmla="*/ 1453777 w 1457176"/>
                <a:gd name="connsiteY12" fmla="*/ 351047 h 49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57176" h="499508">
                  <a:moveTo>
                    <a:pt x="1453777" y="351047"/>
                  </a:moveTo>
                  <a:cubicBezTo>
                    <a:pt x="1413436" y="299500"/>
                    <a:pt x="1066054" y="49609"/>
                    <a:pt x="902448" y="8147"/>
                  </a:cubicBezTo>
                  <a:cubicBezTo>
                    <a:pt x="738842" y="-33315"/>
                    <a:pt x="516966" y="96674"/>
                    <a:pt x="472142" y="102277"/>
                  </a:cubicBezTo>
                  <a:cubicBezTo>
                    <a:pt x="427318" y="107880"/>
                    <a:pt x="710827" y="-17626"/>
                    <a:pt x="633506" y="41765"/>
                  </a:cubicBezTo>
                  <a:cubicBezTo>
                    <a:pt x="556185" y="101156"/>
                    <a:pt x="68730" y="409318"/>
                    <a:pt x="8218" y="458624"/>
                  </a:cubicBezTo>
                  <a:cubicBezTo>
                    <a:pt x="-52294" y="507930"/>
                    <a:pt x="240180" y="330876"/>
                    <a:pt x="270436" y="337600"/>
                  </a:cubicBezTo>
                  <a:cubicBezTo>
                    <a:pt x="300692" y="344323"/>
                    <a:pt x="122519" y="510171"/>
                    <a:pt x="189754" y="498965"/>
                  </a:cubicBezTo>
                  <a:cubicBezTo>
                    <a:pt x="256989" y="487759"/>
                    <a:pt x="532654" y="290536"/>
                    <a:pt x="673848" y="270365"/>
                  </a:cubicBezTo>
                  <a:cubicBezTo>
                    <a:pt x="815042" y="250194"/>
                    <a:pt x="984250" y="379062"/>
                    <a:pt x="1036918" y="377941"/>
                  </a:cubicBezTo>
                  <a:cubicBezTo>
                    <a:pt x="1089586" y="376820"/>
                    <a:pt x="934945" y="262520"/>
                    <a:pt x="989854" y="263641"/>
                  </a:cubicBezTo>
                  <a:cubicBezTo>
                    <a:pt x="1044763" y="264762"/>
                    <a:pt x="1340598" y="375700"/>
                    <a:pt x="1366371" y="384665"/>
                  </a:cubicBezTo>
                  <a:cubicBezTo>
                    <a:pt x="1392144" y="393630"/>
                    <a:pt x="1126565" y="319671"/>
                    <a:pt x="1144495" y="317430"/>
                  </a:cubicBezTo>
                  <a:cubicBezTo>
                    <a:pt x="1162424" y="315189"/>
                    <a:pt x="1494118" y="402594"/>
                    <a:pt x="1453777" y="351047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5C535D71-1446-0183-08A7-FDF49602FB94}"/>
                </a:ext>
              </a:extLst>
            </p:cNvPr>
            <p:cNvSpPr/>
            <p:nvPr/>
          </p:nvSpPr>
          <p:spPr>
            <a:xfrm>
              <a:off x="5330859" y="5069533"/>
              <a:ext cx="1224803" cy="448818"/>
            </a:xfrm>
            <a:custGeom>
              <a:avLst/>
              <a:gdLst>
                <a:gd name="connsiteX0" fmla="*/ 545506 w 1224803"/>
                <a:gd name="connsiteY0" fmla="*/ 8 h 448818"/>
                <a:gd name="connsiteX1" fmla="*/ 263117 w 1224803"/>
                <a:gd name="connsiteY1" fmla="*/ 127755 h 448818"/>
                <a:gd name="connsiteX2" fmla="*/ 148817 w 1224803"/>
                <a:gd name="connsiteY2" fmla="*/ 194991 h 448818"/>
                <a:gd name="connsiteX3" fmla="*/ 330353 w 1224803"/>
                <a:gd name="connsiteY3" fmla="*/ 201714 h 448818"/>
                <a:gd name="connsiteX4" fmla="*/ 900 w 1224803"/>
                <a:gd name="connsiteY4" fmla="*/ 396696 h 448818"/>
                <a:gd name="connsiteX5" fmla="*/ 451376 w 1224803"/>
                <a:gd name="connsiteY5" fmla="*/ 302567 h 448818"/>
                <a:gd name="connsiteX6" fmla="*/ 713594 w 1224803"/>
                <a:gd name="connsiteY6" fmla="*/ 289120 h 448818"/>
                <a:gd name="connsiteX7" fmla="*/ 585847 w 1224803"/>
                <a:gd name="connsiteY7" fmla="*/ 316014 h 448818"/>
                <a:gd name="connsiteX8" fmla="*/ 969088 w 1224803"/>
                <a:gd name="connsiteY8" fmla="*/ 363079 h 448818"/>
                <a:gd name="connsiteX9" fmla="*/ 834617 w 1224803"/>
                <a:gd name="connsiteY9" fmla="*/ 369802 h 448818"/>
                <a:gd name="connsiteX10" fmla="*/ 1036323 w 1224803"/>
                <a:gd name="connsiteY10" fmla="*/ 369802 h 448818"/>
                <a:gd name="connsiteX11" fmla="*/ 1224582 w 1224803"/>
                <a:gd name="connsiteY11" fmla="*/ 443761 h 448818"/>
                <a:gd name="connsiteX12" fmla="*/ 1069941 w 1224803"/>
                <a:gd name="connsiteY12" fmla="*/ 208438 h 448818"/>
                <a:gd name="connsiteX13" fmla="*/ 874959 w 1224803"/>
                <a:gd name="connsiteY13" fmla="*/ 80691 h 448818"/>
                <a:gd name="connsiteX14" fmla="*/ 982535 w 1224803"/>
                <a:gd name="connsiteY14" fmla="*/ 181543 h 448818"/>
                <a:gd name="connsiteX15" fmla="*/ 841341 w 1224803"/>
                <a:gd name="connsiteY15" fmla="*/ 100861 h 448818"/>
                <a:gd name="connsiteX16" fmla="*/ 679976 w 1224803"/>
                <a:gd name="connsiteY16" fmla="*/ 67243 h 448818"/>
                <a:gd name="connsiteX17" fmla="*/ 484994 w 1224803"/>
                <a:gd name="connsiteY17" fmla="*/ 121032 h 448818"/>
                <a:gd name="connsiteX18" fmla="*/ 545506 w 1224803"/>
                <a:gd name="connsiteY18" fmla="*/ 8 h 44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24803" h="448818">
                  <a:moveTo>
                    <a:pt x="545506" y="8"/>
                  </a:moveTo>
                  <a:cubicBezTo>
                    <a:pt x="508526" y="1129"/>
                    <a:pt x="329232" y="95258"/>
                    <a:pt x="263117" y="127755"/>
                  </a:cubicBezTo>
                  <a:cubicBezTo>
                    <a:pt x="197002" y="160252"/>
                    <a:pt x="137611" y="182664"/>
                    <a:pt x="148817" y="194991"/>
                  </a:cubicBezTo>
                  <a:cubicBezTo>
                    <a:pt x="160023" y="207318"/>
                    <a:pt x="355006" y="168097"/>
                    <a:pt x="330353" y="201714"/>
                  </a:cubicBezTo>
                  <a:cubicBezTo>
                    <a:pt x="305700" y="235331"/>
                    <a:pt x="-19271" y="379887"/>
                    <a:pt x="900" y="396696"/>
                  </a:cubicBezTo>
                  <a:cubicBezTo>
                    <a:pt x="21071" y="413505"/>
                    <a:pt x="332594" y="320496"/>
                    <a:pt x="451376" y="302567"/>
                  </a:cubicBezTo>
                  <a:cubicBezTo>
                    <a:pt x="570158" y="284638"/>
                    <a:pt x="691182" y="286879"/>
                    <a:pt x="713594" y="289120"/>
                  </a:cubicBezTo>
                  <a:cubicBezTo>
                    <a:pt x="736006" y="291361"/>
                    <a:pt x="543265" y="303688"/>
                    <a:pt x="585847" y="316014"/>
                  </a:cubicBezTo>
                  <a:cubicBezTo>
                    <a:pt x="628429" y="328341"/>
                    <a:pt x="927626" y="354114"/>
                    <a:pt x="969088" y="363079"/>
                  </a:cubicBezTo>
                  <a:cubicBezTo>
                    <a:pt x="1010550" y="372044"/>
                    <a:pt x="823411" y="368682"/>
                    <a:pt x="834617" y="369802"/>
                  </a:cubicBezTo>
                  <a:cubicBezTo>
                    <a:pt x="845823" y="370923"/>
                    <a:pt x="971329" y="357476"/>
                    <a:pt x="1036323" y="369802"/>
                  </a:cubicBezTo>
                  <a:cubicBezTo>
                    <a:pt x="1101317" y="382128"/>
                    <a:pt x="1218979" y="470655"/>
                    <a:pt x="1224582" y="443761"/>
                  </a:cubicBezTo>
                  <a:cubicBezTo>
                    <a:pt x="1230185" y="416867"/>
                    <a:pt x="1128211" y="268950"/>
                    <a:pt x="1069941" y="208438"/>
                  </a:cubicBezTo>
                  <a:cubicBezTo>
                    <a:pt x="1011671" y="147926"/>
                    <a:pt x="889527" y="85174"/>
                    <a:pt x="874959" y="80691"/>
                  </a:cubicBezTo>
                  <a:cubicBezTo>
                    <a:pt x="860391" y="76208"/>
                    <a:pt x="988138" y="178181"/>
                    <a:pt x="982535" y="181543"/>
                  </a:cubicBezTo>
                  <a:cubicBezTo>
                    <a:pt x="976932" y="184905"/>
                    <a:pt x="891768" y="119911"/>
                    <a:pt x="841341" y="100861"/>
                  </a:cubicBezTo>
                  <a:cubicBezTo>
                    <a:pt x="790915" y="81811"/>
                    <a:pt x="739367" y="63881"/>
                    <a:pt x="679976" y="67243"/>
                  </a:cubicBezTo>
                  <a:cubicBezTo>
                    <a:pt x="620585" y="70605"/>
                    <a:pt x="504044" y="126635"/>
                    <a:pt x="484994" y="121032"/>
                  </a:cubicBezTo>
                  <a:cubicBezTo>
                    <a:pt x="465944" y="115429"/>
                    <a:pt x="582486" y="-1113"/>
                    <a:pt x="545506" y="8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AA4D3BD9-5E4A-E9AB-8681-AF9E9FE2347D}"/>
                </a:ext>
              </a:extLst>
            </p:cNvPr>
            <p:cNvSpPr/>
            <p:nvPr/>
          </p:nvSpPr>
          <p:spPr>
            <a:xfrm>
              <a:off x="2722861" y="3150790"/>
              <a:ext cx="2388856" cy="2956563"/>
            </a:xfrm>
            <a:custGeom>
              <a:avLst/>
              <a:gdLst>
                <a:gd name="connsiteX0" fmla="*/ 2387619 w 2388856"/>
                <a:gd name="connsiteY0" fmla="*/ 191850 h 2956563"/>
                <a:gd name="connsiteX1" fmla="*/ 914419 w 2388856"/>
                <a:gd name="connsiteY1" fmla="*/ 852250 h 2956563"/>
                <a:gd name="connsiteX2" fmla="*/ 1239539 w 2388856"/>
                <a:gd name="connsiteY2" fmla="*/ 628730 h 2956563"/>
                <a:gd name="connsiteX3" fmla="*/ 477539 w 2388856"/>
                <a:gd name="connsiteY3" fmla="*/ 1786970 h 2956563"/>
                <a:gd name="connsiteX4" fmla="*/ 548659 w 2388856"/>
                <a:gd name="connsiteY4" fmla="*/ 1543130 h 2956563"/>
                <a:gd name="connsiteX5" fmla="*/ 355619 w 2388856"/>
                <a:gd name="connsiteY5" fmla="*/ 2112090 h 2956563"/>
                <a:gd name="connsiteX6" fmla="*/ 243859 w 2388856"/>
                <a:gd name="connsiteY6" fmla="*/ 2874090 h 2956563"/>
                <a:gd name="connsiteX7" fmla="*/ 254019 w 2388856"/>
                <a:gd name="connsiteY7" fmla="*/ 2335610 h 2956563"/>
                <a:gd name="connsiteX8" fmla="*/ 233699 w 2388856"/>
                <a:gd name="connsiteY8" fmla="*/ 2955370 h 2956563"/>
                <a:gd name="connsiteX9" fmla="*/ 162579 w 2388856"/>
                <a:gd name="connsiteY9" fmla="*/ 2457530 h 2956563"/>
                <a:gd name="connsiteX10" fmla="*/ 19 w 2388856"/>
                <a:gd name="connsiteY10" fmla="*/ 1299290 h 2956563"/>
                <a:gd name="connsiteX11" fmla="*/ 152419 w 2388856"/>
                <a:gd name="connsiteY11" fmla="*/ 8970 h 2956563"/>
                <a:gd name="connsiteX12" fmla="*/ 264179 w 2388856"/>
                <a:gd name="connsiteY12" fmla="*/ 699850 h 2956563"/>
                <a:gd name="connsiteX13" fmla="*/ 467379 w 2388856"/>
                <a:gd name="connsiteY13" fmla="*/ 151210 h 2956563"/>
                <a:gd name="connsiteX14" fmla="*/ 487699 w 2388856"/>
                <a:gd name="connsiteY14" fmla="*/ 628730 h 2956563"/>
                <a:gd name="connsiteX15" fmla="*/ 690899 w 2388856"/>
                <a:gd name="connsiteY15" fmla="*/ 415370 h 2956563"/>
                <a:gd name="connsiteX16" fmla="*/ 629939 w 2388856"/>
                <a:gd name="connsiteY16" fmla="*/ 354410 h 2956563"/>
                <a:gd name="connsiteX17" fmla="*/ 2387619 w 2388856"/>
                <a:gd name="connsiteY17" fmla="*/ 191850 h 295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88856" h="2956563">
                  <a:moveTo>
                    <a:pt x="2387619" y="191850"/>
                  </a:moveTo>
                  <a:cubicBezTo>
                    <a:pt x="2435032" y="274823"/>
                    <a:pt x="1105766" y="779437"/>
                    <a:pt x="914419" y="852250"/>
                  </a:cubicBezTo>
                  <a:cubicBezTo>
                    <a:pt x="723072" y="925063"/>
                    <a:pt x="1312352" y="472943"/>
                    <a:pt x="1239539" y="628730"/>
                  </a:cubicBezTo>
                  <a:cubicBezTo>
                    <a:pt x="1166726" y="784517"/>
                    <a:pt x="592686" y="1634570"/>
                    <a:pt x="477539" y="1786970"/>
                  </a:cubicBezTo>
                  <a:cubicBezTo>
                    <a:pt x="362392" y="1939370"/>
                    <a:pt x="568979" y="1488943"/>
                    <a:pt x="548659" y="1543130"/>
                  </a:cubicBezTo>
                  <a:cubicBezTo>
                    <a:pt x="528339" y="1597317"/>
                    <a:pt x="406419" y="1890263"/>
                    <a:pt x="355619" y="2112090"/>
                  </a:cubicBezTo>
                  <a:cubicBezTo>
                    <a:pt x="304819" y="2333917"/>
                    <a:pt x="260792" y="2836837"/>
                    <a:pt x="243859" y="2874090"/>
                  </a:cubicBezTo>
                  <a:cubicBezTo>
                    <a:pt x="226926" y="2911343"/>
                    <a:pt x="255712" y="2322063"/>
                    <a:pt x="254019" y="2335610"/>
                  </a:cubicBezTo>
                  <a:cubicBezTo>
                    <a:pt x="252326" y="2349157"/>
                    <a:pt x="248939" y="2935050"/>
                    <a:pt x="233699" y="2955370"/>
                  </a:cubicBezTo>
                  <a:cubicBezTo>
                    <a:pt x="218459" y="2975690"/>
                    <a:pt x="201526" y="2733543"/>
                    <a:pt x="162579" y="2457530"/>
                  </a:cubicBezTo>
                  <a:cubicBezTo>
                    <a:pt x="123632" y="2181517"/>
                    <a:pt x="1712" y="1707383"/>
                    <a:pt x="19" y="1299290"/>
                  </a:cubicBezTo>
                  <a:cubicBezTo>
                    <a:pt x="-1674" y="891197"/>
                    <a:pt x="108392" y="108877"/>
                    <a:pt x="152419" y="8970"/>
                  </a:cubicBezTo>
                  <a:cubicBezTo>
                    <a:pt x="196446" y="-90937"/>
                    <a:pt x="211686" y="676143"/>
                    <a:pt x="264179" y="699850"/>
                  </a:cubicBezTo>
                  <a:cubicBezTo>
                    <a:pt x="316672" y="723557"/>
                    <a:pt x="430126" y="163063"/>
                    <a:pt x="467379" y="151210"/>
                  </a:cubicBezTo>
                  <a:cubicBezTo>
                    <a:pt x="504632" y="139357"/>
                    <a:pt x="450446" y="584703"/>
                    <a:pt x="487699" y="628730"/>
                  </a:cubicBezTo>
                  <a:cubicBezTo>
                    <a:pt x="524952" y="672757"/>
                    <a:pt x="667192" y="461090"/>
                    <a:pt x="690899" y="415370"/>
                  </a:cubicBezTo>
                  <a:cubicBezTo>
                    <a:pt x="714606" y="369650"/>
                    <a:pt x="345459" y="386583"/>
                    <a:pt x="629939" y="354410"/>
                  </a:cubicBezTo>
                  <a:cubicBezTo>
                    <a:pt x="914419" y="322237"/>
                    <a:pt x="2340206" y="108877"/>
                    <a:pt x="2387619" y="191850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4A2A3651-C27A-655A-BCCF-A0E1C30D7538}"/>
                </a:ext>
              </a:extLst>
            </p:cNvPr>
            <p:cNvSpPr/>
            <p:nvPr/>
          </p:nvSpPr>
          <p:spPr>
            <a:xfrm>
              <a:off x="2935668" y="2234484"/>
              <a:ext cx="3340563" cy="1411972"/>
            </a:xfrm>
            <a:custGeom>
              <a:avLst/>
              <a:gdLst>
                <a:gd name="connsiteX0" fmla="*/ 2398332 w 3340563"/>
                <a:gd name="connsiteY0" fmla="*/ 1209756 h 1411972"/>
                <a:gd name="connsiteX1" fmla="*/ 132652 w 3340563"/>
                <a:gd name="connsiteY1" fmla="*/ 1331676 h 1411972"/>
                <a:gd name="connsiteX2" fmla="*/ 356172 w 3340563"/>
                <a:gd name="connsiteY2" fmla="*/ 1169116 h 1411972"/>
                <a:gd name="connsiteX3" fmla="*/ 10732 w 3340563"/>
                <a:gd name="connsiteY3" fmla="*/ 1382476 h 1411972"/>
                <a:gd name="connsiteX4" fmla="*/ 843852 w 3340563"/>
                <a:gd name="connsiteY4" fmla="*/ 396956 h 1411972"/>
                <a:gd name="connsiteX5" fmla="*/ 600012 w 3340563"/>
                <a:gd name="connsiteY5" fmla="*/ 589996 h 1411972"/>
                <a:gd name="connsiteX6" fmla="*/ 955612 w 3340563"/>
                <a:gd name="connsiteY6" fmla="*/ 457916 h 1411972"/>
                <a:gd name="connsiteX7" fmla="*/ 793052 w 3340563"/>
                <a:gd name="connsiteY7" fmla="*/ 132796 h 1411972"/>
                <a:gd name="connsiteX8" fmla="*/ 1646492 w 3340563"/>
                <a:gd name="connsiteY8" fmla="*/ 468076 h 1411972"/>
                <a:gd name="connsiteX9" fmla="*/ 1707452 w 3340563"/>
                <a:gd name="connsiteY9" fmla="*/ 716 h 1411972"/>
                <a:gd name="connsiteX10" fmla="*/ 2306892 w 3340563"/>
                <a:gd name="connsiteY10" fmla="*/ 356316 h 1411972"/>
                <a:gd name="connsiteX11" fmla="*/ 2215452 w 3340563"/>
                <a:gd name="connsiteY11" fmla="*/ 142956 h 1411972"/>
                <a:gd name="connsiteX12" fmla="*/ 3028252 w 3340563"/>
                <a:gd name="connsiteY12" fmla="*/ 904956 h 1411972"/>
                <a:gd name="connsiteX13" fmla="*/ 2977452 w 3340563"/>
                <a:gd name="connsiteY13" fmla="*/ 793196 h 1411972"/>
                <a:gd name="connsiteX14" fmla="*/ 3333052 w 3340563"/>
                <a:gd name="connsiteY14" fmla="*/ 1260556 h 1411972"/>
                <a:gd name="connsiteX15" fmla="*/ 3150172 w 3340563"/>
                <a:gd name="connsiteY15" fmla="*/ 1169116 h 1411972"/>
                <a:gd name="connsiteX16" fmla="*/ 2398332 w 3340563"/>
                <a:gd name="connsiteY16" fmla="*/ 1209756 h 141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40563" h="1411972">
                  <a:moveTo>
                    <a:pt x="2398332" y="1209756"/>
                  </a:moveTo>
                  <a:cubicBezTo>
                    <a:pt x="1895412" y="1236849"/>
                    <a:pt x="473012" y="1338449"/>
                    <a:pt x="132652" y="1331676"/>
                  </a:cubicBezTo>
                  <a:cubicBezTo>
                    <a:pt x="-207708" y="1324903"/>
                    <a:pt x="376492" y="1160649"/>
                    <a:pt x="356172" y="1169116"/>
                  </a:cubicBezTo>
                  <a:cubicBezTo>
                    <a:pt x="335852" y="1177583"/>
                    <a:pt x="-70548" y="1511169"/>
                    <a:pt x="10732" y="1382476"/>
                  </a:cubicBezTo>
                  <a:cubicBezTo>
                    <a:pt x="92012" y="1253783"/>
                    <a:pt x="745639" y="529036"/>
                    <a:pt x="843852" y="396956"/>
                  </a:cubicBezTo>
                  <a:cubicBezTo>
                    <a:pt x="942065" y="264876"/>
                    <a:pt x="581385" y="579836"/>
                    <a:pt x="600012" y="589996"/>
                  </a:cubicBezTo>
                  <a:cubicBezTo>
                    <a:pt x="618639" y="600156"/>
                    <a:pt x="923439" y="534116"/>
                    <a:pt x="955612" y="457916"/>
                  </a:cubicBezTo>
                  <a:cubicBezTo>
                    <a:pt x="987785" y="381716"/>
                    <a:pt x="677905" y="131103"/>
                    <a:pt x="793052" y="132796"/>
                  </a:cubicBezTo>
                  <a:cubicBezTo>
                    <a:pt x="908199" y="134489"/>
                    <a:pt x="1494092" y="490089"/>
                    <a:pt x="1646492" y="468076"/>
                  </a:cubicBezTo>
                  <a:cubicBezTo>
                    <a:pt x="1798892" y="446063"/>
                    <a:pt x="1597385" y="19343"/>
                    <a:pt x="1707452" y="716"/>
                  </a:cubicBezTo>
                  <a:cubicBezTo>
                    <a:pt x="1817519" y="-17911"/>
                    <a:pt x="2222225" y="332609"/>
                    <a:pt x="2306892" y="356316"/>
                  </a:cubicBezTo>
                  <a:cubicBezTo>
                    <a:pt x="2391559" y="380023"/>
                    <a:pt x="2095225" y="51516"/>
                    <a:pt x="2215452" y="142956"/>
                  </a:cubicBezTo>
                  <a:cubicBezTo>
                    <a:pt x="2335679" y="234396"/>
                    <a:pt x="2901252" y="796583"/>
                    <a:pt x="3028252" y="904956"/>
                  </a:cubicBezTo>
                  <a:cubicBezTo>
                    <a:pt x="3155252" y="1013329"/>
                    <a:pt x="2926652" y="733929"/>
                    <a:pt x="2977452" y="793196"/>
                  </a:cubicBezTo>
                  <a:cubicBezTo>
                    <a:pt x="3028252" y="852463"/>
                    <a:pt x="3304265" y="1197903"/>
                    <a:pt x="3333052" y="1260556"/>
                  </a:cubicBezTo>
                  <a:cubicBezTo>
                    <a:pt x="3361839" y="1323209"/>
                    <a:pt x="3309345" y="1179276"/>
                    <a:pt x="3150172" y="1169116"/>
                  </a:cubicBezTo>
                  <a:lnTo>
                    <a:pt x="2398332" y="1209756"/>
                  </a:ln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90274C5F-3654-0560-FE98-AE945131E8D9}"/>
                </a:ext>
              </a:extLst>
            </p:cNvPr>
            <p:cNvSpPr/>
            <p:nvPr/>
          </p:nvSpPr>
          <p:spPr>
            <a:xfrm>
              <a:off x="4936099" y="2133716"/>
              <a:ext cx="2373674" cy="4397776"/>
            </a:xfrm>
            <a:custGeom>
              <a:avLst/>
              <a:gdLst>
                <a:gd name="connsiteX0" fmla="*/ 804301 w 2373674"/>
                <a:gd name="connsiteY0" fmla="*/ 10044 h 4397776"/>
                <a:gd name="connsiteX1" fmla="*/ 1749181 w 2373674"/>
                <a:gd name="connsiteY1" fmla="*/ 1320684 h 4397776"/>
                <a:gd name="connsiteX2" fmla="*/ 1769501 w 2373674"/>
                <a:gd name="connsiteY2" fmla="*/ 1259724 h 4397776"/>
                <a:gd name="connsiteX3" fmla="*/ 2328301 w 2373674"/>
                <a:gd name="connsiteY3" fmla="*/ 2194444 h 4397776"/>
                <a:gd name="connsiteX4" fmla="*/ 2338461 w 2373674"/>
                <a:gd name="connsiteY4" fmla="*/ 2153804 h 4397776"/>
                <a:gd name="connsiteX5" fmla="*/ 2318141 w 2373674"/>
                <a:gd name="connsiteY5" fmla="*/ 2895484 h 4397776"/>
                <a:gd name="connsiteX6" fmla="*/ 2257181 w 2373674"/>
                <a:gd name="connsiteY6" fmla="*/ 3078364 h 4397776"/>
                <a:gd name="connsiteX7" fmla="*/ 2338461 w 2373674"/>
                <a:gd name="connsiteY7" fmla="*/ 2895484 h 4397776"/>
                <a:gd name="connsiteX8" fmla="*/ 2043821 w 2373674"/>
                <a:gd name="connsiteY8" fmla="*/ 4358524 h 4397776"/>
                <a:gd name="connsiteX9" fmla="*/ 1982861 w 2373674"/>
                <a:gd name="connsiteY9" fmla="*/ 3870844 h 4397776"/>
                <a:gd name="connsiteX10" fmla="*/ 1678061 w 2373674"/>
                <a:gd name="connsiteY10" fmla="*/ 2722764 h 4397776"/>
                <a:gd name="connsiteX11" fmla="*/ 814461 w 2373674"/>
                <a:gd name="connsiteY11" fmla="*/ 1269884 h 4397776"/>
                <a:gd name="connsiteX12" fmla="*/ 1261501 w 2373674"/>
                <a:gd name="connsiteY12" fmla="*/ 1909964 h 4397776"/>
                <a:gd name="connsiteX13" fmla="*/ 42301 w 2373674"/>
                <a:gd name="connsiteY13" fmla="*/ 284364 h 4397776"/>
                <a:gd name="connsiteX14" fmla="*/ 519821 w 2373674"/>
                <a:gd name="connsiteY14" fmla="*/ 741564 h 4397776"/>
                <a:gd name="connsiteX15" fmla="*/ 1661 w 2373674"/>
                <a:gd name="connsiteY15" fmla="*/ 162444 h 4397776"/>
                <a:gd name="connsiteX16" fmla="*/ 733181 w 2373674"/>
                <a:gd name="connsiteY16" fmla="*/ 690764 h 4397776"/>
                <a:gd name="connsiteX17" fmla="*/ 458861 w 2373674"/>
                <a:gd name="connsiteY17" fmla="*/ 223404 h 4397776"/>
                <a:gd name="connsiteX18" fmla="*/ 1048141 w 2373674"/>
                <a:gd name="connsiteY18" fmla="*/ 690764 h 4397776"/>
                <a:gd name="connsiteX19" fmla="*/ 804301 w 2373674"/>
                <a:gd name="connsiteY19" fmla="*/ 10044 h 439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73674" h="4397776">
                  <a:moveTo>
                    <a:pt x="804301" y="10044"/>
                  </a:moveTo>
                  <a:cubicBezTo>
                    <a:pt x="921141" y="115031"/>
                    <a:pt x="1588314" y="1112404"/>
                    <a:pt x="1749181" y="1320684"/>
                  </a:cubicBezTo>
                  <a:cubicBezTo>
                    <a:pt x="1910048" y="1528964"/>
                    <a:pt x="1672981" y="1114097"/>
                    <a:pt x="1769501" y="1259724"/>
                  </a:cubicBezTo>
                  <a:cubicBezTo>
                    <a:pt x="1866021" y="1405351"/>
                    <a:pt x="2328301" y="2194444"/>
                    <a:pt x="2328301" y="2194444"/>
                  </a:cubicBezTo>
                  <a:cubicBezTo>
                    <a:pt x="2423128" y="2343457"/>
                    <a:pt x="2340154" y="2036964"/>
                    <a:pt x="2338461" y="2153804"/>
                  </a:cubicBezTo>
                  <a:cubicBezTo>
                    <a:pt x="2336768" y="2270644"/>
                    <a:pt x="2331688" y="2741391"/>
                    <a:pt x="2318141" y="2895484"/>
                  </a:cubicBezTo>
                  <a:cubicBezTo>
                    <a:pt x="2304594" y="3049577"/>
                    <a:pt x="2253794" y="3078364"/>
                    <a:pt x="2257181" y="3078364"/>
                  </a:cubicBezTo>
                  <a:cubicBezTo>
                    <a:pt x="2260568" y="3078364"/>
                    <a:pt x="2374021" y="2682124"/>
                    <a:pt x="2338461" y="2895484"/>
                  </a:cubicBezTo>
                  <a:cubicBezTo>
                    <a:pt x="2302901" y="3108844"/>
                    <a:pt x="2103088" y="4195964"/>
                    <a:pt x="2043821" y="4358524"/>
                  </a:cubicBezTo>
                  <a:cubicBezTo>
                    <a:pt x="1984554" y="4521084"/>
                    <a:pt x="2043821" y="4143471"/>
                    <a:pt x="1982861" y="3870844"/>
                  </a:cubicBezTo>
                  <a:cubicBezTo>
                    <a:pt x="1921901" y="3598217"/>
                    <a:pt x="1872794" y="3156257"/>
                    <a:pt x="1678061" y="2722764"/>
                  </a:cubicBezTo>
                  <a:cubicBezTo>
                    <a:pt x="1483328" y="2289271"/>
                    <a:pt x="883888" y="1405351"/>
                    <a:pt x="814461" y="1269884"/>
                  </a:cubicBezTo>
                  <a:cubicBezTo>
                    <a:pt x="745034" y="1134417"/>
                    <a:pt x="1390194" y="2074217"/>
                    <a:pt x="1261501" y="1909964"/>
                  </a:cubicBezTo>
                  <a:cubicBezTo>
                    <a:pt x="1132808" y="1745711"/>
                    <a:pt x="165914" y="479097"/>
                    <a:pt x="42301" y="284364"/>
                  </a:cubicBezTo>
                  <a:cubicBezTo>
                    <a:pt x="-81312" y="89631"/>
                    <a:pt x="526594" y="761884"/>
                    <a:pt x="519821" y="741564"/>
                  </a:cubicBezTo>
                  <a:cubicBezTo>
                    <a:pt x="513048" y="721244"/>
                    <a:pt x="-33899" y="170911"/>
                    <a:pt x="1661" y="162444"/>
                  </a:cubicBezTo>
                  <a:cubicBezTo>
                    <a:pt x="37221" y="153977"/>
                    <a:pt x="656981" y="680604"/>
                    <a:pt x="733181" y="690764"/>
                  </a:cubicBezTo>
                  <a:cubicBezTo>
                    <a:pt x="809381" y="700924"/>
                    <a:pt x="406368" y="223404"/>
                    <a:pt x="458861" y="223404"/>
                  </a:cubicBezTo>
                  <a:cubicBezTo>
                    <a:pt x="511354" y="223404"/>
                    <a:pt x="990568" y="724631"/>
                    <a:pt x="1048141" y="690764"/>
                  </a:cubicBezTo>
                  <a:cubicBezTo>
                    <a:pt x="1105714" y="656897"/>
                    <a:pt x="687461" y="-94943"/>
                    <a:pt x="804301" y="10044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EF1FB6F0-3217-33F6-B4A9-5B2724F9466F}"/>
                </a:ext>
              </a:extLst>
            </p:cNvPr>
            <p:cNvSpPr/>
            <p:nvPr/>
          </p:nvSpPr>
          <p:spPr>
            <a:xfrm>
              <a:off x="2447462" y="3231213"/>
              <a:ext cx="2897540" cy="3595317"/>
            </a:xfrm>
            <a:custGeom>
              <a:avLst/>
              <a:gdLst>
                <a:gd name="connsiteX0" fmla="*/ 2896698 w 2897540"/>
                <a:gd name="connsiteY0" fmla="*/ 9827 h 3595317"/>
                <a:gd name="connsiteX1" fmla="*/ 1240618 w 2897540"/>
                <a:gd name="connsiteY1" fmla="*/ 1076627 h 3595317"/>
                <a:gd name="connsiteX2" fmla="*/ 1575898 w 2897540"/>
                <a:gd name="connsiteY2" fmla="*/ 822627 h 3595317"/>
                <a:gd name="connsiteX3" fmla="*/ 1006938 w 2897540"/>
                <a:gd name="connsiteY3" fmla="*/ 1564307 h 3595317"/>
                <a:gd name="connsiteX4" fmla="*/ 773258 w 2897540"/>
                <a:gd name="connsiteY4" fmla="*/ 1960547 h 3595317"/>
                <a:gd name="connsiteX5" fmla="*/ 895178 w 2897540"/>
                <a:gd name="connsiteY5" fmla="*/ 1635427 h 3595317"/>
                <a:gd name="connsiteX6" fmla="*/ 651338 w 2897540"/>
                <a:gd name="connsiteY6" fmla="*/ 2671747 h 3595317"/>
                <a:gd name="connsiteX7" fmla="*/ 620858 w 2897540"/>
                <a:gd name="connsiteY7" fmla="*/ 3575987 h 3595317"/>
                <a:gd name="connsiteX8" fmla="*/ 549738 w 2897540"/>
                <a:gd name="connsiteY8" fmla="*/ 3250867 h 3595317"/>
                <a:gd name="connsiteX9" fmla="*/ 387178 w 2897540"/>
                <a:gd name="connsiteY9" fmla="*/ 2783507 h 3595317"/>
                <a:gd name="connsiteX10" fmla="*/ 1098 w 2897540"/>
                <a:gd name="connsiteY10" fmla="*/ 1361107 h 3595317"/>
                <a:gd name="connsiteX11" fmla="*/ 295738 w 2897540"/>
                <a:gd name="connsiteY11" fmla="*/ 1940227 h 3595317"/>
                <a:gd name="connsiteX12" fmla="*/ 986618 w 2897540"/>
                <a:gd name="connsiteY12" fmla="*/ 853107 h 3595317"/>
                <a:gd name="connsiteX13" fmla="*/ 956138 w 2897540"/>
                <a:gd name="connsiteY13" fmla="*/ 1269667 h 3595317"/>
                <a:gd name="connsiteX14" fmla="*/ 2073738 w 2897540"/>
                <a:gd name="connsiteY14" fmla="*/ 50467 h 3595317"/>
                <a:gd name="connsiteX15" fmla="*/ 1474298 w 2897540"/>
                <a:gd name="connsiteY15" fmla="*/ 517827 h 3595317"/>
                <a:gd name="connsiteX16" fmla="*/ 2896698 w 2897540"/>
                <a:gd name="connsiteY16" fmla="*/ 9827 h 359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7540" h="3595317">
                  <a:moveTo>
                    <a:pt x="2896698" y="9827"/>
                  </a:moveTo>
                  <a:cubicBezTo>
                    <a:pt x="2857751" y="102960"/>
                    <a:pt x="1460751" y="941160"/>
                    <a:pt x="1240618" y="1076627"/>
                  </a:cubicBezTo>
                  <a:cubicBezTo>
                    <a:pt x="1020485" y="1212094"/>
                    <a:pt x="1614845" y="741347"/>
                    <a:pt x="1575898" y="822627"/>
                  </a:cubicBezTo>
                  <a:cubicBezTo>
                    <a:pt x="1536951" y="903907"/>
                    <a:pt x="1140711" y="1374654"/>
                    <a:pt x="1006938" y="1564307"/>
                  </a:cubicBezTo>
                  <a:cubicBezTo>
                    <a:pt x="873165" y="1753960"/>
                    <a:pt x="791884" y="1948694"/>
                    <a:pt x="773258" y="1960547"/>
                  </a:cubicBezTo>
                  <a:cubicBezTo>
                    <a:pt x="754632" y="1972400"/>
                    <a:pt x="915498" y="1516894"/>
                    <a:pt x="895178" y="1635427"/>
                  </a:cubicBezTo>
                  <a:cubicBezTo>
                    <a:pt x="874858" y="1753960"/>
                    <a:pt x="697058" y="2348320"/>
                    <a:pt x="651338" y="2671747"/>
                  </a:cubicBezTo>
                  <a:cubicBezTo>
                    <a:pt x="605618" y="2995174"/>
                    <a:pt x="637791" y="3479467"/>
                    <a:pt x="620858" y="3575987"/>
                  </a:cubicBezTo>
                  <a:cubicBezTo>
                    <a:pt x="603925" y="3672507"/>
                    <a:pt x="588685" y="3382947"/>
                    <a:pt x="549738" y="3250867"/>
                  </a:cubicBezTo>
                  <a:cubicBezTo>
                    <a:pt x="510791" y="3118787"/>
                    <a:pt x="478618" y="3098467"/>
                    <a:pt x="387178" y="2783507"/>
                  </a:cubicBezTo>
                  <a:cubicBezTo>
                    <a:pt x="295738" y="2468547"/>
                    <a:pt x="16338" y="1501654"/>
                    <a:pt x="1098" y="1361107"/>
                  </a:cubicBezTo>
                  <a:cubicBezTo>
                    <a:pt x="-14142" y="1220560"/>
                    <a:pt x="131485" y="2024894"/>
                    <a:pt x="295738" y="1940227"/>
                  </a:cubicBezTo>
                  <a:cubicBezTo>
                    <a:pt x="459991" y="1855560"/>
                    <a:pt x="876551" y="964867"/>
                    <a:pt x="986618" y="853107"/>
                  </a:cubicBezTo>
                  <a:cubicBezTo>
                    <a:pt x="1096685" y="741347"/>
                    <a:pt x="774951" y="1403440"/>
                    <a:pt x="956138" y="1269667"/>
                  </a:cubicBezTo>
                  <a:cubicBezTo>
                    <a:pt x="1137325" y="1135894"/>
                    <a:pt x="1987378" y="175774"/>
                    <a:pt x="2073738" y="50467"/>
                  </a:cubicBezTo>
                  <a:cubicBezTo>
                    <a:pt x="2160098" y="-74840"/>
                    <a:pt x="1337138" y="519520"/>
                    <a:pt x="1474298" y="517827"/>
                  </a:cubicBezTo>
                  <a:cubicBezTo>
                    <a:pt x="1611458" y="516134"/>
                    <a:pt x="2935645" y="-83306"/>
                    <a:pt x="2896698" y="9827"/>
                  </a:cubicBezTo>
                  <a:close/>
                </a:path>
              </a:pathLst>
            </a:custGeom>
            <a:solidFill>
              <a:srgbClr val="FFC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11F7C541-1F05-69D3-53E2-86E94C4EDB1B}"/>
                </a:ext>
              </a:extLst>
            </p:cNvPr>
            <p:cNvSpPr/>
            <p:nvPr/>
          </p:nvSpPr>
          <p:spPr>
            <a:xfrm>
              <a:off x="4986748" y="3145189"/>
              <a:ext cx="1862611" cy="2201516"/>
            </a:xfrm>
            <a:custGeom>
              <a:avLst/>
              <a:gdLst>
                <a:gd name="connsiteX0" fmla="*/ 641892 w 1862611"/>
                <a:gd name="connsiteY0" fmla="*/ 14571 h 2201516"/>
                <a:gd name="connsiteX1" fmla="*/ 1718852 w 1862611"/>
                <a:gd name="connsiteY1" fmla="*/ 1254091 h 2201516"/>
                <a:gd name="connsiteX2" fmla="*/ 1617252 w 1862611"/>
                <a:gd name="connsiteY2" fmla="*/ 1101691 h 2201516"/>
                <a:gd name="connsiteX3" fmla="*/ 1861092 w 1862611"/>
                <a:gd name="connsiteY3" fmla="*/ 2168491 h 2201516"/>
                <a:gd name="connsiteX4" fmla="*/ 1668052 w 1862611"/>
                <a:gd name="connsiteY4" fmla="*/ 1843371 h 2201516"/>
                <a:gd name="connsiteX5" fmla="*/ 784132 w 1862611"/>
                <a:gd name="connsiteY5" fmla="*/ 969611 h 2201516"/>
                <a:gd name="connsiteX6" fmla="*/ 11972 w 1862611"/>
                <a:gd name="connsiteY6" fmla="*/ 24731 h 2201516"/>
                <a:gd name="connsiteX7" fmla="*/ 306612 w 1862611"/>
                <a:gd name="connsiteY7" fmla="*/ 268571 h 2201516"/>
                <a:gd name="connsiteX8" fmla="*/ 205012 w 1862611"/>
                <a:gd name="connsiteY8" fmla="*/ 55211 h 2201516"/>
                <a:gd name="connsiteX9" fmla="*/ 672372 w 1862611"/>
                <a:gd name="connsiteY9" fmla="*/ 542891 h 2201516"/>
                <a:gd name="connsiteX10" fmla="*/ 641892 w 1862611"/>
                <a:gd name="connsiteY10" fmla="*/ 14571 h 220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62611" h="2201516">
                  <a:moveTo>
                    <a:pt x="641892" y="14571"/>
                  </a:moveTo>
                  <a:cubicBezTo>
                    <a:pt x="816305" y="133104"/>
                    <a:pt x="1556292" y="1072904"/>
                    <a:pt x="1718852" y="1254091"/>
                  </a:cubicBezTo>
                  <a:cubicBezTo>
                    <a:pt x="1881412" y="1435278"/>
                    <a:pt x="1593545" y="949291"/>
                    <a:pt x="1617252" y="1101691"/>
                  </a:cubicBezTo>
                  <a:cubicBezTo>
                    <a:pt x="1640959" y="1254091"/>
                    <a:pt x="1852625" y="2044878"/>
                    <a:pt x="1861092" y="2168491"/>
                  </a:cubicBezTo>
                  <a:cubicBezTo>
                    <a:pt x="1869559" y="2292104"/>
                    <a:pt x="1847545" y="2043184"/>
                    <a:pt x="1668052" y="1843371"/>
                  </a:cubicBezTo>
                  <a:cubicBezTo>
                    <a:pt x="1488559" y="1643558"/>
                    <a:pt x="1060145" y="1272718"/>
                    <a:pt x="784132" y="969611"/>
                  </a:cubicBezTo>
                  <a:cubicBezTo>
                    <a:pt x="508119" y="666504"/>
                    <a:pt x="91559" y="141571"/>
                    <a:pt x="11972" y="24731"/>
                  </a:cubicBezTo>
                  <a:cubicBezTo>
                    <a:pt x="-67615" y="-92109"/>
                    <a:pt x="274439" y="263491"/>
                    <a:pt x="306612" y="268571"/>
                  </a:cubicBezTo>
                  <a:cubicBezTo>
                    <a:pt x="338785" y="273651"/>
                    <a:pt x="144052" y="9491"/>
                    <a:pt x="205012" y="55211"/>
                  </a:cubicBezTo>
                  <a:cubicBezTo>
                    <a:pt x="265972" y="100931"/>
                    <a:pt x="602945" y="546278"/>
                    <a:pt x="672372" y="542891"/>
                  </a:cubicBezTo>
                  <a:cubicBezTo>
                    <a:pt x="741799" y="539504"/>
                    <a:pt x="467479" y="-103962"/>
                    <a:pt x="641892" y="1457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939B6D47-AF63-24B6-1779-40505545B50B}"/>
                </a:ext>
              </a:extLst>
            </p:cNvPr>
            <p:cNvSpPr/>
            <p:nvPr/>
          </p:nvSpPr>
          <p:spPr>
            <a:xfrm>
              <a:off x="5465601" y="5790158"/>
              <a:ext cx="1036408" cy="369868"/>
            </a:xfrm>
            <a:custGeom>
              <a:avLst/>
              <a:gdLst>
                <a:gd name="connsiteX0" fmla="*/ 20799 w 1036408"/>
                <a:gd name="connsiteY0" fmla="*/ 1042 h 369868"/>
                <a:gd name="connsiteX1" fmla="*/ 579599 w 1036408"/>
                <a:gd name="connsiteY1" fmla="*/ 82322 h 369868"/>
                <a:gd name="connsiteX2" fmla="*/ 559279 w 1036408"/>
                <a:gd name="connsiteY2" fmla="*/ 31522 h 369868"/>
                <a:gd name="connsiteX3" fmla="*/ 935199 w 1036408"/>
                <a:gd name="connsiteY3" fmla="*/ 72162 h 369868"/>
                <a:gd name="connsiteX4" fmla="*/ 853919 w 1036408"/>
                <a:gd name="connsiteY4" fmla="*/ 102642 h 369868"/>
                <a:gd name="connsiteX5" fmla="*/ 1026639 w 1036408"/>
                <a:gd name="connsiteY5" fmla="*/ 214402 h 369868"/>
                <a:gd name="connsiteX6" fmla="*/ 508479 w 1036408"/>
                <a:gd name="connsiteY6" fmla="*/ 275362 h 369868"/>
                <a:gd name="connsiteX7" fmla="*/ 711679 w 1036408"/>
                <a:gd name="connsiteY7" fmla="*/ 366802 h 369868"/>
                <a:gd name="connsiteX8" fmla="*/ 173199 w 1036408"/>
                <a:gd name="connsiteY8" fmla="*/ 153442 h 369868"/>
                <a:gd name="connsiteX9" fmla="*/ 20799 w 1036408"/>
                <a:gd name="connsiteY9" fmla="*/ 1042 h 36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6408" h="369868">
                  <a:moveTo>
                    <a:pt x="20799" y="1042"/>
                  </a:moveTo>
                  <a:cubicBezTo>
                    <a:pt x="88532" y="-10811"/>
                    <a:pt x="579599" y="82322"/>
                    <a:pt x="579599" y="82322"/>
                  </a:cubicBezTo>
                  <a:cubicBezTo>
                    <a:pt x="669346" y="87402"/>
                    <a:pt x="500012" y="33215"/>
                    <a:pt x="559279" y="31522"/>
                  </a:cubicBezTo>
                  <a:cubicBezTo>
                    <a:pt x="618546" y="29829"/>
                    <a:pt x="886092" y="60309"/>
                    <a:pt x="935199" y="72162"/>
                  </a:cubicBezTo>
                  <a:cubicBezTo>
                    <a:pt x="984306" y="84015"/>
                    <a:pt x="838679" y="78935"/>
                    <a:pt x="853919" y="102642"/>
                  </a:cubicBezTo>
                  <a:cubicBezTo>
                    <a:pt x="869159" y="126349"/>
                    <a:pt x="1084212" y="185615"/>
                    <a:pt x="1026639" y="214402"/>
                  </a:cubicBezTo>
                  <a:cubicBezTo>
                    <a:pt x="969066" y="243189"/>
                    <a:pt x="560972" y="249962"/>
                    <a:pt x="508479" y="275362"/>
                  </a:cubicBezTo>
                  <a:cubicBezTo>
                    <a:pt x="455986" y="300762"/>
                    <a:pt x="767559" y="387122"/>
                    <a:pt x="711679" y="366802"/>
                  </a:cubicBezTo>
                  <a:cubicBezTo>
                    <a:pt x="655799" y="346482"/>
                    <a:pt x="283266" y="216095"/>
                    <a:pt x="173199" y="153442"/>
                  </a:cubicBezTo>
                  <a:cubicBezTo>
                    <a:pt x="63132" y="90789"/>
                    <a:pt x="-46934" y="12895"/>
                    <a:pt x="20799" y="104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7E3FFAE4-A55B-88F9-7448-0BF1C9693258}"/>
                </a:ext>
              </a:extLst>
            </p:cNvPr>
            <p:cNvSpPr/>
            <p:nvPr/>
          </p:nvSpPr>
          <p:spPr>
            <a:xfrm>
              <a:off x="3458046" y="5768246"/>
              <a:ext cx="1391662" cy="548277"/>
            </a:xfrm>
            <a:custGeom>
              <a:avLst/>
              <a:gdLst>
                <a:gd name="connsiteX0" fmla="*/ 1388274 w 1391662"/>
                <a:gd name="connsiteY0" fmla="*/ 134714 h 548277"/>
                <a:gd name="connsiteX1" fmla="*/ 504354 w 1391662"/>
                <a:gd name="connsiteY1" fmla="*/ 520794 h 548277"/>
                <a:gd name="connsiteX2" fmla="*/ 910754 w 1391662"/>
                <a:gd name="connsiteY2" fmla="*/ 510634 h 548277"/>
                <a:gd name="connsiteX3" fmla="*/ 321474 w 1391662"/>
                <a:gd name="connsiteY3" fmla="*/ 459834 h 548277"/>
                <a:gd name="connsiteX4" fmla="*/ 230034 w 1391662"/>
                <a:gd name="connsiteY4" fmla="*/ 429354 h 548277"/>
                <a:gd name="connsiteX5" fmla="*/ 301154 w 1391662"/>
                <a:gd name="connsiteY5" fmla="*/ 419194 h 548277"/>
                <a:gd name="connsiteX6" fmla="*/ 57314 w 1391662"/>
                <a:gd name="connsiteY6" fmla="*/ 94074 h 548277"/>
                <a:gd name="connsiteX7" fmla="*/ 280834 w 1391662"/>
                <a:gd name="connsiteY7" fmla="*/ 185514 h 548277"/>
                <a:gd name="connsiteX8" fmla="*/ 6514 w 1391662"/>
                <a:gd name="connsiteY8" fmla="*/ 12794 h 548277"/>
                <a:gd name="connsiteX9" fmla="*/ 616114 w 1391662"/>
                <a:gd name="connsiteY9" fmla="*/ 12794 h 548277"/>
                <a:gd name="connsiteX10" fmla="*/ 423074 w 1391662"/>
                <a:gd name="connsiteY10" fmla="*/ 12794 h 548277"/>
                <a:gd name="connsiteX11" fmla="*/ 1073314 w 1391662"/>
                <a:gd name="connsiteY11" fmla="*/ 53434 h 548277"/>
                <a:gd name="connsiteX12" fmla="*/ 819314 w 1391662"/>
                <a:gd name="connsiteY12" fmla="*/ 134714 h 548277"/>
                <a:gd name="connsiteX13" fmla="*/ 1388274 w 1391662"/>
                <a:gd name="connsiteY13" fmla="*/ 134714 h 548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1662" h="548277">
                  <a:moveTo>
                    <a:pt x="1388274" y="134714"/>
                  </a:moveTo>
                  <a:cubicBezTo>
                    <a:pt x="1335781" y="199061"/>
                    <a:pt x="583941" y="458141"/>
                    <a:pt x="504354" y="520794"/>
                  </a:cubicBezTo>
                  <a:cubicBezTo>
                    <a:pt x="424767" y="583447"/>
                    <a:pt x="941234" y="520794"/>
                    <a:pt x="910754" y="510634"/>
                  </a:cubicBezTo>
                  <a:cubicBezTo>
                    <a:pt x="880274" y="500474"/>
                    <a:pt x="434927" y="473381"/>
                    <a:pt x="321474" y="459834"/>
                  </a:cubicBezTo>
                  <a:cubicBezTo>
                    <a:pt x="208021" y="446287"/>
                    <a:pt x="233421" y="436127"/>
                    <a:pt x="230034" y="429354"/>
                  </a:cubicBezTo>
                  <a:cubicBezTo>
                    <a:pt x="226647" y="422581"/>
                    <a:pt x="329941" y="475074"/>
                    <a:pt x="301154" y="419194"/>
                  </a:cubicBezTo>
                  <a:cubicBezTo>
                    <a:pt x="272367" y="363314"/>
                    <a:pt x="60701" y="133021"/>
                    <a:pt x="57314" y="94074"/>
                  </a:cubicBezTo>
                  <a:cubicBezTo>
                    <a:pt x="53927" y="55127"/>
                    <a:pt x="289301" y="199061"/>
                    <a:pt x="280834" y="185514"/>
                  </a:cubicBezTo>
                  <a:cubicBezTo>
                    <a:pt x="272367" y="171967"/>
                    <a:pt x="-49366" y="41581"/>
                    <a:pt x="6514" y="12794"/>
                  </a:cubicBezTo>
                  <a:cubicBezTo>
                    <a:pt x="62394" y="-15993"/>
                    <a:pt x="616114" y="12794"/>
                    <a:pt x="616114" y="12794"/>
                  </a:cubicBezTo>
                  <a:cubicBezTo>
                    <a:pt x="685541" y="12794"/>
                    <a:pt x="346874" y="6021"/>
                    <a:pt x="423074" y="12794"/>
                  </a:cubicBezTo>
                  <a:cubicBezTo>
                    <a:pt x="499274" y="19567"/>
                    <a:pt x="1007274" y="33114"/>
                    <a:pt x="1073314" y="53434"/>
                  </a:cubicBezTo>
                  <a:cubicBezTo>
                    <a:pt x="1139354" y="73754"/>
                    <a:pt x="771901" y="124554"/>
                    <a:pt x="819314" y="134714"/>
                  </a:cubicBezTo>
                  <a:cubicBezTo>
                    <a:pt x="866727" y="144874"/>
                    <a:pt x="1440767" y="70367"/>
                    <a:pt x="1388274" y="13471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BAB6E2FD-DCA8-30E5-EC38-06AA91517612}"/>
                </a:ext>
              </a:extLst>
            </p:cNvPr>
            <p:cNvSpPr/>
            <p:nvPr/>
          </p:nvSpPr>
          <p:spPr>
            <a:xfrm>
              <a:off x="3640406" y="5507849"/>
              <a:ext cx="1134860" cy="425925"/>
            </a:xfrm>
            <a:custGeom>
              <a:avLst/>
              <a:gdLst>
                <a:gd name="connsiteX0" fmla="*/ 7034 w 1134860"/>
                <a:gd name="connsiteY0" fmla="*/ 232551 h 425925"/>
                <a:gd name="connsiteX1" fmla="*/ 626794 w 1134860"/>
                <a:gd name="connsiteY1" fmla="*/ 29351 h 425925"/>
                <a:gd name="connsiteX2" fmla="*/ 423594 w 1134860"/>
                <a:gd name="connsiteY2" fmla="*/ 9031 h 425925"/>
                <a:gd name="connsiteX3" fmla="*/ 799514 w 1134860"/>
                <a:gd name="connsiteY3" fmla="*/ 9031 h 425925"/>
                <a:gd name="connsiteX4" fmla="*/ 890954 w 1134860"/>
                <a:gd name="connsiteY4" fmla="*/ 9031 h 425925"/>
                <a:gd name="connsiteX5" fmla="*/ 1023034 w 1134860"/>
                <a:gd name="connsiteY5" fmla="*/ 130951 h 425925"/>
                <a:gd name="connsiteX6" fmla="*/ 1134794 w 1134860"/>
                <a:gd name="connsiteY6" fmla="*/ 415431 h 425925"/>
                <a:gd name="connsiteX7" fmla="*/ 1033194 w 1134860"/>
                <a:gd name="connsiteY7" fmla="*/ 344311 h 425925"/>
                <a:gd name="connsiteX8" fmla="*/ 697914 w 1134860"/>
                <a:gd name="connsiteY8" fmla="*/ 151271 h 425925"/>
                <a:gd name="connsiteX9" fmla="*/ 748714 w 1134860"/>
                <a:gd name="connsiteY9" fmla="*/ 181751 h 425925"/>
                <a:gd name="connsiteX10" fmla="*/ 484554 w 1134860"/>
                <a:gd name="connsiteY10" fmla="*/ 120791 h 425925"/>
                <a:gd name="connsiteX11" fmla="*/ 301674 w 1134860"/>
                <a:gd name="connsiteY11" fmla="*/ 232551 h 425925"/>
                <a:gd name="connsiteX12" fmla="*/ 7034 w 1134860"/>
                <a:gd name="connsiteY12" fmla="*/ 232551 h 42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4860" h="425925">
                  <a:moveTo>
                    <a:pt x="7034" y="232551"/>
                  </a:moveTo>
                  <a:cubicBezTo>
                    <a:pt x="61221" y="198684"/>
                    <a:pt x="557367" y="66604"/>
                    <a:pt x="626794" y="29351"/>
                  </a:cubicBezTo>
                  <a:cubicBezTo>
                    <a:pt x="696221" y="-7902"/>
                    <a:pt x="394807" y="12418"/>
                    <a:pt x="423594" y="9031"/>
                  </a:cubicBezTo>
                  <a:cubicBezTo>
                    <a:pt x="452381" y="5644"/>
                    <a:pt x="799514" y="9031"/>
                    <a:pt x="799514" y="9031"/>
                  </a:cubicBezTo>
                  <a:cubicBezTo>
                    <a:pt x="877407" y="9031"/>
                    <a:pt x="853701" y="-11289"/>
                    <a:pt x="890954" y="9031"/>
                  </a:cubicBezTo>
                  <a:cubicBezTo>
                    <a:pt x="928207" y="29351"/>
                    <a:pt x="982394" y="63218"/>
                    <a:pt x="1023034" y="130951"/>
                  </a:cubicBezTo>
                  <a:cubicBezTo>
                    <a:pt x="1063674" y="198684"/>
                    <a:pt x="1133101" y="379871"/>
                    <a:pt x="1134794" y="415431"/>
                  </a:cubicBezTo>
                  <a:cubicBezTo>
                    <a:pt x="1136487" y="450991"/>
                    <a:pt x="1106007" y="388338"/>
                    <a:pt x="1033194" y="344311"/>
                  </a:cubicBezTo>
                  <a:cubicBezTo>
                    <a:pt x="960381" y="300284"/>
                    <a:pt x="745327" y="178364"/>
                    <a:pt x="697914" y="151271"/>
                  </a:cubicBezTo>
                  <a:cubicBezTo>
                    <a:pt x="650501" y="124178"/>
                    <a:pt x="784274" y="186831"/>
                    <a:pt x="748714" y="181751"/>
                  </a:cubicBezTo>
                  <a:cubicBezTo>
                    <a:pt x="713154" y="176671"/>
                    <a:pt x="559061" y="112324"/>
                    <a:pt x="484554" y="120791"/>
                  </a:cubicBezTo>
                  <a:cubicBezTo>
                    <a:pt x="410047" y="129258"/>
                    <a:pt x="376181" y="215618"/>
                    <a:pt x="301674" y="232551"/>
                  </a:cubicBezTo>
                  <a:cubicBezTo>
                    <a:pt x="227167" y="249484"/>
                    <a:pt x="-47153" y="266418"/>
                    <a:pt x="7034" y="23255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8266850D-4287-16F3-94E5-BA59177F544D}"/>
                </a:ext>
              </a:extLst>
            </p:cNvPr>
            <p:cNvSpPr/>
            <p:nvPr/>
          </p:nvSpPr>
          <p:spPr>
            <a:xfrm>
              <a:off x="5336890" y="5394001"/>
              <a:ext cx="1094796" cy="868627"/>
            </a:xfrm>
            <a:custGeom>
              <a:avLst/>
              <a:gdLst>
                <a:gd name="connsiteX0" fmla="*/ 281590 w 1094796"/>
                <a:gd name="connsiteY0" fmla="*/ 959 h 868627"/>
                <a:gd name="connsiteX1" fmla="*/ 17430 w 1094796"/>
                <a:gd name="connsiteY1" fmla="*/ 265119 h 868627"/>
                <a:gd name="connsiteX2" fmla="*/ 190150 w 1094796"/>
                <a:gd name="connsiteY2" fmla="*/ 224479 h 868627"/>
                <a:gd name="connsiteX3" fmla="*/ 7270 w 1094796"/>
                <a:gd name="connsiteY3" fmla="*/ 437839 h 868627"/>
                <a:gd name="connsiteX4" fmla="*/ 494950 w 1094796"/>
                <a:gd name="connsiteY4" fmla="*/ 275279 h 868627"/>
                <a:gd name="connsiteX5" fmla="*/ 251110 w 1094796"/>
                <a:gd name="connsiteY5" fmla="*/ 336239 h 868627"/>
                <a:gd name="connsiteX6" fmla="*/ 606710 w 1094796"/>
                <a:gd name="connsiteY6" fmla="*/ 204159 h 868627"/>
                <a:gd name="connsiteX7" fmla="*/ 820070 w 1094796"/>
                <a:gd name="connsiteY7" fmla="*/ 387039 h 868627"/>
                <a:gd name="connsiteX8" fmla="*/ 789590 w 1094796"/>
                <a:gd name="connsiteY8" fmla="*/ 305759 h 868627"/>
                <a:gd name="connsiteX9" fmla="*/ 972470 w 1094796"/>
                <a:gd name="connsiteY9" fmla="*/ 539439 h 868627"/>
                <a:gd name="connsiteX10" fmla="*/ 1053750 w 1094796"/>
                <a:gd name="connsiteY10" fmla="*/ 691839 h 868627"/>
                <a:gd name="connsiteX11" fmla="*/ 1023270 w 1094796"/>
                <a:gd name="connsiteY11" fmla="*/ 864559 h 868627"/>
                <a:gd name="connsiteX12" fmla="*/ 1094390 w 1094796"/>
                <a:gd name="connsiteY12" fmla="*/ 508959 h 868627"/>
                <a:gd name="connsiteX13" fmla="*/ 1023270 w 1094796"/>
                <a:gd name="connsiteY13" fmla="*/ 356559 h 868627"/>
                <a:gd name="connsiteX14" fmla="*/ 606710 w 1094796"/>
                <a:gd name="connsiteY14" fmla="*/ 82239 h 868627"/>
                <a:gd name="connsiteX15" fmla="*/ 647350 w 1094796"/>
                <a:gd name="connsiteY15" fmla="*/ 102559 h 868627"/>
                <a:gd name="connsiteX16" fmla="*/ 342550 w 1094796"/>
                <a:gd name="connsiteY16" fmla="*/ 102559 h 868627"/>
                <a:gd name="connsiteX17" fmla="*/ 159670 w 1094796"/>
                <a:gd name="connsiteY17" fmla="*/ 173679 h 868627"/>
                <a:gd name="connsiteX18" fmla="*/ 281590 w 1094796"/>
                <a:gd name="connsiteY18" fmla="*/ 959 h 86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94796" h="868627">
                  <a:moveTo>
                    <a:pt x="281590" y="959"/>
                  </a:moveTo>
                  <a:cubicBezTo>
                    <a:pt x="257883" y="16199"/>
                    <a:pt x="32670" y="227866"/>
                    <a:pt x="17430" y="265119"/>
                  </a:cubicBezTo>
                  <a:cubicBezTo>
                    <a:pt x="2190" y="302372"/>
                    <a:pt x="191843" y="195692"/>
                    <a:pt x="190150" y="224479"/>
                  </a:cubicBezTo>
                  <a:cubicBezTo>
                    <a:pt x="188457" y="253266"/>
                    <a:pt x="-43530" y="429372"/>
                    <a:pt x="7270" y="437839"/>
                  </a:cubicBezTo>
                  <a:cubicBezTo>
                    <a:pt x="58070" y="446306"/>
                    <a:pt x="454310" y="292212"/>
                    <a:pt x="494950" y="275279"/>
                  </a:cubicBezTo>
                  <a:cubicBezTo>
                    <a:pt x="535590" y="258346"/>
                    <a:pt x="232484" y="348092"/>
                    <a:pt x="251110" y="336239"/>
                  </a:cubicBezTo>
                  <a:cubicBezTo>
                    <a:pt x="269736" y="324386"/>
                    <a:pt x="511883" y="195692"/>
                    <a:pt x="606710" y="204159"/>
                  </a:cubicBezTo>
                  <a:cubicBezTo>
                    <a:pt x="701537" y="212626"/>
                    <a:pt x="789590" y="370106"/>
                    <a:pt x="820070" y="387039"/>
                  </a:cubicBezTo>
                  <a:cubicBezTo>
                    <a:pt x="850550" y="403972"/>
                    <a:pt x="764190" y="280359"/>
                    <a:pt x="789590" y="305759"/>
                  </a:cubicBezTo>
                  <a:cubicBezTo>
                    <a:pt x="814990" y="331159"/>
                    <a:pt x="928443" y="475092"/>
                    <a:pt x="972470" y="539439"/>
                  </a:cubicBezTo>
                  <a:cubicBezTo>
                    <a:pt x="1016497" y="603786"/>
                    <a:pt x="1045283" y="637652"/>
                    <a:pt x="1053750" y="691839"/>
                  </a:cubicBezTo>
                  <a:cubicBezTo>
                    <a:pt x="1062217" y="746026"/>
                    <a:pt x="1016497" y="895039"/>
                    <a:pt x="1023270" y="864559"/>
                  </a:cubicBezTo>
                  <a:cubicBezTo>
                    <a:pt x="1030043" y="834079"/>
                    <a:pt x="1094390" y="593626"/>
                    <a:pt x="1094390" y="508959"/>
                  </a:cubicBezTo>
                  <a:cubicBezTo>
                    <a:pt x="1094390" y="424292"/>
                    <a:pt x="1104550" y="427679"/>
                    <a:pt x="1023270" y="356559"/>
                  </a:cubicBezTo>
                  <a:cubicBezTo>
                    <a:pt x="941990" y="285439"/>
                    <a:pt x="606710" y="82239"/>
                    <a:pt x="606710" y="82239"/>
                  </a:cubicBezTo>
                  <a:cubicBezTo>
                    <a:pt x="544057" y="39906"/>
                    <a:pt x="691377" y="99172"/>
                    <a:pt x="647350" y="102559"/>
                  </a:cubicBezTo>
                  <a:cubicBezTo>
                    <a:pt x="603323" y="105946"/>
                    <a:pt x="423830" y="90706"/>
                    <a:pt x="342550" y="102559"/>
                  </a:cubicBezTo>
                  <a:cubicBezTo>
                    <a:pt x="261270" y="114412"/>
                    <a:pt x="171523" y="190612"/>
                    <a:pt x="159670" y="173679"/>
                  </a:cubicBezTo>
                  <a:cubicBezTo>
                    <a:pt x="147817" y="156746"/>
                    <a:pt x="305297" y="-14281"/>
                    <a:pt x="281590" y="95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D65E9E53-81B4-BFA5-9C30-2A043DD15B68}"/>
                </a:ext>
              </a:extLst>
            </p:cNvPr>
            <p:cNvSpPr/>
            <p:nvPr/>
          </p:nvSpPr>
          <p:spPr>
            <a:xfrm>
              <a:off x="3596906" y="5407994"/>
              <a:ext cx="1140752" cy="425243"/>
            </a:xfrm>
            <a:custGeom>
              <a:avLst/>
              <a:gdLst>
                <a:gd name="connsiteX0" fmla="*/ 101334 w 1140752"/>
                <a:gd name="connsiteY0" fmla="*/ 149526 h 425243"/>
                <a:gd name="connsiteX1" fmla="*/ 761734 w 1140752"/>
                <a:gd name="connsiteY1" fmla="*/ 78406 h 425243"/>
                <a:gd name="connsiteX2" fmla="*/ 700774 w 1140752"/>
                <a:gd name="connsiteY2" fmla="*/ 7286 h 425243"/>
                <a:gd name="connsiteX3" fmla="*/ 822694 w 1140752"/>
                <a:gd name="connsiteY3" fmla="*/ 27606 h 425243"/>
                <a:gd name="connsiteX4" fmla="*/ 1066534 w 1140752"/>
                <a:gd name="connsiteY4" fmla="*/ 230806 h 425243"/>
                <a:gd name="connsiteX5" fmla="*/ 1137654 w 1140752"/>
                <a:gd name="connsiteY5" fmla="*/ 362886 h 425243"/>
                <a:gd name="connsiteX6" fmla="*/ 985254 w 1140752"/>
                <a:gd name="connsiteY6" fmla="*/ 210486 h 425243"/>
                <a:gd name="connsiteX7" fmla="*/ 507734 w 1140752"/>
                <a:gd name="connsiteY7" fmla="*/ 190166 h 425243"/>
                <a:gd name="connsiteX8" fmla="*/ 9894 w 1140752"/>
                <a:gd name="connsiteY8" fmla="*/ 423846 h 425243"/>
                <a:gd name="connsiteX9" fmla="*/ 172454 w 1140752"/>
                <a:gd name="connsiteY9" fmla="*/ 281606 h 425243"/>
                <a:gd name="connsiteX10" fmla="*/ 101334 w 1140752"/>
                <a:gd name="connsiteY10" fmla="*/ 149526 h 425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0752" h="425243">
                  <a:moveTo>
                    <a:pt x="101334" y="149526"/>
                  </a:moveTo>
                  <a:cubicBezTo>
                    <a:pt x="199547" y="115659"/>
                    <a:pt x="661827" y="102113"/>
                    <a:pt x="761734" y="78406"/>
                  </a:cubicBezTo>
                  <a:cubicBezTo>
                    <a:pt x="861641" y="54699"/>
                    <a:pt x="690614" y="15753"/>
                    <a:pt x="700774" y="7286"/>
                  </a:cubicBezTo>
                  <a:cubicBezTo>
                    <a:pt x="710934" y="-1181"/>
                    <a:pt x="761734" y="-9647"/>
                    <a:pt x="822694" y="27606"/>
                  </a:cubicBezTo>
                  <a:cubicBezTo>
                    <a:pt x="883654" y="64859"/>
                    <a:pt x="1014041" y="174926"/>
                    <a:pt x="1066534" y="230806"/>
                  </a:cubicBezTo>
                  <a:cubicBezTo>
                    <a:pt x="1119027" y="286686"/>
                    <a:pt x="1151201" y="366273"/>
                    <a:pt x="1137654" y="362886"/>
                  </a:cubicBezTo>
                  <a:cubicBezTo>
                    <a:pt x="1124107" y="359499"/>
                    <a:pt x="1090240" y="239273"/>
                    <a:pt x="985254" y="210486"/>
                  </a:cubicBezTo>
                  <a:cubicBezTo>
                    <a:pt x="880268" y="181699"/>
                    <a:pt x="670294" y="154606"/>
                    <a:pt x="507734" y="190166"/>
                  </a:cubicBezTo>
                  <a:cubicBezTo>
                    <a:pt x="345174" y="225726"/>
                    <a:pt x="65774" y="408606"/>
                    <a:pt x="9894" y="423846"/>
                  </a:cubicBezTo>
                  <a:cubicBezTo>
                    <a:pt x="-45986" y="439086"/>
                    <a:pt x="152134" y="325633"/>
                    <a:pt x="172454" y="281606"/>
                  </a:cubicBezTo>
                  <a:cubicBezTo>
                    <a:pt x="192774" y="237579"/>
                    <a:pt x="3121" y="183393"/>
                    <a:pt x="101334" y="14952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A9488E4A-23F5-572C-601A-CF5354E08C06}"/>
                </a:ext>
              </a:extLst>
            </p:cNvPr>
            <p:cNvSpPr/>
            <p:nvPr/>
          </p:nvSpPr>
          <p:spPr>
            <a:xfrm>
              <a:off x="5252203" y="5317490"/>
              <a:ext cx="1271734" cy="393942"/>
            </a:xfrm>
            <a:custGeom>
              <a:avLst/>
              <a:gdLst>
                <a:gd name="connsiteX0" fmla="*/ 183397 w 1271734"/>
                <a:gd name="connsiteY0" fmla="*/ 67310 h 393942"/>
                <a:gd name="connsiteX1" fmla="*/ 843797 w 1271734"/>
                <a:gd name="connsiteY1" fmla="*/ 57150 h 393942"/>
                <a:gd name="connsiteX2" fmla="*/ 752357 w 1271734"/>
                <a:gd name="connsiteY2" fmla="*/ 6350 h 393942"/>
                <a:gd name="connsiteX3" fmla="*/ 1077477 w 1271734"/>
                <a:gd name="connsiteY3" fmla="*/ 219710 h 393942"/>
                <a:gd name="connsiteX4" fmla="*/ 1260357 w 1271734"/>
                <a:gd name="connsiteY4" fmla="*/ 331470 h 393942"/>
                <a:gd name="connsiteX5" fmla="*/ 752357 w 1271734"/>
                <a:gd name="connsiteY5" fmla="*/ 250190 h 393942"/>
                <a:gd name="connsiteX6" fmla="*/ 213877 w 1271734"/>
                <a:gd name="connsiteY6" fmla="*/ 300990 h 393942"/>
                <a:gd name="connsiteX7" fmla="*/ 517 w 1271734"/>
                <a:gd name="connsiteY7" fmla="*/ 392430 h 393942"/>
                <a:gd name="connsiteX8" fmla="*/ 264677 w 1271734"/>
                <a:gd name="connsiteY8" fmla="*/ 219710 h 393942"/>
                <a:gd name="connsiteX9" fmla="*/ 163077 w 1271734"/>
                <a:gd name="connsiteY9" fmla="*/ 219710 h 393942"/>
                <a:gd name="connsiteX10" fmla="*/ 183397 w 1271734"/>
                <a:gd name="connsiteY10" fmla="*/ 67310 h 39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1734" h="393942">
                  <a:moveTo>
                    <a:pt x="183397" y="67310"/>
                  </a:moveTo>
                  <a:cubicBezTo>
                    <a:pt x="296850" y="40217"/>
                    <a:pt x="748970" y="67310"/>
                    <a:pt x="843797" y="57150"/>
                  </a:cubicBezTo>
                  <a:cubicBezTo>
                    <a:pt x="938624" y="46990"/>
                    <a:pt x="713410" y="-20743"/>
                    <a:pt x="752357" y="6350"/>
                  </a:cubicBezTo>
                  <a:cubicBezTo>
                    <a:pt x="791304" y="33443"/>
                    <a:pt x="992810" y="165523"/>
                    <a:pt x="1077477" y="219710"/>
                  </a:cubicBezTo>
                  <a:cubicBezTo>
                    <a:pt x="1162144" y="273897"/>
                    <a:pt x="1314544" y="326390"/>
                    <a:pt x="1260357" y="331470"/>
                  </a:cubicBezTo>
                  <a:cubicBezTo>
                    <a:pt x="1206170" y="336550"/>
                    <a:pt x="926770" y="255270"/>
                    <a:pt x="752357" y="250190"/>
                  </a:cubicBezTo>
                  <a:cubicBezTo>
                    <a:pt x="577944" y="245110"/>
                    <a:pt x="339184" y="277283"/>
                    <a:pt x="213877" y="300990"/>
                  </a:cubicBezTo>
                  <a:cubicBezTo>
                    <a:pt x="88570" y="324697"/>
                    <a:pt x="-7950" y="405977"/>
                    <a:pt x="517" y="392430"/>
                  </a:cubicBezTo>
                  <a:cubicBezTo>
                    <a:pt x="8984" y="378883"/>
                    <a:pt x="237584" y="248497"/>
                    <a:pt x="264677" y="219710"/>
                  </a:cubicBezTo>
                  <a:cubicBezTo>
                    <a:pt x="291770" y="190923"/>
                    <a:pt x="178317" y="246803"/>
                    <a:pt x="163077" y="219710"/>
                  </a:cubicBezTo>
                  <a:cubicBezTo>
                    <a:pt x="147837" y="192617"/>
                    <a:pt x="69944" y="94403"/>
                    <a:pt x="183397" y="6731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6862099B-1D7B-75AB-95B9-E5E2FF2F9CDE}"/>
                </a:ext>
              </a:extLst>
            </p:cNvPr>
            <p:cNvSpPr/>
            <p:nvPr/>
          </p:nvSpPr>
          <p:spPr>
            <a:xfrm>
              <a:off x="3565033" y="5318591"/>
              <a:ext cx="1231130" cy="525010"/>
            </a:xfrm>
            <a:custGeom>
              <a:avLst/>
              <a:gdLst>
                <a:gd name="connsiteX0" fmla="*/ 184007 w 1231130"/>
                <a:gd name="connsiteY0" fmla="*/ 157649 h 525010"/>
                <a:gd name="connsiteX1" fmla="*/ 671687 w 1231130"/>
                <a:gd name="connsiteY1" fmla="*/ 35729 h 525010"/>
                <a:gd name="connsiteX2" fmla="*/ 692007 w 1231130"/>
                <a:gd name="connsiteY2" fmla="*/ 5249 h 525010"/>
                <a:gd name="connsiteX3" fmla="*/ 1017127 w 1231130"/>
                <a:gd name="connsiteY3" fmla="*/ 127169 h 525010"/>
                <a:gd name="connsiteX4" fmla="*/ 1230487 w 1231130"/>
                <a:gd name="connsiteY4" fmla="*/ 249089 h 525010"/>
                <a:gd name="connsiteX5" fmla="*/ 1067927 w 1231130"/>
                <a:gd name="connsiteY5" fmla="*/ 228769 h 525010"/>
                <a:gd name="connsiteX6" fmla="*/ 661527 w 1231130"/>
                <a:gd name="connsiteY6" fmla="*/ 208449 h 525010"/>
                <a:gd name="connsiteX7" fmla="*/ 346567 w 1231130"/>
                <a:gd name="connsiteY7" fmla="*/ 228769 h 525010"/>
                <a:gd name="connsiteX8" fmla="*/ 92567 w 1231130"/>
                <a:gd name="connsiteY8" fmla="*/ 462449 h 525010"/>
                <a:gd name="connsiteX9" fmla="*/ 224647 w 1231130"/>
                <a:gd name="connsiteY9" fmla="*/ 289729 h 525010"/>
                <a:gd name="connsiteX10" fmla="*/ 1127 w 1231130"/>
                <a:gd name="connsiteY10" fmla="*/ 523409 h 525010"/>
                <a:gd name="connsiteX11" fmla="*/ 184007 w 1231130"/>
                <a:gd name="connsiteY11" fmla="*/ 157649 h 525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1130" h="525010">
                  <a:moveTo>
                    <a:pt x="184007" y="157649"/>
                  </a:moveTo>
                  <a:cubicBezTo>
                    <a:pt x="295767" y="76369"/>
                    <a:pt x="671687" y="35729"/>
                    <a:pt x="671687" y="35729"/>
                  </a:cubicBezTo>
                  <a:cubicBezTo>
                    <a:pt x="756354" y="10329"/>
                    <a:pt x="634434" y="-9991"/>
                    <a:pt x="692007" y="5249"/>
                  </a:cubicBezTo>
                  <a:cubicBezTo>
                    <a:pt x="749580" y="20489"/>
                    <a:pt x="927380" y="86529"/>
                    <a:pt x="1017127" y="127169"/>
                  </a:cubicBezTo>
                  <a:cubicBezTo>
                    <a:pt x="1106874" y="167809"/>
                    <a:pt x="1222020" y="232156"/>
                    <a:pt x="1230487" y="249089"/>
                  </a:cubicBezTo>
                  <a:cubicBezTo>
                    <a:pt x="1238954" y="266022"/>
                    <a:pt x="1162754" y="235542"/>
                    <a:pt x="1067927" y="228769"/>
                  </a:cubicBezTo>
                  <a:cubicBezTo>
                    <a:pt x="973100" y="221996"/>
                    <a:pt x="781754" y="208449"/>
                    <a:pt x="661527" y="208449"/>
                  </a:cubicBezTo>
                  <a:cubicBezTo>
                    <a:pt x="541300" y="208449"/>
                    <a:pt x="441394" y="186436"/>
                    <a:pt x="346567" y="228769"/>
                  </a:cubicBezTo>
                  <a:cubicBezTo>
                    <a:pt x="251740" y="271102"/>
                    <a:pt x="112887" y="452289"/>
                    <a:pt x="92567" y="462449"/>
                  </a:cubicBezTo>
                  <a:cubicBezTo>
                    <a:pt x="72247" y="472609"/>
                    <a:pt x="239887" y="279569"/>
                    <a:pt x="224647" y="289729"/>
                  </a:cubicBezTo>
                  <a:cubicBezTo>
                    <a:pt x="209407" y="299889"/>
                    <a:pt x="12980" y="547116"/>
                    <a:pt x="1127" y="523409"/>
                  </a:cubicBezTo>
                  <a:cubicBezTo>
                    <a:pt x="-10726" y="499702"/>
                    <a:pt x="72247" y="238929"/>
                    <a:pt x="184007" y="15764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C9306394-3572-FCC5-7B49-C870A98B8B60}"/>
                </a:ext>
              </a:extLst>
            </p:cNvPr>
            <p:cNvSpPr/>
            <p:nvPr/>
          </p:nvSpPr>
          <p:spPr>
            <a:xfrm>
              <a:off x="4579797" y="5292501"/>
              <a:ext cx="236043" cy="675091"/>
            </a:xfrm>
            <a:custGeom>
              <a:avLst/>
              <a:gdLst>
                <a:gd name="connsiteX0" fmla="*/ 225883 w 236043"/>
                <a:gd name="connsiteY0" fmla="*/ 859 h 675091"/>
                <a:gd name="connsiteX1" fmla="*/ 236043 w 236043"/>
                <a:gd name="connsiteY1" fmla="*/ 325979 h 675091"/>
                <a:gd name="connsiteX2" fmla="*/ 225883 w 236043"/>
                <a:gd name="connsiteY2" fmla="*/ 640939 h 675091"/>
                <a:gd name="connsiteX3" fmla="*/ 195403 w 236043"/>
                <a:gd name="connsiteY3" fmla="*/ 508859 h 675091"/>
                <a:gd name="connsiteX4" fmla="*/ 144603 w 236043"/>
                <a:gd name="connsiteY4" fmla="*/ 671419 h 675091"/>
                <a:gd name="connsiteX5" fmla="*/ 32843 w 236043"/>
                <a:gd name="connsiteY5" fmla="*/ 315819 h 675091"/>
                <a:gd name="connsiteX6" fmla="*/ 2363 w 236043"/>
                <a:gd name="connsiteY6" fmla="*/ 122779 h 675091"/>
                <a:gd name="connsiteX7" fmla="*/ 83643 w 236043"/>
                <a:gd name="connsiteY7" fmla="*/ 224379 h 675091"/>
                <a:gd name="connsiteX8" fmla="*/ 83643 w 236043"/>
                <a:gd name="connsiteY8" fmla="*/ 51659 h 675091"/>
                <a:gd name="connsiteX9" fmla="*/ 185243 w 236043"/>
                <a:gd name="connsiteY9" fmla="*/ 224379 h 675091"/>
                <a:gd name="connsiteX10" fmla="*/ 225883 w 236043"/>
                <a:gd name="connsiteY10" fmla="*/ 859 h 67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6043" h="675091">
                  <a:moveTo>
                    <a:pt x="225883" y="859"/>
                  </a:moveTo>
                  <a:cubicBezTo>
                    <a:pt x="234350" y="17792"/>
                    <a:pt x="236043" y="219299"/>
                    <a:pt x="236043" y="325979"/>
                  </a:cubicBezTo>
                  <a:cubicBezTo>
                    <a:pt x="236043" y="432659"/>
                    <a:pt x="232656" y="610459"/>
                    <a:pt x="225883" y="640939"/>
                  </a:cubicBezTo>
                  <a:cubicBezTo>
                    <a:pt x="219110" y="671419"/>
                    <a:pt x="208950" y="503779"/>
                    <a:pt x="195403" y="508859"/>
                  </a:cubicBezTo>
                  <a:cubicBezTo>
                    <a:pt x="181856" y="513939"/>
                    <a:pt x="171696" y="703592"/>
                    <a:pt x="144603" y="671419"/>
                  </a:cubicBezTo>
                  <a:cubicBezTo>
                    <a:pt x="117510" y="639246"/>
                    <a:pt x="56550" y="407259"/>
                    <a:pt x="32843" y="315819"/>
                  </a:cubicBezTo>
                  <a:cubicBezTo>
                    <a:pt x="9136" y="224379"/>
                    <a:pt x="-6104" y="138019"/>
                    <a:pt x="2363" y="122779"/>
                  </a:cubicBezTo>
                  <a:cubicBezTo>
                    <a:pt x="10830" y="107539"/>
                    <a:pt x="70096" y="236232"/>
                    <a:pt x="83643" y="224379"/>
                  </a:cubicBezTo>
                  <a:cubicBezTo>
                    <a:pt x="97190" y="212526"/>
                    <a:pt x="66710" y="51659"/>
                    <a:pt x="83643" y="51659"/>
                  </a:cubicBezTo>
                  <a:cubicBezTo>
                    <a:pt x="100576" y="51659"/>
                    <a:pt x="163230" y="226072"/>
                    <a:pt x="185243" y="224379"/>
                  </a:cubicBezTo>
                  <a:cubicBezTo>
                    <a:pt x="207256" y="222686"/>
                    <a:pt x="217416" y="-16074"/>
                    <a:pt x="225883" y="85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79125397-C4C8-B643-C0C6-4BF7EFEF8E47}"/>
                </a:ext>
              </a:extLst>
            </p:cNvPr>
            <p:cNvSpPr/>
            <p:nvPr/>
          </p:nvSpPr>
          <p:spPr>
            <a:xfrm>
              <a:off x="3346168" y="7123789"/>
              <a:ext cx="256420" cy="420957"/>
            </a:xfrm>
            <a:custGeom>
              <a:avLst/>
              <a:gdLst>
                <a:gd name="connsiteX0" fmla="*/ 282 w 256420"/>
                <a:gd name="connsiteY0" fmla="*/ 911 h 420957"/>
                <a:gd name="connsiteX1" fmla="*/ 228882 w 256420"/>
                <a:gd name="connsiteY1" fmla="*/ 296186 h 420957"/>
                <a:gd name="connsiteX2" fmla="*/ 241582 w 256420"/>
                <a:gd name="connsiteY2" fmla="*/ 420011 h 420957"/>
                <a:gd name="connsiteX3" fmla="*/ 254282 w 256420"/>
                <a:gd name="connsiteY3" fmla="*/ 346986 h 420957"/>
                <a:gd name="connsiteX4" fmla="*/ 193957 w 256420"/>
                <a:gd name="connsiteY4" fmla="*/ 232686 h 420957"/>
                <a:gd name="connsiteX5" fmla="*/ 181257 w 256420"/>
                <a:gd name="connsiteY5" fmla="*/ 204111 h 420957"/>
                <a:gd name="connsiteX6" fmla="*/ 282 w 256420"/>
                <a:gd name="connsiteY6" fmla="*/ 911 h 420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6420" h="420957">
                  <a:moveTo>
                    <a:pt x="282" y="911"/>
                  </a:moveTo>
                  <a:cubicBezTo>
                    <a:pt x="8219" y="16257"/>
                    <a:pt x="188665" y="226336"/>
                    <a:pt x="228882" y="296186"/>
                  </a:cubicBezTo>
                  <a:cubicBezTo>
                    <a:pt x="269099" y="366036"/>
                    <a:pt x="237349" y="411544"/>
                    <a:pt x="241582" y="420011"/>
                  </a:cubicBezTo>
                  <a:cubicBezTo>
                    <a:pt x="245815" y="428478"/>
                    <a:pt x="262219" y="378207"/>
                    <a:pt x="254282" y="346986"/>
                  </a:cubicBezTo>
                  <a:cubicBezTo>
                    <a:pt x="246345" y="315765"/>
                    <a:pt x="206128" y="256499"/>
                    <a:pt x="193957" y="232686"/>
                  </a:cubicBezTo>
                  <a:cubicBezTo>
                    <a:pt x="181786" y="208874"/>
                    <a:pt x="208245" y="239565"/>
                    <a:pt x="181257" y="204111"/>
                  </a:cubicBezTo>
                  <a:cubicBezTo>
                    <a:pt x="154270" y="168657"/>
                    <a:pt x="-7655" y="-14435"/>
                    <a:pt x="282" y="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6ACF22D0-3D7A-814D-8763-B6FFD68448CD}"/>
                </a:ext>
              </a:extLst>
            </p:cNvPr>
            <p:cNvSpPr/>
            <p:nvPr/>
          </p:nvSpPr>
          <p:spPr>
            <a:xfrm>
              <a:off x="3173900" y="7409668"/>
              <a:ext cx="197086" cy="934839"/>
            </a:xfrm>
            <a:custGeom>
              <a:avLst/>
              <a:gdLst>
                <a:gd name="connsiteX0" fmla="*/ 39200 w 197086"/>
                <a:gd name="connsiteY0" fmla="*/ 782 h 934839"/>
                <a:gd name="connsiteX1" fmla="*/ 16975 w 197086"/>
                <a:gd name="connsiteY1" fmla="*/ 432582 h 934839"/>
                <a:gd name="connsiteX2" fmla="*/ 67775 w 197086"/>
                <a:gd name="connsiteY2" fmla="*/ 686582 h 934839"/>
                <a:gd name="connsiteX3" fmla="*/ 51900 w 197086"/>
                <a:gd name="connsiteY3" fmla="*/ 619907 h 934839"/>
                <a:gd name="connsiteX4" fmla="*/ 185250 w 197086"/>
                <a:gd name="connsiteY4" fmla="*/ 921532 h 934839"/>
                <a:gd name="connsiteX5" fmla="*/ 172550 w 197086"/>
                <a:gd name="connsiteY5" fmla="*/ 848507 h 934839"/>
                <a:gd name="connsiteX6" fmla="*/ 26500 w 197086"/>
                <a:gd name="connsiteY6" fmla="*/ 553232 h 934839"/>
                <a:gd name="connsiteX7" fmla="*/ 16975 w 197086"/>
                <a:gd name="connsiteY7" fmla="*/ 442107 h 934839"/>
                <a:gd name="connsiteX8" fmla="*/ 16975 w 197086"/>
                <a:gd name="connsiteY8" fmla="*/ 410357 h 934839"/>
                <a:gd name="connsiteX9" fmla="*/ 1100 w 197086"/>
                <a:gd name="connsiteY9" fmla="*/ 327807 h 934839"/>
                <a:gd name="connsiteX10" fmla="*/ 39200 w 197086"/>
                <a:gd name="connsiteY10" fmla="*/ 782 h 93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086" h="934839">
                  <a:moveTo>
                    <a:pt x="39200" y="782"/>
                  </a:moveTo>
                  <a:cubicBezTo>
                    <a:pt x="41846" y="18245"/>
                    <a:pt x="12212" y="318282"/>
                    <a:pt x="16975" y="432582"/>
                  </a:cubicBezTo>
                  <a:cubicBezTo>
                    <a:pt x="21738" y="546882"/>
                    <a:pt x="61954" y="655361"/>
                    <a:pt x="67775" y="686582"/>
                  </a:cubicBezTo>
                  <a:cubicBezTo>
                    <a:pt x="73596" y="717803"/>
                    <a:pt x="32321" y="580749"/>
                    <a:pt x="51900" y="619907"/>
                  </a:cubicBezTo>
                  <a:cubicBezTo>
                    <a:pt x="71479" y="659065"/>
                    <a:pt x="165142" y="883432"/>
                    <a:pt x="185250" y="921532"/>
                  </a:cubicBezTo>
                  <a:cubicBezTo>
                    <a:pt x="205358" y="959632"/>
                    <a:pt x="199008" y="909890"/>
                    <a:pt x="172550" y="848507"/>
                  </a:cubicBezTo>
                  <a:cubicBezTo>
                    <a:pt x="146092" y="787124"/>
                    <a:pt x="52429" y="620965"/>
                    <a:pt x="26500" y="553232"/>
                  </a:cubicBezTo>
                  <a:cubicBezTo>
                    <a:pt x="571" y="485499"/>
                    <a:pt x="18563" y="465920"/>
                    <a:pt x="16975" y="442107"/>
                  </a:cubicBezTo>
                  <a:cubicBezTo>
                    <a:pt x="15387" y="418294"/>
                    <a:pt x="19621" y="429407"/>
                    <a:pt x="16975" y="410357"/>
                  </a:cubicBezTo>
                  <a:cubicBezTo>
                    <a:pt x="14329" y="391307"/>
                    <a:pt x="-4721" y="392365"/>
                    <a:pt x="1100" y="327807"/>
                  </a:cubicBezTo>
                  <a:cubicBezTo>
                    <a:pt x="6921" y="263249"/>
                    <a:pt x="36554" y="-16681"/>
                    <a:pt x="39200" y="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376E6AB6-C109-66D0-FE58-EFB08582AA86}"/>
                </a:ext>
              </a:extLst>
            </p:cNvPr>
            <p:cNvSpPr/>
            <p:nvPr/>
          </p:nvSpPr>
          <p:spPr>
            <a:xfrm>
              <a:off x="3765464" y="3803828"/>
              <a:ext cx="613654" cy="498494"/>
            </a:xfrm>
            <a:custGeom>
              <a:avLst/>
              <a:gdLst>
                <a:gd name="connsiteX0" fmla="*/ 612807 w 613654"/>
                <a:gd name="connsiteY0" fmla="*/ 1006 h 498494"/>
                <a:gd name="connsiteX1" fmla="*/ 171105 w 613654"/>
                <a:gd name="connsiteY1" fmla="*/ 217982 h 498494"/>
                <a:gd name="connsiteX2" fmla="*/ 295092 w 613654"/>
                <a:gd name="connsiteY2" fmla="*/ 217982 h 498494"/>
                <a:gd name="connsiteX3" fmla="*/ 624 w 613654"/>
                <a:gd name="connsiteY3" fmla="*/ 496952 h 498494"/>
                <a:gd name="connsiteX4" fmla="*/ 217600 w 613654"/>
                <a:gd name="connsiteY4" fmla="*/ 326470 h 498494"/>
                <a:gd name="connsiteX5" fmla="*/ 233099 w 613654"/>
                <a:gd name="connsiteY5" fmla="*/ 241230 h 498494"/>
                <a:gd name="connsiteX6" fmla="*/ 140109 w 613654"/>
                <a:gd name="connsiteY6" fmla="*/ 248979 h 498494"/>
                <a:gd name="connsiteX7" fmla="*/ 279594 w 613654"/>
                <a:gd name="connsiteY7" fmla="*/ 140491 h 498494"/>
                <a:gd name="connsiteX8" fmla="*/ 612807 w 613654"/>
                <a:gd name="connsiteY8" fmla="*/ 1006 h 498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654" h="498494">
                  <a:moveTo>
                    <a:pt x="612807" y="1006"/>
                  </a:moveTo>
                  <a:cubicBezTo>
                    <a:pt x="594726" y="13921"/>
                    <a:pt x="224057" y="181819"/>
                    <a:pt x="171105" y="217982"/>
                  </a:cubicBezTo>
                  <a:cubicBezTo>
                    <a:pt x="118153" y="254145"/>
                    <a:pt x="323505" y="171487"/>
                    <a:pt x="295092" y="217982"/>
                  </a:cubicBezTo>
                  <a:cubicBezTo>
                    <a:pt x="266679" y="264477"/>
                    <a:pt x="13539" y="478871"/>
                    <a:pt x="624" y="496952"/>
                  </a:cubicBezTo>
                  <a:cubicBezTo>
                    <a:pt x="-12291" y="515033"/>
                    <a:pt x="178854" y="369090"/>
                    <a:pt x="217600" y="326470"/>
                  </a:cubicBezTo>
                  <a:cubicBezTo>
                    <a:pt x="256346" y="283850"/>
                    <a:pt x="246014" y="254145"/>
                    <a:pt x="233099" y="241230"/>
                  </a:cubicBezTo>
                  <a:cubicBezTo>
                    <a:pt x="220184" y="228315"/>
                    <a:pt x="132360" y="265769"/>
                    <a:pt x="140109" y="248979"/>
                  </a:cubicBezTo>
                  <a:cubicBezTo>
                    <a:pt x="147858" y="232189"/>
                    <a:pt x="204686" y="177945"/>
                    <a:pt x="279594" y="140491"/>
                  </a:cubicBezTo>
                  <a:cubicBezTo>
                    <a:pt x="354502" y="103037"/>
                    <a:pt x="630888" y="-11909"/>
                    <a:pt x="612807" y="10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53CB907E-A390-4EEC-6238-B06A70212DD3}"/>
                </a:ext>
              </a:extLst>
            </p:cNvPr>
            <p:cNvSpPr/>
            <p:nvPr/>
          </p:nvSpPr>
          <p:spPr>
            <a:xfrm>
              <a:off x="5873485" y="3733477"/>
              <a:ext cx="298130" cy="566182"/>
            </a:xfrm>
            <a:custGeom>
              <a:avLst/>
              <a:gdLst>
                <a:gd name="connsiteX0" fmla="*/ 265 w 298130"/>
                <a:gd name="connsiteY0" fmla="*/ 323 h 566182"/>
                <a:gd name="connsiteX1" fmla="*/ 209815 w 298130"/>
                <a:gd name="connsiteY1" fmla="*/ 273373 h 566182"/>
                <a:gd name="connsiteX2" fmla="*/ 273315 w 298130"/>
                <a:gd name="connsiteY2" fmla="*/ 333698 h 566182"/>
                <a:gd name="connsiteX3" fmla="*/ 292365 w 298130"/>
                <a:gd name="connsiteY3" fmla="*/ 565473 h 566182"/>
                <a:gd name="connsiteX4" fmla="*/ 295540 w 298130"/>
                <a:gd name="connsiteY4" fmla="*/ 403548 h 566182"/>
                <a:gd name="connsiteX5" fmla="*/ 257440 w 298130"/>
                <a:gd name="connsiteY5" fmla="*/ 333698 h 566182"/>
                <a:gd name="connsiteX6" fmla="*/ 265 w 298130"/>
                <a:gd name="connsiteY6" fmla="*/ 323 h 56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130" h="566182">
                  <a:moveTo>
                    <a:pt x="265" y="323"/>
                  </a:moveTo>
                  <a:cubicBezTo>
                    <a:pt x="-7672" y="-9731"/>
                    <a:pt x="164307" y="217811"/>
                    <a:pt x="209815" y="273373"/>
                  </a:cubicBezTo>
                  <a:cubicBezTo>
                    <a:pt x="255323" y="328935"/>
                    <a:pt x="259557" y="285015"/>
                    <a:pt x="273315" y="333698"/>
                  </a:cubicBezTo>
                  <a:cubicBezTo>
                    <a:pt x="287073" y="382381"/>
                    <a:pt x="288661" y="553831"/>
                    <a:pt x="292365" y="565473"/>
                  </a:cubicBezTo>
                  <a:cubicBezTo>
                    <a:pt x="296069" y="577115"/>
                    <a:pt x="301361" y="442177"/>
                    <a:pt x="295540" y="403548"/>
                  </a:cubicBezTo>
                  <a:cubicBezTo>
                    <a:pt x="289719" y="364919"/>
                    <a:pt x="299244" y="398786"/>
                    <a:pt x="257440" y="333698"/>
                  </a:cubicBezTo>
                  <a:cubicBezTo>
                    <a:pt x="215636" y="268611"/>
                    <a:pt x="8202" y="10377"/>
                    <a:pt x="265" y="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4EF71FB1-A8C1-0F6D-4D04-9147D0E0A5E9}"/>
                </a:ext>
              </a:extLst>
            </p:cNvPr>
            <p:cNvSpPr/>
            <p:nvPr/>
          </p:nvSpPr>
          <p:spPr>
            <a:xfrm>
              <a:off x="6502349" y="8342518"/>
              <a:ext cx="108436" cy="1073420"/>
            </a:xfrm>
            <a:custGeom>
              <a:avLst/>
              <a:gdLst>
                <a:gd name="connsiteX0" fmla="*/ 92126 w 108436"/>
                <a:gd name="connsiteY0" fmla="*/ 7732 h 1073420"/>
                <a:gd name="connsiteX1" fmla="*/ 28626 w 108436"/>
                <a:gd name="connsiteY1" fmla="*/ 607807 h 1073420"/>
                <a:gd name="connsiteX2" fmla="*/ 22276 w 108436"/>
                <a:gd name="connsiteY2" fmla="*/ 515732 h 1073420"/>
                <a:gd name="connsiteX3" fmla="*/ 85776 w 108436"/>
                <a:gd name="connsiteY3" fmla="*/ 899907 h 1073420"/>
                <a:gd name="connsiteX4" fmla="*/ 108001 w 108436"/>
                <a:gd name="connsiteY4" fmla="*/ 1068182 h 1073420"/>
                <a:gd name="connsiteX5" fmla="*/ 92126 w 108436"/>
                <a:gd name="connsiteY5" fmla="*/ 995157 h 1073420"/>
                <a:gd name="connsiteX6" fmla="*/ 3226 w 108436"/>
                <a:gd name="connsiteY6" fmla="*/ 649082 h 1073420"/>
                <a:gd name="connsiteX7" fmla="*/ 25451 w 108436"/>
                <a:gd name="connsiteY7" fmla="*/ 290307 h 1073420"/>
                <a:gd name="connsiteX8" fmla="*/ 92126 w 108436"/>
                <a:gd name="connsiteY8" fmla="*/ 7732 h 1073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36" h="1073420">
                  <a:moveTo>
                    <a:pt x="92126" y="7732"/>
                  </a:moveTo>
                  <a:cubicBezTo>
                    <a:pt x="92655" y="60649"/>
                    <a:pt x="40268" y="523140"/>
                    <a:pt x="28626" y="607807"/>
                  </a:cubicBezTo>
                  <a:cubicBezTo>
                    <a:pt x="16984" y="692474"/>
                    <a:pt x="12751" y="467049"/>
                    <a:pt x="22276" y="515732"/>
                  </a:cubicBezTo>
                  <a:cubicBezTo>
                    <a:pt x="31801" y="564415"/>
                    <a:pt x="71489" y="807832"/>
                    <a:pt x="85776" y="899907"/>
                  </a:cubicBezTo>
                  <a:cubicBezTo>
                    <a:pt x="100063" y="991982"/>
                    <a:pt x="106943" y="1052307"/>
                    <a:pt x="108001" y="1068182"/>
                  </a:cubicBezTo>
                  <a:cubicBezTo>
                    <a:pt x="109059" y="1084057"/>
                    <a:pt x="109588" y="1065007"/>
                    <a:pt x="92126" y="995157"/>
                  </a:cubicBezTo>
                  <a:cubicBezTo>
                    <a:pt x="74664" y="925307"/>
                    <a:pt x="14338" y="766557"/>
                    <a:pt x="3226" y="649082"/>
                  </a:cubicBezTo>
                  <a:cubicBezTo>
                    <a:pt x="-7886" y="531607"/>
                    <a:pt x="12222" y="393494"/>
                    <a:pt x="25451" y="290307"/>
                  </a:cubicBezTo>
                  <a:cubicBezTo>
                    <a:pt x="38680" y="187120"/>
                    <a:pt x="91597" y="-45185"/>
                    <a:pt x="92126" y="7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 1214">
              <a:extLst>
                <a:ext uri="{FF2B5EF4-FFF2-40B4-BE49-F238E27FC236}">
                  <a16:creationId xmlns:a16="http://schemas.microsoft.com/office/drawing/2014/main" id="{FD889ACF-A48F-8DA2-14A3-A9E0AF8F320F}"/>
                </a:ext>
              </a:extLst>
            </p:cNvPr>
            <p:cNvSpPr/>
            <p:nvPr/>
          </p:nvSpPr>
          <p:spPr>
            <a:xfrm>
              <a:off x="3311147" y="8337712"/>
              <a:ext cx="560766" cy="1036855"/>
            </a:xfrm>
            <a:custGeom>
              <a:avLst/>
              <a:gdLst>
                <a:gd name="connsiteX0" fmla="*/ 35303 w 560766"/>
                <a:gd name="connsiteY0" fmla="*/ 6188 h 1036855"/>
                <a:gd name="connsiteX1" fmla="*/ 101978 w 560766"/>
                <a:gd name="connsiteY1" fmla="*/ 339563 h 1036855"/>
                <a:gd name="connsiteX2" fmla="*/ 111503 w 560766"/>
                <a:gd name="connsiteY2" fmla="*/ 298288 h 1036855"/>
                <a:gd name="connsiteX3" fmla="*/ 270253 w 560766"/>
                <a:gd name="connsiteY3" fmla="*/ 618963 h 1036855"/>
                <a:gd name="connsiteX4" fmla="*/ 286128 w 560766"/>
                <a:gd name="connsiteY4" fmla="*/ 587213 h 1036855"/>
                <a:gd name="connsiteX5" fmla="*/ 527428 w 560766"/>
                <a:gd name="connsiteY5" fmla="*/ 1012663 h 1036855"/>
                <a:gd name="connsiteX6" fmla="*/ 505203 w 560766"/>
                <a:gd name="connsiteY6" fmla="*/ 898363 h 1036855"/>
                <a:gd name="connsiteX7" fmla="*/ 35303 w 560766"/>
                <a:gd name="connsiteY7" fmla="*/ 187163 h 1036855"/>
                <a:gd name="connsiteX8" fmla="*/ 35303 w 560766"/>
                <a:gd name="connsiteY8" fmla="*/ 6188 h 1036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0766" h="1036855">
                  <a:moveTo>
                    <a:pt x="35303" y="6188"/>
                  </a:moveTo>
                  <a:cubicBezTo>
                    <a:pt x="46415" y="31588"/>
                    <a:pt x="89278" y="290880"/>
                    <a:pt x="101978" y="339563"/>
                  </a:cubicBezTo>
                  <a:cubicBezTo>
                    <a:pt x="114678" y="388246"/>
                    <a:pt x="83457" y="251721"/>
                    <a:pt x="111503" y="298288"/>
                  </a:cubicBezTo>
                  <a:cubicBezTo>
                    <a:pt x="139549" y="344855"/>
                    <a:pt x="241149" y="570809"/>
                    <a:pt x="270253" y="618963"/>
                  </a:cubicBezTo>
                  <a:cubicBezTo>
                    <a:pt x="299357" y="667117"/>
                    <a:pt x="243266" y="521596"/>
                    <a:pt x="286128" y="587213"/>
                  </a:cubicBezTo>
                  <a:cubicBezTo>
                    <a:pt x="328990" y="652830"/>
                    <a:pt x="490916" y="960805"/>
                    <a:pt x="527428" y="1012663"/>
                  </a:cubicBezTo>
                  <a:cubicBezTo>
                    <a:pt x="563940" y="1064521"/>
                    <a:pt x="587224" y="1035946"/>
                    <a:pt x="505203" y="898363"/>
                  </a:cubicBezTo>
                  <a:cubicBezTo>
                    <a:pt x="423182" y="760780"/>
                    <a:pt x="108857" y="342209"/>
                    <a:pt x="35303" y="187163"/>
                  </a:cubicBezTo>
                  <a:cubicBezTo>
                    <a:pt x="-38251" y="32117"/>
                    <a:pt x="24191" y="-19212"/>
                    <a:pt x="35303" y="6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 1215">
              <a:extLst>
                <a:ext uri="{FF2B5EF4-FFF2-40B4-BE49-F238E27FC236}">
                  <a16:creationId xmlns:a16="http://schemas.microsoft.com/office/drawing/2014/main" id="{BC0ADF76-608B-CC59-9C0B-B8451694190B}"/>
                </a:ext>
              </a:extLst>
            </p:cNvPr>
            <p:cNvSpPr/>
            <p:nvPr/>
          </p:nvSpPr>
          <p:spPr>
            <a:xfrm>
              <a:off x="4681518" y="9080131"/>
              <a:ext cx="1161822" cy="248010"/>
            </a:xfrm>
            <a:custGeom>
              <a:avLst/>
              <a:gdLst>
                <a:gd name="connsiteX0" fmla="*/ 1607 w 1161822"/>
                <a:gd name="connsiteY0" fmla="*/ 159119 h 248010"/>
                <a:gd name="connsiteX1" fmla="*/ 547707 w 1161822"/>
                <a:gd name="connsiteY1" fmla="*/ 232144 h 248010"/>
                <a:gd name="connsiteX2" fmla="*/ 458807 w 1161822"/>
                <a:gd name="connsiteY2" fmla="*/ 225794 h 248010"/>
                <a:gd name="connsiteX3" fmla="*/ 1160482 w 1161822"/>
                <a:gd name="connsiteY3" fmla="*/ 369 h 248010"/>
                <a:gd name="connsiteX4" fmla="*/ 649307 w 1161822"/>
                <a:gd name="connsiteY4" fmla="*/ 168644 h 248010"/>
                <a:gd name="connsiteX5" fmla="*/ 465157 w 1161822"/>
                <a:gd name="connsiteY5" fmla="*/ 228969 h 248010"/>
                <a:gd name="connsiteX6" fmla="*/ 382607 w 1161822"/>
                <a:gd name="connsiteY6" fmla="*/ 225794 h 248010"/>
                <a:gd name="connsiteX7" fmla="*/ 1607 w 1161822"/>
                <a:gd name="connsiteY7" fmla="*/ 159119 h 248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1822" h="248010">
                  <a:moveTo>
                    <a:pt x="1607" y="159119"/>
                  </a:moveTo>
                  <a:cubicBezTo>
                    <a:pt x="29124" y="160177"/>
                    <a:pt x="471507" y="221032"/>
                    <a:pt x="547707" y="232144"/>
                  </a:cubicBezTo>
                  <a:cubicBezTo>
                    <a:pt x="623907" y="243256"/>
                    <a:pt x="356678" y="264423"/>
                    <a:pt x="458807" y="225794"/>
                  </a:cubicBezTo>
                  <a:cubicBezTo>
                    <a:pt x="560936" y="187165"/>
                    <a:pt x="1128732" y="9894"/>
                    <a:pt x="1160482" y="369"/>
                  </a:cubicBezTo>
                  <a:cubicBezTo>
                    <a:pt x="1192232" y="-9156"/>
                    <a:pt x="649307" y="168644"/>
                    <a:pt x="649307" y="168644"/>
                  </a:cubicBezTo>
                  <a:cubicBezTo>
                    <a:pt x="533420" y="206744"/>
                    <a:pt x="509607" y="219444"/>
                    <a:pt x="465157" y="228969"/>
                  </a:cubicBezTo>
                  <a:cubicBezTo>
                    <a:pt x="420707" y="238494"/>
                    <a:pt x="457219" y="234790"/>
                    <a:pt x="382607" y="225794"/>
                  </a:cubicBezTo>
                  <a:cubicBezTo>
                    <a:pt x="307995" y="216798"/>
                    <a:pt x="-25910" y="158061"/>
                    <a:pt x="1607" y="159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 1216">
              <a:extLst>
                <a:ext uri="{FF2B5EF4-FFF2-40B4-BE49-F238E27FC236}">
                  <a16:creationId xmlns:a16="http://schemas.microsoft.com/office/drawing/2014/main" id="{E4F4240D-98CA-46F4-EB3C-594472E75E3E}"/>
                </a:ext>
              </a:extLst>
            </p:cNvPr>
            <p:cNvSpPr/>
            <p:nvPr/>
          </p:nvSpPr>
          <p:spPr>
            <a:xfrm>
              <a:off x="5029107" y="9013791"/>
              <a:ext cx="1435375" cy="727174"/>
            </a:xfrm>
            <a:custGeom>
              <a:avLst/>
              <a:gdLst>
                <a:gd name="connsiteX0" fmla="*/ 1435193 w 1435375"/>
                <a:gd name="connsiteY0" fmla="*/ 34 h 727174"/>
                <a:gd name="connsiteX1" fmla="*/ 1028793 w 1435375"/>
                <a:gd name="connsiteY1" fmla="*/ 384209 h 727174"/>
                <a:gd name="connsiteX2" fmla="*/ 676368 w 1435375"/>
                <a:gd name="connsiteY2" fmla="*/ 571534 h 727174"/>
                <a:gd name="connsiteX3" fmla="*/ 746218 w 1435375"/>
                <a:gd name="connsiteY3" fmla="*/ 546134 h 727174"/>
                <a:gd name="connsiteX4" fmla="*/ 387443 w 1435375"/>
                <a:gd name="connsiteY4" fmla="*/ 654084 h 727174"/>
                <a:gd name="connsiteX5" fmla="*/ 93 w 1435375"/>
                <a:gd name="connsiteY5" fmla="*/ 727109 h 727174"/>
                <a:gd name="connsiteX6" fmla="*/ 422368 w 1435375"/>
                <a:gd name="connsiteY6" fmla="*/ 663609 h 727174"/>
                <a:gd name="connsiteX7" fmla="*/ 904968 w 1435375"/>
                <a:gd name="connsiteY7" fmla="*/ 501684 h 727174"/>
                <a:gd name="connsiteX8" fmla="*/ 977993 w 1435375"/>
                <a:gd name="connsiteY8" fmla="*/ 406434 h 727174"/>
                <a:gd name="connsiteX9" fmla="*/ 1435193 w 1435375"/>
                <a:gd name="connsiteY9" fmla="*/ 34 h 7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35375" h="727174">
                  <a:moveTo>
                    <a:pt x="1435193" y="34"/>
                  </a:moveTo>
                  <a:cubicBezTo>
                    <a:pt x="1443660" y="-3670"/>
                    <a:pt x="1155264" y="288959"/>
                    <a:pt x="1028793" y="384209"/>
                  </a:cubicBezTo>
                  <a:cubicBezTo>
                    <a:pt x="902322" y="479459"/>
                    <a:pt x="723464" y="544547"/>
                    <a:pt x="676368" y="571534"/>
                  </a:cubicBezTo>
                  <a:cubicBezTo>
                    <a:pt x="629272" y="598521"/>
                    <a:pt x="794372" y="532376"/>
                    <a:pt x="746218" y="546134"/>
                  </a:cubicBezTo>
                  <a:cubicBezTo>
                    <a:pt x="698064" y="559892"/>
                    <a:pt x="511797" y="623922"/>
                    <a:pt x="387443" y="654084"/>
                  </a:cubicBezTo>
                  <a:cubicBezTo>
                    <a:pt x="263089" y="684247"/>
                    <a:pt x="-5728" y="725522"/>
                    <a:pt x="93" y="727109"/>
                  </a:cubicBezTo>
                  <a:cubicBezTo>
                    <a:pt x="5914" y="728697"/>
                    <a:pt x="271556" y="701180"/>
                    <a:pt x="422368" y="663609"/>
                  </a:cubicBezTo>
                  <a:cubicBezTo>
                    <a:pt x="573180" y="626038"/>
                    <a:pt x="812364" y="544546"/>
                    <a:pt x="904968" y="501684"/>
                  </a:cubicBezTo>
                  <a:cubicBezTo>
                    <a:pt x="997572" y="458822"/>
                    <a:pt x="889622" y="488455"/>
                    <a:pt x="977993" y="406434"/>
                  </a:cubicBezTo>
                  <a:cubicBezTo>
                    <a:pt x="1066364" y="324413"/>
                    <a:pt x="1426726" y="3738"/>
                    <a:pt x="1435193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 1217">
              <a:extLst>
                <a:ext uri="{FF2B5EF4-FFF2-40B4-BE49-F238E27FC236}">
                  <a16:creationId xmlns:a16="http://schemas.microsoft.com/office/drawing/2014/main" id="{6AC114DB-EBF7-AB36-25DC-4B1F44C22684}"/>
                </a:ext>
              </a:extLst>
            </p:cNvPr>
            <p:cNvSpPr/>
            <p:nvPr/>
          </p:nvSpPr>
          <p:spPr>
            <a:xfrm>
              <a:off x="5423676" y="9775825"/>
              <a:ext cx="862824" cy="296592"/>
            </a:xfrm>
            <a:custGeom>
              <a:avLst/>
              <a:gdLst>
                <a:gd name="connsiteX0" fmla="*/ 862824 w 862824"/>
                <a:gd name="connsiteY0" fmla="*/ 0 h 296592"/>
                <a:gd name="connsiteX1" fmla="*/ 561199 w 862824"/>
                <a:gd name="connsiteY1" fmla="*/ 114300 h 296592"/>
                <a:gd name="connsiteX2" fmla="*/ 392924 w 862824"/>
                <a:gd name="connsiteY2" fmla="*/ 136525 h 296592"/>
                <a:gd name="connsiteX3" fmla="*/ 608824 w 862824"/>
                <a:gd name="connsiteY3" fmla="*/ 107950 h 296592"/>
                <a:gd name="connsiteX4" fmla="*/ 310374 w 862824"/>
                <a:gd name="connsiteY4" fmla="*/ 241300 h 296592"/>
                <a:gd name="connsiteX5" fmla="*/ 386574 w 862824"/>
                <a:gd name="connsiteY5" fmla="*/ 215900 h 296592"/>
                <a:gd name="connsiteX6" fmla="*/ 2399 w 862824"/>
                <a:gd name="connsiteY6" fmla="*/ 295275 h 296592"/>
                <a:gd name="connsiteX7" fmla="*/ 599299 w 862824"/>
                <a:gd name="connsiteY7" fmla="*/ 139700 h 296592"/>
                <a:gd name="connsiteX8" fmla="*/ 742174 w 862824"/>
                <a:gd name="connsiteY8" fmla="*/ 114300 h 296592"/>
                <a:gd name="connsiteX9" fmla="*/ 551674 w 862824"/>
                <a:gd name="connsiteY9" fmla="*/ 127000 h 296592"/>
                <a:gd name="connsiteX10" fmla="*/ 707249 w 862824"/>
                <a:gd name="connsiteY10" fmla="*/ 66675 h 296592"/>
                <a:gd name="connsiteX11" fmla="*/ 862824 w 862824"/>
                <a:gd name="connsiteY11" fmla="*/ 0 h 29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2824" h="296592">
                  <a:moveTo>
                    <a:pt x="862824" y="0"/>
                  </a:moveTo>
                  <a:cubicBezTo>
                    <a:pt x="751170" y="45773"/>
                    <a:pt x="639516" y="91546"/>
                    <a:pt x="561199" y="114300"/>
                  </a:cubicBezTo>
                  <a:cubicBezTo>
                    <a:pt x="482882" y="137054"/>
                    <a:pt x="392924" y="136525"/>
                    <a:pt x="392924" y="136525"/>
                  </a:cubicBezTo>
                  <a:cubicBezTo>
                    <a:pt x="400861" y="135467"/>
                    <a:pt x="622582" y="90488"/>
                    <a:pt x="608824" y="107950"/>
                  </a:cubicBezTo>
                  <a:cubicBezTo>
                    <a:pt x="595066" y="125412"/>
                    <a:pt x="347416" y="223308"/>
                    <a:pt x="310374" y="241300"/>
                  </a:cubicBezTo>
                  <a:cubicBezTo>
                    <a:pt x="273332" y="259292"/>
                    <a:pt x="437903" y="206904"/>
                    <a:pt x="386574" y="215900"/>
                  </a:cubicBezTo>
                  <a:cubicBezTo>
                    <a:pt x="335245" y="224896"/>
                    <a:pt x="-33055" y="307975"/>
                    <a:pt x="2399" y="295275"/>
                  </a:cubicBezTo>
                  <a:cubicBezTo>
                    <a:pt x="37853" y="282575"/>
                    <a:pt x="476003" y="169863"/>
                    <a:pt x="599299" y="139700"/>
                  </a:cubicBezTo>
                  <a:cubicBezTo>
                    <a:pt x="722595" y="109538"/>
                    <a:pt x="750111" y="116417"/>
                    <a:pt x="742174" y="114300"/>
                  </a:cubicBezTo>
                  <a:cubicBezTo>
                    <a:pt x="734237" y="112183"/>
                    <a:pt x="557495" y="134937"/>
                    <a:pt x="551674" y="127000"/>
                  </a:cubicBezTo>
                  <a:cubicBezTo>
                    <a:pt x="545853" y="119063"/>
                    <a:pt x="707249" y="66675"/>
                    <a:pt x="707249" y="66675"/>
                  </a:cubicBezTo>
                  <a:lnTo>
                    <a:pt x="86282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 1218">
              <a:extLst>
                <a:ext uri="{FF2B5EF4-FFF2-40B4-BE49-F238E27FC236}">
                  <a16:creationId xmlns:a16="http://schemas.microsoft.com/office/drawing/2014/main" id="{2A240F22-AD4B-4E50-5AA4-EC993DD72DCD}"/>
                </a:ext>
              </a:extLst>
            </p:cNvPr>
            <p:cNvSpPr/>
            <p:nvPr/>
          </p:nvSpPr>
          <p:spPr>
            <a:xfrm>
              <a:off x="3330508" y="8603284"/>
              <a:ext cx="85993" cy="1041354"/>
            </a:xfrm>
            <a:custGeom>
              <a:avLst/>
              <a:gdLst>
                <a:gd name="connsiteX0" fmla="*/ 6417 w 85993"/>
                <a:gd name="connsiteY0" fmla="*/ 966 h 1041354"/>
                <a:gd name="connsiteX1" fmla="*/ 67 w 85993"/>
                <a:gd name="connsiteY1" fmla="*/ 378791 h 1041354"/>
                <a:gd name="connsiteX2" fmla="*/ 9592 w 85993"/>
                <a:gd name="connsiteY2" fmla="*/ 340691 h 1041354"/>
                <a:gd name="connsiteX3" fmla="*/ 66742 w 85993"/>
                <a:gd name="connsiteY3" fmla="*/ 835991 h 1041354"/>
                <a:gd name="connsiteX4" fmla="*/ 85792 w 85993"/>
                <a:gd name="connsiteY4" fmla="*/ 1039191 h 1041354"/>
                <a:gd name="connsiteX5" fmla="*/ 57217 w 85993"/>
                <a:gd name="connsiteY5" fmla="*/ 899491 h 1041354"/>
                <a:gd name="connsiteX6" fmla="*/ 25467 w 85993"/>
                <a:gd name="connsiteY6" fmla="*/ 289891 h 1041354"/>
                <a:gd name="connsiteX7" fmla="*/ 6417 w 85993"/>
                <a:gd name="connsiteY7" fmla="*/ 966 h 104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993" h="1041354">
                  <a:moveTo>
                    <a:pt x="6417" y="966"/>
                  </a:moveTo>
                  <a:cubicBezTo>
                    <a:pt x="2184" y="15783"/>
                    <a:pt x="-462" y="322170"/>
                    <a:pt x="67" y="378791"/>
                  </a:cubicBezTo>
                  <a:cubicBezTo>
                    <a:pt x="596" y="435412"/>
                    <a:pt x="-1520" y="264491"/>
                    <a:pt x="9592" y="340691"/>
                  </a:cubicBezTo>
                  <a:cubicBezTo>
                    <a:pt x="20704" y="416891"/>
                    <a:pt x="54042" y="719574"/>
                    <a:pt x="66742" y="835991"/>
                  </a:cubicBezTo>
                  <a:cubicBezTo>
                    <a:pt x="79442" y="952408"/>
                    <a:pt x="87380" y="1028608"/>
                    <a:pt x="85792" y="1039191"/>
                  </a:cubicBezTo>
                  <a:cubicBezTo>
                    <a:pt x="84205" y="1049774"/>
                    <a:pt x="67271" y="1024374"/>
                    <a:pt x="57217" y="899491"/>
                  </a:cubicBezTo>
                  <a:cubicBezTo>
                    <a:pt x="47163" y="774608"/>
                    <a:pt x="29700" y="435412"/>
                    <a:pt x="25467" y="289891"/>
                  </a:cubicBezTo>
                  <a:cubicBezTo>
                    <a:pt x="21234" y="144370"/>
                    <a:pt x="10650" y="-13851"/>
                    <a:pt x="6417" y="9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CB436826-60F8-B53A-3281-EEEACF24346B}"/>
                </a:ext>
              </a:extLst>
            </p:cNvPr>
            <p:cNvSpPr/>
            <p:nvPr/>
          </p:nvSpPr>
          <p:spPr>
            <a:xfrm>
              <a:off x="3390468" y="8647008"/>
              <a:ext cx="385901" cy="743731"/>
            </a:xfrm>
            <a:custGeom>
              <a:avLst/>
              <a:gdLst>
                <a:gd name="connsiteX0" fmla="*/ 432 w 385901"/>
                <a:gd name="connsiteY0" fmla="*/ 1692 h 743731"/>
                <a:gd name="connsiteX1" fmla="*/ 22657 w 385901"/>
                <a:gd name="connsiteY1" fmla="*/ 319192 h 743731"/>
                <a:gd name="connsiteX2" fmla="*/ 29007 w 385901"/>
                <a:gd name="connsiteY2" fmla="*/ 271567 h 743731"/>
                <a:gd name="connsiteX3" fmla="*/ 232207 w 385901"/>
                <a:gd name="connsiteY3" fmla="*/ 608117 h 743731"/>
                <a:gd name="connsiteX4" fmla="*/ 209982 w 385901"/>
                <a:gd name="connsiteY4" fmla="*/ 541442 h 743731"/>
                <a:gd name="connsiteX5" fmla="*/ 375082 w 385901"/>
                <a:gd name="connsiteY5" fmla="*/ 735117 h 743731"/>
                <a:gd name="connsiteX6" fmla="*/ 340157 w 385901"/>
                <a:gd name="connsiteY6" fmla="*/ 655742 h 743731"/>
                <a:gd name="connsiteX7" fmla="*/ 98857 w 385901"/>
                <a:gd name="connsiteY7" fmla="*/ 185842 h 743731"/>
                <a:gd name="connsiteX8" fmla="*/ 165532 w 385901"/>
                <a:gd name="connsiteY8" fmla="*/ 427142 h 743731"/>
                <a:gd name="connsiteX9" fmla="*/ 98857 w 385901"/>
                <a:gd name="connsiteY9" fmla="*/ 262042 h 743731"/>
                <a:gd name="connsiteX10" fmla="*/ 44882 w 385901"/>
                <a:gd name="connsiteY10" fmla="*/ 195367 h 743731"/>
                <a:gd name="connsiteX11" fmla="*/ 432 w 385901"/>
                <a:gd name="connsiteY11" fmla="*/ 1692 h 74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901" h="743731">
                  <a:moveTo>
                    <a:pt x="432" y="1692"/>
                  </a:moveTo>
                  <a:cubicBezTo>
                    <a:pt x="-3272" y="22330"/>
                    <a:pt x="17895" y="274213"/>
                    <a:pt x="22657" y="319192"/>
                  </a:cubicBezTo>
                  <a:cubicBezTo>
                    <a:pt x="27419" y="364171"/>
                    <a:pt x="-5918" y="223413"/>
                    <a:pt x="29007" y="271567"/>
                  </a:cubicBezTo>
                  <a:cubicBezTo>
                    <a:pt x="63932" y="319721"/>
                    <a:pt x="202045" y="563138"/>
                    <a:pt x="232207" y="608117"/>
                  </a:cubicBezTo>
                  <a:cubicBezTo>
                    <a:pt x="262370" y="653096"/>
                    <a:pt x="186170" y="520275"/>
                    <a:pt x="209982" y="541442"/>
                  </a:cubicBezTo>
                  <a:cubicBezTo>
                    <a:pt x="233795" y="562609"/>
                    <a:pt x="353386" y="716067"/>
                    <a:pt x="375082" y="735117"/>
                  </a:cubicBezTo>
                  <a:cubicBezTo>
                    <a:pt x="396778" y="754167"/>
                    <a:pt x="386194" y="747288"/>
                    <a:pt x="340157" y="655742"/>
                  </a:cubicBezTo>
                  <a:cubicBezTo>
                    <a:pt x="294120" y="564196"/>
                    <a:pt x="127961" y="223942"/>
                    <a:pt x="98857" y="185842"/>
                  </a:cubicBezTo>
                  <a:cubicBezTo>
                    <a:pt x="69753" y="147742"/>
                    <a:pt x="165532" y="414442"/>
                    <a:pt x="165532" y="427142"/>
                  </a:cubicBezTo>
                  <a:cubicBezTo>
                    <a:pt x="165532" y="439842"/>
                    <a:pt x="118965" y="300671"/>
                    <a:pt x="98857" y="262042"/>
                  </a:cubicBezTo>
                  <a:cubicBezTo>
                    <a:pt x="78749" y="223413"/>
                    <a:pt x="58640" y="235584"/>
                    <a:pt x="44882" y="195367"/>
                  </a:cubicBezTo>
                  <a:cubicBezTo>
                    <a:pt x="31124" y="155150"/>
                    <a:pt x="4136" y="-18946"/>
                    <a:pt x="432" y="16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22F1D8F4-AB0F-BCF6-2208-563D10224FAE}"/>
                </a:ext>
              </a:extLst>
            </p:cNvPr>
            <p:cNvSpPr/>
            <p:nvPr/>
          </p:nvSpPr>
          <p:spPr>
            <a:xfrm>
              <a:off x="3425101" y="9317924"/>
              <a:ext cx="329352" cy="391126"/>
            </a:xfrm>
            <a:custGeom>
              <a:avLst/>
              <a:gdLst>
                <a:gd name="connsiteX0" fmla="*/ 327749 w 329352"/>
                <a:gd name="connsiteY0" fmla="*/ 3876 h 391126"/>
                <a:gd name="connsiteX1" fmla="*/ 165824 w 329352"/>
                <a:gd name="connsiteY1" fmla="*/ 13401 h 391126"/>
                <a:gd name="connsiteX2" fmla="*/ 41999 w 329352"/>
                <a:gd name="connsiteY2" fmla="*/ 140401 h 391126"/>
                <a:gd name="connsiteX3" fmla="*/ 19774 w 329352"/>
                <a:gd name="connsiteY3" fmla="*/ 232476 h 391126"/>
                <a:gd name="connsiteX4" fmla="*/ 724 w 329352"/>
                <a:gd name="connsiteY4" fmla="*/ 388051 h 391126"/>
                <a:gd name="connsiteX5" fmla="*/ 7074 w 329352"/>
                <a:gd name="connsiteY5" fmla="*/ 318201 h 391126"/>
                <a:gd name="connsiteX6" fmla="*/ 35649 w 329352"/>
                <a:gd name="connsiteY6" fmla="*/ 108651 h 391126"/>
                <a:gd name="connsiteX7" fmla="*/ 238849 w 329352"/>
                <a:gd name="connsiteY7" fmla="*/ 10226 h 391126"/>
                <a:gd name="connsiteX8" fmla="*/ 327749 w 329352"/>
                <a:gd name="connsiteY8" fmla="*/ 3876 h 39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352" h="391126">
                  <a:moveTo>
                    <a:pt x="327749" y="3876"/>
                  </a:moveTo>
                  <a:cubicBezTo>
                    <a:pt x="315578" y="4405"/>
                    <a:pt x="213449" y="-9353"/>
                    <a:pt x="165824" y="13401"/>
                  </a:cubicBezTo>
                  <a:cubicBezTo>
                    <a:pt x="118199" y="36155"/>
                    <a:pt x="66341" y="103889"/>
                    <a:pt x="41999" y="140401"/>
                  </a:cubicBezTo>
                  <a:cubicBezTo>
                    <a:pt x="17657" y="176914"/>
                    <a:pt x="26653" y="191201"/>
                    <a:pt x="19774" y="232476"/>
                  </a:cubicBezTo>
                  <a:cubicBezTo>
                    <a:pt x="12895" y="273751"/>
                    <a:pt x="2841" y="373764"/>
                    <a:pt x="724" y="388051"/>
                  </a:cubicBezTo>
                  <a:cubicBezTo>
                    <a:pt x="-1393" y="402339"/>
                    <a:pt x="1253" y="364768"/>
                    <a:pt x="7074" y="318201"/>
                  </a:cubicBezTo>
                  <a:cubicBezTo>
                    <a:pt x="12895" y="271634"/>
                    <a:pt x="-2980" y="159980"/>
                    <a:pt x="35649" y="108651"/>
                  </a:cubicBezTo>
                  <a:cubicBezTo>
                    <a:pt x="74278" y="57322"/>
                    <a:pt x="197574" y="28218"/>
                    <a:pt x="238849" y="10226"/>
                  </a:cubicBezTo>
                  <a:cubicBezTo>
                    <a:pt x="280124" y="-7766"/>
                    <a:pt x="339920" y="3347"/>
                    <a:pt x="327749" y="3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 1221">
              <a:extLst>
                <a:ext uri="{FF2B5EF4-FFF2-40B4-BE49-F238E27FC236}">
                  <a16:creationId xmlns:a16="http://schemas.microsoft.com/office/drawing/2014/main" id="{7DDEC2FD-3B8B-87AB-7CE2-422838FA7A4A}"/>
                </a:ext>
              </a:extLst>
            </p:cNvPr>
            <p:cNvSpPr/>
            <p:nvPr/>
          </p:nvSpPr>
          <p:spPr>
            <a:xfrm>
              <a:off x="3703532" y="9362876"/>
              <a:ext cx="632487" cy="631516"/>
            </a:xfrm>
            <a:custGeom>
              <a:avLst/>
              <a:gdLst>
                <a:gd name="connsiteX0" fmla="*/ 1693 w 632487"/>
                <a:gd name="connsiteY0" fmla="*/ 199 h 631516"/>
                <a:gd name="connsiteX1" fmla="*/ 198543 w 632487"/>
                <a:gd name="connsiteY1" fmla="*/ 73224 h 631516"/>
                <a:gd name="connsiteX2" fmla="*/ 417618 w 632487"/>
                <a:gd name="connsiteY2" fmla="*/ 333574 h 631516"/>
                <a:gd name="connsiteX3" fmla="*/ 404918 w 632487"/>
                <a:gd name="connsiteY3" fmla="*/ 289124 h 631516"/>
                <a:gd name="connsiteX4" fmla="*/ 570018 w 632487"/>
                <a:gd name="connsiteY4" fmla="*/ 555824 h 631516"/>
                <a:gd name="connsiteX5" fmla="*/ 630343 w 632487"/>
                <a:gd name="connsiteY5" fmla="*/ 625674 h 631516"/>
                <a:gd name="connsiteX6" fmla="*/ 503343 w 632487"/>
                <a:gd name="connsiteY6" fmla="*/ 435174 h 631516"/>
                <a:gd name="connsiteX7" fmla="*/ 369993 w 632487"/>
                <a:gd name="connsiteY7" fmla="*/ 225624 h 631516"/>
                <a:gd name="connsiteX8" fmla="*/ 255693 w 632487"/>
                <a:gd name="connsiteY8" fmla="*/ 130374 h 631516"/>
                <a:gd name="connsiteX9" fmla="*/ 109643 w 632487"/>
                <a:gd name="connsiteY9" fmla="*/ 54174 h 631516"/>
                <a:gd name="connsiteX10" fmla="*/ 1693 w 632487"/>
                <a:gd name="connsiteY10" fmla="*/ 199 h 63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2487" h="631516">
                  <a:moveTo>
                    <a:pt x="1693" y="199"/>
                  </a:moveTo>
                  <a:cubicBezTo>
                    <a:pt x="16510" y="3374"/>
                    <a:pt x="129222" y="17661"/>
                    <a:pt x="198543" y="73224"/>
                  </a:cubicBezTo>
                  <a:cubicBezTo>
                    <a:pt x="267864" y="128787"/>
                    <a:pt x="383222" y="297591"/>
                    <a:pt x="417618" y="333574"/>
                  </a:cubicBezTo>
                  <a:cubicBezTo>
                    <a:pt x="452014" y="369557"/>
                    <a:pt x="379518" y="252082"/>
                    <a:pt x="404918" y="289124"/>
                  </a:cubicBezTo>
                  <a:cubicBezTo>
                    <a:pt x="430318" y="326166"/>
                    <a:pt x="532447" y="499732"/>
                    <a:pt x="570018" y="555824"/>
                  </a:cubicBezTo>
                  <a:cubicBezTo>
                    <a:pt x="607589" y="611916"/>
                    <a:pt x="641455" y="645782"/>
                    <a:pt x="630343" y="625674"/>
                  </a:cubicBezTo>
                  <a:cubicBezTo>
                    <a:pt x="619231" y="605566"/>
                    <a:pt x="546735" y="501849"/>
                    <a:pt x="503343" y="435174"/>
                  </a:cubicBezTo>
                  <a:cubicBezTo>
                    <a:pt x="459951" y="368499"/>
                    <a:pt x="411268" y="276424"/>
                    <a:pt x="369993" y="225624"/>
                  </a:cubicBezTo>
                  <a:cubicBezTo>
                    <a:pt x="328718" y="174824"/>
                    <a:pt x="299085" y="158949"/>
                    <a:pt x="255693" y="130374"/>
                  </a:cubicBezTo>
                  <a:cubicBezTo>
                    <a:pt x="212301" y="101799"/>
                    <a:pt x="146155" y="75870"/>
                    <a:pt x="109643" y="54174"/>
                  </a:cubicBezTo>
                  <a:cubicBezTo>
                    <a:pt x="73131" y="32478"/>
                    <a:pt x="-13124" y="-2976"/>
                    <a:pt x="1693" y="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 1222">
              <a:extLst>
                <a:ext uri="{FF2B5EF4-FFF2-40B4-BE49-F238E27FC236}">
                  <a16:creationId xmlns:a16="http://schemas.microsoft.com/office/drawing/2014/main" id="{866E6854-8ABF-C265-70E6-FDB09B4DDB95}"/>
                </a:ext>
              </a:extLst>
            </p:cNvPr>
            <p:cNvSpPr/>
            <p:nvPr/>
          </p:nvSpPr>
          <p:spPr>
            <a:xfrm>
              <a:off x="3790391" y="9324186"/>
              <a:ext cx="550189" cy="681085"/>
            </a:xfrm>
            <a:custGeom>
              <a:avLst/>
              <a:gdLst>
                <a:gd name="connsiteX0" fmla="*/ 559 w 550189"/>
                <a:gd name="connsiteY0" fmla="*/ 789 h 681085"/>
                <a:gd name="connsiteX1" fmla="*/ 194234 w 550189"/>
                <a:gd name="connsiteY1" fmla="*/ 140489 h 681085"/>
                <a:gd name="connsiteX2" fmla="*/ 191059 w 550189"/>
                <a:gd name="connsiteY2" fmla="*/ 118264 h 681085"/>
                <a:gd name="connsiteX3" fmla="*/ 346634 w 550189"/>
                <a:gd name="connsiteY3" fmla="*/ 292889 h 681085"/>
                <a:gd name="connsiteX4" fmla="*/ 543484 w 550189"/>
                <a:gd name="connsiteY4" fmla="*/ 667539 h 681085"/>
                <a:gd name="connsiteX5" fmla="*/ 486334 w 550189"/>
                <a:gd name="connsiteY5" fmla="*/ 569114 h 681085"/>
                <a:gd name="connsiteX6" fmla="*/ 311709 w 550189"/>
                <a:gd name="connsiteY6" fmla="*/ 286539 h 681085"/>
                <a:gd name="connsiteX7" fmla="*/ 264084 w 550189"/>
                <a:gd name="connsiteY7" fmla="*/ 213514 h 681085"/>
                <a:gd name="connsiteX8" fmla="*/ 559 w 550189"/>
                <a:gd name="connsiteY8" fmla="*/ 789 h 681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0189" h="681085">
                  <a:moveTo>
                    <a:pt x="559" y="789"/>
                  </a:moveTo>
                  <a:cubicBezTo>
                    <a:pt x="-11083" y="-11382"/>
                    <a:pt x="162484" y="120910"/>
                    <a:pt x="194234" y="140489"/>
                  </a:cubicBezTo>
                  <a:cubicBezTo>
                    <a:pt x="225984" y="160068"/>
                    <a:pt x="165659" y="92864"/>
                    <a:pt x="191059" y="118264"/>
                  </a:cubicBezTo>
                  <a:cubicBezTo>
                    <a:pt x="216459" y="143664"/>
                    <a:pt x="287897" y="201343"/>
                    <a:pt x="346634" y="292889"/>
                  </a:cubicBezTo>
                  <a:cubicBezTo>
                    <a:pt x="405372" y="384435"/>
                    <a:pt x="520201" y="621502"/>
                    <a:pt x="543484" y="667539"/>
                  </a:cubicBezTo>
                  <a:cubicBezTo>
                    <a:pt x="566767" y="713577"/>
                    <a:pt x="524963" y="632614"/>
                    <a:pt x="486334" y="569114"/>
                  </a:cubicBezTo>
                  <a:cubicBezTo>
                    <a:pt x="447705" y="505614"/>
                    <a:pt x="348751" y="345806"/>
                    <a:pt x="311709" y="286539"/>
                  </a:cubicBezTo>
                  <a:cubicBezTo>
                    <a:pt x="274667" y="227272"/>
                    <a:pt x="312238" y="260081"/>
                    <a:pt x="264084" y="213514"/>
                  </a:cubicBezTo>
                  <a:cubicBezTo>
                    <a:pt x="215930" y="166947"/>
                    <a:pt x="12201" y="12960"/>
                    <a:pt x="559" y="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37C794C5-F2E7-B88A-76B1-98E8EACC11DA}"/>
                </a:ext>
              </a:extLst>
            </p:cNvPr>
            <p:cNvSpPr/>
            <p:nvPr/>
          </p:nvSpPr>
          <p:spPr>
            <a:xfrm>
              <a:off x="3841688" y="9544047"/>
              <a:ext cx="126319" cy="232202"/>
            </a:xfrm>
            <a:custGeom>
              <a:avLst/>
              <a:gdLst>
                <a:gd name="connsiteX0" fmla="*/ 62 w 126319"/>
                <a:gd name="connsiteY0" fmla="*/ 3 h 232202"/>
                <a:gd name="connsiteX1" fmla="*/ 98487 w 126319"/>
                <a:gd name="connsiteY1" fmla="*/ 79378 h 232202"/>
                <a:gd name="connsiteX2" fmla="*/ 114362 w 126319"/>
                <a:gd name="connsiteY2" fmla="*/ 111128 h 232202"/>
                <a:gd name="connsiteX3" fmla="*/ 57212 w 126319"/>
                <a:gd name="connsiteY3" fmla="*/ 231778 h 232202"/>
                <a:gd name="connsiteX4" fmla="*/ 104837 w 126319"/>
                <a:gd name="connsiteY4" fmla="*/ 149228 h 232202"/>
                <a:gd name="connsiteX5" fmla="*/ 123887 w 126319"/>
                <a:gd name="connsiteY5" fmla="*/ 98428 h 232202"/>
                <a:gd name="connsiteX6" fmla="*/ 114362 w 126319"/>
                <a:gd name="connsiteY6" fmla="*/ 76203 h 232202"/>
                <a:gd name="connsiteX7" fmla="*/ 62 w 126319"/>
                <a:gd name="connsiteY7" fmla="*/ 3 h 23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319" h="232202">
                  <a:moveTo>
                    <a:pt x="62" y="3"/>
                  </a:moveTo>
                  <a:cubicBezTo>
                    <a:pt x="-2584" y="532"/>
                    <a:pt x="79437" y="60857"/>
                    <a:pt x="98487" y="79378"/>
                  </a:cubicBezTo>
                  <a:cubicBezTo>
                    <a:pt x="117537" y="97899"/>
                    <a:pt x="121241" y="85728"/>
                    <a:pt x="114362" y="111128"/>
                  </a:cubicBezTo>
                  <a:cubicBezTo>
                    <a:pt x="107483" y="136528"/>
                    <a:pt x="58800" y="225428"/>
                    <a:pt x="57212" y="231778"/>
                  </a:cubicBezTo>
                  <a:cubicBezTo>
                    <a:pt x="55625" y="238128"/>
                    <a:pt x="93725" y="171453"/>
                    <a:pt x="104837" y="149228"/>
                  </a:cubicBezTo>
                  <a:cubicBezTo>
                    <a:pt x="115949" y="127003"/>
                    <a:pt x="122300" y="110599"/>
                    <a:pt x="123887" y="98428"/>
                  </a:cubicBezTo>
                  <a:cubicBezTo>
                    <a:pt x="125474" y="86257"/>
                    <a:pt x="131824" y="93665"/>
                    <a:pt x="114362" y="76203"/>
                  </a:cubicBezTo>
                  <a:cubicBezTo>
                    <a:pt x="96900" y="58741"/>
                    <a:pt x="2708" y="-526"/>
                    <a:pt x="6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B0879391-F34F-4944-0509-197FB3A4A193}"/>
                </a:ext>
              </a:extLst>
            </p:cNvPr>
            <p:cNvSpPr/>
            <p:nvPr/>
          </p:nvSpPr>
          <p:spPr>
            <a:xfrm>
              <a:off x="3723654" y="9543916"/>
              <a:ext cx="154835" cy="235214"/>
            </a:xfrm>
            <a:custGeom>
              <a:avLst/>
              <a:gdLst>
                <a:gd name="connsiteX0" fmla="*/ 73646 w 154835"/>
                <a:gd name="connsiteY0" fmla="*/ 134 h 235214"/>
                <a:gd name="connsiteX1" fmla="*/ 6971 w 154835"/>
                <a:gd name="connsiteY1" fmla="*/ 73159 h 235214"/>
                <a:gd name="connsiteX2" fmla="*/ 26021 w 154835"/>
                <a:gd name="connsiteY2" fmla="*/ 133484 h 235214"/>
                <a:gd name="connsiteX3" fmla="*/ 6971 w 154835"/>
                <a:gd name="connsiteY3" fmla="*/ 120784 h 235214"/>
                <a:gd name="connsiteX4" fmla="*/ 60946 w 154835"/>
                <a:gd name="connsiteY4" fmla="*/ 200159 h 235214"/>
                <a:gd name="connsiteX5" fmla="*/ 153021 w 154835"/>
                <a:gd name="connsiteY5" fmla="*/ 235084 h 235214"/>
                <a:gd name="connsiteX6" fmla="*/ 124446 w 154835"/>
                <a:gd name="connsiteY6" fmla="*/ 212859 h 235214"/>
                <a:gd name="connsiteX7" fmla="*/ 41896 w 154835"/>
                <a:gd name="connsiteY7" fmla="*/ 146184 h 235214"/>
                <a:gd name="connsiteX8" fmla="*/ 10146 w 154835"/>
                <a:gd name="connsiteY8" fmla="*/ 111259 h 235214"/>
                <a:gd name="connsiteX9" fmla="*/ 3796 w 154835"/>
                <a:gd name="connsiteY9" fmla="*/ 92209 h 235214"/>
                <a:gd name="connsiteX10" fmla="*/ 73646 w 154835"/>
                <a:gd name="connsiteY10" fmla="*/ 134 h 23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4835" h="235214">
                  <a:moveTo>
                    <a:pt x="73646" y="134"/>
                  </a:moveTo>
                  <a:cubicBezTo>
                    <a:pt x="74175" y="-3041"/>
                    <a:pt x="14908" y="50934"/>
                    <a:pt x="6971" y="73159"/>
                  </a:cubicBezTo>
                  <a:cubicBezTo>
                    <a:pt x="-967" y="95384"/>
                    <a:pt x="26021" y="133484"/>
                    <a:pt x="26021" y="133484"/>
                  </a:cubicBezTo>
                  <a:cubicBezTo>
                    <a:pt x="26021" y="141421"/>
                    <a:pt x="1150" y="109672"/>
                    <a:pt x="6971" y="120784"/>
                  </a:cubicBezTo>
                  <a:cubicBezTo>
                    <a:pt x="12792" y="131896"/>
                    <a:pt x="36604" y="181109"/>
                    <a:pt x="60946" y="200159"/>
                  </a:cubicBezTo>
                  <a:cubicBezTo>
                    <a:pt x="85288" y="219209"/>
                    <a:pt x="142438" y="232967"/>
                    <a:pt x="153021" y="235084"/>
                  </a:cubicBezTo>
                  <a:cubicBezTo>
                    <a:pt x="163604" y="237201"/>
                    <a:pt x="124446" y="212859"/>
                    <a:pt x="124446" y="212859"/>
                  </a:cubicBezTo>
                  <a:cubicBezTo>
                    <a:pt x="105925" y="198042"/>
                    <a:pt x="60946" y="163117"/>
                    <a:pt x="41896" y="146184"/>
                  </a:cubicBezTo>
                  <a:cubicBezTo>
                    <a:pt x="22846" y="129251"/>
                    <a:pt x="10146" y="111259"/>
                    <a:pt x="10146" y="111259"/>
                  </a:cubicBezTo>
                  <a:cubicBezTo>
                    <a:pt x="3796" y="102263"/>
                    <a:pt x="-5200" y="111259"/>
                    <a:pt x="3796" y="92209"/>
                  </a:cubicBezTo>
                  <a:cubicBezTo>
                    <a:pt x="12792" y="73159"/>
                    <a:pt x="73117" y="3309"/>
                    <a:pt x="73646" y="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 1225">
              <a:extLst>
                <a:ext uri="{FF2B5EF4-FFF2-40B4-BE49-F238E27FC236}">
                  <a16:creationId xmlns:a16="http://schemas.microsoft.com/office/drawing/2014/main" id="{C5A01845-64ED-EA96-C9ED-E4DBBF831E6E}"/>
                </a:ext>
              </a:extLst>
            </p:cNvPr>
            <p:cNvSpPr/>
            <p:nvPr/>
          </p:nvSpPr>
          <p:spPr>
            <a:xfrm>
              <a:off x="3838444" y="9569239"/>
              <a:ext cx="55782" cy="203413"/>
            </a:xfrm>
            <a:custGeom>
              <a:avLst/>
              <a:gdLst>
                <a:gd name="connsiteX0" fmla="*/ 131 w 55782"/>
                <a:gd name="connsiteY0" fmla="*/ 211 h 203413"/>
                <a:gd name="connsiteX1" fmla="*/ 38231 w 55782"/>
                <a:gd name="connsiteY1" fmla="*/ 114511 h 203413"/>
                <a:gd name="connsiteX2" fmla="*/ 16006 w 55782"/>
                <a:gd name="connsiteY2" fmla="*/ 203411 h 203413"/>
                <a:gd name="connsiteX3" fmla="*/ 47756 w 55782"/>
                <a:gd name="connsiteY3" fmla="*/ 117686 h 203413"/>
                <a:gd name="connsiteX4" fmla="*/ 54106 w 55782"/>
                <a:gd name="connsiteY4" fmla="*/ 101811 h 203413"/>
                <a:gd name="connsiteX5" fmla="*/ 54106 w 55782"/>
                <a:gd name="connsiteY5" fmla="*/ 85936 h 203413"/>
                <a:gd name="connsiteX6" fmla="*/ 131 w 55782"/>
                <a:gd name="connsiteY6" fmla="*/ 211 h 20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782" h="203413">
                  <a:moveTo>
                    <a:pt x="131" y="211"/>
                  </a:moveTo>
                  <a:cubicBezTo>
                    <a:pt x="-2515" y="4973"/>
                    <a:pt x="35585" y="80644"/>
                    <a:pt x="38231" y="114511"/>
                  </a:cubicBezTo>
                  <a:cubicBezTo>
                    <a:pt x="40877" y="148378"/>
                    <a:pt x="14419" y="202882"/>
                    <a:pt x="16006" y="203411"/>
                  </a:cubicBezTo>
                  <a:cubicBezTo>
                    <a:pt x="17593" y="203940"/>
                    <a:pt x="47756" y="117686"/>
                    <a:pt x="47756" y="117686"/>
                  </a:cubicBezTo>
                  <a:cubicBezTo>
                    <a:pt x="54106" y="100753"/>
                    <a:pt x="54106" y="101811"/>
                    <a:pt x="54106" y="101811"/>
                  </a:cubicBezTo>
                  <a:cubicBezTo>
                    <a:pt x="55164" y="96520"/>
                    <a:pt x="57281" y="99165"/>
                    <a:pt x="54106" y="85936"/>
                  </a:cubicBezTo>
                  <a:cubicBezTo>
                    <a:pt x="50931" y="72707"/>
                    <a:pt x="2777" y="-4551"/>
                    <a:pt x="131" y="2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56AEAAFC-0E92-C702-64D6-06D5E230EAFD}"/>
                </a:ext>
              </a:extLst>
            </p:cNvPr>
            <p:cNvSpPr/>
            <p:nvPr/>
          </p:nvSpPr>
          <p:spPr>
            <a:xfrm>
              <a:off x="3876224" y="9572603"/>
              <a:ext cx="60808" cy="193740"/>
            </a:xfrm>
            <a:custGeom>
              <a:avLst/>
              <a:gdLst>
                <a:gd name="connsiteX0" fmla="*/ 451 w 60808"/>
                <a:gd name="connsiteY0" fmla="*/ 22 h 193740"/>
                <a:gd name="connsiteX1" fmla="*/ 32201 w 60808"/>
                <a:gd name="connsiteY1" fmla="*/ 120672 h 193740"/>
                <a:gd name="connsiteX2" fmla="*/ 13151 w 60808"/>
                <a:gd name="connsiteY2" fmla="*/ 193697 h 193740"/>
                <a:gd name="connsiteX3" fmla="*/ 60776 w 60808"/>
                <a:gd name="connsiteY3" fmla="*/ 111147 h 193740"/>
                <a:gd name="connsiteX4" fmla="*/ 451 w 60808"/>
                <a:gd name="connsiteY4" fmla="*/ 22 h 19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08" h="193740">
                  <a:moveTo>
                    <a:pt x="451" y="22"/>
                  </a:moveTo>
                  <a:cubicBezTo>
                    <a:pt x="-4311" y="1609"/>
                    <a:pt x="30084" y="88393"/>
                    <a:pt x="32201" y="120672"/>
                  </a:cubicBezTo>
                  <a:cubicBezTo>
                    <a:pt x="34318" y="152951"/>
                    <a:pt x="8389" y="195284"/>
                    <a:pt x="13151" y="193697"/>
                  </a:cubicBezTo>
                  <a:cubicBezTo>
                    <a:pt x="17913" y="192110"/>
                    <a:pt x="59189" y="142368"/>
                    <a:pt x="60776" y="111147"/>
                  </a:cubicBezTo>
                  <a:cubicBezTo>
                    <a:pt x="62363" y="79926"/>
                    <a:pt x="5213" y="-1565"/>
                    <a:pt x="451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FF19C054-09EE-4BF2-CF70-4BED1B6B48C5}"/>
                </a:ext>
              </a:extLst>
            </p:cNvPr>
            <p:cNvSpPr/>
            <p:nvPr/>
          </p:nvSpPr>
          <p:spPr>
            <a:xfrm>
              <a:off x="4329444" y="9985261"/>
              <a:ext cx="992217" cy="569532"/>
            </a:xfrm>
            <a:custGeom>
              <a:avLst/>
              <a:gdLst>
                <a:gd name="connsiteX0" fmla="*/ 1256 w 992217"/>
                <a:gd name="connsiteY0" fmla="*/ 114 h 569532"/>
                <a:gd name="connsiteX1" fmla="*/ 290181 w 992217"/>
                <a:gd name="connsiteY1" fmla="*/ 120764 h 569532"/>
                <a:gd name="connsiteX2" fmla="*/ 566406 w 992217"/>
                <a:gd name="connsiteY2" fmla="*/ 222364 h 569532"/>
                <a:gd name="connsiteX3" fmla="*/ 541006 w 992217"/>
                <a:gd name="connsiteY3" fmla="*/ 203314 h 569532"/>
                <a:gd name="connsiteX4" fmla="*/ 706106 w 992217"/>
                <a:gd name="connsiteY4" fmla="*/ 282689 h 569532"/>
                <a:gd name="connsiteX5" fmla="*/ 760081 w 992217"/>
                <a:gd name="connsiteY5" fmla="*/ 323964 h 569532"/>
                <a:gd name="connsiteX6" fmla="*/ 839456 w 992217"/>
                <a:gd name="connsiteY6" fmla="*/ 409689 h 569532"/>
                <a:gd name="connsiteX7" fmla="*/ 823581 w 992217"/>
                <a:gd name="connsiteY7" fmla="*/ 323964 h 569532"/>
                <a:gd name="connsiteX8" fmla="*/ 991856 w 992217"/>
                <a:gd name="connsiteY8" fmla="*/ 568439 h 569532"/>
                <a:gd name="connsiteX9" fmla="*/ 864856 w 992217"/>
                <a:gd name="connsiteY9" fmla="*/ 409689 h 569532"/>
                <a:gd name="connsiteX10" fmla="*/ 747381 w 992217"/>
                <a:gd name="connsiteY10" fmla="*/ 308089 h 569532"/>
                <a:gd name="connsiteX11" fmla="*/ 461631 w 992217"/>
                <a:gd name="connsiteY11" fmla="*/ 193789 h 569532"/>
                <a:gd name="connsiteX12" fmla="*/ 318756 w 992217"/>
                <a:gd name="connsiteY12" fmla="*/ 108064 h 569532"/>
                <a:gd name="connsiteX13" fmla="*/ 407656 w 992217"/>
                <a:gd name="connsiteY13" fmla="*/ 142989 h 569532"/>
                <a:gd name="connsiteX14" fmla="*/ 1256 w 992217"/>
                <a:gd name="connsiteY14" fmla="*/ 114 h 5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2217" h="569532">
                  <a:moveTo>
                    <a:pt x="1256" y="114"/>
                  </a:moveTo>
                  <a:cubicBezTo>
                    <a:pt x="-18323" y="-3590"/>
                    <a:pt x="195989" y="83722"/>
                    <a:pt x="290181" y="120764"/>
                  </a:cubicBezTo>
                  <a:cubicBezTo>
                    <a:pt x="384373" y="157806"/>
                    <a:pt x="524602" y="208606"/>
                    <a:pt x="566406" y="222364"/>
                  </a:cubicBezTo>
                  <a:cubicBezTo>
                    <a:pt x="608210" y="236122"/>
                    <a:pt x="517723" y="193260"/>
                    <a:pt x="541006" y="203314"/>
                  </a:cubicBezTo>
                  <a:cubicBezTo>
                    <a:pt x="564289" y="213368"/>
                    <a:pt x="669593" y="262581"/>
                    <a:pt x="706106" y="282689"/>
                  </a:cubicBezTo>
                  <a:cubicBezTo>
                    <a:pt x="742619" y="302797"/>
                    <a:pt x="737856" y="302797"/>
                    <a:pt x="760081" y="323964"/>
                  </a:cubicBezTo>
                  <a:cubicBezTo>
                    <a:pt x="782306" y="345131"/>
                    <a:pt x="828873" y="409689"/>
                    <a:pt x="839456" y="409689"/>
                  </a:cubicBezTo>
                  <a:cubicBezTo>
                    <a:pt x="850039" y="409689"/>
                    <a:pt x="798181" y="297506"/>
                    <a:pt x="823581" y="323964"/>
                  </a:cubicBezTo>
                  <a:cubicBezTo>
                    <a:pt x="848981" y="350422"/>
                    <a:pt x="984977" y="554152"/>
                    <a:pt x="991856" y="568439"/>
                  </a:cubicBezTo>
                  <a:cubicBezTo>
                    <a:pt x="998735" y="582727"/>
                    <a:pt x="905602" y="453081"/>
                    <a:pt x="864856" y="409689"/>
                  </a:cubicBezTo>
                  <a:cubicBezTo>
                    <a:pt x="824110" y="366297"/>
                    <a:pt x="814585" y="344072"/>
                    <a:pt x="747381" y="308089"/>
                  </a:cubicBezTo>
                  <a:cubicBezTo>
                    <a:pt x="680177" y="272106"/>
                    <a:pt x="533068" y="227126"/>
                    <a:pt x="461631" y="193789"/>
                  </a:cubicBezTo>
                  <a:cubicBezTo>
                    <a:pt x="390194" y="160452"/>
                    <a:pt x="327752" y="116531"/>
                    <a:pt x="318756" y="108064"/>
                  </a:cubicBezTo>
                  <a:cubicBezTo>
                    <a:pt x="309760" y="99597"/>
                    <a:pt x="453693" y="163097"/>
                    <a:pt x="407656" y="142989"/>
                  </a:cubicBezTo>
                  <a:cubicBezTo>
                    <a:pt x="361619" y="122881"/>
                    <a:pt x="20835" y="3818"/>
                    <a:pt x="1256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DC2B600D-7071-C020-67EC-8A467C787100}"/>
                </a:ext>
              </a:extLst>
            </p:cNvPr>
            <p:cNvSpPr/>
            <p:nvPr/>
          </p:nvSpPr>
          <p:spPr>
            <a:xfrm>
              <a:off x="5298233" y="10507952"/>
              <a:ext cx="242401" cy="1317168"/>
            </a:xfrm>
            <a:custGeom>
              <a:avLst/>
              <a:gdLst>
                <a:gd name="connsiteX0" fmla="*/ 842 w 242401"/>
                <a:gd name="connsiteY0" fmla="*/ 10823 h 1317168"/>
                <a:gd name="connsiteX1" fmla="*/ 131017 w 242401"/>
                <a:gd name="connsiteY1" fmla="*/ 706148 h 1317168"/>
                <a:gd name="connsiteX2" fmla="*/ 140542 w 242401"/>
                <a:gd name="connsiteY2" fmla="*/ 620423 h 1317168"/>
                <a:gd name="connsiteX3" fmla="*/ 229442 w 242401"/>
                <a:gd name="connsiteY3" fmla="*/ 1271298 h 1317168"/>
                <a:gd name="connsiteX4" fmla="*/ 229442 w 242401"/>
                <a:gd name="connsiteY4" fmla="*/ 1185573 h 1317168"/>
                <a:gd name="connsiteX5" fmla="*/ 111967 w 242401"/>
                <a:gd name="connsiteY5" fmla="*/ 563273 h 1317168"/>
                <a:gd name="connsiteX6" fmla="*/ 77042 w 242401"/>
                <a:gd name="connsiteY6" fmla="*/ 299748 h 1317168"/>
                <a:gd name="connsiteX7" fmla="*/ 842 w 242401"/>
                <a:gd name="connsiteY7" fmla="*/ 10823 h 13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2401" h="1317168">
                  <a:moveTo>
                    <a:pt x="842" y="10823"/>
                  </a:moveTo>
                  <a:cubicBezTo>
                    <a:pt x="9838" y="78556"/>
                    <a:pt x="107734" y="604548"/>
                    <a:pt x="131017" y="706148"/>
                  </a:cubicBezTo>
                  <a:cubicBezTo>
                    <a:pt x="154300" y="807748"/>
                    <a:pt x="124138" y="526231"/>
                    <a:pt x="140542" y="620423"/>
                  </a:cubicBezTo>
                  <a:cubicBezTo>
                    <a:pt x="156946" y="714615"/>
                    <a:pt x="214625" y="1177106"/>
                    <a:pt x="229442" y="1271298"/>
                  </a:cubicBezTo>
                  <a:cubicBezTo>
                    <a:pt x="244259" y="1365490"/>
                    <a:pt x="249021" y="1303577"/>
                    <a:pt x="229442" y="1185573"/>
                  </a:cubicBezTo>
                  <a:cubicBezTo>
                    <a:pt x="209863" y="1067569"/>
                    <a:pt x="137367" y="710910"/>
                    <a:pt x="111967" y="563273"/>
                  </a:cubicBezTo>
                  <a:cubicBezTo>
                    <a:pt x="86567" y="415636"/>
                    <a:pt x="96621" y="387590"/>
                    <a:pt x="77042" y="299748"/>
                  </a:cubicBezTo>
                  <a:cubicBezTo>
                    <a:pt x="57463" y="211906"/>
                    <a:pt x="-8154" y="-56910"/>
                    <a:pt x="842" y="10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 1229">
              <a:extLst>
                <a:ext uri="{FF2B5EF4-FFF2-40B4-BE49-F238E27FC236}">
                  <a16:creationId xmlns:a16="http://schemas.microsoft.com/office/drawing/2014/main" id="{CB3C0AEC-9F30-4105-C78B-CF270D6260C3}"/>
                </a:ext>
              </a:extLst>
            </p:cNvPr>
            <p:cNvSpPr/>
            <p:nvPr/>
          </p:nvSpPr>
          <p:spPr>
            <a:xfrm>
              <a:off x="2960511" y="8409176"/>
              <a:ext cx="364081" cy="630912"/>
            </a:xfrm>
            <a:custGeom>
              <a:avLst/>
              <a:gdLst>
                <a:gd name="connsiteX0" fmla="*/ 363714 w 364081"/>
                <a:gd name="connsiteY0" fmla="*/ 1399 h 630912"/>
                <a:gd name="connsiteX1" fmla="*/ 150989 w 364081"/>
                <a:gd name="connsiteY1" fmla="*/ 315724 h 630912"/>
                <a:gd name="connsiteX2" fmla="*/ 189089 w 364081"/>
                <a:gd name="connsiteY2" fmla="*/ 274449 h 630912"/>
                <a:gd name="connsiteX3" fmla="*/ 4939 w 364081"/>
                <a:gd name="connsiteY3" fmla="*/ 623699 h 630912"/>
                <a:gd name="connsiteX4" fmla="*/ 65264 w 364081"/>
                <a:gd name="connsiteY4" fmla="*/ 487174 h 630912"/>
                <a:gd name="connsiteX5" fmla="*/ 198614 w 364081"/>
                <a:gd name="connsiteY5" fmla="*/ 210949 h 630912"/>
                <a:gd name="connsiteX6" fmla="*/ 363714 w 364081"/>
                <a:gd name="connsiteY6" fmla="*/ 1399 h 63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081" h="630912">
                  <a:moveTo>
                    <a:pt x="363714" y="1399"/>
                  </a:moveTo>
                  <a:cubicBezTo>
                    <a:pt x="355777" y="18861"/>
                    <a:pt x="180093" y="270216"/>
                    <a:pt x="150989" y="315724"/>
                  </a:cubicBezTo>
                  <a:cubicBezTo>
                    <a:pt x="121885" y="361232"/>
                    <a:pt x="213431" y="223120"/>
                    <a:pt x="189089" y="274449"/>
                  </a:cubicBezTo>
                  <a:cubicBezTo>
                    <a:pt x="164747" y="325778"/>
                    <a:pt x="25577" y="588245"/>
                    <a:pt x="4939" y="623699"/>
                  </a:cubicBezTo>
                  <a:cubicBezTo>
                    <a:pt x="-15699" y="659153"/>
                    <a:pt x="32985" y="555966"/>
                    <a:pt x="65264" y="487174"/>
                  </a:cubicBezTo>
                  <a:cubicBezTo>
                    <a:pt x="97543" y="418382"/>
                    <a:pt x="148343" y="287678"/>
                    <a:pt x="198614" y="210949"/>
                  </a:cubicBezTo>
                  <a:cubicBezTo>
                    <a:pt x="248885" y="134220"/>
                    <a:pt x="371651" y="-16063"/>
                    <a:pt x="363714" y="1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DE304DFC-AFDC-79C0-02B0-717EB68DC085}"/>
                </a:ext>
              </a:extLst>
            </p:cNvPr>
            <p:cNvSpPr/>
            <p:nvPr/>
          </p:nvSpPr>
          <p:spPr>
            <a:xfrm>
              <a:off x="2987666" y="8377977"/>
              <a:ext cx="321887" cy="536612"/>
            </a:xfrm>
            <a:custGeom>
              <a:avLst/>
              <a:gdLst>
                <a:gd name="connsiteX0" fmla="*/ 320684 w 321887"/>
                <a:gd name="connsiteY0" fmla="*/ 848 h 536612"/>
                <a:gd name="connsiteX1" fmla="*/ 120659 w 321887"/>
                <a:gd name="connsiteY1" fmla="*/ 251673 h 536612"/>
                <a:gd name="connsiteX2" fmla="*/ 155584 w 321887"/>
                <a:gd name="connsiteY2" fmla="*/ 223098 h 536612"/>
                <a:gd name="connsiteX3" fmla="*/ 3184 w 321887"/>
                <a:gd name="connsiteY3" fmla="*/ 527898 h 536612"/>
                <a:gd name="connsiteX4" fmla="*/ 63509 w 321887"/>
                <a:gd name="connsiteY4" fmla="*/ 429473 h 536612"/>
                <a:gd name="connsiteX5" fmla="*/ 196859 w 321887"/>
                <a:gd name="connsiteY5" fmla="*/ 178648 h 536612"/>
                <a:gd name="connsiteX6" fmla="*/ 320684 w 321887"/>
                <a:gd name="connsiteY6" fmla="*/ 848 h 53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887" h="536612">
                  <a:moveTo>
                    <a:pt x="320684" y="848"/>
                  </a:moveTo>
                  <a:cubicBezTo>
                    <a:pt x="307984" y="13019"/>
                    <a:pt x="148176" y="214631"/>
                    <a:pt x="120659" y="251673"/>
                  </a:cubicBezTo>
                  <a:cubicBezTo>
                    <a:pt x="93142" y="288715"/>
                    <a:pt x="175163" y="177061"/>
                    <a:pt x="155584" y="223098"/>
                  </a:cubicBezTo>
                  <a:cubicBezTo>
                    <a:pt x="136005" y="269136"/>
                    <a:pt x="18530" y="493502"/>
                    <a:pt x="3184" y="527898"/>
                  </a:cubicBezTo>
                  <a:cubicBezTo>
                    <a:pt x="-12162" y="562294"/>
                    <a:pt x="31230" y="487681"/>
                    <a:pt x="63509" y="429473"/>
                  </a:cubicBezTo>
                  <a:cubicBezTo>
                    <a:pt x="95788" y="371265"/>
                    <a:pt x="151351" y="246911"/>
                    <a:pt x="196859" y="178648"/>
                  </a:cubicBezTo>
                  <a:cubicBezTo>
                    <a:pt x="242367" y="110386"/>
                    <a:pt x="333384" y="-11323"/>
                    <a:pt x="320684" y="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E3748A47-2764-E6C2-0D28-35B15B8B0388}"/>
                </a:ext>
              </a:extLst>
            </p:cNvPr>
            <p:cNvSpPr/>
            <p:nvPr/>
          </p:nvSpPr>
          <p:spPr>
            <a:xfrm>
              <a:off x="2098586" y="8734253"/>
              <a:ext cx="988155" cy="788318"/>
            </a:xfrm>
            <a:custGeom>
              <a:avLst/>
              <a:gdLst>
                <a:gd name="connsiteX0" fmla="*/ 987514 w 988155"/>
                <a:gd name="connsiteY0" fmla="*/ 172 h 788318"/>
                <a:gd name="connsiteX1" fmla="*/ 631914 w 988155"/>
                <a:gd name="connsiteY1" fmla="*/ 216072 h 788318"/>
                <a:gd name="connsiteX2" fmla="*/ 473164 w 988155"/>
                <a:gd name="connsiteY2" fmla="*/ 352597 h 788318"/>
                <a:gd name="connsiteX3" fmla="*/ 574764 w 988155"/>
                <a:gd name="connsiteY3" fmla="*/ 276397 h 788318"/>
                <a:gd name="connsiteX4" fmla="*/ 101689 w 988155"/>
                <a:gd name="connsiteY4" fmla="*/ 685972 h 788318"/>
                <a:gd name="connsiteX5" fmla="*/ 89 w 988155"/>
                <a:gd name="connsiteY5" fmla="*/ 787572 h 788318"/>
                <a:gd name="connsiteX6" fmla="*/ 108039 w 988155"/>
                <a:gd name="connsiteY6" fmla="*/ 654222 h 788318"/>
                <a:gd name="connsiteX7" fmla="*/ 527139 w 988155"/>
                <a:gd name="connsiteY7" fmla="*/ 285922 h 788318"/>
                <a:gd name="connsiteX8" fmla="*/ 714464 w 988155"/>
                <a:gd name="connsiteY8" fmla="*/ 181147 h 788318"/>
                <a:gd name="connsiteX9" fmla="*/ 987514 w 988155"/>
                <a:gd name="connsiteY9" fmla="*/ 172 h 78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8155" h="788318">
                  <a:moveTo>
                    <a:pt x="987514" y="172"/>
                  </a:moveTo>
                  <a:cubicBezTo>
                    <a:pt x="973756" y="5993"/>
                    <a:pt x="717639" y="157335"/>
                    <a:pt x="631914" y="216072"/>
                  </a:cubicBezTo>
                  <a:cubicBezTo>
                    <a:pt x="546189" y="274809"/>
                    <a:pt x="482689" y="342543"/>
                    <a:pt x="473164" y="352597"/>
                  </a:cubicBezTo>
                  <a:cubicBezTo>
                    <a:pt x="463639" y="362651"/>
                    <a:pt x="636676" y="220835"/>
                    <a:pt x="574764" y="276397"/>
                  </a:cubicBezTo>
                  <a:cubicBezTo>
                    <a:pt x="512851" y="331960"/>
                    <a:pt x="197468" y="600776"/>
                    <a:pt x="101689" y="685972"/>
                  </a:cubicBezTo>
                  <a:cubicBezTo>
                    <a:pt x="5910" y="771168"/>
                    <a:pt x="-969" y="792863"/>
                    <a:pt x="89" y="787572"/>
                  </a:cubicBezTo>
                  <a:cubicBezTo>
                    <a:pt x="1147" y="782281"/>
                    <a:pt x="20197" y="737830"/>
                    <a:pt x="108039" y="654222"/>
                  </a:cubicBezTo>
                  <a:cubicBezTo>
                    <a:pt x="195881" y="570614"/>
                    <a:pt x="426068" y="364768"/>
                    <a:pt x="527139" y="285922"/>
                  </a:cubicBezTo>
                  <a:cubicBezTo>
                    <a:pt x="628210" y="207076"/>
                    <a:pt x="638793" y="225068"/>
                    <a:pt x="714464" y="181147"/>
                  </a:cubicBezTo>
                  <a:cubicBezTo>
                    <a:pt x="790135" y="137226"/>
                    <a:pt x="1001272" y="-5649"/>
                    <a:pt x="987514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D830579D-42EC-CE31-7858-33E528922613}"/>
                </a:ext>
              </a:extLst>
            </p:cNvPr>
            <p:cNvSpPr/>
            <p:nvPr/>
          </p:nvSpPr>
          <p:spPr>
            <a:xfrm>
              <a:off x="2059775" y="9542775"/>
              <a:ext cx="461889" cy="237511"/>
            </a:xfrm>
            <a:custGeom>
              <a:avLst/>
              <a:gdLst>
                <a:gd name="connsiteX0" fmla="*/ 800 w 461889"/>
                <a:gd name="connsiteY0" fmla="*/ 1275 h 237511"/>
                <a:gd name="connsiteX1" fmla="*/ 264325 w 461889"/>
                <a:gd name="connsiteY1" fmla="*/ 194950 h 237511"/>
                <a:gd name="connsiteX2" fmla="*/ 235750 w 461889"/>
                <a:gd name="connsiteY2" fmla="*/ 160025 h 237511"/>
                <a:gd name="connsiteX3" fmla="*/ 458000 w 461889"/>
                <a:gd name="connsiteY3" fmla="*/ 236225 h 237511"/>
                <a:gd name="connsiteX4" fmla="*/ 369100 w 461889"/>
                <a:gd name="connsiteY4" fmla="*/ 204475 h 237511"/>
                <a:gd name="connsiteX5" fmla="*/ 264325 w 461889"/>
                <a:gd name="connsiteY5" fmla="*/ 160025 h 237511"/>
                <a:gd name="connsiteX6" fmla="*/ 184950 w 461889"/>
                <a:gd name="connsiteY6" fmla="*/ 112400 h 237511"/>
                <a:gd name="connsiteX7" fmla="*/ 800 w 461889"/>
                <a:gd name="connsiteY7" fmla="*/ 1275 h 23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889" h="237511">
                  <a:moveTo>
                    <a:pt x="800" y="1275"/>
                  </a:moveTo>
                  <a:cubicBezTo>
                    <a:pt x="14029" y="15033"/>
                    <a:pt x="225167" y="168492"/>
                    <a:pt x="264325" y="194950"/>
                  </a:cubicBezTo>
                  <a:cubicBezTo>
                    <a:pt x="303483" y="221408"/>
                    <a:pt x="203471" y="153146"/>
                    <a:pt x="235750" y="160025"/>
                  </a:cubicBezTo>
                  <a:cubicBezTo>
                    <a:pt x="268029" y="166904"/>
                    <a:pt x="435775" y="228817"/>
                    <a:pt x="458000" y="236225"/>
                  </a:cubicBezTo>
                  <a:cubicBezTo>
                    <a:pt x="480225" y="243633"/>
                    <a:pt x="401379" y="217175"/>
                    <a:pt x="369100" y="204475"/>
                  </a:cubicBezTo>
                  <a:cubicBezTo>
                    <a:pt x="336821" y="191775"/>
                    <a:pt x="295017" y="175371"/>
                    <a:pt x="264325" y="160025"/>
                  </a:cubicBezTo>
                  <a:cubicBezTo>
                    <a:pt x="233633" y="144679"/>
                    <a:pt x="227812" y="135683"/>
                    <a:pt x="184950" y="112400"/>
                  </a:cubicBezTo>
                  <a:cubicBezTo>
                    <a:pt x="142088" y="89117"/>
                    <a:pt x="-12429" y="-12483"/>
                    <a:pt x="800" y="1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FEB2EF96-6DA1-2DBF-5E6E-3D2A8CC0AA55}"/>
                </a:ext>
              </a:extLst>
            </p:cNvPr>
            <p:cNvSpPr/>
            <p:nvPr/>
          </p:nvSpPr>
          <p:spPr>
            <a:xfrm>
              <a:off x="2406464" y="8991188"/>
              <a:ext cx="949967" cy="767838"/>
            </a:xfrm>
            <a:custGeom>
              <a:avLst/>
              <a:gdLst>
                <a:gd name="connsiteX0" fmla="*/ 949511 w 949967"/>
                <a:gd name="connsiteY0" fmla="*/ 3587 h 767838"/>
                <a:gd name="connsiteX1" fmla="*/ 682811 w 949967"/>
                <a:gd name="connsiteY1" fmla="*/ 127412 h 767838"/>
                <a:gd name="connsiteX2" fmla="*/ 736786 w 949967"/>
                <a:gd name="connsiteY2" fmla="*/ 92487 h 767838"/>
                <a:gd name="connsiteX3" fmla="*/ 520886 w 949967"/>
                <a:gd name="connsiteY3" fmla="*/ 371887 h 767838"/>
                <a:gd name="connsiteX4" fmla="*/ 339911 w 949967"/>
                <a:gd name="connsiteY4" fmla="*/ 568737 h 767838"/>
                <a:gd name="connsiteX5" fmla="*/ 435161 w 949967"/>
                <a:gd name="connsiteY5" fmla="*/ 505237 h 767838"/>
                <a:gd name="connsiteX6" fmla="*/ 216086 w 949967"/>
                <a:gd name="connsiteY6" fmla="*/ 692562 h 767838"/>
                <a:gd name="connsiteX7" fmla="*/ 139886 w 949967"/>
                <a:gd name="connsiteY7" fmla="*/ 762412 h 767838"/>
                <a:gd name="connsiteX8" fmla="*/ 186 w 949967"/>
                <a:gd name="connsiteY8" fmla="*/ 740187 h 767838"/>
                <a:gd name="connsiteX9" fmla="*/ 171636 w 949967"/>
                <a:gd name="connsiteY9" fmla="*/ 740187 h 767838"/>
                <a:gd name="connsiteX10" fmla="*/ 562161 w 949967"/>
                <a:gd name="connsiteY10" fmla="*/ 356012 h 767838"/>
                <a:gd name="connsiteX11" fmla="*/ 701861 w 949967"/>
                <a:gd name="connsiteY11" fmla="*/ 181387 h 767838"/>
                <a:gd name="connsiteX12" fmla="*/ 578036 w 949967"/>
                <a:gd name="connsiteY12" fmla="*/ 232187 h 767838"/>
                <a:gd name="connsiteX13" fmla="*/ 743136 w 949967"/>
                <a:gd name="connsiteY13" fmla="*/ 51212 h 767838"/>
                <a:gd name="connsiteX14" fmla="*/ 949511 w 949967"/>
                <a:gd name="connsiteY14" fmla="*/ 3587 h 767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9967" h="767838">
                  <a:moveTo>
                    <a:pt x="949511" y="3587"/>
                  </a:moveTo>
                  <a:cubicBezTo>
                    <a:pt x="939457" y="16287"/>
                    <a:pt x="718265" y="112595"/>
                    <a:pt x="682811" y="127412"/>
                  </a:cubicBezTo>
                  <a:cubicBezTo>
                    <a:pt x="647357" y="142229"/>
                    <a:pt x="763773" y="51741"/>
                    <a:pt x="736786" y="92487"/>
                  </a:cubicBezTo>
                  <a:cubicBezTo>
                    <a:pt x="709798" y="133233"/>
                    <a:pt x="587032" y="292512"/>
                    <a:pt x="520886" y="371887"/>
                  </a:cubicBezTo>
                  <a:cubicBezTo>
                    <a:pt x="454740" y="451262"/>
                    <a:pt x="354199" y="546512"/>
                    <a:pt x="339911" y="568737"/>
                  </a:cubicBezTo>
                  <a:cubicBezTo>
                    <a:pt x="325623" y="590962"/>
                    <a:pt x="455798" y="484600"/>
                    <a:pt x="435161" y="505237"/>
                  </a:cubicBezTo>
                  <a:cubicBezTo>
                    <a:pt x="414524" y="525874"/>
                    <a:pt x="265298" y="649700"/>
                    <a:pt x="216086" y="692562"/>
                  </a:cubicBezTo>
                  <a:cubicBezTo>
                    <a:pt x="166873" y="735425"/>
                    <a:pt x="175869" y="754475"/>
                    <a:pt x="139886" y="762412"/>
                  </a:cubicBezTo>
                  <a:cubicBezTo>
                    <a:pt x="103903" y="770350"/>
                    <a:pt x="-5106" y="743891"/>
                    <a:pt x="186" y="740187"/>
                  </a:cubicBezTo>
                  <a:cubicBezTo>
                    <a:pt x="5478" y="736483"/>
                    <a:pt x="77974" y="804216"/>
                    <a:pt x="171636" y="740187"/>
                  </a:cubicBezTo>
                  <a:cubicBezTo>
                    <a:pt x="265298" y="676158"/>
                    <a:pt x="473790" y="449145"/>
                    <a:pt x="562161" y="356012"/>
                  </a:cubicBezTo>
                  <a:cubicBezTo>
                    <a:pt x="650532" y="262879"/>
                    <a:pt x="699215" y="202024"/>
                    <a:pt x="701861" y="181387"/>
                  </a:cubicBezTo>
                  <a:cubicBezTo>
                    <a:pt x="704507" y="160750"/>
                    <a:pt x="571157" y="253883"/>
                    <a:pt x="578036" y="232187"/>
                  </a:cubicBezTo>
                  <a:cubicBezTo>
                    <a:pt x="584915" y="210491"/>
                    <a:pt x="685457" y="89312"/>
                    <a:pt x="743136" y="51212"/>
                  </a:cubicBezTo>
                  <a:cubicBezTo>
                    <a:pt x="800815" y="13112"/>
                    <a:pt x="959565" y="-9113"/>
                    <a:pt x="949511" y="3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 1234">
              <a:extLst>
                <a:ext uri="{FF2B5EF4-FFF2-40B4-BE49-F238E27FC236}">
                  <a16:creationId xmlns:a16="http://schemas.microsoft.com/office/drawing/2014/main" id="{DC83CBC4-F37C-AEF0-5604-59C1335C9F0B}"/>
                </a:ext>
              </a:extLst>
            </p:cNvPr>
            <p:cNvSpPr/>
            <p:nvPr/>
          </p:nvSpPr>
          <p:spPr>
            <a:xfrm>
              <a:off x="2488520" y="8947150"/>
              <a:ext cx="508788" cy="244688"/>
            </a:xfrm>
            <a:custGeom>
              <a:avLst/>
              <a:gdLst>
                <a:gd name="connsiteX0" fmla="*/ 508680 w 508788"/>
                <a:gd name="connsiteY0" fmla="*/ 0 h 244688"/>
                <a:gd name="connsiteX1" fmla="*/ 232455 w 508788"/>
                <a:gd name="connsiteY1" fmla="*/ 82550 h 244688"/>
                <a:gd name="connsiteX2" fmla="*/ 134030 w 508788"/>
                <a:gd name="connsiteY2" fmla="*/ 180975 h 244688"/>
                <a:gd name="connsiteX3" fmla="*/ 159430 w 508788"/>
                <a:gd name="connsiteY3" fmla="*/ 136525 h 244688"/>
                <a:gd name="connsiteX4" fmla="*/ 680 w 508788"/>
                <a:gd name="connsiteY4" fmla="*/ 244475 h 244688"/>
                <a:gd name="connsiteX5" fmla="*/ 108630 w 508788"/>
                <a:gd name="connsiteY5" fmla="*/ 161925 h 244688"/>
                <a:gd name="connsiteX6" fmla="*/ 264205 w 508788"/>
                <a:gd name="connsiteY6" fmla="*/ 82550 h 244688"/>
                <a:gd name="connsiteX7" fmla="*/ 508680 w 508788"/>
                <a:gd name="connsiteY7" fmla="*/ 0 h 24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788" h="244688">
                  <a:moveTo>
                    <a:pt x="508680" y="0"/>
                  </a:moveTo>
                  <a:cubicBezTo>
                    <a:pt x="503388" y="0"/>
                    <a:pt x="294897" y="52388"/>
                    <a:pt x="232455" y="82550"/>
                  </a:cubicBezTo>
                  <a:cubicBezTo>
                    <a:pt x="170013" y="112712"/>
                    <a:pt x="146201" y="171979"/>
                    <a:pt x="134030" y="180975"/>
                  </a:cubicBezTo>
                  <a:cubicBezTo>
                    <a:pt x="121859" y="189971"/>
                    <a:pt x="181655" y="125942"/>
                    <a:pt x="159430" y="136525"/>
                  </a:cubicBezTo>
                  <a:cubicBezTo>
                    <a:pt x="137205" y="147108"/>
                    <a:pt x="9147" y="240242"/>
                    <a:pt x="680" y="244475"/>
                  </a:cubicBezTo>
                  <a:cubicBezTo>
                    <a:pt x="-7787" y="248708"/>
                    <a:pt x="64709" y="188913"/>
                    <a:pt x="108630" y="161925"/>
                  </a:cubicBezTo>
                  <a:cubicBezTo>
                    <a:pt x="152551" y="134938"/>
                    <a:pt x="204409" y="109008"/>
                    <a:pt x="264205" y="82550"/>
                  </a:cubicBezTo>
                  <a:cubicBezTo>
                    <a:pt x="324001" y="56092"/>
                    <a:pt x="513972" y="0"/>
                    <a:pt x="50868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 1235">
              <a:extLst>
                <a:ext uri="{FF2B5EF4-FFF2-40B4-BE49-F238E27FC236}">
                  <a16:creationId xmlns:a16="http://schemas.microsoft.com/office/drawing/2014/main" id="{505FB878-4649-74BE-C771-0D7A13193F3D}"/>
                </a:ext>
              </a:extLst>
            </p:cNvPr>
            <p:cNvSpPr/>
            <p:nvPr/>
          </p:nvSpPr>
          <p:spPr>
            <a:xfrm>
              <a:off x="2304970" y="9210502"/>
              <a:ext cx="333456" cy="177977"/>
            </a:xfrm>
            <a:custGeom>
              <a:avLst/>
              <a:gdLst>
                <a:gd name="connsiteX0" fmla="*/ 333455 w 333456"/>
                <a:gd name="connsiteY0" fmla="*/ 173 h 177977"/>
                <a:gd name="connsiteX1" fmla="*/ 142955 w 333456"/>
                <a:gd name="connsiteY1" fmla="*/ 12873 h 177977"/>
                <a:gd name="connsiteX2" fmla="*/ 244555 w 333456"/>
                <a:gd name="connsiteY2" fmla="*/ 92248 h 177977"/>
                <a:gd name="connsiteX3" fmla="*/ 162005 w 333456"/>
                <a:gd name="connsiteY3" fmla="*/ 120823 h 177977"/>
                <a:gd name="connsiteX4" fmla="*/ 80 w 333456"/>
                <a:gd name="connsiteY4" fmla="*/ 117648 h 177977"/>
                <a:gd name="connsiteX5" fmla="*/ 184230 w 333456"/>
                <a:gd name="connsiteY5" fmla="*/ 123998 h 177977"/>
                <a:gd name="connsiteX6" fmla="*/ 241380 w 333456"/>
                <a:gd name="connsiteY6" fmla="*/ 177973 h 177977"/>
                <a:gd name="connsiteX7" fmla="*/ 222330 w 333456"/>
                <a:gd name="connsiteY7" fmla="*/ 120823 h 177977"/>
                <a:gd name="connsiteX8" fmla="*/ 212805 w 333456"/>
                <a:gd name="connsiteY8" fmla="*/ 76373 h 177977"/>
                <a:gd name="connsiteX9" fmla="*/ 146130 w 333456"/>
                <a:gd name="connsiteY9" fmla="*/ 12873 h 177977"/>
                <a:gd name="connsiteX10" fmla="*/ 333455 w 333456"/>
                <a:gd name="connsiteY10" fmla="*/ 173 h 17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3456" h="177977">
                  <a:moveTo>
                    <a:pt x="333455" y="173"/>
                  </a:moveTo>
                  <a:cubicBezTo>
                    <a:pt x="332926" y="173"/>
                    <a:pt x="157772" y="-2473"/>
                    <a:pt x="142955" y="12873"/>
                  </a:cubicBezTo>
                  <a:cubicBezTo>
                    <a:pt x="128138" y="28219"/>
                    <a:pt x="241380" y="74256"/>
                    <a:pt x="244555" y="92248"/>
                  </a:cubicBezTo>
                  <a:cubicBezTo>
                    <a:pt x="247730" y="110240"/>
                    <a:pt x="202751" y="116590"/>
                    <a:pt x="162005" y="120823"/>
                  </a:cubicBezTo>
                  <a:cubicBezTo>
                    <a:pt x="121259" y="125056"/>
                    <a:pt x="-3624" y="117119"/>
                    <a:pt x="80" y="117648"/>
                  </a:cubicBezTo>
                  <a:cubicBezTo>
                    <a:pt x="3784" y="118177"/>
                    <a:pt x="144013" y="113944"/>
                    <a:pt x="184230" y="123998"/>
                  </a:cubicBezTo>
                  <a:cubicBezTo>
                    <a:pt x="224447" y="134052"/>
                    <a:pt x="235030" y="178502"/>
                    <a:pt x="241380" y="177973"/>
                  </a:cubicBezTo>
                  <a:cubicBezTo>
                    <a:pt x="247730" y="177444"/>
                    <a:pt x="227092" y="137756"/>
                    <a:pt x="222330" y="120823"/>
                  </a:cubicBezTo>
                  <a:cubicBezTo>
                    <a:pt x="217568" y="103890"/>
                    <a:pt x="225505" y="94365"/>
                    <a:pt x="212805" y="76373"/>
                  </a:cubicBezTo>
                  <a:cubicBezTo>
                    <a:pt x="200105" y="58381"/>
                    <a:pt x="131314" y="24515"/>
                    <a:pt x="146130" y="12873"/>
                  </a:cubicBezTo>
                  <a:cubicBezTo>
                    <a:pt x="160946" y="1231"/>
                    <a:pt x="333984" y="173"/>
                    <a:pt x="333455" y="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A0485A14-421A-5FEC-DCC8-5DC9461308B2}"/>
                </a:ext>
              </a:extLst>
            </p:cNvPr>
            <p:cNvSpPr/>
            <p:nvPr/>
          </p:nvSpPr>
          <p:spPr>
            <a:xfrm>
              <a:off x="2072325" y="9366235"/>
              <a:ext cx="468991" cy="208263"/>
            </a:xfrm>
            <a:custGeom>
              <a:avLst/>
              <a:gdLst>
                <a:gd name="connsiteX0" fmla="*/ 213675 w 468991"/>
                <a:gd name="connsiteY0" fmla="*/ 15 h 208263"/>
                <a:gd name="connsiteX1" fmla="*/ 458150 w 468991"/>
                <a:gd name="connsiteY1" fmla="*/ 22240 h 208263"/>
                <a:gd name="connsiteX2" fmla="*/ 426400 w 468991"/>
                <a:gd name="connsiteY2" fmla="*/ 57165 h 208263"/>
                <a:gd name="connsiteX3" fmla="*/ 429575 w 468991"/>
                <a:gd name="connsiteY3" fmla="*/ 200040 h 208263"/>
                <a:gd name="connsiteX4" fmla="*/ 394650 w 468991"/>
                <a:gd name="connsiteY4" fmla="*/ 190515 h 208263"/>
                <a:gd name="connsiteX5" fmla="*/ 245425 w 468991"/>
                <a:gd name="connsiteY5" fmla="*/ 187340 h 208263"/>
                <a:gd name="connsiteX6" fmla="*/ 150175 w 468991"/>
                <a:gd name="connsiteY6" fmla="*/ 200040 h 208263"/>
                <a:gd name="connsiteX7" fmla="*/ 308925 w 468991"/>
                <a:gd name="connsiteY7" fmla="*/ 180990 h 208263"/>
                <a:gd name="connsiteX8" fmla="*/ 159700 w 468991"/>
                <a:gd name="connsiteY8" fmla="*/ 174640 h 208263"/>
                <a:gd name="connsiteX9" fmla="*/ 175575 w 468991"/>
                <a:gd name="connsiteY9" fmla="*/ 168290 h 208263"/>
                <a:gd name="connsiteX10" fmla="*/ 950 w 468991"/>
                <a:gd name="connsiteY10" fmla="*/ 155590 h 208263"/>
                <a:gd name="connsiteX11" fmla="*/ 264475 w 468991"/>
                <a:gd name="connsiteY11" fmla="*/ 158765 h 208263"/>
                <a:gd name="connsiteX12" fmla="*/ 416875 w 468991"/>
                <a:gd name="connsiteY12" fmla="*/ 168290 h 208263"/>
                <a:gd name="connsiteX13" fmla="*/ 432750 w 468991"/>
                <a:gd name="connsiteY13" fmla="*/ 101615 h 208263"/>
                <a:gd name="connsiteX14" fmla="*/ 442275 w 468991"/>
                <a:gd name="connsiteY14" fmla="*/ 50815 h 208263"/>
                <a:gd name="connsiteX15" fmla="*/ 410525 w 468991"/>
                <a:gd name="connsiteY15" fmla="*/ 25415 h 208263"/>
                <a:gd name="connsiteX16" fmla="*/ 213675 w 468991"/>
                <a:gd name="connsiteY16" fmla="*/ 15 h 20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8991" h="208263">
                  <a:moveTo>
                    <a:pt x="213675" y="15"/>
                  </a:moveTo>
                  <a:cubicBezTo>
                    <a:pt x="221613" y="-514"/>
                    <a:pt x="422696" y="12715"/>
                    <a:pt x="458150" y="22240"/>
                  </a:cubicBezTo>
                  <a:cubicBezTo>
                    <a:pt x="493604" y="31765"/>
                    <a:pt x="431162" y="27532"/>
                    <a:pt x="426400" y="57165"/>
                  </a:cubicBezTo>
                  <a:cubicBezTo>
                    <a:pt x="421638" y="86798"/>
                    <a:pt x="434867" y="177815"/>
                    <a:pt x="429575" y="200040"/>
                  </a:cubicBezTo>
                  <a:cubicBezTo>
                    <a:pt x="424283" y="222265"/>
                    <a:pt x="425342" y="192632"/>
                    <a:pt x="394650" y="190515"/>
                  </a:cubicBezTo>
                  <a:cubicBezTo>
                    <a:pt x="363958" y="188398"/>
                    <a:pt x="286171" y="185753"/>
                    <a:pt x="245425" y="187340"/>
                  </a:cubicBezTo>
                  <a:cubicBezTo>
                    <a:pt x="204679" y="188927"/>
                    <a:pt x="139592" y="201098"/>
                    <a:pt x="150175" y="200040"/>
                  </a:cubicBezTo>
                  <a:cubicBezTo>
                    <a:pt x="160758" y="198982"/>
                    <a:pt x="307338" y="185223"/>
                    <a:pt x="308925" y="180990"/>
                  </a:cubicBezTo>
                  <a:cubicBezTo>
                    <a:pt x="310512" y="176757"/>
                    <a:pt x="181925" y="176757"/>
                    <a:pt x="159700" y="174640"/>
                  </a:cubicBezTo>
                  <a:cubicBezTo>
                    <a:pt x="137475" y="172523"/>
                    <a:pt x="202033" y="171465"/>
                    <a:pt x="175575" y="168290"/>
                  </a:cubicBezTo>
                  <a:cubicBezTo>
                    <a:pt x="149117" y="165115"/>
                    <a:pt x="-13867" y="157177"/>
                    <a:pt x="950" y="155590"/>
                  </a:cubicBezTo>
                  <a:cubicBezTo>
                    <a:pt x="15767" y="154003"/>
                    <a:pt x="195154" y="156648"/>
                    <a:pt x="264475" y="158765"/>
                  </a:cubicBezTo>
                  <a:cubicBezTo>
                    <a:pt x="333796" y="160882"/>
                    <a:pt x="388829" y="177815"/>
                    <a:pt x="416875" y="168290"/>
                  </a:cubicBezTo>
                  <a:cubicBezTo>
                    <a:pt x="444921" y="158765"/>
                    <a:pt x="428517" y="121194"/>
                    <a:pt x="432750" y="101615"/>
                  </a:cubicBezTo>
                  <a:cubicBezTo>
                    <a:pt x="436983" y="82036"/>
                    <a:pt x="445979" y="63515"/>
                    <a:pt x="442275" y="50815"/>
                  </a:cubicBezTo>
                  <a:cubicBezTo>
                    <a:pt x="438571" y="38115"/>
                    <a:pt x="445979" y="32823"/>
                    <a:pt x="410525" y="25415"/>
                  </a:cubicBezTo>
                  <a:cubicBezTo>
                    <a:pt x="375071" y="18007"/>
                    <a:pt x="205737" y="544"/>
                    <a:pt x="213675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 1237">
              <a:extLst>
                <a:ext uri="{FF2B5EF4-FFF2-40B4-BE49-F238E27FC236}">
                  <a16:creationId xmlns:a16="http://schemas.microsoft.com/office/drawing/2014/main" id="{1B41F78D-6CB9-F158-A701-CEDB16220899}"/>
                </a:ext>
              </a:extLst>
            </p:cNvPr>
            <p:cNvSpPr/>
            <p:nvPr/>
          </p:nvSpPr>
          <p:spPr>
            <a:xfrm>
              <a:off x="2110122" y="9407491"/>
              <a:ext cx="415904" cy="95402"/>
            </a:xfrm>
            <a:custGeom>
              <a:avLst/>
              <a:gdLst>
                <a:gd name="connsiteX0" fmla="*/ 1253 w 415904"/>
                <a:gd name="connsiteY0" fmla="*/ 95284 h 95402"/>
                <a:gd name="connsiteX1" fmla="*/ 153653 w 415904"/>
                <a:gd name="connsiteY1" fmla="*/ 28609 h 95402"/>
                <a:gd name="connsiteX2" fmla="*/ 90153 w 415904"/>
                <a:gd name="connsiteY2" fmla="*/ 28609 h 95402"/>
                <a:gd name="connsiteX3" fmla="*/ 312403 w 415904"/>
                <a:gd name="connsiteY3" fmla="*/ 34 h 95402"/>
                <a:gd name="connsiteX4" fmla="*/ 414003 w 415904"/>
                <a:gd name="connsiteY4" fmla="*/ 22259 h 95402"/>
                <a:gd name="connsiteX5" fmla="*/ 369553 w 415904"/>
                <a:gd name="connsiteY5" fmla="*/ 12734 h 95402"/>
                <a:gd name="connsiteX6" fmla="*/ 258428 w 415904"/>
                <a:gd name="connsiteY6" fmla="*/ 19084 h 95402"/>
                <a:gd name="connsiteX7" fmla="*/ 90153 w 415904"/>
                <a:gd name="connsiteY7" fmla="*/ 44484 h 95402"/>
                <a:gd name="connsiteX8" fmla="*/ 1253 w 415904"/>
                <a:gd name="connsiteY8" fmla="*/ 95284 h 9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904" h="95402">
                  <a:moveTo>
                    <a:pt x="1253" y="95284"/>
                  </a:moveTo>
                  <a:cubicBezTo>
                    <a:pt x="11836" y="92638"/>
                    <a:pt x="138837" y="39721"/>
                    <a:pt x="153653" y="28609"/>
                  </a:cubicBezTo>
                  <a:cubicBezTo>
                    <a:pt x="168469" y="17497"/>
                    <a:pt x="63695" y="33371"/>
                    <a:pt x="90153" y="28609"/>
                  </a:cubicBezTo>
                  <a:cubicBezTo>
                    <a:pt x="116611" y="23847"/>
                    <a:pt x="258428" y="1092"/>
                    <a:pt x="312403" y="34"/>
                  </a:cubicBezTo>
                  <a:cubicBezTo>
                    <a:pt x="366378" y="-1024"/>
                    <a:pt x="414003" y="22259"/>
                    <a:pt x="414003" y="22259"/>
                  </a:cubicBezTo>
                  <a:cubicBezTo>
                    <a:pt x="423528" y="24376"/>
                    <a:pt x="395482" y="13263"/>
                    <a:pt x="369553" y="12734"/>
                  </a:cubicBezTo>
                  <a:cubicBezTo>
                    <a:pt x="343624" y="12205"/>
                    <a:pt x="304995" y="13792"/>
                    <a:pt x="258428" y="19084"/>
                  </a:cubicBezTo>
                  <a:cubicBezTo>
                    <a:pt x="211861" y="24376"/>
                    <a:pt x="130899" y="33371"/>
                    <a:pt x="90153" y="44484"/>
                  </a:cubicBezTo>
                  <a:cubicBezTo>
                    <a:pt x="49407" y="55596"/>
                    <a:pt x="-9330" y="97930"/>
                    <a:pt x="1253" y="95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78FF37BE-0D68-A487-E554-F0CCE54BCFF2}"/>
                </a:ext>
              </a:extLst>
            </p:cNvPr>
            <p:cNvSpPr/>
            <p:nvPr/>
          </p:nvSpPr>
          <p:spPr>
            <a:xfrm>
              <a:off x="2207212" y="9442438"/>
              <a:ext cx="291603" cy="85817"/>
            </a:xfrm>
            <a:custGeom>
              <a:avLst/>
              <a:gdLst>
                <a:gd name="connsiteX0" fmla="*/ 2588 w 291603"/>
                <a:gd name="connsiteY0" fmla="*/ 41287 h 85817"/>
                <a:gd name="connsiteX1" fmla="*/ 250238 w 291603"/>
                <a:gd name="connsiteY1" fmla="*/ 85737 h 85817"/>
                <a:gd name="connsiteX2" fmla="*/ 177213 w 291603"/>
                <a:gd name="connsiteY2" fmla="*/ 28587 h 85817"/>
                <a:gd name="connsiteX3" fmla="*/ 291513 w 291603"/>
                <a:gd name="connsiteY3" fmla="*/ 12 h 85817"/>
                <a:gd name="connsiteX4" fmla="*/ 154988 w 291603"/>
                <a:gd name="connsiteY4" fmla="*/ 25412 h 85817"/>
                <a:gd name="connsiteX5" fmla="*/ 189913 w 291603"/>
                <a:gd name="connsiteY5" fmla="*/ 60337 h 85817"/>
                <a:gd name="connsiteX6" fmla="*/ 123238 w 291603"/>
                <a:gd name="connsiteY6" fmla="*/ 47637 h 85817"/>
                <a:gd name="connsiteX7" fmla="*/ 2588 w 291603"/>
                <a:gd name="connsiteY7" fmla="*/ 41287 h 85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603" h="85817">
                  <a:moveTo>
                    <a:pt x="2588" y="41287"/>
                  </a:moveTo>
                  <a:cubicBezTo>
                    <a:pt x="23755" y="47637"/>
                    <a:pt x="221134" y="87854"/>
                    <a:pt x="250238" y="85737"/>
                  </a:cubicBezTo>
                  <a:cubicBezTo>
                    <a:pt x="279342" y="83620"/>
                    <a:pt x="170334" y="42875"/>
                    <a:pt x="177213" y="28587"/>
                  </a:cubicBezTo>
                  <a:cubicBezTo>
                    <a:pt x="184092" y="14299"/>
                    <a:pt x="295217" y="541"/>
                    <a:pt x="291513" y="12"/>
                  </a:cubicBezTo>
                  <a:cubicBezTo>
                    <a:pt x="287809" y="-517"/>
                    <a:pt x="171921" y="15358"/>
                    <a:pt x="154988" y="25412"/>
                  </a:cubicBezTo>
                  <a:cubicBezTo>
                    <a:pt x="138055" y="35466"/>
                    <a:pt x="195205" y="56633"/>
                    <a:pt x="189913" y="60337"/>
                  </a:cubicBezTo>
                  <a:cubicBezTo>
                    <a:pt x="184621" y="64041"/>
                    <a:pt x="150225" y="51341"/>
                    <a:pt x="123238" y="47637"/>
                  </a:cubicBezTo>
                  <a:cubicBezTo>
                    <a:pt x="96251" y="43933"/>
                    <a:pt x="-18579" y="34937"/>
                    <a:pt x="2588" y="412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 1239">
              <a:extLst>
                <a:ext uri="{FF2B5EF4-FFF2-40B4-BE49-F238E27FC236}">
                  <a16:creationId xmlns:a16="http://schemas.microsoft.com/office/drawing/2014/main" id="{A296BFE0-D2B0-43D1-B1F1-95228880C0D6}"/>
                </a:ext>
              </a:extLst>
            </p:cNvPr>
            <p:cNvSpPr/>
            <p:nvPr/>
          </p:nvSpPr>
          <p:spPr>
            <a:xfrm>
              <a:off x="980158" y="9124486"/>
              <a:ext cx="1512944" cy="449320"/>
            </a:xfrm>
            <a:custGeom>
              <a:avLst/>
              <a:gdLst>
                <a:gd name="connsiteX0" fmla="*/ 4092 w 1512944"/>
                <a:gd name="connsiteY0" fmla="*/ 448139 h 449320"/>
                <a:gd name="connsiteX1" fmla="*/ 1169317 w 1512944"/>
                <a:gd name="connsiteY1" fmla="*/ 79839 h 449320"/>
                <a:gd name="connsiteX2" fmla="*/ 959767 w 1512944"/>
                <a:gd name="connsiteY2" fmla="*/ 102064 h 449320"/>
                <a:gd name="connsiteX3" fmla="*/ 1512217 w 1512944"/>
                <a:gd name="connsiteY3" fmla="*/ 464 h 449320"/>
                <a:gd name="connsiteX4" fmla="*/ 823242 w 1512944"/>
                <a:gd name="connsiteY4" fmla="*/ 149689 h 449320"/>
                <a:gd name="connsiteX5" fmla="*/ 686717 w 1512944"/>
                <a:gd name="connsiteY5" fmla="*/ 200489 h 449320"/>
                <a:gd name="connsiteX6" fmla="*/ 778792 w 1512944"/>
                <a:gd name="connsiteY6" fmla="*/ 197314 h 449320"/>
                <a:gd name="connsiteX7" fmla="*/ 4092 w 1512944"/>
                <a:gd name="connsiteY7" fmla="*/ 448139 h 44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2944" h="449320">
                  <a:moveTo>
                    <a:pt x="4092" y="448139"/>
                  </a:moveTo>
                  <a:cubicBezTo>
                    <a:pt x="69179" y="428560"/>
                    <a:pt x="1010038" y="137518"/>
                    <a:pt x="1169317" y="79839"/>
                  </a:cubicBezTo>
                  <a:cubicBezTo>
                    <a:pt x="1328596" y="22160"/>
                    <a:pt x="902617" y="115293"/>
                    <a:pt x="959767" y="102064"/>
                  </a:cubicBezTo>
                  <a:cubicBezTo>
                    <a:pt x="1016917" y="88835"/>
                    <a:pt x="1534971" y="-7474"/>
                    <a:pt x="1512217" y="464"/>
                  </a:cubicBezTo>
                  <a:cubicBezTo>
                    <a:pt x="1489463" y="8401"/>
                    <a:pt x="960825" y="116352"/>
                    <a:pt x="823242" y="149689"/>
                  </a:cubicBezTo>
                  <a:cubicBezTo>
                    <a:pt x="685659" y="183026"/>
                    <a:pt x="694125" y="192551"/>
                    <a:pt x="686717" y="200489"/>
                  </a:cubicBezTo>
                  <a:cubicBezTo>
                    <a:pt x="679309" y="208426"/>
                    <a:pt x="887271" y="156568"/>
                    <a:pt x="778792" y="197314"/>
                  </a:cubicBezTo>
                  <a:cubicBezTo>
                    <a:pt x="670313" y="238060"/>
                    <a:pt x="-60995" y="467718"/>
                    <a:pt x="4092" y="448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 1240">
              <a:extLst>
                <a:ext uri="{FF2B5EF4-FFF2-40B4-BE49-F238E27FC236}">
                  <a16:creationId xmlns:a16="http://schemas.microsoft.com/office/drawing/2014/main" id="{CD3027C2-5B6E-BC37-6BDB-85E538CE0F93}"/>
                </a:ext>
              </a:extLst>
            </p:cNvPr>
            <p:cNvSpPr/>
            <p:nvPr/>
          </p:nvSpPr>
          <p:spPr>
            <a:xfrm>
              <a:off x="455028" y="9302083"/>
              <a:ext cx="1293603" cy="454246"/>
            </a:xfrm>
            <a:custGeom>
              <a:avLst/>
              <a:gdLst>
                <a:gd name="connsiteX0" fmla="*/ 2172 w 1293603"/>
                <a:gd name="connsiteY0" fmla="*/ 451517 h 454246"/>
                <a:gd name="connsiteX1" fmla="*/ 548272 w 1293603"/>
                <a:gd name="connsiteY1" fmla="*/ 314992 h 454246"/>
                <a:gd name="connsiteX2" fmla="*/ 418097 w 1293603"/>
                <a:gd name="connsiteY2" fmla="*/ 321342 h 454246"/>
                <a:gd name="connsiteX3" fmla="*/ 1062622 w 1293603"/>
                <a:gd name="connsiteY3" fmla="*/ 102267 h 454246"/>
                <a:gd name="connsiteX4" fmla="*/ 1288047 w 1293603"/>
                <a:gd name="connsiteY4" fmla="*/ 667 h 454246"/>
                <a:gd name="connsiteX5" fmla="*/ 868947 w 1293603"/>
                <a:gd name="connsiteY5" fmla="*/ 146717 h 454246"/>
                <a:gd name="connsiteX6" fmla="*/ 481597 w 1293603"/>
                <a:gd name="connsiteY6" fmla="*/ 334042 h 454246"/>
                <a:gd name="connsiteX7" fmla="*/ 360947 w 1293603"/>
                <a:gd name="connsiteY7" fmla="*/ 400717 h 454246"/>
                <a:gd name="connsiteX8" fmla="*/ 2172 w 1293603"/>
                <a:gd name="connsiteY8" fmla="*/ 451517 h 454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3603" h="454246">
                  <a:moveTo>
                    <a:pt x="2172" y="451517"/>
                  </a:moveTo>
                  <a:cubicBezTo>
                    <a:pt x="33393" y="437229"/>
                    <a:pt x="478951" y="336688"/>
                    <a:pt x="548272" y="314992"/>
                  </a:cubicBezTo>
                  <a:cubicBezTo>
                    <a:pt x="617593" y="293296"/>
                    <a:pt x="332372" y="356796"/>
                    <a:pt x="418097" y="321342"/>
                  </a:cubicBezTo>
                  <a:cubicBezTo>
                    <a:pt x="503822" y="285888"/>
                    <a:pt x="917630" y="155713"/>
                    <a:pt x="1062622" y="102267"/>
                  </a:cubicBezTo>
                  <a:cubicBezTo>
                    <a:pt x="1207614" y="48821"/>
                    <a:pt x="1320326" y="-6741"/>
                    <a:pt x="1288047" y="667"/>
                  </a:cubicBezTo>
                  <a:cubicBezTo>
                    <a:pt x="1255768" y="8075"/>
                    <a:pt x="1003355" y="91154"/>
                    <a:pt x="868947" y="146717"/>
                  </a:cubicBezTo>
                  <a:cubicBezTo>
                    <a:pt x="734539" y="202279"/>
                    <a:pt x="566264" y="291709"/>
                    <a:pt x="481597" y="334042"/>
                  </a:cubicBezTo>
                  <a:cubicBezTo>
                    <a:pt x="396930" y="376375"/>
                    <a:pt x="436618" y="381138"/>
                    <a:pt x="360947" y="400717"/>
                  </a:cubicBezTo>
                  <a:cubicBezTo>
                    <a:pt x="285276" y="420296"/>
                    <a:pt x="-29049" y="465805"/>
                    <a:pt x="2172" y="451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 1241">
              <a:extLst>
                <a:ext uri="{FF2B5EF4-FFF2-40B4-BE49-F238E27FC236}">
                  <a16:creationId xmlns:a16="http://schemas.microsoft.com/office/drawing/2014/main" id="{E87E4ED8-741C-F98B-1EDD-5ADC3D0E40D1}"/>
                </a:ext>
              </a:extLst>
            </p:cNvPr>
            <p:cNvSpPr/>
            <p:nvPr/>
          </p:nvSpPr>
          <p:spPr>
            <a:xfrm>
              <a:off x="1880145" y="9756373"/>
              <a:ext cx="717969" cy="574893"/>
            </a:xfrm>
            <a:custGeom>
              <a:avLst/>
              <a:gdLst>
                <a:gd name="connsiteX0" fmla="*/ 717005 w 717969"/>
                <a:gd name="connsiteY0" fmla="*/ 402 h 574893"/>
                <a:gd name="connsiteX1" fmla="*/ 148680 w 717969"/>
                <a:gd name="connsiteY1" fmla="*/ 305202 h 574893"/>
                <a:gd name="connsiteX2" fmla="*/ 18505 w 717969"/>
                <a:gd name="connsiteY2" fmla="*/ 400452 h 574893"/>
                <a:gd name="connsiteX3" fmla="*/ 15330 w 717969"/>
                <a:gd name="connsiteY3" fmla="*/ 571902 h 574893"/>
                <a:gd name="connsiteX4" fmla="*/ 2630 w 717969"/>
                <a:gd name="connsiteY4" fmla="*/ 502052 h 574893"/>
                <a:gd name="connsiteX5" fmla="*/ 47080 w 717969"/>
                <a:gd name="connsiteY5" fmla="*/ 406802 h 574893"/>
                <a:gd name="connsiteX6" fmla="*/ 428080 w 717969"/>
                <a:gd name="connsiteY6" fmla="*/ 184552 h 574893"/>
                <a:gd name="connsiteX7" fmla="*/ 288380 w 717969"/>
                <a:gd name="connsiteY7" fmla="*/ 238527 h 574893"/>
                <a:gd name="connsiteX8" fmla="*/ 717005 w 717969"/>
                <a:gd name="connsiteY8" fmla="*/ 402 h 57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969" h="574893">
                  <a:moveTo>
                    <a:pt x="717005" y="402"/>
                  </a:moveTo>
                  <a:cubicBezTo>
                    <a:pt x="693722" y="11514"/>
                    <a:pt x="265097" y="238527"/>
                    <a:pt x="148680" y="305202"/>
                  </a:cubicBezTo>
                  <a:cubicBezTo>
                    <a:pt x="32263" y="371877"/>
                    <a:pt x="40730" y="356002"/>
                    <a:pt x="18505" y="400452"/>
                  </a:cubicBezTo>
                  <a:cubicBezTo>
                    <a:pt x="-3720" y="444902"/>
                    <a:pt x="17976" y="554969"/>
                    <a:pt x="15330" y="571902"/>
                  </a:cubicBezTo>
                  <a:cubicBezTo>
                    <a:pt x="12684" y="588835"/>
                    <a:pt x="-2662" y="529569"/>
                    <a:pt x="2630" y="502052"/>
                  </a:cubicBezTo>
                  <a:cubicBezTo>
                    <a:pt x="7922" y="474535"/>
                    <a:pt x="-23828" y="459719"/>
                    <a:pt x="47080" y="406802"/>
                  </a:cubicBezTo>
                  <a:cubicBezTo>
                    <a:pt x="117988" y="353885"/>
                    <a:pt x="387863" y="212598"/>
                    <a:pt x="428080" y="184552"/>
                  </a:cubicBezTo>
                  <a:cubicBezTo>
                    <a:pt x="468297" y="156506"/>
                    <a:pt x="241813" y="265514"/>
                    <a:pt x="288380" y="238527"/>
                  </a:cubicBezTo>
                  <a:cubicBezTo>
                    <a:pt x="334947" y="211540"/>
                    <a:pt x="740288" y="-10710"/>
                    <a:pt x="717005" y="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 1242">
              <a:extLst>
                <a:ext uri="{FF2B5EF4-FFF2-40B4-BE49-F238E27FC236}">
                  <a16:creationId xmlns:a16="http://schemas.microsoft.com/office/drawing/2014/main" id="{8EB1C7FF-169B-78FD-30DD-9A1294488D1F}"/>
                </a:ext>
              </a:extLst>
            </p:cNvPr>
            <p:cNvSpPr/>
            <p:nvPr/>
          </p:nvSpPr>
          <p:spPr>
            <a:xfrm>
              <a:off x="1953935" y="10338566"/>
              <a:ext cx="782928" cy="1704625"/>
            </a:xfrm>
            <a:custGeom>
              <a:avLst/>
              <a:gdLst>
                <a:gd name="connsiteX0" fmla="*/ 5040 w 782928"/>
                <a:gd name="connsiteY0" fmla="*/ 11934 h 1704625"/>
                <a:gd name="connsiteX1" fmla="*/ 309840 w 782928"/>
                <a:gd name="connsiteY1" fmla="*/ 697734 h 1704625"/>
                <a:gd name="connsiteX2" fmla="*/ 300315 w 782928"/>
                <a:gd name="connsiteY2" fmla="*/ 631059 h 1704625"/>
                <a:gd name="connsiteX3" fmla="*/ 659090 w 782928"/>
                <a:gd name="connsiteY3" fmla="*/ 1415284 h 1704625"/>
                <a:gd name="connsiteX4" fmla="*/ 776565 w 782928"/>
                <a:gd name="connsiteY4" fmla="*/ 1694684 h 1704625"/>
                <a:gd name="connsiteX5" fmla="*/ 725765 w 782928"/>
                <a:gd name="connsiteY5" fmla="*/ 1542284 h 1704625"/>
                <a:gd name="connsiteX6" fmla="*/ 382865 w 782928"/>
                <a:gd name="connsiteY6" fmla="*/ 637409 h 1704625"/>
                <a:gd name="connsiteX7" fmla="*/ 138390 w 782928"/>
                <a:gd name="connsiteY7" fmla="*/ 288159 h 1704625"/>
                <a:gd name="connsiteX8" fmla="*/ 5040 w 782928"/>
                <a:gd name="connsiteY8" fmla="*/ 11934 h 170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2928" h="1704625">
                  <a:moveTo>
                    <a:pt x="5040" y="11934"/>
                  </a:moveTo>
                  <a:cubicBezTo>
                    <a:pt x="33615" y="80196"/>
                    <a:pt x="260628" y="594547"/>
                    <a:pt x="309840" y="697734"/>
                  </a:cubicBezTo>
                  <a:cubicBezTo>
                    <a:pt x="359053" y="800922"/>
                    <a:pt x="242107" y="511467"/>
                    <a:pt x="300315" y="631059"/>
                  </a:cubicBezTo>
                  <a:cubicBezTo>
                    <a:pt x="358523" y="750651"/>
                    <a:pt x="579715" y="1238013"/>
                    <a:pt x="659090" y="1415284"/>
                  </a:cubicBezTo>
                  <a:cubicBezTo>
                    <a:pt x="738465" y="1592555"/>
                    <a:pt x="765453" y="1673517"/>
                    <a:pt x="776565" y="1694684"/>
                  </a:cubicBezTo>
                  <a:cubicBezTo>
                    <a:pt x="787678" y="1715851"/>
                    <a:pt x="791382" y="1718496"/>
                    <a:pt x="725765" y="1542284"/>
                  </a:cubicBezTo>
                  <a:cubicBezTo>
                    <a:pt x="660148" y="1366072"/>
                    <a:pt x="480761" y="846430"/>
                    <a:pt x="382865" y="637409"/>
                  </a:cubicBezTo>
                  <a:cubicBezTo>
                    <a:pt x="284969" y="428388"/>
                    <a:pt x="200832" y="390288"/>
                    <a:pt x="138390" y="288159"/>
                  </a:cubicBezTo>
                  <a:cubicBezTo>
                    <a:pt x="75948" y="186030"/>
                    <a:pt x="-23535" y="-56328"/>
                    <a:pt x="5040" y="11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 1243">
              <a:extLst>
                <a:ext uri="{FF2B5EF4-FFF2-40B4-BE49-F238E27FC236}">
                  <a16:creationId xmlns:a16="http://schemas.microsoft.com/office/drawing/2014/main" id="{37A5DF08-1B60-903F-20FE-53A684777B40}"/>
                </a:ext>
              </a:extLst>
            </p:cNvPr>
            <p:cNvSpPr/>
            <p:nvPr/>
          </p:nvSpPr>
          <p:spPr>
            <a:xfrm>
              <a:off x="3340100" y="9051043"/>
              <a:ext cx="210818" cy="1385840"/>
            </a:xfrm>
            <a:custGeom>
              <a:avLst/>
              <a:gdLst>
                <a:gd name="connsiteX0" fmla="*/ 0 w 210818"/>
                <a:gd name="connsiteY0" fmla="*/ 10407 h 1385840"/>
                <a:gd name="connsiteX1" fmla="*/ 31750 w 210818"/>
                <a:gd name="connsiteY1" fmla="*/ 775582 h 1385840"/>
                <a:gd name="connsiteX2" fmla="*/ 60325 w 210818"/>
                <a:gd name="connsiteY2" fmla="*/ 680332 h 1385840"/>
                <a:gd name="connsiteX3" fmla="*/ 117475 w 210818"/>
                <a:gd name="connsiteY3" fmla="*/ 1089907 h 1385840"/>
                <a:gd name="connsiteX4" fmla="*/ 206375 w 210818"/>
                <a:gd name="connsiteY4" fmla="*/ 1382007 h 1385840"/>
                <a:gd name="connsiteX5" fmla="*/ 184150 w 210818"/>
                <a:gd name="connsiteY5" fmla="*/ 1210557 h 1385840"/>
                <a:gd name="connsiteX6" fmla="*/ 69850 w 210818"/>
                <a:gd name="connsiteY6" fmla="*/ 588257 h 1385840"/>
                <a:gd name="connsiteX7" fmla="*/ 31750 w 210818"/>
                <a:gd name="connsiteY7" fmla="*/ 346957 h 1385840"/>
                <a:gd name="connsiteX8" fmla="*/ 0 w 210818"/>
                <a:gd name="connsiteY8" fmla="*/ 10407 h 138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818" h="1385840">
                  <a:moveTo>
                    <a:pt x="0" y="10407"/>
                  </a:moveTo>
                  <a:cubicBezTo>
                    <a:pt x="0" y="81844"/>
                    <a:pt x="21696" y="663928"/>
                    <a:pt x="31750" y="775582"/>
                  </a:cubicBezTo>
                  <a:cubicBezTo>
                    <a:pt x="41804" y="887236"/>
                    <a:pt x="46038" y="627945"/>
                    <a:pt x="60325" y="680332"/>
                  </a:cubicBezTo>
                  <a:cubicBezTo>
                    <a:pt x="74612" y="732719"/>
                    <a:pt x="93133" y="972961"/>
                    <a:pt x="117475" y="1089907"/>
                  </a:cubicBezTo>
                  <a:cubicBezTo>
                    <a:pt x="141817" y="1206853"/>
                    <a:pt x="195263" y="1361899"/>
                    <a:pt x="206375" y="1382007"/>
                  </a:cubicBezTo>
                  <a:cubicBezTo>
                    <a:pt x="217487" y="1402115"/>
                    <a:pt x="206904" y="1342849"/>
                    <a:pt x="184150" y="1210557"/>
                  </a:cubicBezTo>
                  <a:cubicBezTo>
                    <a:pt x="161396" y="1078265"/>
                    <a:pt x="95250" y="732190"/>
                    <a:pt x="69850" y="588257"/>
                  </a:cubicBezTo>
                  <a:cubicBezTo>
                    <a:pt x="44450" y="444324"/>
                    <a:pt x="42333" y="438503"/>
                    <a:pt x="31750" y="346957"/>
                  </a:cubicBezTo>
                  <a:cubicBezTo>
                    <a:pt x="21167" y="255411"/>
                    <a:pt x="0" y="-61030"/>
                    <a:pt x="0" y="10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 1244">
              <a:extLst>
                <a:ext uri="{FF2B5EF4-FFF2-40B4-BE49-F238E27FC236}">
                  <a16:creationId xmlns:a16="http://schemas.microsoft.com/office/drawing/2014/main" id="{2F4CF4EF-F344-D39A-91F9-781F8B7D1A32}"/>
                </a:ext>
              </a:extLst>
            </p:cNvPr>
            <p:cNvSpPr/>
            <p:nvPr/>
          </p:nvSpPr>
          <p:spPr>
            <a:xfrm>
              <a:off x="3343149" y="10115550"/>
              <a:ext cx="362107" cy="1292912"/>
            </a:xfrm>
            <a:custGeom>
              <a:avLst/>
              <a:gdLst>
                <a:gd name="connsiteX0" fmla="*/ 126 w 362107"/>
                <a:gd name="connsiteY0" fmla="*/ 0 h 1292912"/>
                <a:gd name="connsiteX1" fmla="*/ 190626 w 362107"/>
                <a:gd name="connsiteY1" fmla="*/ 317500 h 1292912"/>
                <a:gd name="connsiteX2" fmla="*/ 200151 w 362107"/>
                <a:gd name="connsiteY2" fmla="*/ 269875 h 1292912"/>
                <a:gd name="connsiteX3" fmla="*/ 270001 w 362107"/>
                <a:gd name="connsiteY3" fmla="*/ 762000 h 1292912"/>
                <a:gd name="connsiteX4" fmla="*/ 352551 w 362107"/>
                <a:gd name="connsiteY4" fmla="*/ 1276350 h 1292912"/>
                <a:gd name="connsiteX5" fmla="*/ 349376 w 362107"/>
                <a:gd name="connsiteY5" fmla="*/ 1098550 h 1292912"/>
                <a:gd name="connsiteX6" fmla="*/ 254126 w 362107"/>
                <a:gd name="connsiteY6" fmla="*/ 431800 h 1292912"/>
                <a:gd name="connsiteX7" fmla="*/ 222376 w 362107"/>
                <a:gd name="connsiteY7" fmla="*/ 314325 h 1292912"/>
                <a:gd name="connsiteX8" fmla="*/ 126 w 362107"/>
                <a:gd name="connsiteY8" fmla="*/ 0 h 129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107" h="1292912">
                  <a:moveTo>
                    <a:pt x="126" y="0"/>
                  </a:moveTo>
                  <a:cubicBezTo>
                    <a:pt x="-5166" y="529"/>
                    <a:pt x="157289" y="272521"/>
                    <a:pt x="190626" y="317500"/>
                  </a:cubicBezTo>
                  <a:cubicBezTo>
                    <a:pt x="223964" y="362479"/>
                    <a:pt x="186922" y="195792"/>
                    <a:pt x="200151" y="269875"/>
                  </a:cubicBezTo>
                  <a:cubicBezTo>
                    <a:pt x="213380" y="343958"/>
                    <a:pt x="244601" y="594254"/>
                    <a:pt x="270001" y="762000"/>
                  </a:cubicBezTo>
                  <a:cubicBezTo>
                    <a:pt x="295401" y="929746"/>
                    <a:pt x="339322" y="1220258"/>
                    <a:pt x="352551" y="1276350"/>
                  </a:cubicBezTo>
                  <a:cubicBezTo>
                    <a:pt x="365780" y="1332442"/>
                    <a:pt x="365780" y="1239308"/>
                    <a:pt x="349376" y="1098550"/>
                  </a:cubicBezTo>
                  <a:cubicBezTo>
                    <a:pt x="332972" y="957792"/>
                    <a:pt x="275293" y="562504"/>
                    <a:pt x="254126" y="431800"/>
                  </a:cubicBezTo>
                  <a:cubicBezTo>
                    <a:pt x="232959" y="301096"/>
                    <a:pt x="263122" y="383646"/>
                    <a:pt x="222376" y="314325"/>
                  </a:cubicBezTo>
                  <a:cubicBezTo>
                    <a:pt x="181630" y="245004"/>
                    <a:pt x="5418" y="-529"/>
                    <a:pt x="1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 1245">
              <a:extLst>
                <a:ext uri="{FF2B5EF4-FFF2-40B4-BE49-F238E27FC236}">
                  <a16:creationId xmlns:a16="http://schemas.microsoft.com/office/drawing/2014/main" id="{76EE26B5-F11A-D6B4-9ABD-6146AFB4EFD3}"/>
                </a:ext>
              </a:extLst>
            </p:cNvPr>
            <p:cNvSpPr/>
            <p:nvPr/>
          </p:nvSpPr>
          <p:spPr>
            <a:xfrm>
              <a:off x="2579197" y="11723535"/>
              <a:ext cx="455018" cy="1047507"/>
            </a:xfrm>
            <a:custGeom>
              <a:avLst/>
              <a:gdLst>
                <a:gd name="connsiteX0" fmla="*/ 14778 w 455018"/>
                <a:gd name="connsiteY0" fmla="*/ 46190 h 1047507"/>
                <a:gd name="connsiteX1" fmla="*/ 405303 w 455018"/>
                <a:gd name="connsiteY1" fmla="*/ 944715 h 1047507"/>
                <a:gd name="connsiteX2" fmla="*/ 446578 w 455018"/>
                <a:gd name="connsiteY2" fmla="*/ 1014565 h 1047507"/>
                <a:gd name="connsiteX3" fmla="*/ 376728 w 455018"/>
                <a:gd name="connsiteY3" fmla="*/ 827240 h 1047507"/>
                <a:gd name="connsiteX4" fmla="*/ 106853 w 455018"/>
                <a:gd name="connsiteY4" fmla="*/ 201765 h 1047507"/>
                <a:gd name="connsiteX5" fmla="*/ 14778 w 455018"/>
                <a:gd name="connsiteY5" fmla="*/ 46190 h 104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018" h="1047507">
                  <a:moveTo>
                    <a:pt x="14778" y="46190"/>
                  </a:moveTo>
                  <a:cubicBezTo>
                    <a:pt x="64520" y="170015"/>
                    <a:pt x="333336" y="783319"/>
                    <a:pt x="405303" y="944715"/>
                  </a:cubicBezTo>
                  <a:cubicBezTo>
                    <a:pt x="477270" y="1106111"/>
                    <a:pt x="451340" y="1034144"/>
                    <a:pt x="446578" y="1014565"/>
                  </a:cubicBezTo>
                  <a:cubicBezTo>
                    <a:pt x="441816" y="994986"/>
                    <a:pt x="433349" y="962707"/>
                    <a:pt x="376728" y="827240"/>
                  </a:cubicBezTo>
                  <a:cubicBezTo>
                    <a:pt x="320107" y="691773"/>
                    <a:pt x="161357" y="330882"/>
                    <a:pt x="106853" y="201765"/>
                  </a:cubicBezTo>
                  <a:cubicBezTo>
                    <a:pt x="52349" y="72648"/>
                    <a:pt x="-34964" y="-77635"/>
                    <a:pt x="14778" y="46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 1246">
              <a:extLst>
                <a:ext uri="{FF2B5EF4-FFF2-40B4-BE49-F238E27FC236}">
                  <a16:creationId xmlns:a16="http://schemas.microsoft.com/office/drawing/2014/main" id="{AC08497E-6767-C31B-E3F5-A6BDE8731AD8}"/>
                </a:ext>
              </a:extLst>
            </p:cNvPr>
            <p:cNvSpPr/>
            <p:nvPr/>
          </p:nvSpPr>
          <p:spPr>
            <a:xfrm>
              <a:off x="3707957" y="11394569"/>
              <a:ext cx="232885" cy="1414836"/>
            </a:xfrm>
            <a:custGeom>
              <a:avLst/>
              <a:gdLst>
                <a:gd name="connsiteX0" fmla="*/ 443 w 232885"/>
                <a:gd name="connsiteY0" fmla="*/ 506 h 1414836"/>
                <a:gd name="connsiteX1" fmla="*/ 95693 w 232885"/>
                <a:gd name="connsiteY1" fmla="*/ 591056 h 1414836"/>
                <a:gd name="connsiteX2" fmla="*/ 102043 w 232885"/>
                <a:gd name="connsiteY2" fmla="*/ 546606 h 1414836"/>
                <a:gd name="connsiteX3" fmla="*/ 216343 w 232885"/>
                <a:gd name="connsiteY3" fmla="*/ 1362581 h 1414836"/>
                <a:gd name="connsiteX4" fmla="*/ 216343 w 232885"/>
                <a:gd name="connsiteY4" fmla="*/ 1241931 h 1414836"/>
                <a:gd name="connsiteX5" fmla="*/ 67118 w 232885"/>
                <a:gd name="connsiteY5" fmla="*/ 502156 h 1414836"/>
                <a:gd name="connsiteX6" fmla="*/ 443 w 232885"/>
                <a:gd name="connsiteY6" fmla="*/ 506 h 141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885" h="1414836">
                  <a:moveTo>
                    <a:pt x="443" y="506"/>
                  </a:moveTo>
                  <a:cubicBezTo>
                    <a:pt x="5206" y="15323"/>
                    <a:pt x="78760" y="500039"/>
                    <a:pt x="95693" y="591056"/>
                  </a:cubicBezTo>
                  <a:cubicBezTo>
                    <a:pt x="112626" y="682073"/>
                    <a:pt x="81935" y="418019"/>
                    <a:pt x="102043" y="546606"/>
                  </a:cubicBezTo>
                  <a:cubicBezTo>
                    <a:pt x="122151" y="675193"/>
                    <a:pt x="197293" y="1246694"/>
                    <a:pt x="216343" y="1362581"/>
                  </a:cubicBezTo>
                  <a:cubicBezTo>
                    <a:pt x="235393" y="1478469"/>
                    <a:pt x="241214" y="1385335"/>
                    <a:pt x="216343" y="1241931"/>
                  </a:cubicBezTo>
                  <a:cubicBezTo>
                    <a:pt x="191472" y="1098527"/>
                    <a:pt x="104160" y="704827"/>
                    <a:pt x="67118" y="502156"/>
                  </a:cubicBezTo>
                  <a:cubicBezTo>
                    <a:pt x="30076" y="299485"/>
                    <a:pt x="-4320" y="-14311"/>
                    <a:pt x="443" y="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 1247">
              <a:extLst>
                <a:ext uri="{FF2B5EF4-FFF2-40B4-BE49-F238E27FC236}">
                  <a16:creationId xmlns:a16="http://schemas.microsoft.com/office/drawing/2014/main" id="{2E4EC2CB-224E-85B8-A6FC-E9676EC6755C}"/>
                </a:ext>
              </a:extLst>
            </p:cNvPr>
            <p:cNvSpPr/>
            <p:nvPr/>
          </p:nvSpPr>
          <p:spPr>
            <a:xfrm>
              <a:off x="4796961" y="10293150"/>
              <a:ext cx="112521" cy="219537"/>
            </a:xfrm>
            <a:custGeom>
              <a:avLst/>
              <a:gdLst>
                <a:gd name="connsiteX0" fmla="*/ 48089 w 112521"/>
                <a:gd name="connsiteY0" fmla="*/ 200 h 219537"/>
                <a:gd name="connsiteX1" fmla="*/ 16339 w 112521"/>
                <a:gd name="connsiteY1" fmla="*/ 101800 h 219537"/>
                <a:gd name="connsiteX2" fmla="*/ 25864 w 112521"/>
                <a:gd name="connsiteY2" fmla="*/ 149425 h 219537"/>
                <a:gd name="connsiteX3" fmla="*/ 111589 w 112521"/>
                <a:gd name="connsiteY3" fmla="*/ 219275 h 219537"/>
                <a:gd name="connsiteX4" fmla="*/ 67139 w 112521"/>
                <a:gd name="connsiteY4" fmla="*/ 171650 h 219537"/>
                <a:gd name="connsiteX5" fmla="*/ 464 w 112521"/>
                <a:gd name="connsiteY5" fmla="*/ 130375 h 219537"/>
                <a:gd name="connsiteX6" fmla="*/ 48089 w 112521"/>
                <a:gd name="connsiteY6" fmla="*/ 200 h 21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21" h="219537">
                  <a:moveTo>
                    <a:pt x="48089" y="200"/>
                  </a:moveTo>
                  <a:cubicBezTo>
                    <a:pt x="50735" y="-4562"/>
                    <a:pt x="20043" y="76929"/>
                    <a:pt x="16339" y="101800"/>
                  </a:cubicBezTo>
                  <a:cubicBezTo>
                    <a:pt x="12635" y="126671"/>
                    <a:pt x="9989" y="129846"/>
                    <a:pt x="25864" y="149425"/>
                  </a:cubicBezTo>
                  <a:cubicBezTo>
                    <a:pt x="41739" y="169004"/>
                    <a:pt x="104710" y="215571"/>
                    <a:pt x="111589" y="219275"/>
                  </a:cubicBezTo>
                  <a:cubicBezTo>
                    <a:pt x="118468" y="222979"/>
                    <a:pt x="85660" y="186467"/>
                    <a:pt x="67139" y="171650"/>
                  </a:cubicBezTo>
                  <a:cubicBezTo>
                    <a:pt x="48618" y="156833"/>
                    <a:pt x="6285" y="154188"/>
                    <a:pt x="464" y="130375"/>
                  </a:cubicBezTo>
                  <a:cubicBezTo>
                    <a:pt x="-5357" y="106562"/>
                    <a:pt x="45443" y="4962"/>
                    <a:pt x="48089" y="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 1249">
              <a:extLst>
                <a:ext uri="{FF2B5EF4-FFF2-40B4-BE49-F238E27FC236}">
                  <a16:creationId xmlns:a16="http://schemas.microsoft.com/office/drawing/2014/main" id="{98437F6D-B560-5899-490C-AC73EF7A0F5F}"/>
                </a:ext>
              </a:extLst>
            </p:cNvPr>
            <p:cNvSpPr/>
            <p:nvPr/>
          </p:nvSpPr>
          <p:spPr>
            <a:xfrm>
              <a:off x="4854518" y="10283360"/>
              <a:ext cx="185293" cy="241970"/>
            </a:xfrm>
            <a:custGeom>
              <a:avLst/>
              <a:gdLst>
                <a:gd name="connsiteX0" fmla="*/ 57 w 185293"/>
                <a:gd name="connsiteY0" fmla="*/ 465 h 241970"/>
                <a:gd name="connsiteX1" fmla="*/ 114357 w 185293"/>
                <a:gd name="connsiteY1" fmla="*/ 19515 h 241970"/>
                <a:gd name="connsiteX2" fmla="*/ 161982 w 185293"/>
                <a:gd name="connsiteY2" fmla="*/ 114765 h 241970"/>
                <a:gd name="connsiteX3" fmla="*/ 181032 w 185293"/>
                <a:gd name="connsiteY3" fmla="*/ 146515 h 241970"/>
                <a:gd name="connsiteX4" fmla="*/ 155632 w 185293"/>
                <a:gd name="connsiteY4" fmla="*/ 178265 h 241970"/>
                <a:gd name="connsiteX5" fmla="*/ 41332 w 185293"/>
                <a:gd name="connsiteY5" fmla="*/ 241765 h 241970"/>
                <a:gd name="connsiteX6" fmla="*/ 127057 w 185293"/>
                <a:gd name="connsiteY6" fmla="*/ 197315 h 241970"/>
                <a:gd name="connsiteX7" fmla="*/ 184207 w 185293"/>
                <a:gd name="connsiteY7" fmla="*/ 162390 h 241970"/>
                <a:gd name="connsiteX8" fmla="*/ 161982 w 185293"/>
                <a:gd name="connsiteY8" fmla="*/ 95715 h 241970"/>
                <a:gd name="connsiteX9" fmla="*/ 130232 w 185293"/>
                <a:gd name="connsiteY9" fmla="*/ 29040 h 241970"/>
                <a:gd name="connsiteX10" fmla="*/ 57 w 185293"/>
                <a:gd name="connsiteY10" fmla="*/ 465 h 24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293" h="241970">
                  <a:moveTo>
                    <a:pt x="57" y="465"/>
                  </a:moveTo>
                  <a:cubicBezTo>
                    <a:pt x="-2589" y="-1123"/>
                    <a:pt x="87370" y="465"/>
                    <a:pt x="114357" y="19515"/>
                  </a:cubicBezTo>
                  <a:cubicBezTo>
                    <a:pt x="141344" y="38565"/>
                    <a:pt x="150870" y="93598"/>
                    <a:pt x="161982" y="114765"/>
                  </a:cubicBezTo>
                  <a:cubicBezTo>
                    <a:pt x="173095" y="135932"/>
                    <a:pt x="182090" y="135932"/>
                    <a:pt x="181032" y="146515"/>
                  </a:cubicBezTo>
                  <a:cubicBezTo>
                    <a:pt x="179974" y="157098"/>
                    <a:pt x="178915" y="162390"/>
                    <a:pt x="155632" y="178265"/>
                  </a:cubicBezTo>
                  <a:cubicBezTo>
                    <a:pt x="132349" y="194140"/>
                    <a:pt x="46094" y="238590"/>
                    <a:pt x="41332" y="241765"/>
                  </a:cubicBezTo>
                  <a:cubicBezTo>
                    <a:pt x="36570" y="244940"/>
                    <a:pt x="103245" y="210544"/>
                    <a:pt x="127057" y="197315"/>
                  </a:cubicBezTo>
                  <a:cubicBezTo>
                    <a:pt x="150869" y="184086"/>
                    <a:pt x="178386" y="179323"/>
                    <a:pt x="184207" y="162390"/>
                  </a:cubicBezTo>
                  <a:cubicBezTo>
                    <a:pt x="190028" y="145457"/>
                    <a:pt x="170978" y="117940"/>
                    <a:pt x="161982" y="95715"/>
                  </a:cubicBezTo>
                  <a:cubicBezTo>
                    <a:pt x="152986" y="73490"/>
                    <a:pt x="150869" y="44386"/>
                    <a:pt x="130232" y="29040"/>
                  </a:cubicBezTo>
                  <a:cubicBezTo>
                    <a:pt x="109595" y="13694"/>
                    <a:pt x="2703" y="2053"/>
                    <a:pt x="57" y="4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 1250">
              <a:extLst>
                <a:ext uri="{FF2B5EF4-FFF2-40B4-BE49-F238E27FC236}">
                  <a16:creationId xmlns:a16="http://schemas.microsoft.com/office/drawing/2014/main" id="{ABB6124E-C085-24CB-97E7-8915D4D82C00}"/>
                </a:ext>
              </a:extLst>
            </p:cNvPr>
            <p:cNvSpPr/>
            <p:nvPr/>
          </p:nvSpPr>
          <p:spPr>
            <a:xfrm>
              <a:off x="4845048" y="10318630"/>
              <a:ext cx="182907" cy="152789"/>
            </a:xfrm>
            <a:custGeom>
              <a:avLst/>
              <a:gdLst>
                <a:gd name="connsiteX0" fmla="*/ 2 w 182907"/>
                <a:gd name="connsiteY0" fmla="*/ 6470 h 152789"/>
                <a:gd name="connsiteX1" fmla="*/ 123827 w 182907"/>
                <a:gd name="connsiteY1" fmla="*/ 3295 h 152789"/>
                <a:gd name="connsiteX2" fmla="*/ 130177 w 182907"/>
                <a:gd name="connsiteY2" fmla="*/ 50920 h 152789"/>
                <a:gd name="connsiteX3" fmla="*/ 174627 w 182907"/>
                <a:gd name="connsiteY3" fmla="*/ 89020 h 152789"/>
                <a:gd name="connsiteX4" fmla="*/ 161927 w 182907"/>
                <a:gd name="connsiteY4" fmla="*/ 111245 h 152789"/>
                <a:gd name="connsiteX5" fmla="*/ 47627 w 182907"/>
                <a:gd name="connsiteY5" fmla="*/ 152520 h 152789"/>
                <a:gd name="connsiteX6" fmla="*/ 174627 w 182907"/>
                <a:gd name="connsiteY6" fmla="*/ 127120 h 152789"/>
                <a:gd name="connsiteX7" fmla="*/ 165102 w 182907"/>
                <a:gd name="connsiteY7" fmla="*/ 89020 h 152789"/>
                <a:gd name="connsiteX8" fmla="*/ 120652 w 182907"/>
                <a:gd name="connsiteY8" fmla="*/ 25520 h 152789"/>
                <a:gd name="connsiteX9" fmla="*/ 2 w 182907"/>
                <a:gd name="connsiteY9" fmla="*/ 6470 h 15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907" h="152789">
                  <a:moveTo>
                    <a:pt x="2" y="6470"/>
                  </a:moveTo>
                  <a:cubicBezTo>
                    <a:pt x="531" y="2766"/>
                    <a:pt x="102131" y="-4113"/>
                    <a:pt x="123827" y="3295"/>
                  </a:cubicBezTo>
                  <a:cubicBezTo>
                    <a:pt x="145523" y="10703"/>
                    <a:pt x="121710" y="36632"/>
                    <a:pt x="130177" y="50920"/>
                  </a:cubicBezTo>
                  <a:cubicBezTo>
                    <a:pt x="138644" y="65208"/>
                    <a:pt x="169335" y="78966"/>
                    <a:pt x="174627" y="89020"/>
                  </a:cubicBezTo>
                  <a:cubicBezTo>
                    <a:pt x="179919" y="99074"/>
                    <a:pt x="183094" y="100662"/>
                    <a:pt x="161927" y="111245"/>
                  </a:cubicBezTo>
                  <a:cubicBezTo>
                    <a:pt x="140760" y="121828"/>
                    <a:pt x="45510" y="149874"/>
                    <a:pt x="47627" y="152520"/>
                  </a:cubicBezTo>
                  <a:cubicBezTo>
                    <a:pt x="49744" y="155166"/>
                    <a:pt x="155048" y="137703"/>
                    <a:pt x="174627" y="127120"/>
                  </a:cubicBezTo>
                  <a:cubicBezTo>
                    <a:pt x="194206" y="116537"/>
                    <a:pt x="174098" y="105953"/>
                    <a:pt x="165102" y="89020"/>
                  </a:cubicBezTo>
                  <a:cubicBezTo>
                    <a:pt x="156106" y="72087"/>
                    <a:pt x="142877" y="38220"/>
                    <a:pt x="120652" y="25520"/>
                  </a:cubicBezTo>
                  <a:cubicBezTo>
                    <a:pt x="98427" y="12820"/>
                    <a:pt x="-527" y="10174"/>
                    <a:pt x="2" y="64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 1251">
              <a:extLst>
                <a:ext uri="{FF2B5EF4-FFF2-40B4-BE49-F238E27FC236}">
                  <a16:creationId xmlns:a16="http://schemas.microsoft.com/office/drawing/2014/main" id="{708F3C5C-CA3D-57CD-A56F-B0FA8AEB0CA9}"/>
                </a:ext>
              </a:extLst>
            </p:cNvPr>
            <p:cNvSpPr/>
            <p:nvPr/>
          </p:nvSpPr>
          <p:spPr>
            <a:xfrm>
              <a:off x="6537322" y="8465322"/>
              <a:ext cx="197414" cy="1107444"/>
            </a:xfrm>
            <a:custGeom>
              <a:avLst/>
              <a:gdLst>
                <a:gd name="connsiteX0" fmla="*/ 79378 w 197414"/>
                <a:gd name="connsiteY0" fmla="*/ 21453 h 1107444"/>
                <a:gd name="connsiteX1" fmla="*/ 174628 w 197414"/>
                <a:gd name="connsiteY1" fmla="*/ 377053 h 1107444"/>
                <a:gd name="connsiteX2" fmla="*/ 193678 w 197414"/>
                <a:gd name="connsiteY2" fmla="*/ 319903 h 1107444"/>
                <a:gd name="connsiteX3" fmla="*/ 117478 w 197414"/>
                <a:gd name="connsiteY3" fmla="*/ 726303 h 1107444"/>
                <a:gd name="connsiteX4" fmla="*/ 114303 w 197414"/>
                <a:gd name="connsiteY4" fmla="*/ 904103 h 1107444"/>
                <a:gd name="connsiteX5" fmla="*/ 66678 w 197414"/>
                <a:gd name="connsiteY5" fmla="*/ 1107303 h 1107444"/>
                <a:gd name="connsiteX6" fmla="*/ 73028 w 197414"/>
                <a:gd name="connsiteY6" fmla="*/ 872353 h 1107444"/>
                <a:gd name="connsiteX7" fmla="*/ 3 w 197414"/>
                <a:gd name="connsiteY7" fmla="*/ 580253 h 1107444"/>
                <a:gd name="connsiteX8" fmla="*/ 69853 w 197414"/>
                <a:gd name="connsiteY8" fmla="*/ 199253 h 1107444"/>
                <a:gd name="connsiteX9" fmla="*/ 85728 w 197414"/>
                <a:gd name="connsiteY9" fmla="*/ 319903 h 1107444"/>
                <a:gd name="connsiteX10" fmla="*/ 98428 w 197414"/>
                <a:gd name="connsiteY10" fmla="*/ 69078 h 1107444"/>
                <a:gd name="connsiteX11" fmla="*/ 79378 w 197414"/>
                <a:gd name="connsiteY11" fmla="*/ 21453 h 110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414" h="1107444">
                  <a:moveTo>
                    <a:pt x="79378" y="21453"/>
                  </a:moveTo>
                  <a:cubicBezTo>
                    <a:pt x="92078" y="72782"/>
                    <a:pt x="155578" y="327311"/>
                    <a:pt x="174628" y="377053"/>
                  </a:cubicBezTo>
                  <a:cubicBezTo>
                    <a:pt x="193678" y="426795"/>
                    <a:pt x="203203" y="261695"/>
                    <a:pt x="193678" y="319903"/>
                  </a:cubicBezTo>
                  <a:cubicBezTo>
                    <a:pt x="184153" y="378111"/>
                    <a:pt x="130707" y="628936"/>
                    <a:pt x="117478" y="726303"/>
                  </a:cubicBezTo>
                  <a:cubicBezTo>
                    <a:pt x="104249" y="823670"/>
                    <a:pt x="122770" y="840603"/>
                    <a:pt x="114303" y="904103"/>
                  </a:cubicBezTo>
                  <a:cubicBezTo>
                    <a:pt x="105836" y="967603"/>
                    <a:pt x="73557" y="1112595"/>
                    <a:pt x="66678" y="1107303"/>
                  </a:cubicBezTo>
                  <a:cubicBezTo>
                    <a:pt x="59799" y="1102011"/>
                    <a:pt x="84140" y="960195"/>
                    <a:pt x="73028" y="872353"/>
                  </a:cubicBezTo>
                  <a:cubicBezTo>
                    <a:pt x="61916" y="784511"/>
                    <a:pt x="532" y="692436"/>
                    <a:pt x="3" y="580253"/>
                  </a:cubicBezTo>
                  <a:cubicBezTo>
                    <a:pt x="-526" y="468070"/>
                    <a:pt x="55566" y="242645"/>
                    <a:pt x="69853" y="199253"/>
                  </a:cubicBezTo>
                  <a:cubicBezTo>
                    <a:pt x="84140" y="155861"/>
                    <a:pt x="80966" y="341599"/>
                    <a:pt x="85728" y="319903"/>
                  </a:cubicBezTo>
                  <a:cubicBezTo>
                    <a:pt x="90490" y="298207"/>
                    <a:pt x="98957" y="117232"/>
                    <a:pt x="98428" y="69078"/>
                  </a:cubicBezTo>
                  <a:cubicBezTo>
                    <a:pt x="97899" y="20924"/>
                    <a:pt x="66678" y="-29876"/>
                    <a:pt x="79378" y="214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 1252">
              <a:extLst>
                <a:ext uri="{FF2B5EF4-FFF2-40B4-BE49-F238E27FC236}">
                  <a16:creationId xmlns:a16="http://schemas.microsoft.com/office/drawing/2014/main" id="{984965FF-7F8E-4DB2-1A72-74EA905CE392}"/>
                </a:ext>
              </a:extLst>
            </p:cNvPr>
            <p:cNvSpPr/>
            <p:nvPr/>
          </p:nvSpPr>
          <p:spPr>
            <a:xfrm>
              <a:off x="6680139" y="8530757"/>
              <a:ext cx="171781" cy="1146188"/>
            </a:xfrm>
            <a:custGeom>
              <a:avLst/>
              <a:gdLst>
                <a:gd name="connsiteX0" fmla="*/ 61 w 171781"/>
                <a:gd name="connsiteY0" fmla="*/ 468 h 1146188"/>
                <a:gd name="connsiteX1" fmla="*/ 158811 w 171781"/>
                <a:gd name="connsiteY1" fmla="*/ 403693 h 1146188"/>
                <a:gd name="connsiteX2" fmla="*/ 158811 w 171781"/>
                <a:gd name="connsiteY2" fmla="*/ 365593 h 1146188"/>
                <a:gd name="connsiteX3" fmla="*/ 136586 w 171781"/>
                <a:gd name="connsiteY3" fmla="*/ 537043 h 1146188"/>
                <a:gd name="connsiteX4" fmla="*/ 155636 w 171781"/>
                <a:gd name="connsiteY4" fmla="*/ 778343 h 1146188"/>
                <a:gd name="connsiteX5" fmla="*/ 171511 w 171781"/>
                <a:gd name="connsiteY5" fmla="*/ 1137118 h 1146188"/>
                <a:gd name="connsiteX6" fmla="*/ 165161 w 171781"/>
                <a:gd name="connsiteY6" fmla="*/ 984718 h 1146188"/>
                <a:gd name="connsiteX7" fmla="*/ 158811 w 171781"/>
                <a:gd name="connsiteY7" fmla="*/ 413218 h 1146188"/>
                <a:gd name="connsiteX8" fmla="*/ 139761 w 171781"/>
                <a:gd name="connsiteY8" fmla="*/ 324318 h 1146188"/>
                <a:gd name="connsiteX9" fmla="*/ 61 w 171781"/>
                <a:gd name="connsiteY9" fmla="*/ 468 h 114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781" h="1146188">
                  <a:moveTo>
                    <a:pt x="61" y="468"/>
                  </a:moveTo>
                  <a:cubicBezTo>
                    <a:pt x="3236" y="13697"/>
                    <a:pt x="132353" y="342839"/>
                    <a:pt x="158811" y="403693"/>
                  </a:cubicBezTo>
                  <a:cubicBezTo>
                    <a:pt x="185269" y="464547"/>
                    <a:pt x="162515" y="343368"/>
                    <a:pt x="158811" y="365593"/>
                  </a:cubicBezTo>
                  <a:cubicBezTo>
                    <a:pt x="155107" y="387818"/>
                    <a:pt x="137115" y="468251"/>
                    <a:pt x="136586" y="537043"/>
                  </a:cubicBezTo>
                  <a:cubicBezTo>
                    <a:pt x="136057" y="605835"/>
                    <a:pt x="149815" y="678331"/>
                    <a:pt x="155636" y="778343"/>
                  </a:cubicBezTo>
                  <a:cubicBezTo>
                    <a:pt x="161457" y="878356"/>
                    <a:pt x="169924" y="1102722"/>
                    <a:pt x="171511" y="1137118"/>
                  </a:cubicBezTo>
                  <a:cubicBezTo>
                    <a:pt x="173099" y="1171514"/>
                    <a:pt x="167278" y="1105368"/>
                    <a:pt x="165161" y="984718"/>
                  </a:cubicBezTo>
                  <a:cubicBezTo>
                    <a:pt x="163044" y="864068"/>
                    <a:pt x="163044" y="523285"/>
                    <a:pt x="158811" y="413218"/>
                  </a:cubicBezTo>
                  <a:cubicBezTo>
                    <a:pt x="154578" y="303151"/>
                    <a:pt x="162515" y="390464"/>
                    <a:pt x="139761" y="324318"/>
                  </a:cubicBezTo>
                  <a:cubicBezTo>
                    <a:pt x="117007" y="258172"/>
                    <a:pt x="-3114" y="-12761"/>
                    <a:pt x="61" y="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 1253">
              <a:extLst>
                <a:ext uri="{FF2B5EF4-FFF2-40B4-BE49-F238E27FC236}">
                  <a16:creationId xmlns:a16="http://schemas.microsoft.com/office/drawing/2014/main" id="{20062084-B8CD-F934-206F-0EE46FD10DC8}"/>
                </a:ext>
              </a:extLst>
            </p:cNvPr>
            <p:cNvSpPr/>
            <p:nvPr/>
          </p:nvSpPr>
          <p:spPr>
            <a:xfrm>
              <a:off x="6661128" y="8530085"/>
              <a:ext cx="169067" cy="1131804"/>
            </a:xfrm>
            <a:custGeom>
              <a:avLst/>
              <a:gdLst>
                <a:gd name="connsiteX0" fmla="*/ 22 w 169067"/>
                <a:gd name="connsiteY0" fmla="*/ 1140 h 1131804"/>
                <a:gd name="connsiteX1" fmla="*/ 101622 w 169067"/>
                <a:gd name="connsiteY1" fmla="*/ 372615 h 1131804"/>
                <a:gd name="connsiteX2" fmla="*/ 101622 w 169067"/>
                <a:gd name="connsiteY2" fmla="*/ 328165 h 1131804"/>
                <a:gd name="connsiteX3" fmla="*/ 95272 w 169067"/>
                <a:gd name="connsiteY3" fmla="*/ 601215 h 1131804"/>
                <a:gd name="connsiteX4" fmla="*/ 104797 w 169067"/>
                <a:gd name="connsiteY4" fmla="*/ 759965 h 1131804"/>
                <a:gd name="connsiteX5" fmla="*/ 104797 w 169067"/>
                <a:gd name="connsiteY5" fmla="*/ 667890 h 1131804"/>
                <a:gd name="connsiteX6" fmla="*/ 123847 w 169067"/>
                <a:gd name="connsiteY6" fmla="*/ 861565 h 1131804"/>
                <a:gd name="connsiteX7" fmla="*/ 165122 w 169067"/>
                <a:gd name="connsiteY7" fmla="*/ 1109215 h 1131804"/>
                <a:gd name="connsiteX8" fmla="*/ 158772 w 169067"/>
                <a:gd name="connsiteY8" fmla="*/ 1067940 h 1131804"/>
                <a:gd name="connsiteX9" fmla="*/ 88922 w 169067"/>
                <a:gd name="connsiteY9" fmla="*/ 645665 h 1131804"/>
                <a:gd name="connsiteX10" fmla="*/ 95272 w 169067"/>
                <a:gd name="connsiteY10" fmla="*/ 693290 h 1131804"/>
                <a:gd name="connsiteX11" fmla="*/ 76222 w 169067"/>
                <a:gd name="connsiteY11" fmla="*/ 350390 h 1131804"/>
                <a:gd name="connsiteX12" fmla="*/ 82572 w 169067"/>
                <a:gd name="connsiteY12" fmla="*/ 417065 h 1131804"/>
                <a:gd name="connsiteX13" fmla="*/ 92097 w 169067"/>
                <a:gd name="connsiteY13" fmla="*/ 261490 h 1131804"/>
                <a:gd name="connsiteX14" fmla="*/ 22 w 169067"/>
                <a:gd name="connsiteY14" fmla="*/ 1140 h 1131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9067" h="1131804">
                  <a:moveTo>
                    <a:pt x="22" y="1140"/>
                  </a:moveTo>
                  <a:cubicBezTo>
                    <a:pt x="1609" y="19661"/>
                    <a:pt x="84689" y="318111"/>
                    <a:pt x="101622" y="372615"/>
                  </a:cubicBezTo>
                  <a:cubicBezTo>
                    <a:pt x="118555" y="427119"/>
                    <a:pt x="102680" y="290065"/>
                    <a:pt x="101622" y="328165"/>
                  </a:cubicBezTo>
                  <a:cubicBezTo>
                    <a:pt x="100564" y="366265"/>
                    <a:pt x="94743" y="529248"/>
                    <a:pt x="95272" y="601215"/>
                  </a:cubicBezTo>
                  <a:cubicBezTo>
                    <a:pt x="95801" y="673182"/>
                    <a:pt x="103210" y="748853"/>
                    <a:pt x="104797" y="759965"/>
                  </a:cubicBezTo>
                  <a:cubicBezTo>
                    <a:pt x="106384" y="771077"/>
                    <a:pt x="101622" y="650957"/>
                    <a:pt x="104797" y="667890"/>
                  </a:cubicBezTo>
                  <a:cubicBezTo>
                    <a:pt x="107972" y="684823"/>
                    <a:pt x="113793" y="788011"/>
                    <a:pt x="123847" y="861565"/>
                  </a:cubicBezTo>
                  <a:cubicBezTo>
                    <a:pt x="133901" y="935119"/>
                    <a:pt x="159301" y="1074819"/>
                    <a:pt x="165122" y="1109215"/>
                  </a:cubicBezTo>
                  <a:cubicBezTo>
                    <a:pt x="170943" y="1143611"/>
                    <a:pt x="171472" y="1145198"/>
                    <a:pt x="158772" y="1067940"/>
                  </a:cubicBezTo>
                  <a:cubicBezTo>
                    <a:pt x="146072" y="990682"/>
                    <a:pt x="99505" y="708107"/>
                    <a:pt x="88922" y="645665"/>
                  </a:cubicBezTo>
                  <a:cubicBezTo>
                    <a:pt x="78339" y="583223"/>
                    <a:pt x="97389" y="742502"/>
                    <a:pt x="95272" y="693290"/>
                  </a:cubicBezTo>
                  <a:cubicBezTo>
                    <a:pt x="93155" y="644078"/>
                    <a:pt x="78339" y="396427"/>
                    <a:pt x="76222" y="350390"/>
                  </a:cubicBezTo>
                  <a:cubicBezTo>
                    <a:pt x="74105" y="304353"/>
                    <a:pt x="79926" y="431882"/>
                    <a:pt x="82572" y="417065"/>
                  </a:cubicBezTo>
                  <a:cubicBezTo>
                    <a:pt x="85218" y="402248"/>
                    <a:pt x="103739" y="328165"/>
                    <a:pt x="92097" y="261490"/>
                  </a:cubicBezTo>
                  <a:cubicBezTo>
                    <a:pt x="80455" y="194815"/>
                    <a:pt x="-1565" y="-17381"/>
                    <a:pt x="22" y="1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 1254">
              <a:extLst>
                <a:ext uri="{FF2B5EF4-FFF2-40B4-BE49-F238E27FC236}">
                  <a16:creationId xmlns:a16="http://schemas.microsoft.com/office/drawing/2014/main" id="{1BEC990C-A03C-D583-5433-C1B3D87D568C}"/>
                </a:ext>
              </a:extLst>
            </p:cNvPr>
            <p:cNvSpPr/>
            <p:nvPr/>
          </p:nvSpPr>
          <p:spPr>
            <a:xfrm>
              <a:off x="6749022" y="9439256"/>
              <a:ext cx="128781" cy="837024"/>
            </a:xfrm>
            <a:custGeom>
              <a:avLst/>
              <a:gdLst>
                <a:gd name="connsiteX0" fmla="*/ 93103 w 128781"/>
                <a:gd name="connsiteY0" fmla="*/ 19 h 837024"/>
                <a:gd name="connsiteX1" fmla="*/ 86753 w 128781"/>
                <a:gd name="connsiteY1" fmla="*/ 228619 h 837024"/>
                <a:gd name="connsiteX2" fmla="*/ 128028 w 128781"/>
                <a:gd name="connsiteY2" fmla="*/ 161944 h 837024"/>
                <a:gd name="connsiteX3" fmla="*/ 45478 w 128781"/>
                <a:gd name="connsiteY3" fmla="*/ 482619 h 837024"/>
                <a:gd name="connsiteX4" fmla="*/ 10553 w 128781"/>
                <a:gd name="connsiteY4" fmla="*/ 565169 h 837024"/>
                <a:gd name="connsiteX5" fmla="*/ 1028 w 128781"/>
                <a:gd name="connsiteY5" fmla="*/ 835044 h 837024"/>
                <a:gd name="connsiteX6" fmla="*/ 4203 w 128781"/>
                <a:gd name="connsiteY6" fmla="*/ 676294 h 837024"/>
                <a:gd name="connsiteX7" fmla="*/ 35953 w 128781"/>
                <a:gd name="connsiteY7" fmla="*/ 466744 h 837024"/>
                <a:gd name="connsiteX8" fmla="*/ 89928 w 128781"/>
                <a:gd name="connsiteY8" fmla="*/ 260369 h 837024"/>
                <a:gd name="connsiteX9" fmla="*/ 64528 w 128781"/>
                <a:gd name="connsiteY9" fmla="*/ 304819 h 837024"/>
                <a:gd name="connsiteX10" fmla="*/ 102628 w 128781"/>
                <a:gd name="connsiteY10" fmla="*/ 215919 h 837024"/>
                <a:gd name="connsiteX11" fmla="*/ 93103 w 128781"/>
                <a:gd name="connsiteY11" fmla="*/ 19 h 83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8781" h="837024">
                  <a:moveTo>
                    <a:pt x="93103" y="19"/>
                  </a:moveTo>
                  <a:cubicBezTo>
                    <a:pt x="90457" y="2136"/>
                    <a:pt x="80932" y="201631"/>
                    <a:pt x="86753" y="228619"/>
                  </a:cubicBezTo>
                  <a:cubicBezTo>
                    <a:pt x="92574" y="255607"/>
                    <a:pt x="134907" y="119611"/>
                    <a:pt x="128028" y="161944"/>
                  </a:cubicBezTo>
                  <a:cubicBezTo>
                    <a:pt x="121149" y="204277"/>
                    <a:pt x="65057" y="415415"/>
                    <a:pt x="45478" y="482619"/>
                  </a:cubicBezTo>
                  <a:cubicBezTo>
                    <a:pt x="25899" y="549823"/>
                    <a:pt x="17961" y="506432"/>
                    <a:pt x="10553" y="565169"/>
                  </a:cubicBezTo>
                  <a:cubicBezTo>
                    <a:pt x="3145" y="623906"/>
                    <a:pt x="2086" y="816523"/>
                    <a:pt x="1028" y="835044"/>
                  </a:cubicBezTo>
                  <a:cubicBezTo>
                    <a:pt x="-30" y="853565"/>
                    <a:pt x="-1618" y="737677"/>
                    <a:pt x="4203" y="676294"/>
                  </a:cubicBezTo>
                  <a:cubicBezTo>
                    <a:pt x="10024" y="614911"/>
                    <a:pt x="21665" y="536065"/>
                    <a:pt x="35953" y="466744"/>
                  </a:cubicBezTo>
                  <a:cubicBezTo>
                    <a:pt x="50240" y="397423"/>
                    <a:pt x="85166" y="287356"/>
                    <a:pt x="89928" y="260369"/>
                  </a:cubicBezTo>
                  <a:cubicBezTo>
                    <a:pt x="94690" y="233382"/>
                    <a:pt x="62411" y="312227"/>
                    <a:pt x="64528" y="304819"/>
                  </a:cubicBezTo>
                  <a:cubicBezTo>
                    <a:pt x="66645" y="297411"/>
                    <a:pt x="96278" y="264602"/>
                    <a:pt x="102628" y="215919"/>
                  </a:cubicBezTo>
                  <a:cubicBezTo>
                    <a:pt x="108978" y="167236"/>
                    <a:pt x="95749" y="-2098"/>
                    <a:pt x="93103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 1255">
              <a:extLst>
                <a:ext uri="{FF2B5EF4-FFF2-40B4-BE49-F238E27FC236}">
                  <a16:creationId xmlns:a16="http://schemas.microsoft.com/office/drawing/2014/main" id="{34C3541F-9DA8-5432-12BD-238A6E0B3AB2}"/>
                </a:ext>
              </a:extLst>
            </p:cNvPr>
            <p:cNvSpPr/>
            <p:nvPr/>
          </p:nvSpPr>
          <p:spPr>
            <a:xfrm>
              <a:off x="6652967" y="9349218"/>
              <a:ext cx="161577" cy="870934"/>
            </a:xfrm>
            <a:custGeom>
              <a:avLst/>
              <a:gdLst>
                <a:gd name="connsiteX0" fmla="*/ 160583 w 161577"/>
                <a:gd name="connsiteY0" fmla="*/ 7507 h 870934"/>
                <a:gd name="connsiteX1" fmla="*/ 24058 w 161577"/>
                <a:gd name="connsiteY1" fmla="*/ 467882 h 870934"/>
                <a:gd name="connsiteX2" fmla="*/ 65333 w 161577"/>
                <a:gd name="connsiteY2" fmla="*/ 417082 h 870934"/>
                <a:gd name="connsiteX3" fmla="*/ 1833 w 161577"/>
                <a:gd name="connsiteY3" fmla="*/ 620282 h 870934"/>
                <a:gd name="connsiteX4" fmla="*/ 100258 w 161577"/>
                <a:gd name="connsiteY4" fmla="*/ 867932 h 870934"/>
                <a:gd name="connsiteX5" fmla="*/ 74858 w 161577"/>
                <a:gd name="connsiteY5" fmla="*/ 740932 h 870934"/>
                <a:gd name="connsiteX6" fmla="*/ 1833 w 161577"/>
                <a:gd name="connsiteY6" fmla="*/ 496457 h 870934"/>
                <a:gd name="connsiteX7" fmla="*/ 27233 w 161577"/>
                <a:gd name="connsiteY7" fmla="*/ 525032 h 870934"/>
                <a:gd name="connsiteX8" fmla="*/ 84383 w 161577"/>
                <a:gd name="connsiteY8" fmla="*/ 305957 h 870934"/>
                <a:gd name="connsiteX9" fmla="*/ 119308 w 161577"/>
                <a:gd name="connsiteY9" fmla="*/ 144032 h 870934"/>
                <a:gd name="connsiteX10" fmla="*/ 87558 w 161577"/>
                <a:gd name="connsiteY10" fmla="*/ 178957 h 870934"/>
                <a:gd name="connsiteX11" fmla="*/ 160583 w 161577"/>
                <a:gd name="connsiteY11" fmla="*/ 7507 h 87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577" h="870934">
                  <a:moveTo>
                    <a:pt x="160583" y="7507"/>
                  </a:moveTo>
                  <a:cubicBezTo>
                    <a:pt x="150000" y="55661"/>
                    <a:pt x="39933" y="399620"/>
                    <a:pt x="24058" y="467882"/>
                  </a:cubicBezTo>
                  <a:cubicBezTo>
                    <a:pt x="8183" y="536144"/>
                    <a:pt x="69037" y="391682"/>
                    <a:pt x="65333" y="417082"/>
                  </a:cubicBezTo>
                  <a:cubicBezTo>
                    <a:pt x="61629" y="442482"/>
                    <a:pt x="-3988" y="545140"/>
                    <a:pt x="1833" y="620282"/>
                  </a:cubicBezTo>
                  <a:cubicBezTo>
                    <a:pt x="7654" y="695424"/>
                    <a:pt x="88087" y="847824"/>
                    <a:pt x="100258" y="867932"/>
                  </a:cubicBezTo>
                  <a:cubicBezTo>
                    <a:pt x="112429" y="888040"/>
                    <a:pt x="91262" y="802844"/>
                    <a:pt x="74858" y="740932"/>
                  </a:cubicBezTo>
                  <a:cubicBezTo>
                    <a:pt x="58454" y="679020"/>
                    <a:pt x="9770" y="532440"/>
                    <a:pt x="1833" y="496457"/>
                  </a:cubicBezTo>
                  <a:cubicBezTo>
                    <a:pt x="-6105" y="460474"/>
                    <a:pt x="13475" y="556782"/>
                    <a:pt x="27233" y="525032"/>
                  </a:cubicBezTo>
                  <a:cubicBezTo>
                    <a:pt x="40991" y="493282"/>
                    <a:pt x="69037" y="369457"/>
                    <a:pt x="84383" y="305957"/>
                  </a:cubicBezTo>
                  <a:cubicBezTo>
                    <a:pt x="99729" y="242457"/>
                    <a:pt x="118779" y="165199"/>
                    <a:pt x="119308" y="144032"/>
                  </a:cubicBezTo>
                  <a:cubicBezTo>
                    <a:pt x="119837" y="122865"/>
                    <a:pt x="81208" y="200124"/>
                    <a:pt x="87558" y="178957"/>
                  </a:cubicBezTo>
                  <a:cubicBezTo>
                    <a:pt x="93908" y="157790"/>
                    <a:pt x="171166" y="-40647"/>
                    <a:pt x="160583" y="7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 1256">
              <a:extLst>
                <a:ext uri="{FF2B5EF4-FFF2-40B4-BE49-F238E27FC236}">
                  <a16:creationId xmlns:a16="http://schemas.microsoft.com/office/drawing/2014/main" id="{3B2AAFBA-DE46-E075-AB33-7DD7C7E6D48B}"/>
                </a:ext>
              </a:extLst>
            </p:cNvPr>
            <p:cNvSpPr/>
            <p:nvPr/>
          </p:nvSpPr>
          <p:spPr>
            <a:xfrm>
              <a:off x="6435458" y="10047055"/>
              <a:ext cx="223107" cy="844707"/>
            </a:xfrm>
            <a:custGeom>
              <a:avLst/>
              <a:gdLst>
                <a:gd name="connsiteX0" fmla="*/ 222517 w 223107"/>
                <a:gd name="connsiteY0" fmla="*/ 4995 h 844707"/>
                <a:gd name="connsiteX1" fmla="*/ 79642 w 223107"/>
                <a:gd name="connsiteY1" fmla="*/ 433620 h 844707"/>
                <a:gd name="connsiteX2" fmla="*/ 105042 w 223107"/>
                <a:gd name="connsiteY2" fmla="*/ 385995 h 844707"/>
                <a:gd name="connsiteX3" fmla="*/ 9792 w 223107"/>
                <a:gd name="connsiteY3" fmla="*/ 659045 h 844707"/>
                <a:gd name="connsiteX4" fmla="*/ 3442 w 223107"/>
                <a:gd name="connsiteY4" fmla="*/ 843195 h 844707"/>
                <a:gd name="connsiteX5" fmla="*/ 12967 w 223107"/>
                <a:gd name="connsiteY5" fmla="*/ 732070 h 844707"/>
                <a:gd name="connsiteX6" fmla="*/ 79642 w 223107"/>
                <a:gd name="connsiteY6" fmla="*/ 484420 h 844707"/>
                <a:gd name="connsiteX7" fmla="*/ 136792 w 223107"/>
                <a:gd name="connsiteY7" fmla="*/ 395520 h 844707"/>
                <a:gd name="connsiteX8" fmla="*/ 98692 w 223107"/>
                <a:gd name="connsiteY8" fmla="*/ 427270 h 844707"/>
                <a:gd name="connsiteX9" fmla="*/ 136792 w 223107"/>
                <a:gd name="connsiteY9" fmla="*/ 211370 h 844707"/>
                <a:gd name="connsiteX10" fmla="*/ 130442 w 223107"/>
                <a:gd name="connsiteY10" fmla="*/ 201845 h 844707"/>
                <a:gd name="connsiteX11" fmla="*/ 222517 w 223107"/>
                <a:gd name="connsiteY11" fmla="*/ 4995 h 84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107" h="844707">
                  <a:moveTo>
                    <a:pt x="222517" y="4995"/>
                  </a:moveTo>
                  <a:cubicBezTo>
                    <a:pt x="214050" y="43624"/>
                    <a:pt x="99221" y="370120"/>
                    <a:pt x="79642" y="433620"/>
                  </a:cubicBezTo>
                  <a:cubicBezTo>
                    <a:pt x="60063" y="497120"/>
                    <a:pt x="116684" y="348424"/>
                    <a:pt x="105042" y="385995"/>
                  </a:cubicBezTo>
                  <a:cubicBezTo>
                    <a:pt x="93400" y="423566"/>
                    <a:pt x="26725" y="582845"/>
                    <a:pt x="9792" y="659045"/>
                  </a:cubicBezTo>
                  <a:cubicBezTo>
                    <a:pt x="-7141" y="735245"/>
                    <a:pt x="2913" y="831024"/>
                    <a:pt x="3442" y="843195"/>
                  </a:cubicBezTo>
                  <a:cubicBezTo>
                    <a:pt x="3971" y="855366"/>
                    <a:pt x="267" y="791866"/>
                    <a:pt x="12967" y="732070"/>
                  </a:cubicBezTo>
                  <a:cubicBezTo>
                    <a:pt x="25667" y="672274"/>
                    <a:pt x="59005" y="540512"/>
                    <a:pt x="79642" y="484420"/>
                  </a:cubicBezTo>
                  <a:cubicBezTo>
                    <a:pt x="100279" y="428328"/>
                    <a:pt x="133617" y="405045"/>
                    <a:pt x="136792" y="395520"/>
                  </a:cubicBezTo>
                  <a:cubicBezTo>
                    <a:pt x="139967" y="385995"/>
                    <a:pt x="98692" y="457962"/>
                    <a:pt x="98692" y="427270"/>
                  </a:cubicBezTo>
                  <a:cubicBezTo>
                    <a:pt x="98692" y="396578"/>
                    <a:pt x="131500" y="248941"/>
                    <a:pt x="136792" y="211370"/>
                  </a:cubicBezTo>
                  <a:cubicBezTo>
                    <a:pt x="142084" y="173799"/>
                    <a:pt x="115096" y="240474"/>
                    <a:pt x="130442" y="201845"/>
                  </a:cubicBezTo>
                  <a:cubicBezTo>
                    <a:pt x="145788" y="163216"/>
                    <a:pt x="230984" y="-33634"/>
                    <a:pt x="222517" y="49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616C5205-9C14-9692-1347-08DDAFF98451}"/>
                </a:ext>
              </a:extLst>
            </p:cNvPr>
            <p:cNvSpPr/>
            <p:nvPr/>
          </p:nvSpPr>
          <p:spPr>
            <a:xfrm>
              <a:off x="6397301" y="10782250"/>
              <a:ext cx="502739" cy="115806"/>
            </a:xfrm>
            <a:custGeom>
              <a:avLst/>
              <a:gdLst>
                <a:gd name="connsiteX0" fmla="*/ 324 w 502739"/>
                <a:gd name="connsiteY0" fmla="*/ 6400 h 115806"/>
                <a:gd name="connsiteX1" fmla="*/ 241624 w 502739"/>
                <a:gd name="connsiteY1" fmla="*/ 25450 h 115806"/>
                <a:gd name="connsiteX2" fmla="*/ 197174 w 502739"/>
                <a:gd name="connsiteY2" fmla="*/ 25450 h 115806"/>
                <a:gd name="connsiteX3" fmla="*/ 489274 w 502739"/>
                <a:gd name="connsiteY3" fmla="*/ 111175 h 115806"/>
                <a:gd name="connsiteX4" fmla="*/ 435299 w 502739"/>
                <a:gd name="connsiteY4" fmla="*/ 95300 h 115806"/>
                <a:gd name="connsiteX5" fmla="*/ 270199 w 502739"/>
                <a:gd name="connsiteY5" fmla="*/ 19100 h 115806"/>
                <a:gd name="connsiteX6" fmla="*/ 130499 w 502739"/>
                <a:gd name="connsiteY6" fmla="*/ 6400 h 115806"/>
                <a:gd name="connsiteX7" fmla="*/ 187649 w 502739"/>
                <a:gd name="connsiteY7" fmla="*/ 50 h 115806"/>
                <a:gd name="connsiteX8" fmla="*/ 324 w 502739"/>
                <a:gd name="connsiteY8" fmla="*/ 6400 h 11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739" h="115806">
                  <a:moveTo>
                    <a:pt x="324" y="6400"/>
                  </a:moveTo>
                  <a:cubicBezTo>
                    <a:pt x="9320" y="10633"/>
                    <a:pt x="208816" y="22275"/>
                    <a:pt x="241624" y="25450"/>
                  </a:cubicBezTo>
                  <a:cubicBezTo>
                    <a:pt x="274432" y="28625"/>
                    <a:pt x="155899" y="11163"/>
                    <a:pt x="197174" y="25450"/>
                  </a:cubicBezTo>
                  <a:cubicBezTo>
                    <a:pt x="238449" y="39738"/>
                    <a:pt x="489274" y="111175"/>
                    <a:pt x="489274" y="111175"/>
                  </a:cubicBezTo>
                  <a:cubicBezTo>
                    <a:pt x="528962" y="122817"/>
                    <a:pt x="471811" y="110646"/>
                    <a:pt x="435299" y="95300"/>
                  </a:cubicBezTo>
                  <a:cubicBezTo>
                    <a:pt x="398787" y="79954"/>
                    <a:pt x="320999" y="33917"/>
                    <a:pt x="270199" y="19100"/>
                  </a:cubicBezTo>
                  <a:cubicBezTo>
                    <a:pt x="219399" y="4283"/>
                    <a:pt x="144257" y="9575"/>
                    <a:pt x="130499" y="6400"/>
                  </a:cubicBezTo>
                  <a:cubicBezTo>
                    <a:pt x="116741" y="3225"/>
                    <a:pt x="202995" y="-479"/>
                    <a:pt x="187649" y="50"/>
                  </a:cubicBezTo>
                  <a:cubicBezTo>
                    <a:pt x="172303" y="579"/>
                    <a:pt x="-8672" y="2167"/>
                    <a:pt x="324" y="6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69E69B7B-8E36-E5D8-C3B4-4CA18A394F85}"/>
                </a:ext>
              </a:extLst>
            </p:cNvPr>
            <p:cNvSpPr/>
            <p:nvPr/>
          </p:nvSpPr>
          <p:spPr>
            <a:xfrm>
              <a:off x="6299101" y="10839316"/>
              <a:ext cx="305187" cy="673619"/>
            </a:xfrm>
            <a:custGeom>
              <a:avLst/>
              <a:gdLst>
                <a:gd name="connsiteX0" fmla="*/ 73124 w 305187"/>
                <a:gd name="connsiteY0" fmla="*/ 134 h 673619"/>
                <a:gd name="connsiteX1" fmla="*/ 35024 w 305187"/>
                <a:gd name="connsiteY1" fmla="*/ 266834 h 673619"/>
                <a:gd name="connsiteX2" fmla="*/ 50899 w 305187"/>
                <a:gd name="connsiteY2" fmla="*/ 231909 h 673619"/>
                <a:gd name="connsiteX3" fmla="*/ 35024 w 305187"/>
                <a:gd name="connsiteY3" fmla="*/ 330334 h 673619"/>
                <a:gd name="connsiteX4" fmla="*/ 177899 w 305187"/>
                <a:gd name="connsiteY4" fmla="*/ 562109 h 673619"/>
                <a:gd name="connsiteX5" fmla="*/ 123924 w 305187"/>
                <a:gd name="connsiteY5" fmla="*/ 476384 h 673619"/>
                <a:gd name="connsiteX6" fmla="*/ 304899 w 305187"/>
                <a:gd name="connsiteY6" fmla="*/ 673234 h 673619"/>
                <a:gd name="connsiteX7" fmla="*/ 162024 w 305187"/>
                <a:gd name="connsiteY7" fmla="*/ 520834 h 673619"/>
                <a:gd name="connsiteX8" fmla="*/ 9624 w 305187"/>
                <a:gd name="connsiteY8" fmla="*/ 320809 h 673619"/>
                <a:gd name="connsiteX9" fmla="*/ 22324 w 305187"/>
                <a:gd name="connsiteY9" fmla="*/ 231909 h 673619"/>
                <a:gd name="connsiteX10" fmla="*/ 73124 w 305187"/>
                <a:gd name="connsiteY10" fmla="*/ 134 h 67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5187" h="673619">
                  <a:moveTo>
                    <a:pt x="73124" y="134"/>
                  </a:moveTo>
                  <a:cubicBezTo>
                    <a:pt x="75241" y="5955"/>
                    <a:pt x="38728" y="228205"/>
                    <a:pt x="35024" y="266834"/>
                  </a:cubicBezTo>
                  <a:cubicBezTo>
                    <a:pt x="31320" y="305463"/>
                    <a:pt x="50899" y="221326"/>
                    <a:pt x="50899" y="231909"/>
                  </a:cubicBezTo>
                  <a:cubicBezTo>
                    <a:pt x="50899" y="242492"/>
                    <a:pt x="13857" y="275301"/>
                    <a:pt x="35024" y="330334"/>
                  </a:cubicBezTo>
                  <a:cubicBezTo>
                    <a:pt x="56191" y="385367"/>
                    <a:pt x="163082" y="537767"/>
                    <a:pt x="177899" y="562109"/>
                  </a:cubicBezTo>
                  <a:cubicBezTo>
                    <a:pt x="192716" y="586451"/>
                    <a:pt x="102757" y="457863"/>
                    <a:pt x="123924" y="476384"/>
                  </a:cubicBezTo>
                  <a:cubicBezTo>
                    <a:pt x="145091" y="494905"/>
                    <a:pt x="298549" y="665826"/>
                    <a:pt x="304899" y="673234"/>
                  </a:cubicBezTo>
                  <a:cubicBezTo>
                    <a:pt x="311249" y="680642"/>
                    <a:pt x="211237" y="579572"/>
                    <a:pt x="162024" y="520834"/>
                  </a:cubicBezTo>
                  <a:cubicBezTo>
                    <a:pt x="112812" y="462097"/>
                    <a:pt x="32907" y="368963"/>
                    <a:pt x="9624" y="320809"/>
                  </a:cubicBezTo>
                  <a:cubicBezTo>
                    <a:pt x="-13659" y="272655"/>
                    <a:pt x="11211" y="284826"/>
                    <a:pt x="22324" y="231909"/>
                  </a:cubicBezTo>
                  <a:cubicBezTo>
                    <a:pt x="33436" y="178992"/>
                    <a:pt x="71007" y="-5687"/>
                    <a:pt x="73124" y="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 1259">
              <a:extLst>
                <a:ext uri="{FF2B5EF4-FFF2-40B4-BE49-F238E27FC236}">
                  <a16:creationId xmlns:a16="http://schemas.microsoft.com/office/drawing/2014/main" id="{E6C9FE0C-DD52-D0CF-FBF4-4C396F6F39C0}"/>
                </a:ext>
              </a:extLst>
            </p:cNvPr>
            <p:cNvSpPr/>
            <p:nvPr/>
          </p:nvSpPr>
          <p:spPr>
            <a:xfrm>
              <a:off x="6083300" y="11242675"/>
              <a:ext cx="1111250" cy="539750"/>
            </a:xfrm>
            <a:custGeom>
              <a:avLst/>
              <a:gdLst>
                <a:gd name="connsiteX0" fmla="*/ 1111250 w 1111250"/>
                <a:gd name="connsiteY0" fmla="*/ 0 h 539750"/>
                <a:gd name="connsiteX1" fmla="*/ 742950 w 1111250"/>
                <a:gd name="connsiteY1" fmla="*/ 384175 h 539750"/>
                <a:gd name="connsiteX2" fmla="*/ 835025 w 1111250"/>
                <a:gd name="connsiteY2" fmla="*/ 333375 h 539750"/>
                <a:gd name="connsiteX3" fmla="*/ 590550 w 1111250"/>
                <a:gd name="connsiteY3" fmla="*/ 488950 h 539750"/>
                <a:gd name="connsiteX4" fmla="*/ 469900 w 1111250"/>
                <a:gd name="connsiteY4" fmla="*/ 527050 h 539750"/>
                <a:gd name="connsiteX5" fmla="*/ 307975 w 1111250"/>
                <a:gd name="connsiteY5" fmla="*/ 539750 h 539750"/>
                <a:gd name="connsiteX6" fmla="*/ 0 w 1111250"/>
                <a:gd name="connsiteY6" fmla="*/ 536575 h 539750"/>
                <a:gd name="connsiteX7" fmla="*/ 555625 w 1111250"/>
                <a:gd name="connsiteY7" fmla="*/ 514350 h 539750"/>
                <a:gd name="connsiteX8" fmla="*/ 904875 w 1111250"/>
                <a:gd name="connsiteY8" fmla="*/ 333375 h 539750"/>
                <a:gd name="connsiteX9" fmla="*/ 946150 w 1111250"/>
                <a:gd name="connsiteY9" fmla="*/ 241300 h 539750"/>
                <a:gd name="connsiteX10" fmla="*/ 815975 w 1111250"/>
                <a:gd name="connsiteY10" fmla="*/ 288925 h 539750"/>
                <a:gd name="connsiteX11" fmla="*/ 946150 w 1111250"/>
                <a:gd name="connsiteY11" fmla="*/ 165100 h 539750"/>
                <a:gd name="connsiteX12" fmla="*/ 1111250 w 1111250"/>
                <a:gd name="connsiteY12" fmla="*/ 0 h 53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1250" h="539750">
                  <a:moveTo>
                    <a:pt x="1111250" y="0"/>
                  </a:moveTo>
                  <a:cubicBezTo>
                    <a:pt x="950118" y="164306"/>
                    <a:pt x="788987" y="328613"/>
                    <a:pt x="742950" y="384175"/>
                  </a:cubicBezTo>
                  <a:cubicBezTo>
                    <a:pt x="696913" y="439737"/>
                    <a:pt x="860425" y="315912"/>
                    <a:pt x="835025" y="333375"/>
                  </a:cubicBezTo>
                  <a:cubicBezTo>
                    <a:pt x="809625" y="350838"/>
                    <a:pt x="651404" y="456671"/>
                    <a:pt x="590550" y="488950"/>
                  </a:cubicBezTo>
                  <a:cubicBezTo>
                    <a:pt x="529696" y="521229"/>
                    <a:pt x="516996" y="518583"/>
                    <a:pt x="469900" y="527050"/>
                  </a:cubicBezTo>
                  <a:cubicBezTo>
                    <a:pt x="422804" y="535517"/>
                    <a:pt x="307975" y="539750"/>
                    <a:pt x="307975" y="539750"/>
                  </a:cubicBezTo>
                  <a:lnTo>
                    <a:pt x="0" y="536575"/>
                  </a:lnTo>
                  <a:cubicBezTo>
                    <a:pt x="41275" y="532342"/>
                    <a:pt x="404812" y="548217"/>
                    <a:pt x="555625" y="514350"/>
                  </a:cubicBezTo>
                  <a:cubicBezTo>
                    <a:pt x="706437" y="480483"/>
                    <a:pt x="839788" y="378883"/>
                    <a:pt x="904875" y="333375"/>
                  </a:cubicBezTo>
                  <a:cubicBezTo>
                    <a:pt x="969962" y="287867"/>
                    <a:pt x="960967" y="248708"/>
                    <a:pt x="946150" y="241300"/>
                  </a:cubicBezTo>
                  <a:cubicBezTo>
                    <a:pt x="931333" y="233892"/>
                    <a:pt x="815975" y="301625"/>
                    <a:pt x="815975" y="288925"/>
                  </a:cubicBezTo>
                  <a:cubicBezTo>
                    <a:pt x="815975" y="276225"/>
                    <a:pt x="946150" y="165100"/>
                    <a:pt x="946150" y="165100"/>
                  </a:cubicBezTo>
                  <a:lnTo>
                    <a:pt x="111125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5861B0D9-429A-C784-D45B-1347D2D18E42}"/>
                </a:ext>
              </a:extLst>
            </p:cNvPr>
            <p:cNvSpPr/>
            <p:nvPr/>
          </p:nvSpPr>
          <p:spPr>
            <a:xfrm>
              <a:off x="6892690" y="11175998"/>
              <a:ext cx="92093" cy="331544"/>
            </a:xfrm>
            <a:custGeom>
              <a:avLst/>
              <a:gdLst>
                <a:gd name="connsiteX0" fmla="*/ 235 w 92093"/>
                <a:gd name="connsiteY0" fmla="*/ 2 h 331544"/>
                <a:gd name="connsiteX1" fmla="*/ 63735 w 92093"/>
                <a:gd name="connsiteY1" fmla="*/ 133352 h 331544"/>
                <a:gd name="connsiteX2" fmla="*/ 82785 w 92093"/>
                <a:gd name="connsiteY2" fmla="*/ 330202 h 331544"/>
                <a:gd name="connsiteX3" fmla="*/ 82785 w 92093"/>
                <a:gd name="connsiteY3" fmla="*/ 215902 h 331544"/>
                <a:gd name="connsiteX4" fmla="*/ 89135 w 92093"/>
                <a:gd name="connsiteY4" fmla="*/ 136527 h 331544"/>
                <a:gd name="connsiteX5" fmla="*/ 235 w 92093"/>
                <a:gd name="connsiteY5" fmla="*/ 2 h 331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093" h="331544">
                  <a:moveTo>
                    <a:pt x="235" y="2"/>
                  </a:moveTo>
                  <a:cubicBezTo>
                    <a:pt x="-3998" y="-527"/>
                    <a:pt x="49977" y="78319"/>
                    <a:pt x="63735" y="133352"/>
                  </a:cubicBezTo>
                  <a:cubicBezTo>
                    <a:pt x="77493" y="188385"/>
                    <a:pt x="79610" y="316444"/>
                    <a:pt x="82785" y="330202"/>
                  </a:cubicBezTo>
                  <a:cubicBezTo>
                    <a:pt x="85960" y="343960"/>
                    <a:pt x="81727" y="248181"/>
                    <a:pt x="82785" y="215902"/>
                  </a:cubicBezTo>
                  <a:cubicBezTo>
                    <a:pt x="83843" y="183623"/>
                    <a:pt x="98131" y="173039"/>
                    <a:pt x="89135" y="136527"/>
                  </a:cubicBezTo>
                  <a:cubicBezTo>
                    <a:pt x="80139" y="100015"/>
                    <a:pt x="4468" y="531"/>
                    <a:pt x="23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9586BD62-AA94-7E98-F897-CD5E834FFA67}"/>
                </a:ext>
              </a:extLst>
            </p:cNvPr>
            <p:cNvSpPr/>
            <p:nvPr/>
          </p:nvSpPr>
          <p:spPr>
            <a:xfrm>
              <a:off x="7178629" y="11271790"/>
              <a:ext cx="69187" cy="1497059"/>
            </a:xfrm>
            <a:custGeom>
              <a:avLst/>
              <a:gdLst>
                <a:gd name="connsiteX0" fmla="*/ 38146 w 69187"/>
                <a:gd name="connsiteY0" fmla="*/ 2635 h 1497059"/>
                <a:gd name="connsiteX1" fmla="*/ 38146 w 69187"/>
                <a:gd name="connsiteY1" fmla="*/ 469360 h 1497059"/>
                <a:gd name="connsiteX2" fmla="*/ 47671 w 69187"/>
                <a:gd name="connsiteY2" fmla="*/ 380460 h 1497059"/>
                <a:gd name="connsiteX3" fmla="*/ 46 w 69187"/>
                <a:gd name="connsiteY3" fmla="*/ 729710 h 1497059"/>
                <a:gd name="connsiteX4" fmla="*/ 38146 w 69187"/>
                <a:gd name="connsiteY4" fmla="*/ 656685 h 1497059"/>
                <a:gd name="connsiteX5" fmla="*/ 3221 w 69187"/>
                <a:gd name="connsiteY5" fmla="*/ 1059910 h 1497059"/>
                <a:gd name="connsiteX6" fmla="*/ 31796 w 69187"/>
                <a:gd name="connsiteY6" fmla="*/ 1488535 h 1497059"/>
                <a:gd name="connsiteX7" fmla="*/ 44496 w 69187"/>
                <a:gd name="connsiteY7" fmla="*/ 1313910 h 1497059"/>
                <a:gd name="connsiteX8" fmla="*/ 6396 w 69187"/>
                <a:gd name="connsiteY8" fmla="*/ 932910 h 1497059"/>
                <a:gd name="connsiteX9" fmla="*/ 66721 w 69187"/>
                <a:gd name="connsiteY9" fmla="*/ 402685 h 1497059"/>
                <a:gd name="connsiteX10" fmla="*/ 57196 w 69187"/>
                <a:gd name="connsiteY10" fmla="*/ 494760 h 1497059"/>
                <a:gd name="connsiteX11" fmla="*/ 54021 w 69187"/>
                <a:gd name="connsiteY11" fmla="*/ 288385 h 1497059"/>
                <a:gd name="connsiteX12" fmla="*/ 38146 w 69187"/>
                <a:gd name="connsiteY12" fmla="*/ 2635 h 1497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187" h="1497059">
                  <a:moveTo>
                    <a:pt x="38146" y="2635"/>
                  </a:moveTo>
                  <a:cubicBezTo>
                    <a:pt x="35500" y="32797"/>
                    <a:pt x="36559" y="406389"/>
                    <a:pt x="38146" y="469360"/>
                  </a:cubicBezTo>
                  <a:cubicBezTo>
                    <a:pt x="39733" y="532331"/>
                    <a:pt x="54021" y="337068"/>
                    <a:pt x="47671" y="380460"/>
                  </a:cubicBezTo>
                  <a:cubicBezTo>
                    <a:pt x="41321" y="423852"/>
                    <a:pt x="1633" y="683673"/>
                    <a:pt x="46" y="729710"/>
                  </a:cubicBezTo>
                  <a:cubicBezTo>
                    <a:pt x="-1541" y="775747"/>
                    <a:pt x="37617" y="601652"/>
                    <a:pt x="38146" y="656685"/>
                  </a:cubicBezTo>
                  <a:cubicBezTo>
                    <a:pt x="38675" y="711718"/>
                    <a:pt x="4279" y="921268"/>
                    <a:pt x="3221" y="1059910"/>
                  </a:cubicBezTo>
                  <a:cubicBezTo>
                    <a:pt x="2163" y="1198552"/>
                    <a:pt x="24917" y="1446202"/>
                    <a:pt x="31796" y="1488535"/>
                  </a:cubicBezTo>
                  <a:cubicBezTo>
                    <a:pt x="38675" y="1530868"/>
                    <a:pt x="48729" y="1406514"/>
                    <a:pt x="44496" y="1313910"/>
                  </a:cubicBezTo>
                  <a:cubicBezTo>
                    <a:pt x="40263" y="1221306"/>
                    <a:pt x="2692" y="1084781"/>
                    <a:pt x="6396" y="932910"/>
                  </a:cubicBezTo>
                  <a:cubicBezTo>
                    <a:pt x="10100" y="781039"/>
                    <a:pt x="58254" y="475710"/>
                    <a:pt x="66721" y="402685"/>
                  </a:cubicBezTo>
                  <a:cubicBezTo>
                    <a:pt x="75188" y="329660"/>
                    <a:pt x="59313" y="513810"/>
                    <a:pt x="57196" y="494760"/>
                  </a:cubicBezTo>
                  <a:cubicBezTo>
                    <a:pt x="55079" y="475710"/>
                    <a:pt x="54550" y="367231"/>
                    <a:pt x="54021" y="288385"/>
                  </a:cubicBezTo>
                  <a:cubicBezTo>
                    <a:pt x="53492" y="209539"/>
                    <a:pt x="40792" y="-27527"/>
                    <a:pt x="38146" y="2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99B2D0A3-37EB-5396-DC05-DDC9B1D9CE9E}"/>
                </a:ext>
              </a:extLst>
            </p:cNvPr>
            <p:cNvSpPr/>
            <p:nvPr/>
          </p:nvSpPr>
          <p:spPr>
            <a:xfrm>
              <a:off x="5324172" y="10606302"/>
              <a:ext cx="842783" cy="707751"/>
            </a:xfrm>
            <a:custGeom>
              <a:avLst/>
              <a:gdLst>
                <a:gd name="connsiteX0" fmla="*/ 303 w 842783"/>
                <a:gd name="connsiteY0" fmla="*/ 1373 h 707751"/>
                <a:gd name="connsiteX1" fmla="*/ 251128 w 842783"/>
                <a:gd name="connsiteY1" fmla="*/ 233148 h 707751"/>
                <a:gd name="connsiteX2" fmla="*/ 238428 w 842783"/>
                <a:gd name="connsiteY2" fmla="*/ 207748 h 707751"/>
                <a:gd name="connsiteX3" fmla="*/ 540053 w 842783"/>
                <a:gd name="connsiteY3" fmla="*/ 474448 h 707751"/>
                <a:gd name="connsiteX4" fmla="*/ 501953 w 842783"/>
                <a:gd name="connsiteY4" fmla="*/ 449048 h 707751"/>
                <a:gd name="connsiteX5" fmla="*/ 800403 w 842783"/>
                <a:gd name="connsiteY5" fmla="*/ 671298 h 707751"/>
                <a:gd name="connsiteX6" fmla="*/ 832153 w 842783"/>
                <a:gd name="connsiteY6" fmla="*/ 703048 h 707751"/>
                <a:gd name="connsiteX7" fmla="*/ 717853 w 842783"/>
                <a:gd name="connsiteY7" fmla="*/ 623673 h 707751"/>
                <a:gd name="connsiteX8" fmla="*/ 343203 w 842783"/>
                <a:gd name="connsiteY8" fmla="*/ 318873 h 707751"/>
                <a:gd name="connsiteX9" fmla="*/ 200328 w 842783"/>
                <a:gd name="connsiteY9" fmla="*/ 207748 h 707751"/>
                <a:gd name="connsiteX10" fmla="*/ 232078 w 842783"/>
                <a:gd name="connsiteY10" fmla="*/ 223623 h 707751"/>
                <a:gd name="connsiteX11" fmla="*/ 200328 w 842783"/>
                <a:gd name="connsiteY11" fmla="*/ 141073 h 707751"/>
                <a:gd name="connsiteX12" fmla="*/ 303 w 842783"/>
                <a:gd name="connsiteY12" fmla="*/ 1373 h 70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42783" h="707751">
                  <a:moveTo>
                    <a:pt x="303" y="1373"/>
                  </a:moveTo>
                  <a:cubicBezTo>
                    <a:pt x="8770" y="16719"/>
                    <a:pt x="211441" y="198752"/>
                    <a:pt x="251128" y="233148"/>
                  </a:cubicBezTo>
                  <a:cubicBezTo>
                    <a:pt x="290815" y="267544"/>
                    <a:pt x="190274" y="167531"/>
                    <a:pt x="238428" y="207748"/>
                  </a:cubicBezTo>
                  <a:cubicBezTo>
                    <a:pt x="286582" y="247965"/>
                    <a:pt x="496132" y="434231"/>
                    <a:pt x="540053" y="474448"/>
                  </a:cubicBezTo>
                  <a:cubicBezTo>
                    <a:pt x="583974" y="514665"/>
                    <a:pt x="458561" y="416240"/>
                    <a:pt x="501953" y="449048"/>
                  </a:cubicBezTo>
                  <a:cubicBezTo>
                    <a:pt x="545345" y="481856"/>
                    <a:pt x="745370" y="628965"/>
                    <a:pt x="800403" y="671298"/>
                  </a:cubicBezTo>
                  <a:cubicBezTo>
                    <a:pt x="855436" y="713631"/>
                    <a:pt x="845911" y="710986"/>
                    <a:pt x="832153" y="703048"/>
                  </a:cubicBezTo>
                  <a:cubicBezTo>
                    <a:pt x="818395" y="695111"/>
                    <a:pt x="799345" y="687702"/>
                    <a:pt x="717853" y="623673"/>
                  </a:cubicBezTo>
                  <a:cubicBezTo>
                    <a:pt x="636361" y="559644"/>
                    <a:pt x="429457" y="388194"/>
                    <a:pt x="343203" y="318873"/>
                  </a:cubicBezTo>
                  <a:cubicBezTo>
                    <a:pt x="256949" y="249552"/>
                    <a:pt x="218849" y="223623"/>
                    <a:pt x="200328" y="207748"/>
                  </a:cubicBezTo>
                  <a:cubicBezTo>
                    <a:pt x="181807" y="191873"/>
                    <a:pt x="232078" y="234735"/>
                    <a:pt x="232078" y="223623"/>
                  </a:cubicBezTo>
                  <a:cubicBezTo>
                    <a:pt x="232078" y="212511"/>
                    <a:pt x="237899" y="178644"/>
                    <a:pt x="200328" y="141073"/>
                  </a:cubicBezTo>
                  <a:cubicBezTo>
                    <a:pt x="162757" y="103502"/>
                    <a:pt x="-8164" y="-13973"/>
                    <a:pt x="303" y="1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67F63B39-7898-32A5-FE8D-7C645CB9BDBE}"/>
                </a:ext>
              </a:extLst>
            </p:cNvPr>
            <p:cNvSpPr/>
            <p:nvPr/>
          </p:nvSpPr>
          <p:spPr>
            <a:xfrm>
              <a:off x="5491647" y="11290281"/>
              <a:ext cx="691047" cy="548082"/>
            </a:xfrm>
            <a:custGeom>
              <a:avLst/>
              <a:gdLst>
                <a:gd name="connsiteX0" fmla="*/ 690078 w 691047"/>
                <a:gd name="connsiteY0" fmla="*/ 19 h 548082"/>
                <a:gd name="connsiteX1" fmla="*/ 413853 w 691047"/>
                <a:gd name="connsiteY1" fmla="*/ 196869 h 548082"/>
                <a:gd name="connsiteX2" fmla="*/ 436078 w 691047"/>
                <a:gd name="connsiteY2" fmla="*/ 168294 h 548082"/>
                <a:gd name="connsiteX3" fmla="*/ 264628 w 691047"/>
                <a:gd name="connsiteY3" fmla="*/ 311169 h 548082"/>
                <a:gd name="connsiteX4" fmla="*/ 4278 w 691047"/>
                <a:gd name="connsiteY4" fmla="*/ 546119 h 548082"/>
                <a:gd name="connsiteX5" fmla="*/ 124928 w 691047"/>
                <a:gd name="connsiteY5" fmla="*/ 409594 h 548082"/>
                <a:gd name="connsiteX6" fmla="*/ 410678 w 691047"/>
                <a:gd name="connsiteY6" fmla="*/ 168294 h 548082"/>
                <a:gd name="connsiteX7" fmla="*/ 302728 w 691047"/>
                <a:gd name="connsiteY7" fmla="*/ 209569 h 548082"/>
                <a:gd name="connsiteX8" fmla="*/ 690078 w 691047"/>
                <a:gd name="connsiteY8" fmla="*/ 19 h 54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1047" h="548082">
                  <a:moveTo>
                    <a:pt x="690078" y="19"/>
                  </a:moveTo>
                  <a:cubicBezTo>
                    <a:pt x="708599" y="-2098"/>
                    <a:pt x="456186" y="168823"/>
                    <a:pt x="413853" y="196869"/>
                  </a:cubicBezTo>
                  <a:cubicBezTo>
                    <a:pt x="371520" y="224915"/>
                    <a:pt x="460949" y="149244"/>
                    <a:pt x="436078" y="168294"/>
                  </a:cubicBezTo>
                  <a:cubicBezTo>
                    <a:pt x="411207" y="187344"/>
                    <a:pt x="336595" y="248198"/>
                    <a:pt x="264628" y="311169"/>
                  </a:cubicBezTo>
                  <a:cubicBezTo>
                    <a:pt x="192661" y="374140"/>
                    <a:pt x="27561" y="529715"/>
                    <a:pt x="4278" y="546119"/>
                  </a:cubicBezTo>
                  <a:cubicBezTo>
                    <a:pt x="-19005" y="562523"/>
                    <a:pt x="57195" y="472565"/>
                    <a:pt x="124928" y="409594"/>
                  </a:cubicBezTo>
                  <a:cubicBezTo>
                    <a:pt x="192661" y="346623"/>
                    <a:pt x="381045" y="201631"/>
                    <a:pt x="410678" y="168294"/>
                  </a:cubicBezTo>
                  <a:cubicBezTo>
                    <a:pt x="440311" y="134957"/>
                    <a:pt x="260395" y="234969"/>
                    <a:pt x="302728" y="209569"/>
                  </a:cubicBezTo>
                  <a:cubicBezTo>
                    <a:pt x="345061" y="184169"/>
                    <a:pt x="671557" y="2136"/>
                    <a:pt x="690078" y="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6E688A7B-A2BB-227B-6530-6920C3C498E3}"/>
                </a:ext>
              </a:extLst>
            </p:cNvPr>
            <p:cNvSpPr/>
            <p:nvPr/>
          </p:nvSpPr>
          <p:spPr>
            <a:xfrm>
              <a:off x="6140927" y="11238979"/>
              <a:ext cx="545623" cy="464071"/>
            </a:xfrm>
            <a:custGeom>
              <a:avLst/>
              <a:gdLst>
                <a:gd name="connsiteX0" fmla="*/ 2698 w 545623"/>
                <a:gd name="connsiteY0" fmla="*/ 3696 h 464071"/>
                <a:gd name="connsiteX1" fmla="*/ 345598 w 545623"/>
                <a:gd name="connsiteY1" fmla="*/ 302146 h 464071"/>
                <a:gd name="connsiteX2" fmla="*/ 345598 w 545623"/>
                <a:gd name="connsiteY2" fmla="*/ 273571 h 464071"/>
                <a:gd name="connsiteX3" fmla="*/ 545623 w 545623"/>
                <a:gd name="connsiteY3" fmla="*/ 464071 h 464071"/>
                <a:gd name="connsiteX4" fmla="*/ 545623 w 545623"/>
                <a:gd name="connsiteY4" fmla="*/ 464071 h 464071"/>
                <a:gd name="connsiteX5" fmla="*/ 358298 w 545623"/>
                <a:gd name="connsiteY5" fmla="*/ 264046 h 464071"/>
                <a:gd name="connsiteX6" fmla="*/ 193198 w 545623"/>
                <a:gd name="connsiteY6" fmla="*/ 143396 h 464071"/>
                <a:gd name="connsiteX7" fmla="*/ 2698 w 545623"/>
                <a:gd name="connsiteY7" fmla="*/ 3696 h 46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623" h="464071">
                  <a:moveTo>
                    <a:pt x="2698" y="3696"/>
                  </a:moveTo>
                  <a:cubicBezTo>
                    <a:pt x="28098" y="30154"/>
                    <a:pt x="288448" y="257167"/>
                    <a:pt x="345598" y="302146"/>
                  </a:cubicBezTo>
                  <a:cubicBezTo>
                    <a:pt x="402748" y="347125"/>
                    <a:pt x="312261" y="246584"/>
                    <a:pt x="345598" y="273571"/>
                  </a:cubicBezTo>
                  <a:cubicBezTo>
                    <a:pt x="378936" y="300559"/>
                    <a:pt x="545623" y="464071"/>
                    <a:pt x="545623" y="464071"/>
                  </a:cubicBezTo>
                  <a:lnTo>
                    <a:pt x="545623" y="464071"/>
                  </a:lnTo>
                  <a:cubicBezTo>
                    <a:pt x="514402" y="430734"/>
                    <a:pt x="417036" y="317492"/>
                    <a:pt x="358298" y="264046"/>
                  </a:cubicBezTo>
                  <a:cubicBezTo>
                    <a:pt x="299560" y="210600"/>
                    <a:pt x="248231" y="186788"/>
                    <a:pt x="193198" y="143396"/>
                  </a:cubicBezTo>
                  <a:cubicBezTo>
                    <a:pt x="138165" y="100004"/>
                    <a:pt x="-22702" y="-22762"/>
                    <a:pt x="2698" y="3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 1265">
              <a:extLst>
                <a:ext uri="{FF2B5EF4-FFF2-40B4-BE49-F238E27FC236}">
                  <a16:creationId xmlns:a16="http://schemas.microsoft.com/office/drawing/2014/main" id="{CEA6D229-7088-FAB6-217C-54C729C8B235}"/>
                </a:ext>
              </a:extLst>
            </p:cNvPr>
            <p:cNvSpPr/>
            <p:nvPr/>
          </p:nvSpPr>
          <p:spPr>
            <a:xfrm>
              <a:off x="5848075" y="11699815"/>
              <a:ext cx="867148" cy="85867"/>
            </a:xfrm>
            <a:custGeom>
              <a:avLst/>
              <a:gdLst>
                <a:gd name="connsiteX0" fmla="*/ 3450 w 867148"/>
                <a:gd name="connsiteY0" fmla="*/ 25460 h 85867"/>
                <a:gd name="connsiteX1" fmla="*/ 549550 w 867148"/>
                <a:gd name="connsiteY1" fmla="*/ 44510 h 85867"/>
                <a:gd name="connsiteX2" fmla="*/ 482875 w 867148"/>
                <a:gd name="connsiteY2" fmla="*/ 44510 h 85867"/>
                <a:gd name="connsiteX3" fmla="*/ 705125 w 867148"/>
                <a:gd name="connsiteY3" fmla="*/ 38160 h 85867"/>
                <a:gd name="connsiteX4" fmla="*/ 867050 w 867148"/>
                <a:gd name="connsiteY4" fmla="*/ 60 h 85867"/>
                <a:gd name="connsiteX5" fmla="*/ 682900 w 867148"/>
                <a:gd name="connsiteY5" fmla="*/ 28635 h 85867"/>
                <a:gd name="connsiteX6" fmla="*/ 324125 w 867148"/>
                <a:gd name="connsiteY6" fmla="*/ 85785 h 85867"/>
                <a:gd name="connsiteX7" fmla="*/ 476525 w 867148"/>
                <a:gd name="connsiteY7" fmla="*/ 41335 h 85867"/>
                <a:gd name="connsiteX8" fmla="*/ 324125 w 867148"/>
                <a:gd name="connsiteY8" fmla="*/ 41335 h 85867"/>
                <a:gd name="connsiteX9" fmla="*/ 3450 w 867148"/>
                <a:gd name="connsiteY9" fmla="*/ 25460 h 8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7148" h="85867">
                  <a:moveTo>
                    <a:pt x="3450" y="25460"/>
                  </a:moveTo>
                  <a:cubicBezTo>
                    <a:pt x="41021" y="25989"/>
                    <a:pt x="469646" y="41335"/>
                    <a:pt x="549550" y="44510"/>
                  </a:cubicBezTo>
                  <a:cubicBezTo>
                    <a:pt x="629454" y="47685"/>
                    <a:pt x="456946" y="45568"/>
                    <a:pt x="482875" y="44510"/>
                  </a:cubicBezTo>
                  <a:cubicBezTo>
                    <a:pt x="508804" y="43452"/>
                    <a:pt x="641096" y="45568"/>
                    <a:pt x="705125" y="38160"/>
                  </a:cubicBezTo>
                  <a:cubicBezTo>
                    <a:pt x="769154" y="30752"/>
                    <a:pt x="870754" y="1647"/>
                    <a:pt x="867050" y="60"/>
                  </a:cubicBezTo>
                  <a:cubicBezTo>
                    <a:pt x="863346" y="-1527"/>
                    <a:pt x="682900" y="28635"/>
                    <a:pt x="682900" y="28635"/>
                  </a:cubicBezTo>
                  <a:cubicBezTo>
                    <a:pt x="592413" y="42922"/>
                    <a:pt x="358521" y="83668"/>
                    <a:pt x="324125" y="85785"/>
                  </a:cubicBezTo>
                  <a:cubicBezTo>
                    <a:pt x="289729" y="87902"/>
                    <a:pt x="476525" y="48743"/>
                    <a:pt x="476525" y="41335"/>
                  </a:cubicBezTo>
                  <a:cubicBezTo>
                    <a:pt x="476525" y="33927"/>
                    <a:pt x="402442" y="43981"/>
                    <a:pt x="324125" y="41335"/>
                  </a:cubicBezTo>
                  <a:cubicBezTo>
                    <a:pt x="245808" y="38689"/>
                    <a:pt x="-34121" y="24931"/>
                    <a:pt x="3450" y="25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 1266">
              <a:extLst>
                <a:ext uri="{FF2B5EF4-FFF2-40B4-BE49-F238E27FC236}">
                  <a16:creationId xmlns:a16="http://schemas.microsoft.com/office/drawing/2014/main" id="{29C13E85-A2E7-1175-8196-F837CD0C7BD7}"/>
                </a:ext>
              </a:extLst>
            </p:cNvPr>
            <p:cNvSpPr/>
            <p:nvPr/>
          </p:nvSpPr>
          <p:spPr>
            <a:xfrm>
              <a:off x="5184665" y="11730740"/>
              <a:ext cx="763169" cy="261294"/>
            </a:xfrm>
            <a:custGeom>
              <a:avLst/>
              <a:gdLst>
                <a:gd name="connsiteX0" fmla="*/ 762110 w 763169"/>
                <a:gd name="connsiteY0" fmla="*/ 885 h 261294"/>
                <a:gd name="connsiteX1" fmla="*/ 187435 w 763169"/>
                <a:gd name="connsiteY1" fmla="*/ 112010 h 261294"/>
                <a:gd name="connsiteX2" fmla="*/ 117585 w 763169"/>
                <a:gd name="connsiteY2" fmla="*/ 124710 h 261294"/>
                <a:gd name="connsiteX3" fmla="*/ 110 w 763169"/>
                <a:gd name="connsiteY3" fmla="*/ 261235 h 261294"/>
                <a:gd name="connsiteX4" fmla="*/ 104885 w 763169"/>
                <a:gd name="connsiteY4" fmla="*/ 140585 h 261294"/>
                <a:gd name="connsiteX5" fmla="*/ 473185 w 763169"/>
                <a:gd name="connsiteY5" fmla="*/ 42160 h 261294"/>
                <a:gd name="connsiteX6" fmla="*/ 333485 w 763169"/>
                <a:gd name="connsiteY6" fmla="*/ 58035 h 261294"/>
                <a:gd name="connsiteX7" fmla="*/ 762110 w 763169"/>
                <a:gd name="connsiteY7" fmla="*/ 885 h 26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3169" h="261294">
                  <a:moveTo>
                    <a:pt x="762110" y="885"/>
                  </a:moveTo>
                  <a:cubicBezTo>
                    <a:pt x="737768" y="9881"/>
                    <a:pt x="294856" y="91373"/>
                    <a:pt x="187435" y="112010"/>
                  </a:cubicBezTo>
                  <a:cubicBezTo>
                    <a:pt x="80014" y="132647"/>
                    <a:pt x="148806" y="99839"/>
                    <a:pt x="117585" y="124710"/>
                  </a:cubicBezTo>
                  <a:cubicBezTo>
                    <a:pt x="86364" y="149581"/>
                    <a:pt x="2227" y="258589"/>
                    <a:pt x="110" y="261235"/>
                  </a:cubicBezTo>
                  <a:cubicBezTo>
                    <a:pt x="-2007" y="263881"/>
                    <a:pt x="26039" y="177097"/>
                    <a:pt x="104885" y="140585"/>
                  </a:cubicBezTo>
                  <a:cubicBezTo>
                    <a:pt x="183731" y="104073"/>
                    <a:pt x="435085" y="55918"/>
                    <a:pt x="473185" y="42160"/>
                  </a:cubicBezTo>
                  <a:cubicBezTo>
                    <a:pt x="511285" y="28402"/>
                    <a:pt x="283214" y="61739"/>
                    <a:pt x="333485" y="58035"/>
                  </a:cubicBezTo>
                  <a:cubicBezTo>
                    <a:pt x="383756" y="54331"/>
                    <a:pt x="786452" y="-8111"/>
                    <a:pt x="762110" y="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 1267">
              <a:extLst>
                <a:ext uri="{FF2B5EF4-FFF2-40B4-BE49-F238E27FC236}">
                  <a16:creationId xmlns:a16="http://schemas.microsoft.com/office/drawing/2014/main" id="{675D939C-49EB-A258-DB88-8608B0E2DB08}"/>
                </a:ext>
              </a:extLst>
            </p:cNvPr>
            <p:cNvSpPr/>
            <p:nvPr/>
          </p:nvSpPr>
          <p:spPr>
            <a:xfrm>
              <a:off x="6585188" y="8458706"/>
              <a:ext cx="762703" cy="1027574"/>
            </a:xfrm>
            <a:custGeom>
              <a:avLst/>
              <a:gdLst>
                <a:gd name="connsiteX0" fmla="*/ 2937 w 762703"/>
                <a:gd name="connsiteY0" fmla="*/ 2669 h 1027574"/>
                <a:gd name="connsiteX1" fmla="*/ 349012 w 762703"/>
                <a:gd name="connsiteY1" fmla="*/ 237619 h 1027574"/>
                <a:gd name="connsiteX2" fmla="*/ 333137 w 762703"/>
                <a:gd name="connsiteY2" fmla="*/ 218569 h 1027574"/>
                <a:gd name="connsiteX3" fmla="*/ 501412 w 762703"/>
                <a:gd name="connsiteY3" fmla="*/ 526544 h 1027574"/>
                <a:gd name="connsiteX4" fmla="*/ 514112 w 762703"/>
                <a:gd name="connsiteY4" fmla="*/ 475744 h 1027574"/>
                <a:gd name="connsiteX5" fmla="*/ 685562 w 762703"/>
                <a:gd name="connsiteY5" fmla="*/ 802769 h 1027574"/>
                <a:gd name="connsiteX6" fmla="*/ 758587 w 762703"/>
                <a:gd name="connsiteY6" fmla="*/ 1021844 h 1027574"/>
                <a:gd name="connsiteX7" fmla="*/ 726837 w 762703"/>
                <a:gd name="connsiteY7" fmla="*/ 923419 h 1027574"/>
                <a:gd name="connsiteX8" fmla="*/ 507762 w 762703"/>
                <a:gd name="connsiteY8" fmla="*/ 507494 h 1027574"/>
                <a:gd name="connsiteX9" fmla="*/ 383937 w 762703"/>
                <a:gd name="connsiteY9" fmla="*/ 310644 h 1027574"/>
                <a:gd name="connsiteX10" fmla="*/ 304562 w 762703"/>
                <a:gd name="connsiteY10" fmla="*/ 209044 h 1027574"/>
                <a:gd name="connsiteX11" fmla="*/ 187087 w 762703"/>
                <a:gd name="connsiteY11" fmla="*/ 116969 h 1027574"/>
                <a:gd name="connsiteX12" fmla="*/ 2937 w 762703"/>
                <a:gd name="connsiteY12" fmla="*/ 2669 h 1027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2703" h="1027574">
                  <a:moveTo>
                    <a:pt x="2937" y="2669"/>
                  </a:moveTo>
                  <a:cubicBezTo>
                    <a:pt x="29925" y="22777"/>
                    <a:pt x="349012" y="237619"/>
                    <a:pt x="349012" y="237619"/>
                  </a:cubicBezTo>
                  <a:cubicBezTo>
                    <a:pt x="404045" y="273602"/>
                    <a:pt x="307737" y="170415"/>
                    <a:pt x="333137" y="218569"/>
                  </a:cubicBezTo>
                  <a:cubicBezTo>
                    <a:pt x="358537" y="266723"/>
                    <a:pt x="471250" y="483682"/>
                    <a:pt x="501412" y="526544"/>
                  </a:cubicBezTo>
                  <a:cubicBezTo>
                    <a:pt x="531574" y="569406"/>
                    <a:pt x="483420" y="429707"/>
                    <a:pt x="514112" y="475744"/>
                  </a:cubicBezTo>
                  <a:cubicBezTo>
                    <a:pt x="544804" y="521781"/>
                    <a:pt x="644816" y="711752"/>
                    <a:pt x="685562" y="802769"/>
                  </a:cubicBezTo>
                  <a:cubicBezTo>
                    <a:pt x="726308" y="893786"/>
                    <a:pt x="751708" y="1001736"/>
                    <a:pt x="758587" y="1021844"/>
                  </a:cubicBezTo>
                  <a:cubicBezTo>
                    <a:pt x="765466" y="1041952"/>
                    <a:pt x="768641" y="1009144"/>
                    <a:pt x="726837" y="923419"/>
                  </a:cubicBezTo>
                  <a:cubicBezTo>
                    <a:pt x="685033" y="837694"/>
                    <a:pt x="564912" y="609623"/>
                    <a:pt x="507762" y="507494"/>
                  </a:cubicBezTo>
                  <a:cubicBezTo>
                    <a:pt x="450612" y="405365"/>
                    <a:pt x="417804" y="360386"/>
                    <a:pt x="383937" y="310644"/>
                  </a:cubicBezTo>
                  <a:cubicBezTo>
                    <a:pt x="350070" y="260902"/>
                    <a:pt x="337370" y="241323"/>
                    <a:pt x="304562" y="209044"/>
                  </a:cubicBezTo>
                  <a:cubicBezTo>
                    <a:pt x="271754" y="176765"/>
                    <a:pt x="231537" y="152423"/>
                    <a:pt x="187087" y="116969"/>
                  </a:cubicBezTo>
                  <a:cubicBezTo>
                    <a:pt x="142637" y="81515"/>
                    <a:pt x="-24051" y="-17439"/>
                    <a:pt x="2937" y="26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 1268">
              <a:extLst>
                <a:ext uri="{FF2B5EF4-FFF2-40B4-BE49-F238E27FC236}">
                  <a16:creationId xmlns:a16="http://schemas.microsoft.com/office/drawing/2014/main" id="{615B628E-7AA2-28A2-1DF5-3A394D177596}"/>
                </a:ext>
              </a:extLst>
            </p:cNvPr>
            <p:cNvSpPr/>
            <p:nvPr/>
          </p:nvSpPr>
          <p:spPr>
            <a:xfrm>
              <a:off x="6790451" y="8616511"/>
              <a:ext cx="543401" cy="942822"/>
            </a:xfrm>
            <a:custGeom>
              <a:avLst/>
              <a:gdLst>
                <a:gd name="connsiteX0" fmla="*/ 874 w 543401"/>
                <a:gd name="connsiteY0" fmla="*/ 439 h 942822"/>
                <a:gd name="connsiteX1" fmla="*/ 204074 w 543401"/>
                <a:gd name="connsiteY1" fmla="*/ 365564 h 942822"/>
                <a:gd name="connsiteX2" fmla="*/ 159624 w 543401"/>
                <a:gd name="connsiteY2" fmla="*/ 308414 h 942822"/>
                <a:gd name="connsiteX3" fmla="*/ 318374 w 543401"/>
                <a:gd name="connsiteY3" fmla="*/ 495739 h 942822"/>
                <a:gd name="connsiteX4" fmla="*/ 315199 w 543401"/>
                <a:gd name="connsiteY4" fmla="*/ 463989 h 942822"/>
                <a:gd name="connsiteX5" fmla="*/ 251699 w 543401"/>
                <a:gd name="connsiteY5" fmla="*/ 610039 h 942822"/>
                <a:gd name="connsiteX6" fmla="*/ 305674 w 543401"/>
                <a:gd name="connsiteY6" fmla="*/ 584639 h 942822"/>
                <a:gd name="connsiteX7" fmla="*/ 404099 w 543401"/>
                <a:gd name="connsiteY7" fmla="*/ 721164 h 942822"/>
                <a:gd name="connsiteX8" fmla="*/ 540624 w 543401"/>
                <a:gd name="connsiteY8" fmla="*/ 940239 h 942822"/>
                <a:gd name="connsiteX9" fmla="*/ 483474 w 543401"/>
                <a:gd name="connsiteY9" fmla="*/ 832289 h 942822"/>
                <a:gd name="connsiteX10" fmla="*/ 337424 w 543401"/>
                <a:gd name="connsiteY10" fmla="*/ 695764 h 942822"/>
                <a:gd name="connsiteX11" fmla="*/ 258049 w 543401"/>
                <a:gd name="connsiteY11" fmla="*/ 597339 h 942822"/>
                <a:gd name="connsiteX12" fmla="*/ 216774 w 543401"/>
                <a:gd name="connsiteY12" fmla="*/ 429064 h 942822"/>
                <a:gd name="connsiteX13" fmla="*/ 277099 w 543401"/>
                <a:gd name="connsiteY13" fmla="*/ 514789 h 942822"/>
                <a:gd name="connsiteX14" fmla="*/ 248524 w 543401"/>
                <a:gd name="connsiteY14" fmla="*/ 403664 h 942822"/>
                <a:gd name="connsiteX15" fmla="*/ 165974 w 543401"/>
                <a:gd name="connsiteY15" fmla="*/ 263964 h 942822"/>
                <a:gd name="connsiteX16" fmla="*/ 134224 w 543401"/>
                <a:gd name="connsiteY16" fmla="*/ 209989 h 942822"/>
                <a:gd name="connsiteX17" fmla="*/ 131049 w 543401"/>
                <a:gd name="connsiteY17" fmla="*/ 289364 h 942822"/>
                <a:gd name="connsiteX18" fmla="*/ 874 w 543401"/>
                <a:gd name="connsiteY18" fmla="*/ 439 h 94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3401" h="942822">
                  <a:moveTo>
                    <a:pt x="874" y="439"/>
                  </a:moveTo>
                  <a:cubicBezTo>
                    <a:pt x="13045" y="13139"/>
                    <a:pt x="177616" y="314235"/>
                    <a:pt x="204074" y="365564"/>
                  </a:cubicBezTo>
                  <a:cubicBezTo>
                    <a:pt x="230532" y="416893"/>
                    <a:pt x="140574" y="286718"/>
                    <a:pt x="159624" y="308414"/>
                  </a:cubicBezTo>
                  <a:cubicBezTo>
                    <a:pt x="178674" y="330110"/>
                    <a:pt x="292445" y="469810"/>
                    <a:pt x="318374" y="495739"/>
                  </a:cubicBezTo>
                  <a:cubicBezTo>
                    <a:pt x="344303" y="521668"/>
                    <a:pt x="326311" y="444939"/>
                    <a:pt x="315199" y="463989"/>
                  </a:cubicBezTo>
                  <a:cubicBezTo>
                    <a:pt x="304087" y="483039"/>
                    <a:pt x="253287" y="589931"/>
                    <a:pt x="251699" y="610039"/>
                  </a:cubicBezTo>
                  <a:cubicBezTo>
                    <a:pt x="250112" y="630147"/>
                    <a:pt x="280274" y="566118"/>
                    <a:pt x="305674" y="584639"/>
                  </a:cubicBezTo>
                  <a:cubicBezTo>
                    <a:pt x="331074" y="603160"/>
                    <a:pt x="364941" y="661897"/>
                    <a:pt x="404099" y="721164"/>
                  </a:cubicBezTo>
                  <a:cubicBezTo>
                    <a:pt x="443257" y="780431"/>
                    <a:pt x="527395" y="921718"/>
                    <a:pt x="540624" y="940239"/>
                  </a:cubicBezTo>
                  <a:cubicBezTo>
                    <a:pt x="553853" y="958760"/>
                    <a:pt x="517341" y="873035"/>
                    <a:pt x="483474" y="832289"/>
                  </a:cubicBezTo>
                  <a:cubicBezTo>
                    <a:pt x="449607" y="791543"/>
                    <a:pt x="374995" y="734922"/>
                    <a:pt x="337424" y="695764"/>
                  </a:cubicBezTo>
                  <a:cubicBezTo>
                    <a:pt x="299853" y="656606"/>
                    <a:pt x="278157" y="641789"/>
                    <a:pt x="258049" y="597339"/>
                  </a:cubicBezTo>
                  <a:cubicBezTo>
                    <a:pt x="237941" y="552889"/>
                    <a:pt x="213599" y="442822"/>
                    <a:pt x="216774" y="429064"/>
                  </a:cubicBezTo>
                  <a:cubicBezTo>
                    <a:pt x="219949" y="415306"/>
                    <a:pt x="271807" y="519022"/>
                    <a:pt x="277099" y="514789"/>
                  </a:cubicBezTo>
                  <a:cubicBezTo>
                    <a:pt x="282391" y="510556"/>
                    <a:pt x="267045" y="445468"/>
                    <a:pt x="248524" y="403664"/>
                  </a:cubicBezTo>
                  <a:cubicBezTo>
                    <a:pt x="230003" y="361860"/>
                    <a:pt x="165974" y="263964"/>
                    <a:pt x="165974" y="263964"/>
                  </a:cubicBezTo>
                  <a:cubicBezTo>
                    <a:pt x="146924" y="231685"/>
                    <a:pt x="140045" y="205756"/>
                    <a:pt x="134224" y="209989"/>
                  </a:cubicBezTo>
                  <a:cubicBezTo>
                    <a:pt x="128403" y="214222"/>
                    <a:pt x="154862" y="324818"/>
                    <a:pt x="131049" y="289364"/>
                  </a:cubicBezTo>
                  <a:cubicBezTo>
                    <a:pt x="107237" y="253910"/>
                    <a:pt x="-11297" y="-12261"/>
                    <a:pt x="874" y="4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 1269">
              <a:extLst>
                <a:ext uri="{FF2B5EF4-FFF2-40B4-BE49-F238E27FC236}">
                  <a16:creationId xmlns:a16="http://schemas.microsoft.com/office/drawing/2014/main" id="{5A8DAC9A-58DA-B5A5-7947-056073C24754}"/>
                </a:ext>
              </a:extLst>
            </p:cNvPr>
            <p:cNvSpPr/>
            <p:nvPr/>
          </p:nvSpPr>
          <p:spPr>
            <a:xfrm>
              <a:off x="6827515" y="8891826"/>
              <a:ext cx="555250" cy="742155"/>
            </a:xfrm>
            <a:custGeom>
              <a:avLst/>
              <a:gdLst>
                <a:gd name="connsiteX0" fmla="*/ 62235 w 555250"/>
                <a:gd name="connsiteY0" fmla="*/ 4524 h 742155"/>
                <a:gd name="connsiteX1" fmla="*/ 40010 w 555250"/>
                <a:gd name="connsiteY1" fmla="*/ 347424 h 742155"/>
                <a:gd name="connsiteX2" fmla="*/ 93985 w 555250"/>
                <a:gd name="connsiteY2" fmla="*/ 268049 h 742155"/>
                <a:gd name="connsiteX3" fmla="*/ 100335 w 555250"/>
                <a:gd name="connsiteY3" fmla="*/ 375999 h 742155"/>
                <a:gd name="connsiteX4" fmla="*/ 90810 w 555250"/>
                <a:gd name="connsiteY4" fmla="*/ 620474 h 742155"/>
                <a:gd name="connsiteX5" fmla="*/ 157485 w 555250"/>
                <a:gd name="connsiteY5" fmla="*/ 566499 h 742155"/>
                <a:gd name="connsiteX6" fmla="*/ 274960 w 555250"/>
                <a:gd name="connsiteY6" fmla="*/ 544274 h 742155"/>
                <a:gd name="connsiteX7" fmla="*/ 214635 w 555250"/>
                <a:gd name="connsiteY7" fmla="*/ 569674 h 742155"/>
                <a:gd name="connsiteX8" fmla="*/ 344810 w 555250"/>
                <a:gd name="connsiteY8" fmla="*/ 582374 h 742155"/>
                <a:gd name="connsiteX9" fmla="*/ 548010 w 555250"/>
                <a:gd name="connsiteY9" fmla="*/ 741124 h 742155"/>
                <a:gd name="connsiteX10" fmla="*/ 494035 w 555250"/>
                <a:gd name="connsiteY10" fmla="*/ 645874 h 742155"/>
                <a:gd name="connsiteX11" fmla="*/ 341635 w 555250"/>
                <a:gd name="connsiteY11" fmla="*/ 547449 h 742155"/>
                <a:gd name="connsiteX12" fmla="*/ 132085 w 555250"/>
                <a:gd name="connsiteY12" fmla="*/ 569674 h 742155"/>
                <a:gd name="connsiteX13" fmla="*/ 74935 w 555250"/>
                <a:gd name="connsiteY13" fmla="*/ 636349 h 742155"/>
                <a:gd name="connsiteX14" fmla="*/ 106685 w 555250"/>
                <a:gd name="connsiteY14" fmla="*/ 429974 h 742155"/>
                <a:gd name="connsiteX15" fmla="*/ 5085 w 555250"/>
                <a:gd name="connsiteY15" fmla="*/ 166449 h 742155"/>
                <a:gd name="connsiteX16" fmla="*/ 17785 w 555250"/>
                <a:gd name="connsiteY16" fmla="*/ 150574 h 742155"/>
                <a:gd name="connsiteX17" fmla="*/ 62235 w 555250"/>
                <a:gd name="connsiteY17" fmla="*/ 4524 h 74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5250" h="742155">
                  <a:moveTo>
                    <a:pt x="62235" y="4524"/>
                  </a:moveTo>
                  <a:cubicBezTo>
                    <a:pt x="65939" y="37332"/>
                    <a:pt x="34718" y="303503"/>
                    <a:pt x="40010" y="347424"/>
                  </a:cubicBezTo>
                  <a:cubicBezTo>
                    <a:pt x="45302" y="391345"/>
                    <a:pt x="83931" y="263287"/>
                    <a:pt x="93985" y="268049"/>
                  </a:cubicBezTo>
                  <a:cubicBezTo>
                    <a:pt x="104039" y="272812"/>
                    <a:pt x="100864" y="317262"/>
                    <a:pt x="100335" y="375999"/>
                  </a:cubicBezTo>
                  <a:cubicBezTo>
                    <a:pt x="99806" y="434736"/>
                    <a:pt x="81285" y="588724"/>
                    <a:pt x="90810" y="620474"/>
                  </a:cubicBezTo>
                  <a:cubicBezTo>
                    <a:pt x="100335" y="652224"/>
                    <a:pt x="126793" y="579199"/>
                    <a:pt x="157485" y="566499"/>
                  </a:cubicBezTo>
                  <a:cubicBezTo>
                    <a:pt x="188177" y="553799"/>
                    <a:pt x="265435" y="543745"/>
                    <a:pt x="274960" y="544274"/>
                  </a:cubicBezTo>
                  <a:cubicBezTo>
                    <a:pt x="284485" y="544803"/>
                    <a:pt x="202993" y="563324"/>
                    <a:pt x="214635" y="569674"/>
                  </a:cubicBezTo>
                  <a:cubicBezTo>
                    <a:pt x="226277" y="576024"/>
                    <a:pt x="289248" y="553799"/>
                    <a:pt x="344810" y="582374"/>
                  </a:cubicBezTo>
                  <a:cubicBezTo>
                    <a:pt x="400373" y="610949"/>
                    <a:pt x="523139" y="730541"/>
                    <a:pt x="548010" y="741124"/>
                  </a:cubicBezTo>
                  <a:cubicBezTo>
                    <a:pt x="572881" y="751707"/>
                    <a:pt x="528431" y="678153"/>
                    <a:pt x="494035" y="645874"/>
                  </a:cubicBezTo>
                  <a:cubicBezTo>
                    <a:pt x="459639" y="613595"/>
                    <a:pt x="401960" y="560149"/>
                    <a:pt x="341635" y="547449"/>
                  </a:cubicBezTo>
                  <a:cubicBezTo>
                    <a:pt x="281310" y="534749"/>
                    <a:pt x="176535" y="554857"/>
                    <a:pt x="132085" y="569674"/>
                  </a:cubicBezTo>
                  <a:cubicBezTo>
                    <a:pt x="87635" y="584491"/>
                    <a:pt x="79168" y="659632"/>
                    <a:pt x="74935" y="636349"/>
                  </a:cubicBezTo>
                  <a:cubicBezTo>
                    <a:pt x="70702" y="613066"/>
                    <a:pt x="118327" y="508291"/>
                    <a:pt x="106685" y="429974"/>
                  </a:cubicBezTo>
                  <a:cubicBezTo>
                    <a:pt x="95043" y="351657"/>
                    <a:pt x="19902" y="213016"/>
                    <a:pt x="5085" y="166449"/>
                  </a:cubicBezTo>
                  <a:cubicBezTo>
                    <a:pt x="-9732" y="119882"/>
                    <a:pt x="11964" y="173857"/>
                    <a:pt x="17785" y="150574"/>
                  </a:cubicBezTo>
                  <a:cubicBezTo>
                    <a:pt x="23606" y="127291"/>
                    <a:pt x="58531" y="-28284"/>
                    <a:pt x="62235" y="4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 1270">
              <a:extLst>
                <a:ext uri="{FF2B5EF4-FFF2-40B4-BE49-F238E27FC236}">
                  <a16:creationId xmlns:a16="http://schemas.microsoft.com/office/drawing/2014/main" id="{87A46789-6EBA-F8AE-7D77-38BBC5CD858E}"/>
                </a:ext>
              </a:extLst>
            </p:cNvPr>
            <p:cNvSpPr/>
            <p:nvPr/>
          </p:nvSpPr>
          <p:spPr>
            <a:xfrm>
              <a:off x="6826158" y="9111898"/>
              <a:ext cx="153103" cy="1064051"/>
            </a:xfrm>
            <a:custGeom>
              <a:avLst/>
              <a:gdLst>
                <a:gd name="connsiteX0" fmla="*/ 76292 w 153103"/>
                <a:gd name="connsiteY0" fmla="*/ 130527 h 1064051"/>
                <a:gd name="connsiteX1" fmla="*/ 88992 w 153103"/>
                <a:gd name="connsiteY1" fmla="*/ 482952 h 1064051"/>
                <a:gd name="connsiteX2" fmla="*/ 108042 w 153103"/>
                <a:gd name="connsiteY2" fmla="*/ 403577 h 1064051"/>
                <a:gd name="connsiteX3" fmla="*/ 149317 w 153103"/>
                <a:gd name="connsiteY3" fmla="*/ 676627 h 1064051"/>
                <a:gd name="connsiteX4" fmla="*/ 142967 w 153103"/>
                <a:gd name="connsiteY4" fmla="*/ 603602 h 1064051"/>
                <a:gd name="connsiteX5" fmla="*/ 76292 w 153103"/>
                <a:gd name="connsiteY5" fmla="*/ 844902 h 1064051"/>
                <a:gd name="connsiteX6" fmla="*/ 54067 w 153103"/>
                <a:gd name="connsiteY6" fmla="*/ 1063977 h 1064051"/>
                <a:gd name="connsiteX7" fmla="*/ 69942 w 153103"/>
                <a:gd name="connsiteY7" fmla="*/ 857602 h 1064051"/>
                <a:gd name="connsiteX8" fmla="*/ 92 w 153103"/>
                <a:gd name="connsiteY8" fmla="*/ 67027 h 1064051"/>
                <a:gd name="connsiteX9" fmla="*/ 54067 w 153103"/>
                <a:gd name="connsiteY9" fmla="*/ 238477 h 1064051"/>
                <a:gd name="connsiteX10" fmla="*/ 9617 w 153103"/>
                <a:gd name="connsiteY10" fmla="*/ 352 h 1064051"/>
                <a:gd name="connsiteX11" fmla="*/ 60417 w 153103"/>
                <a:gd name="connsiteY11" fmla="*/ 184502 h 1064051"/>
                <a:gd name="connsiteX12" fmla="*/ 76292 w 153103"/>
                <a:gd name="connsiteY12" fmla="*/ 130527 h 1064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3103" h="1064051">
                  <a:moveTo>
                    <a:pt x="76292" y="130527"/>
                  </a:moveTo>
                  <a:cubicBezTo>
                    <a:pt x="81054" y="180269"/>
                    <a:pt x="83700" y="437444"/>
                    <a:pt x="88992" y="482952"/>
                  </a:cubicBezTo>
                  <a:cubicBezTo>
                    <a:pt x="94284" y="528460"/>
                    <a:pt x="97988" y="371298"/>
                    <a:pt x="108042" y="403577"/>
                  </a:cubicBezTo>
                  <a:cubicBezTo>
                    <a:pt x="118096" y="435856"/>
                    <a:pt x="143496" y="643290"/>
                    <a:pt x="149317" y="676627"/>
                  </a:cubicBezTo>
                  <a:cubicBezTo>
                    <a:pt x="155138" y="709964"/>
                    <a:pt x="155138" y="575556"/>
                    <a:pt x="142967" y="603602"/>
                  </a:cubicBezTo>
                  <a:cubicBezTo>
                    <a:pt x="130796" y="631648"/>
                    <a:pt x="91109" y="768173"/>
                    <a:pt x="76292" y="844902"/>
                  </a:cubicBezTo>
                  <a:cubicBezTo>
                    <a:pt x="61475" y="921631"/>
                    <a:pt x="55125" y="1061860"/>
                    <a:pt x="54067" y="1063977"/>
                  </a:cubicBezTo>
                  <a:cubicBezTo>
                    <a:pt x="53009" y="1066094"/>
                    <a:pt x="78938" y="1023760"/>
                    <a:pt x="69942" y="857602"/>
                  </a:cubicBezTo>
                  <a:cubicBezTo>
                    <a:pt x="60946" y="691444"/>
                    <a:pt x="2738" y="170214"/>
                    <a:pt x="92" y="67027"/>
                  </a:cubicBezTo>
                  <a:cubicBezTo>
                    <a:pt x="-2554" y="-36160"/>
                    <a:pt x="52480" y="249589"/>
                    <a:pt x="54067" y="238477"/>
                  </a:cubicBezTo>
                  <a:cubicBezTo>
                    <a:pt x="55654" y="227365"/>
                    <a:pt x="8559" y="9348"/>
                    <a:pt x="9617" y="352"/>
                  </a:cubicBezTo>
                  <a:cubicBezTo>
                    <a:pt x="10675" y="-8644"/>
                    <a:pt x="49834" y="157515"/>
                    <a:pt x="60417" y="184502"/>
                  </a:cubicBezTo>
                  <a:cubicBezTo>
                    <a:pt x="71000" y="211489"/>
                    <a:pt x="71530" y="80785"/>
                    <a:pt x="76292" y="130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 1271">
              <a:extLst>
                <a:ext uri="{FF2B5EF4-FFF2-40B4-BE49-F238E27FC236}">
                  <a16:creationId xmlns:a16="http://schemas.microsoft.com/office/drawing/2014/main" id="{34BB7C82-FC61-A0BB-F621-52A95434C324}"/>
                </a:ext>
              </a:extLst>
            </p:cNvPr>
            <p:cNvSpPr/>
            <p:nvPr/>
          </p:nvSpPr>
          <p:spPr>
            <a:xfrm>
              <a:off x="6649056" y="9901478"/>
              <a:ext cx="123222" cy="929896"/>
            </a:xfrm>
            <a:custGeom>
              <a:avLst/>
              <a:gdLst>
                <a:gd name="connsiteX0" fmla="*/ 123219 w 123222"/>
                <a:gd name="connsiteY0" fmla="*/ 1347 h 929896"/>
                <a:gd name="connsiteX1" fmla="*/ 37494 w 123222"/>
                <a:gd name="connsiteY1" fmla="*/ 464897 h 929896"/>
                <a:gd name="connsiteX2" fmla="*/ 56544 w 123222"/>
                <a:gd name="connsiteY2" fmla="*/ 417272 h 929896"/>
                <a:gd name="connsiteX3" fmla="*/ 40669 w 123222"/>
                <a:gd name="connsiteY3" fmla="*/ 658572 h 929896"/>
                <a:gd name="connsiteX4" fmla="*/ 47019 w 123222"/>
                <a:gd name="connsiteY4" fmla="*/ 623647 h 929896"/>
                <a:gd name="connsiteX5" fmla="*/ 107344 w 123222"/>
                <a:gd name="connsiteY5" fmla="*/ 922097 h 929896"/>
                <a:gd name="connsiteX6" fmla="*/ 81944 w 123222"/>
                <a:gd name="connsiteY6" fmla="*/ 820497 h 929896"/>
                <a:gd name="connsiteX7" fmla="*/ 2569 w 123222"/>
                <a:gd name="connsiteY7" fmla="*/ 582372 h 929896"/>
                <a:gd name="connsiteX8" fmla="*/ 21619 w 123222"/>
                <a:gd name="connsiteY8" fmla="*/ 629997 h 929896"/>
                <a:gd name="connsiteX9" fmla="*/ 43844 w 123222"/>
                <a:gd name="connsiteY9" fmla="*/ 293447 h 929896"/>
                <a:gd name="connsiteX10" fmla="*/ 40669 w 123222"/>
                <a:gd name="connsiteY10" fmla="*/ 322022 h 929896"/>
                <a:gd name="connsiteX11" fmla="*/ 123219 w 123222"/>
                <a:gd name="connsiteY11" fmla="*/ 1347 h 92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222" h="929896">
                  <a:moveTo>
                    <a:pt x="123219" y="1347"/>
                  </a:moveTo>
                  <a:cubicBezTo>
                    <a:pt x="122690" y="25159"/>
                    <a:pt x="48606" y="395576"/>
                    <a:pt x="37494" y="464897"/>
                  </a:cubicBezTo>
                  <a:cubicBezTo>
                    <a:pt x="26382" y="534218"/>
                    <a:pt x="56015" y="384993"/>
                    <a:pt x="56544" y="417272"/>
                  </a:cubicBezTo>
                  <a:cubicBezTo>
                    <a:pt x="57073" y="449551"/>
                    <a:pt x="42256" y="624176"/>
                    <a:pt x="40669" y="658572"/>
                  </a:cubicBezTo>
                  <a:cubicBezTo>
                    <a:pt x="39081" y="692968"/>
                    <a:pt x="35907" y="579726"/>
                    <a:pt x="47019" y="623647"/>
                  </a:cubicBezTo>
                  <a:cubicBezTo>
                    <a:pt x="58131" y="667568"/>
                    <a:pt x="101523" y="889289"/>
                    <a:pt x="107344" y="922097"/>
                  </a:cubicBezTo>
                  <a:cubicBezTo>
                    <a:pt x="113165" y="954905"/>
                    <a:pt x="99406" y="877118"/>
                    <a:pt x="81944" y="820497"/>
                  </a:cubicBezTo>
                  <a:cubicBezTo>
                    <a:pt x="64482" y="763876"/>
                    <a:pt x="12623" y="614122"/>
                    <a:pt x="2569" y="582372"/>
                  </a:cubicBezTo>
                  <a:cubicBezTo>
                    <a:pt x="-7485" y="550622"/>
                    <a:pt x="14740" y="678151"/>
                    <a:pt x="21619" y="629997"/>
                  </a:cubicBezTo>
                  <a:cubicBezTo>
                    <a:pt x="28498" y="581843"/>
                    <a:pt x="40669" y="344776"/>
                    <a:pt x="43844" y="293447"/>
                  </a:cubicBezTo>
                  <a:cubicBezTo>
                    <a:pt x="47019" y="242118"/>
                    <a:pt x="24794" y="367530"/>
                    <a:pt x="40669" y="322022"/>
                  </a:cubicBezTo>
                  <a:cubicBezTo>
                    <a:pt x="56544" y="276514"/>
                    <a:pt x="123748" y="-22465"/>
                    <a:pt x="123219" y="13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 1272">
              <a:extLst>
                <a:ext uri="{FF2B5EF4-FFF2-40B4-BE49-F238E27FC236}">
                  <a16:creationId xmlns:a16="http://schemas.microsoft.com/office/drawing/2014/main" id="{D7F04BA8-2747-9BFE-01CF-CD22459F9F16}"/>
                </a:ext>
              </a:extLst>
            </p:cNvPr>
            <p:cNvSpPr/>
            <p:nvPr/>
          </p:nvSpPr>
          <p:spPr>
            <a:xfrm>
              <a:off x="7279591" y="9264011"/>
              <a:ext cx="248824" cy="382907"/>
            </a:xfrm>
            <a:custGeom>
              <a:avLst/>
              <a:gdLst>
                <a:gd name="connsiteX0" fmla="*/ 3859 w 248824"/>
                <a:gd name="connsiteY0" fmla="*/ 639 h 382907"/>
                <a:gd name="connsiteX1" fmla="*/ 191184 w 248824"/>
                <a:gd name="connsiteY1" fmla="*/ 330839 h 382907"/>
                <a:gd name="connsiteX2" fmla="*/ 248334 w 248824"/>
                <a:gd name="connsiteY2" fmla="*/ 381639 h 382907"/>
                <a:gd name="connsiteX3" fmla="*/ 210234 w 248824"/>
                <a:gd name="connsiteY3" fmla="*/ 327664 h 382907"/>
                <a:gd name="connsiteX4" fmla="*/ 73709 w 248824"/>
                <a:gd name="connsiteY4" fmla="*/ 248289 h 382907"/>
                <a:gd name="connsiteX5" fmla="*/ 3859 w 248824"/>
                <a:gd name="connsiteY5" fmla="*/ 639 h 38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824" h="382907">
                  <a:moveTo>
                    <a:pt x="3859" y="639"/>
                  </a:moveTo>
                  <a:cubicBezTo>
                    <a:pt x="23438" y="14397"/>
                    <a:pt x="150438" y="267339"/>
                    <a:pt x="191184" y="330839"/>
                  </a:cubicBezTo>
                  <a:cubicBezTo>
                    <a:pt x="231930" y="394339"/>
                    <a:pt x="245159" y="382168"/>
                    <a:pt x="248334" y="381639"/>
                  </a:cubicBezTo>
                  <a:cubicBezTo>
                    <a:pt x="251509" y="381110"/>
                    <a:pt x="239338" y="349889"/>
                    <a:pt x="210234" y="327664"/>
                  </a:cubicBezTo>
                  <a:cubicBezTo>
                    <a:pt x="181130" y="305439"/>
                    <a:pt x="103342" y="297502"/>
                    <a:pt x="73709" y="248289"/>
                  </a:cubicBezTo>
                  <a:cubicBezTo>
                    <a:pt x="44076" y="199077"/>
                    <a:pt x="-15720" y="-13119"/>
                    <a:pt x="3859" y="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 1273">
              <a:extLst>
                <a:ext uri="{FF2B5EF4-FFF2-40B4-BE49-F238E27FC236}">
                  <a16:creationId xmlns:a16="http://schemas.microsoft.com/office/drawing/2014/main" id="{ADE32ADF-1514-8CA8-5A6B-F273BC9CB534}"/>
                </a:ext>
              </a:extLst>
            </p:cNvPr>
            <p:cNvSpPr/>
            <p:nvPr/>
          </p:nvSpPr>
          <p:spPr>
            <a:xfrm>
              <a:off x="7351083" y="9382137"/>
              <a:ext cx="1793165" cy="797171"/>
            </a:xfrm>
            <a:custGeom>
              <a:avLst/>
              <a:gdLst>
                <a:gd name="connsiteX0" fmla="*/ 24442 w 1793165"/>
                <a:gd name="connsiteY0" fmla="*/ 6338 h 797171"/>
                <a:gd name="connsiteX1" fmla="*/ 1119817 w 1793165"/>
                <a:gd name="connsiteY1" fmla="*/ 523863 h 797171"/>
                <a:gd name="connsiteX2" fmla="*/ 1030917 w 1793165"/>
                <a:gd name="connsiteY2" fmla="*/ 488938 h 797171"/>
                <a:gd name="connsiteX3" fmla="*/ 1577017 w 1793165"/>
                <a:gd name="connsiteY3" fmla="*/ 720713 h 797171"/>
                <a:gd name="connsiteX4" fmla="*/ 1792917 w 1793165"/>
                <a:gd name="connsiteY4" fmla="*/ 796913 h 797171"/>
                <a:gd name="connsiteX5" fmla="*/ 1611942 w 1793165"/>
                <a:gd name="connsiteY5" fmla="*/ 739763 h 797171"/>
                <a:gd name="connsiteX6" fmla="*/ 1256342 w 1793165"/>
                <a:gd name="connsiteY6" fmla="*/ 593713 h 797171"/>
                <a:gd name="connsiteX7" fmla="*/ 684842 w 1793165"/>
                <a:gd name="connsiteY7" fmla="*/ 374638 h 797171"/>
                <a:gd name="connsiteX8" fmla="*/ 256217 w 1793165"/>
                <a:gd name="connsiteY8" fmla="*/ 117463 h 797171"/>
                <a:gd name="connsiteX9" fmla="*/ 351467 w 1793165"/>
                <a:gd name="connsiteY9" fmla="*/ 228588 h 797171"/>
                <a:gd name="connsiteX10" fmla="*/ 24442 w 1793165"/>
                <a:gd name="connsiteY10" fmla="*/ 6338 h 797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93165" h="797171">
                  <a:moveTo>
                    <a:pt x="24442" y="6338"/>
                  </a:moveTo>
                  <a:cubicBezTo>
                    <a:pt x="152500" y="55550"/>
                    <a:pt x="952071" y="443430"/>
                    <a:pt x="1119817" y="523863"/>
                  </a:cubicBezTo>
                  <a:cubicBezTo>
                    <a:pt x="1287563" y="604296"/>
                    <a:pt x="1030917" y="488938"/>
                    <a:pt x="1030917" y="488938"/>
                  </a:cubicBezTo>
                  <a:lnTo>
                    <a:pt x="1577017" y="720713"/>
                  </a:lnTo>
                  <a:cubicBezTo>
                    <a:pt x="1704017" y="772042"/>
                    <a:pt x="1787096" y="793738"/>
                    <a:pt x="1792917" y="796913"/>
                  </a:cubicBezTo>
                  <a:cubicBezTo>
                    <a:pt x="1798738" y="800088"/>
                    <a:pt x="1701371" y="773630"/>
                    <a:pt x="1611942" y="739763"/>
                  </a:cubicBezTo>
                  <a:cubicBezTo>
                    <a:pt x="1522513" y="705896"/>
                    <a:pt x="1410859" y="654567"/>
                    <a:pt x="1256342" y="593713"/>
                  </a:cubicBezTo>
                  <a:cubicBezTo>
                    <a:pt x="1101825" y="532859"/>
                    <a:pt x="851530" y="454013"/>
                    <a:pt x="684842" y="374638"/>
                  </a:cubicBezTo>
                  <a:cubicBezTo>
                    <a:pt x="518154" y="295263"/>
                    <a:pt x="311779" y="141805"/>
                    <a:pt x="256217" y="117463"/>
                  </a:cubicBezTo>
                  <a:cubicBezTo>
                    <a:pt x="200655" y="93121"/>
                    <a:pt x="391684" y="247109"/>
                    <a:pt x="351467" y="228588"/>
                  </a:cubicBezTo>
                  <a:cubicBezTo>
                    <a:pt x="311250" y="210067"/>
                    <a:pt x="-103616" y="-42874"/>
                    <a:pt x="24442" y="6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 1274">
              <a:extLst>
                <a:ext uri="{FF2B5EF4-FFF2-40B4-BE49-F238E27FC236}">
                  <a16:creationId xmlns:a16="http://schemas.microsoft.com/office/drawing/2014/main" id="{4A7110EE-05E8-850D-390E-0606D263E845}"/>
                </a:ext>
              </a:extLst>
            </p:cNvPr>
            <p:cNvSpPr/>
            <p:nvPr/>
          </p:nvSpPr>
          <p:spPr>
            <a:xfrm>
              <a:off x="3916265" y="8390483"/>
              <a:ext cx="2721759" cy="1924363"/>
            </a:xfrm>
            <a:custGeom>
              <a:avLst/>
              <a:gdLst>
                <a:gd name="connsiteX0" fmla="*/ 2717898 w 2721759"/>
                <a:gd name="connsiteY0" fmla="*/ 15330 h 1924363"/>
                <a:gd name="connsiteX1" fmla="*/ 2046385 w 2721759"/>
                <a:gd name="connsiteY1" fmla="*/ 891630 h 1924363"/>
                <a:gd name="connsiteX2" fmla="*/ 2108298 w 2721759"/>
                <a:gd name="connsiteY2" fmla="*/ 772567 h 1924363"/>
                <a:gd name="connsiteX3" fmla="*/ 1212948 w 2721759"/>
                <a:gd name="connsiteY3" fmla="*/ 1853655 h 1924363"/>
                <a:gd name="connsiteX4" fmla="*/ 1231998 w 2721759"/>
                <a:gd name="connsiteY4" fmla="*/ 1820317 h 1924363"/>
                <a:gd name="connsiteX5" fmla="*/ 1079598 w 2721759"/>
                <a:gd name="connsiteY5" fmla="*/ 1825080 h 1924363"/>
                <a:gd name="connsiteX6" fmla="*/ 427135 w 2721759"/>
                <a:gd name="connsiteY6" fmla="*/ 1667917 h 1924363"/>
                <a:gd name="connsiteX7" fmla="*/ 374748 w 2721759"/>
                <a:gd name="connsiteY7" fmla="*/ 1558380 h 1924363"/>
                <a:gd name="connsiteX8" fmla="*/ 393798 w 2721759"/>
                <a:gd name="connsiteY8" fmla="*/ 1334542 h 1924363"/>
                <a:gd name="connsiteX9" fmla="*/ 403323 w 2721759"/>
                <a:gd name="connsiteY9" fmla="*/ 1153567 h 1924363"/>
                <a:gd name="connsiteX10" fmla="*/ 436660 w 2721759"/>
                <a:gd name="connsiteY10" fmla="*/ 1301205 h 1924363"/>
                <a:gd name="connsiteX11" fmla="*/ 212823 w 2721759"/>
                <a:gd name="connsiteY11" fmla="*/ 991642 h 1924363"/>
                <a:gd name="connsiteX12" fmla="*/ 3273 w 2721759"/>
                <a:gd name="connsiteY12" fmla="*/ 753517 h 1924363"/>
                <a:gd name="connsiteX13" fmla="*/ 384273 w 2721759"/>
                <a:gd name="connsiteY13" fmla="*/ 1058317 h 1924363"/>
                <a:gd name="connsiteX14" fmla="*/ 308073 w 2721759"/>
                <a:gd name="connsiteY14" fmla="*/ 958305 h 1924363"/>
                <a:gd name="connsiteX15" fmla="*/ 1146273 w 2721759"/>
                <a:gd name="connsiteY15" fmla="*/ 1272630 h 1924363"/>
                <a:gd name="connsiteX16" fmla="*/ 1022448 w 2721759"/>
                <a:gd name="connsiteY16" fmla="*/ 1091655 h 1924363"/>
                <a:gd name="connsiteX17" fmla="*/ 1684435 w 2721759"/>
                <a:gd name="connsiteY17" fmla="*/ 844005 h 1924363"/>
                <a:gd name="connsiteX18" fmla="*/ 1379635 w 2721759"/>
                <a:gd name="connsiteY18" fmla="*/ 920205 h 1924363"/>
                <a:gd name="connsiteX19" fmla="*/ 1846360 w 2721759"/>
                <a:gd name="connsiteY19" fmla="*/ 624930 h 1924363"/>
                <a:gd name="connsiteX20" fmla="*/ 1379635 w 2721759"/>
                <a:gd name="connsiteY20" fmla="*/ 682080 h 1924363"/>
                <a:gd name="connsiteX21" fmla="*/ 1965423 w 2721759"/>
                <a:gd name="connsiteY21" fmla="*/ 510630 h 1924363"/>
                <a:gd name="connsiteX22" fmla="*/ 2422623 w 2721759"/>
                <a:gd name="connsiteY22" fmla="*/ 277267 h 1924363"/>
                <a:gd name="connsiteX23" fmla="*/ 2327373 w 2721759"/>
                <a:gd name="connsiteY23" fmla="*/ 329655 h 1924363"/>
                <a:gd name="connsiteX24" fmla="*/ 2717898 w 2721759"/>
                <a:gd name="connsiteY24" fmla="*/ 15330 h 192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21759" h="1924363">
                  <a:moveTo>
                    <a:pt x="2717898" y="15330"/>
                  </a:moveTo>
                  <a:cubicBezTo>
                    <a:pt x="2671067" y="108992"/>
                    <a:pt x="2147985" y="765424"/>
                    <a:pt x="2046385" y="891630"/>
                  </a:cubicBezTo>
                  <a:cubicBezTo>
                    <a:pt x="1944785" y="1017836"/>
                    <a:pt x="2247204" y="612230"/>
                    <a:pt x="2108298" y="772567"/>
                  </a:cubicBezTo>
                  <a:cubicBezTo>
                    <a:pt x="1969392" y="932904"/>
                    <a:pt x="1358998" y="1679030"/>
                    <a:pt x="1212948" y="1853655"/>
                  </a:cubicBezTo>
                  <a:cubicBezTo>
                    <a:pt x="1066898" y="2028280"/>
                    <a:pt x="1254223" y="1825080"/>
                    <a:pt x="1231998" y="1820317"/>
                  </a:cubicBezTo>
                  <a:cubicBezTo>
                    <a:pt x="1209773" y="1815555"/>
                    <a:pt x="1213742" y="1850480"/>
                    <a:pt x="1079598" y="1825080"/>
                  </a:cubicBezTo>
                  <a:cubicBezTo>
                    <a:pt x="945454" y="1799680"/>
                    <a:pt x="544610" y="1712367"/>
                    <a:pt x="427135" y="1667917"/>
                  </a:cubicBezTo>
                  <a:cubicBezTo>
                    <a:pt x="309660" y="1623467"/>
                    <a:pt x="380304" y="1613942"/>
                    <a:pt x="374748" y="1558380"/>
                  </a:cubicBezTo>
                  <a:cubicBezTo>
                    <a:pt x="369192" y="1502818"/>
                    <a:pt x="389035" y="1402011"/>
                    <a:pt x="393798" y="1334542"/>
                  </a:cubicBezTo>
                  <a:cubicBezTo>
                    <a:pt x="398560" y="1267073"/>
                    <a:pt x="396179" y="1159123"/>
                    <a:pt x="403323" y="1153567"/>
                  </a:cubicBezTo>
                  <a:cubicBezTo>
                    <a:pt x="410467" y="1148011"/>
                    <a:pt x="468410" y="1328192"/>
                    <a:pt x="436660" y="1301205"/>
                  </a:cubicBezTo>
                  <a:cubicBezTo>
                    <a:pt x="404910" y="1274218"/>
                    <a:pt x="285054" y="1082923"/>
                    <a:pt x="212823" y="991642"/>
                  </a:cubicBezTo>
                  <a:cubicBezTo>
                    <a:pt x="140592" y="900361"/>
                    <a:pt x="-25302" y="742405"/>
                    <a:pt x="3273" y="753517"/>
                  </a:cubicBezTo>
                  <a:cubicBezTo>
                    <a:pt x="31848" y="764629"/>
                    <a:pt x="333473" y="1024186"/>
                    <a:pt x="384273" y="1058317"/>
                  </a:cubicBezTo>
                  <a:cubicBezTo>
                    <a:pt x="435073" y="1092448"/>
                    <a:pt x="181073" y="922586"/>
                    <a:pt x="308073" y="958305"/>
                  </a:cubicBezTo>
                  <a:cubicBezTo>
                    <a:pt x="435073" y="994024"/>
                    <a:pt x="1027211" y="1250405"/>
                    <a:pt x="1146273" y="1272630"/>
                  </a:cubicBezTo>
                  <a:cubicBezTo>
                    <a:pt x="1265335" y="1294855"/>
                    <a:pt x="932754" y="1163092"/>
                    <a:pt x="1022448" y="1091655"/>
                  </a:cubicBezTo>
                  <a:cubicBezTo>
                    <a:pt x="1112142" y="1020218"/>
                    <a:pt x="1624904" y="872580"/>
                    <a:pt x="1684435" y="844005"/>
                  </a:cubicBezTo>
                  <a:cubicBezTo>
                    <a:pt x="1743966" y="815430"/>
                    <a:pt x="1352647" y="956718"/>
                    <a:pt x="1379635" y="920205"/>
                  </a:cubicBezTo>
                  <a:cubicBezTo>
                    <a:pt x="1406623" y="883692"/>
                    <a:pt x="1846360" y="664617"/>
                    <a:pt x="1846360" y="624930"/>
                  </a:cubicBezTo>
                  <a:cubicBezTo>
                    <a:pt x="1846360" y="585243"/>
                    <a:pt x="1359791" y="701130"/>
                    <a:pt x="1379635" y="682080"/>
                  </a:cubicBezTo>
                  <a:cubicBezTo>
                    <a:pt x="1399479" y="663030"/>
                    <a:pt x="1791592" y="578099"/>
                    <a:pt x="1965423" y="510630"/>
                  </a:cubicBezTo>
                  <a:cubicBezTo>
                    <a:pt x="2139254" y="443161"/>
                    <a:pt x="2362298" y="307429"/>
                    <a:pt x="2422623" y="277267"/>
                  </a:cubicBezTo>
                  <a:cubicBezTo>
                    <a:pt x="2482948" y="247105"/>
                    <a:pt x="2283717" y="373311"/>
                    <a:pt x="2327373" y="329655"/>
                  </a:cubicBezTo>
                  <a:cubicBezTo>
                    <a:pt x="2371029" y="285999"/>
                    <a:pt x="2764729" y="-78332"/>
                    <a:pt x="2717898" y="1533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 1275">
              <a:extLst>
                <a:ext uri="{FF2B5EF4-FFF2-40B4-BE49-F238E27FC236}">
                  <a16:creationId xmlns:a16="http://schemas.microsoft.com/office/drawing/2014/main" id="{9AF0DD25-D136-73AD-84DE-D7B06EAA7C52}"/>
                </a:ext>
              </a:extLst>
            </p:cNvPr>
            <p:cNvSpPr/>
            <p:nvPr/>
          </p:nvSpPr>
          <p:spPr>
            <a:xfrm>
              <a:off x="3417778" y="8308240"/>
              <a:ext cx="2645872" cy="1662204"/>
            </a:xfrm>
            <a:custGeom>
              <a:avLst/>
              <a:gdLst>
                <a:gd name="connsiteX0" fmla="*/ 87422 w 2645872"/>
                <a:gd name="connsiteY0" fmla="*/ 2323 h 1662204"/>
                <a:gd name="connsiteX1" fmla="*/ 935147 w 2645872"/>
                <a:gd name="connsiteY1" fmla="*/ 616685 h 1662204"/>
                <a:gd name="connsiteX2" fmla="*/ 806560 w 2645872"/>
                <a:gd name="connsiteY2" fmla="*/ 578585 h 1662204"/>
                <a:gd name="connsiteX3" fmla="*/ 1720960 w 2645872"/>
                <a:gd name="connsiteY3" fmla="*/ 778610 h 1662204"/>
                <a:gd name="connsiteX4" fmla="*/ 1420922 w 2645872"/>
                <a:gd name="connsiteY4" fmla="*/ 630973 h 1662204"/>
                <a:gd name="connsiteX5" fmla="*/ 2030522 w 2645872"/>
                <a:gd name="connsiteY5" fmla="*/ 683360 h 1662204"/>
                <a:gd name="connsiteX6" fmla="*/ 2416285 w 2645872"/>
                <a:gd name="connsiteY6" fmla="*/ 592873 h 1662204"/>
                <a:gd name="connsiteX7" fmla="*/ 2201972 w 2645872"/>
                <a:gd name="connsiteY7" fmla="*/ 659548 h 1662204"/>
                <a:gd name="connsiteX8" fmla="*/ 2644885 w 2645872"/>
                <a:gd name="connsiteY8" fmla="*/ 383323 h 1662204"/>
                <a:gd name="connsiteX9" fmla="*/ 2316272 w 2645872"/>
                <a:gd name="connsiteY9" fmla="*/ 559535 h 1662204"/>
                <a:gd name="connsiteX10" fmla="*/ 2130535 w 2645872"/>
                <a:gd name="connsiteY10" fmla="*/ 669073 h 1662204"/>
                <a:gd name="connsiteX11" fmla="*/ 2540110 w 2645872"/>
                <a:gd name="connsiteY11" fmla="*/ 645260 h 1662204"/>
                <a:gd name="connsiteX12" fmla="*/ 1244710 w 2645872"/>
                <a:gd name="connsiteY12" fmla="*/ 1011973 h 1662204"/>
                <a:gd name="connsiteX13" fmla="*/ 1530460 w 2645872"/>
                <a:gd name="connsiteY13" fmla="*/ 1116748 h 1662204"/>
                <a:gd name="connsiteX14" fmla="*/ 1292335 w 2645872"/>
                <a:gd name="connsiteY14" fmla="*/ 1111985 h 1662204"/>
                <a:gd name="connsiteX15" fmla="*/ 1439972 w 2645872"/>
                <a:gd name="connsiteY15" fmla="*/ 1269148 h 1662204"/>
                <a:gd name="connsiteX16" fmla="*/ 1539985 w 2645872"/>
                <a:gd name="connsiteY16" fmla="*/ 1659673 h 1662204"/>
                <a:gd name="connsiteX17" fmla="*/ 1282810 w 2645872"/>
                <a:gd name="connsiteY17" fmla="*/ 1445360 h 1662204"/>
                <a:gd name="connsiteX18" fmla="*/ 1220897 w 2645872"/>
                <a:gd name="connsiteY18" fmla="*/ 1612048 h 1662204"/>
                <a:gd name="connsiteX19" fmla="*/ 973247 w 2645872"/>
                <a:gd name="connsiteY19" fmla="*/ 1388210 h 1662204"/>
                <a:gd name="connsiteX20" fmla="*/ 620822 w 2645872"/>
                <a:gd name="connsiteY20" fmla="*/ 1054835 h 1662204"/>
                <a:gd name="connsiteX21" fmla="*/ 6460 w 2645872"/>
                <a:gd name="connsiteY21" fmla="*/ 183298 h 1662204"/>
                <a:gd name="connsiteX22" fmla="*/ 287447 w 2645872"/>
                <a:gd name="connsiteY22" fmla="*/ 397610 h 1662204"/>
                <a:gd name="connsiteX23" fmla="*/ 87422 w 2645872"/>
                <a:gd name="connsiteY23" fmla="*/ 2323 h 166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645872" h="1662204">
                  <a:moveTo>
                    <a:pt x="87422" y="2323"/>
                  </a:moveTo>
                  <a:cubicBezTo>
                    <a:pt x="195372" y="38836"/>
                    <a:pt x="815291" y="520641"/>
                    <a:pt x="935147" y="616685"/>
                  </a:cubicBezTo>
                  <a:cubicBezTo>
                    <a:pt x="1055003" y="712729"/>
                    <a:pt x="675591" y="551598"/>
                    <a:pt x="806560" y="578585"/>
                  </a:cubicBezTo>
                  <a:cubicBezTo>
                    <a:pt x="937529" y="605572"/>
                    <a:pt x="1618566" y="769879"/>
                    <a:pt x="1720960" y="778610"/>
                  </a:cubicBezTo>
                  <a:cubicBezTo>
                    <a:pt x="1823354" y="787341"/>
                    <a:pt x="1369328" y="646848"/>
                    <a:pt x="1420922" y="630973"/>
                  </a:cubicBezTo>
                  <a:cubicBezTo>
                    <a:pt x="1472516" y="615098"/>
                    <a:pt x="1864628" y="689710"/>
                    <a:pt x="2030522" y="683360"/>
                  </a:cubicBezTo>
                  <a:cubicBezTo>
                    <a:pt x="2196416" y="677010"/>
                    <a:pt x="2387710" y="596842"/>
                    <a:pt x="2416285" y="592873"/>
                  </a:cubicBezTo>
                  <a:cubicBezTo>
                    <a:pt x="2444860" y="588904"/>
                    <a:pt x="2163872" y="694473"/>
                    <a:pt x="2201972" y="659548"/>
                  </a:cubicBezTo>
                  <a:cubicBezTo>
                    <a:pt x="2240072" y="624623"/>
                    <a:pt x="2625835" y="399992"/>
                    <a:pt x="2644885" y="383323"/>
                  </a:cubicBezTo>
                  <a:cubicBezTo>
                    <a:pt x="2663935" y="366654"/>
                    <a:pt x="2401997" y="511910"/>
                    <a:pt x="2316272" y="559535"/>
                  </a:cubicBezTo>
                  <a:cubicBezTo>
                    <a:pt x="2230547" y="607160"/>
                    <a:pt x="2093229" y="654786"/>
                    <a:pt x="2130535" y="669073"/>
                  </a:cubicBezTo>
                  <a:cubicBezTo>
                    <a:pt x="2167841" y="683361"/>
                    <a:pt x="2687747" y="588110"/>
                    <a:pt x="2540110" y="645260"/>
                  </a:cubicBezTo>
                  <a:cubicBezTo>
                    <a:pt x="2392473" y="702410"/>
                    <a:pt x="1412985" y="933392"/>
                    <a:pt x="1244710" y="1011973"/>
                  </a:cubicBezTo>
                  <a:cubicBezTo>
                    <a:pt x="1076435" y="1090554"/>
                    <a:pt x="1522523" y="1100079"/>
                    <a:pt x="1530460" y="1116748"/>
                  </a:cubicBezTo>
                  <a:cubicBezTo>
                    <a:pt x="1538397" y="1133417"/>
                    <a:pt x="1307416" y="1086585"/>
                    <a:pt x="1292335" y="1111985"/>
                  </a:cubicBezTo>
                  <a:cubicBezTo>
                    <a:pt x="1277254" y="1137385"/>
                    <a:pt x="1398697" y="1177867"/>
                    <a:pt x="1439972" y="1269148"/>
                  </a:cubicBezTo>
                  <a:cubicBezTo>
                    <a:pt x="1481247" y="1360429"/>
                    <a:pt x="1566179" y="1630304"/>
                    <a:pt x="1539985" y="1659673"/>
                  </a:cubicBezTo>
                  <a:cubicBezTo>
                    <a:pt x="1513791" y="1689042"/>
                    <a:pt x="1335991" y="1453297"/>
                    <a:pt x="1282810" y="1445360"/>
                  </a:cubicBezTo>
                  <a:cubicBezTo>
                    <a:pt x="1229629" y="1437423"/>
                    <a:pt x="1272491" y="1621573"/>
                    <a:pt x="1220897" y="1612048"/>
                  </a:cubicBezTo>
                  <a:cubicBezTo>
                    <a:pt x="1169303" y="1602523"/>
                    <a:pt x="1073260" y="1481079"/>
                    <a:pt x="973247" y="1388210"/>
                  </a:cubicBezTo>
                  <a:cubicBezTo>
                    <a:pt x="873234" y="1295341"/>
                    <a:pt x="781953" y="1255654"/>
                    <a:pt x="620822" y="1054835"/>
                  </a:cubicBezTo>
                  <a:cubicBezTo>
                    <a:pt x="459691" y="854016"/>
                    <a:pt x="62022" y="292835"/>
                    <a:pt x="6460" y="183298"/>
                  </a:cubicBezTo>
                  <a:cubicBezTo>
                    <a:pt x="-49102" y="73761"/>
                    <a:pt x="271572" y="423804"/>
                    <a:pt x="287447" y="397610"/>
                  </a:cubicBezTo>
                  <a:cubicBezTo>
                    <a:pt x="303322" y="371416"/>
                    <a:pt x="-20528" y="-34190"/>
                    <a:pt x="87422" y="232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 1276">
              <a:extLst>
                <a:ext uri="{FF2B5EF4-FFF2-40B4-BE49-F238E27FC236}">
                  <a16:creationId xmlns:a16="http://schemas.microsoft.com/office/drawing/2014/main" id="{7A8D65C3-F4C6-B655-7B72-D0CDEB2A665B}"/>
                </a:ext>
              </a:extLst>
            </p:cNvPr>
            <p:cNvSpPr/>
            <p:nvPr/>
          </p:nvSpPr>
          <p:spPr>
            <a:xfrm>
              <a:off x="4714379" y="8497699"/>
              <a:ext cx="1915038" cy="1891192"/>
            </a:xfrm>
            <a:custGeom>
              <a:avLst/>
              <a:gdLst>
                <a:gd name="connsiteX0" fmla="*/ 1812256 w 1915038"/>
                <a:gd name="connsiteY0" fmla="*/ 67461 h 1891192"/>
                <a:gd name="connsiteX1" fmla="*/ 1812256 w 1915038"/>
                <a:gd name="connsiteY1" fmla="*/ 797303 h 1891192"/>
                <a:gd name="connsiteX2" fmla="*/ 1887757 w 1915038"/>
                <a:gd name="connsiteY2" fmla="*/ 637912 h 1891192"/>
                <a:gd name="connsiteX3" fmla="*/ 1887757 w 1915038"/>
                <a:gd name="connsiteY3" fmla="*/ 1032195 h 1891192"/>
                <a:gd name="connsiteX4" fmla="*/ 1560586 w 1915038"/>
                <a:gd name="connsiteY4" fmla="*/ 1661369 h 1891192"/>
                <a:gd name="connsiteX5" fmla="*/ 1703199 w 1915038"/>
                <a:gd name="connsiteY5" fmla="*/ 1535534 h 1891192"/>
                <a:gd name="connsiteX6" fmla="*/ 713298 w 1915038"/>
                <a:gd name="connsiteY6" fmla="*/ 1879483 h 1891192"/>
                <a:gd name="connsiteX7" fmla="*/ 1325694 w 1915038"/>
                <a:gd name="connsiteY7" fmla="*/ 1795593 h 1891192"/>
                <a:gd name="connsiteX8" fmla="*/ 193181 w 1915038"/>
                <a:gd name="connsiteY8" fmla="*/ 1644591 h 1891192"/>
                <a:gd name="connsiteX9" fmla="*/ 126069 w 1915038"/>
                <a:gd name="connsiteY9" fmla="*/ 1644591 h 1891192"/>
                <a:gd name="connsiteX10" fmla="*/ 553907 w 1915038"/>
                <a:gd name="connsiteY10" fmla="*/ 1552312 h 1891192"/>
                <a:gd name="connsiteX11" fmla="*/ 914634 w 1915038"/>
                <a:gd name="connsiteY11" fmla="*/ 1007028 h 1891192"/>
                <a:gd name="connsiteX12" fmla="*/ 528740 w 1915038"/>
                <a:gd name="connsiteY12" fmla="*/ 1099307 h 1891192"/>
                <a:gd name="connsiteX13" fmla="*/ 981746 w 1915038"/>
                <a:gd name="connsiteY13" fmla="*/ 772136 h 1891192"/>
                <a:gd name="connsiteX14" fmla="*/ 234 w 1915038"/>
                <a:gd name="connsiteY14" fmla="*/ 788914 h 1891192"/>
                <a:gd name="connsiteX15" fmla="*/ 881078 w 1915038"/>
                <a:gd name="connsiteY15" fmla="*/ 554022 h 1891192"/>
                <a:gd name="connsiteX16" fmla="*/ 50568 w 1915038"/>
                <a:gd name="connsiteY16" fmla="*/ 453354 h 1891192"/>
                <a:gd name="connsiteX17" fmla="*/ 1191471 w 1915038"/>
                <a:gd name="connsiteY17" fmla="*/ 394631 h 1891192"/>
                <a:gd name="connsiteX18" fmla="*/ 1686421 w 1915038"/>
                <a:gd name="connsiteY18" fmla="*/ 349 h 1891192"/>
                <a:gd name="connsiteX19" fmla="*/ 1283749 w 1915038"/>
                <a:gd name="connsiteY19" fmla="*/ 470132 h 1891192"/>
                <a:gd name="connsiteX20" fmla="*/ 1812256 w 1915038"/>
                <a:gd name="connsiteY20" fmla="*/ 67461 h 1891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15038" h="1891192">
                  <a:moveTo>
                    <a:pt x="1812256" y="67461"/>
                  </a:moveTo>
                  <a:cubicBezTo>
                    <a:pt x="1900340" y="121989"/>
                    <a:pt x="1799673" y="702228"/>
                    <a:pt x="1812256" y="797303"/>
                  </a:cubicBezTo>
                  <a:cubicBezTo>
                    <a:pt x="1824839" y="892378"/>
                    <a:pt x="1875174" y="598763"/>
                    <a:pt x="1887757" y="637912"/>
                  </a:cubicBezTo>
                  <a:cubicBezTo>
                    <a:pt x="1900341" y="677061"/>
                    <a:pt x="1942286" y="861619"/>
                    <a:pt x="1887757" y="1032195"/>
                  </a:cubicBezTo>
                  <a:cubicBezTo>
                    <a:pt x="1833229" y="1202771"/>
                    <a:pt x="1591346" y="1577479"/>
                    <a:pt x="1560586" y="1661369"/>
                  </a:cubicBezTo>
                  <a:cubicBezTo>
                    <a:pt x="1529826" y="1745259"/>
                    <a:pt x="1844414" y="1499182"/>
                    <a:pt x="1703199" y="1535534"/>
                  </a:cubicBezTo>
                  <a:cubicBezTo>
                    <a:pt x="1561984" y="1571886"/>
                    <a:pt x="776215" y="1836140"/>
                    <a:pt x="713298" y="1879483"/>
                  </a:cubicBezTo>
                  <a:cubicBezTo>
                    <a:pt x="650380" y="1922826"/>
                    <a:pt x="1412380" y="1834742"/>
                    <a:pt x="1325694" y="1795593"/>
                  </a:cubicBezTo>
                  <a:cubicBezTo>
                    <a:pt x="1239008" y="1756444"/>
                    <a:pt x="393118" y="1669758"/>
                    <a:pt x="193181" y="1644591"/>
                  </a:cubicBezTo>
                  <a:cubicBezTo>
                    <a:pt x="-6757" y="1619424"/>
                    <a:pt x="65948" y="1659971"/>
                    <a:pt x="126069" y="1644591"/>
                  </a:cubicBezTo>
                  <a:cubicBezTo>
                    <a:pt x="186190" y="1629211"/>
                    <a:pt x="422480" y="1658572"/>
                    <a:pt x="553907" y="1552312"/>
                  </a:cubicBezTo>
                  <a:cubicBezTo>
                    <a:pt x="685334" y="1446052"/>
                    <a:pt x="918828" y="1082529"/>
                    <a:pt x="914634" y="1007028"/>
                  </a:cubicBezTo>
                  <a:cubicBezTo>
                    <a:pt x="910440" y="931527"/>
                    <a:pt x="517555" y="1138456"/>
                    <a:pt x="528740" y="1099307"/>
                  </a:cubicBezTo>
                  <a:cubicBezTo>
                    <a:pt x="539925" y="1060158"/>
                    <a:pt x="1069830" y="823868"/>
                    <a:pt x="981746" y="772136"/>
                  </a:cubicBezTo>
                  <a:cubicBezTo>
                    <a:pt x="893662" y="720404"/>
                    <a:pt x="17012" y="825266"/>
                    <a:pt x="234" y="788914"/>
                  </a:cubicBezTo>
                  <a:cubicBezTo>
                    <a:pt x="-16544" y="752562"/>
                    <a:pt x="872689" y="609949"/>
                    <a:pt x="881078" y="554022"/>
                  </a:cubicBezTo>
                  <a:cubicBezTo>
                    <a:pt x="889467" y="498095"/>
                    <a:pt x="-1164" y="479919"/>
                    <a:pt x="50568" y="453354"/>
                  </a:cubicBezTo>
                  <a:cubicBezTo>
                    <a:pt x="102300" y="426789"/>
                    <a:pt x="918829" y="470132"/>
                    <a:pt x="1191471" y="394631"/>
                  </a:cubicBezTo>
                  <a:cubicBezTo>
                    <a:pt x="1464113" y="319130"/>
                    <a:pt x="1671041" y="-12234"/>
                    <a:pt x="1686421" y="349"/>
                  </a:cubicBezTo>
                  <a:cubicBezTo>
                    <a:pt x="1701801" y="12932"/>
                    <a:pt x="1258582" y="453354"/>
                    <a:pt x="1283749" y="470132"/>
                  </a:cubicBezTo>
                  <a:cubicBezTo>
                    <a:pt x="1308916" y="486910"/>
                    <a:pt x="1724172" y="12933"/>
                    <a:pt x="1812256" y="6746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 1277">
              <a:extLst>
                <a:ext uri="{FF2B5EF4-FFF2-40B4-BE49-F238E27FC236}">
                  <a16:creationId xmlns:a16="http://schemas.microsoft.com/office/drawing/2014/main" id="{2619BE7C-86BB-5A86-A4A0-2EBDF1BB0516}"/>
                </a:ext>
              </a:extLst>
            </p:cNvPr>
            <p:cNvSpPr/>
            <p:nvPr/>
          </p:nvSpPr>
          <p:spPr>
            <a:xfrm>
              <a:off x="3499275" y="9436291"/>
              <a:ext cx="1385113" cy="1550615"/>
            </a:xfrm>
            <a:custGeom>
              <a:avLst/>
              <a:gdLst>
                <a:gd name="connsiteX0" fmla="*/ 378299 w 1385113"/>
                <a:gd name="connsiteY0" fmla="*/ 65705 h 1550615"/>
                <a:gd name="connsiteX1" fmla="*/ 210083 w 1385113"/>
                <a:gd name="connsiteY1" fmla="*/ 121777 h 1550615"/>
                <a:gd name="connsiteX2" fmla="*/ 231650 w 1385113"/>
                <a:gd name="connsiteY2" fmla="*/ 272739 h 1550615"/>
                <a:gd name="connsiteX3" fmla="*/ 507695 w 1385113"/>
                <a:gd name="connsiteY3" fmla="*/ 548784 h 1550615"/>
                <a:gd name="connsiteX4" fmla="*/ 593959 w 1385113"/>
                <a:gd name="connsiteY4" fmla="*/ 367630 h 1550615"/>
                <a:gd name="connsiteX5" fmla="*/ 723355 w 1385113"/>
                <a:gd name="connsiteY5" fmla="*/ 561724 h 1550615"/>
                <a:gd name="connsiteX6" fmla="*/ 1223687 w 1385113"/>
                <a:gd name="connsiteY6" fmla="*/ 803264 h 1550615"/>
                <a:gd name="connsiteX7" fmla="*/ 1150363 w 1385113"/>
                <a:gd name="connsiteY7" fmla="*/ 924034 h 1550615"/>
                <a:gd name="connsiteX8" fmla="*/ 1378963 w 1385113"/>
                <a:gd name="connsiteY8" fmla="*/ 1187139 h 1550615"/>
                <a:gd name="connsiteX9" fmla="*/ 1305638 w 1385113"/>
                <a:gd name="connsiteY9" fmla="*/ 1363981 h 1550615"/>
                <a:gd name="connsiteX10" fmla="*/ 1154676 w 1385113"/>
                <a:gd name="connsiteY10" fmla="*/ 1549449 h 1550615"/>
                <a:gd name="connsiteX11" fmla="*/ 1016653 w 1385113"/>
                <a:gd name="connsiteY11" fmla="*/ 1437305 h 1550615"/>
                <a:gd name="connsiteX12" fmla="*/ 512008 w 1385113"/>
                <a:gd name="connsiteY12" fmla="*/ 1325162 h 1550615"/>
                <a:gd name="connsiteX13" fmla="*/ 292034 w 1385113"/>
                <a:gd name="connsiteY13" fmla="*/ 1286343 h 1550615"/>
                <a:gd name="connsiteX14" fmla="*/ 201457 w 1385113"/>
                <a:gd name="connsiteY14" fmla="*/ 1053430 h 1550615"/>
                <a:gd name="connsiteX15" fmla="*/ 11676 w 1385113"/>
                <a:gd name="connsiteY15" fmla="*/ 169222 h 1550615"/>
                <a:gd name="connsiteX16" fmla="*/ 28929 w 1385113"/>
                <a:gd name="connsiteY16" fmla="*/ 302932 h 1550615"/>
                <a:gd name="connsiteX17" fmla="*/ 97940 w 1385113"/>
                <a:gd name="connsiteY17" fmla="*/ 9634 h 1550615"/>
                <a:gd name="connsiteX18" fmla="*/ 154012 w 1385113"/>
                <a:gd name="connsiteY18" fmla="*/ 65705 h 1550615"/>
                <a:gd name="connsiteX19" fmla="*/ 158325 w 1385113"/>
                <a:gd name="connsiteY19" fmla="*/ 13947 h 1550615"/>
                <a:gd name="connsiteX20" fmla="*/ 378299 w 1385113"/>
                <a:gd name="connsiteY20" fmla="*/ 65705 h 15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85113" h="1550615">
                  <a:moveTo>
                    <a:pt x="378299" y="65705"/>
                  </a:moveTo>
                  <a:cubicBezTo>
                    <a:pt x="386925" y="83677"/>
                    <a:pt x="234524" y="87271"/>
                    <a:pt x="210083" y="121777"/>
                  </a:cubicBezTo>
                  <a:cubicBezTo>
                    <a:pt x="185642" y="156283"/>
                    <a:pt x="182048" y="201571"/>
                    <a:pt x="231650" y="272739"/>
                  </a:cubicBezTo>
                  <a:cubicBezTo>
                    <a:pt x="281252" y="343907"/>
                    <a:pt x="447310" y="532969"/>
                    <a:pt x="507695" y="548784"/>
                  </a:cubicBezTo>
                  <a:cubicBezTo>
                    <a:pt x="568080" y="564599"/>
                    <a:pt x="558016" y="365473"/>
                    <a:pt x="593959" y="367630"/>
                  </a:cubicBezTo>
                  <a:cubicBezTo>
                    <a:pt x="629902" y="369787"/>
                    <a:pt x="618400" y="489118"/>
                    <a:pt x="723355" y="561724"/>
                  </a:cubicBezTo>
                  <a:cubicBezTo>
                    <a:pt x="828310" y="634330"/>
                    <a:pt x="1152519" y="742879"/>
                    <a:pt x="1223687" y="803264"/>
                  </a:cubicBezTo>
                  <a:cubicBezTo>
                    <a:pt x="1294855" y="863649"/>
                    <a:pt x="1124484" y="860055"/>
                    <a:pt x="1150363" y="924034"/>
                  </a:cubicBezTo>
                  <a:cubicBezTo>
                    <a:pt x="1176242" y="988013"/>
                    <a:pt x="1353084" y="1113815"/>
                    <a:pt x="1378963" y="1187139"/>
                  </a:cubicBezTo>
                  <a:cubicBezTo>
                    <a:pt x="1404842" y="1260463"/>
                    <a:pt x="1343019" y="1303596"/>
                    <a:pt x="1305638" y="1363981"/>
                  </a:cubicBezTo>
                  <a:cubicBezTo>
                    <a:pt x="1268257" y="1424366"/>
                    <a:pt x="1202840" y="1537228"/>
                    <a:pt x="1154676" y="1549449"/>
                  </a:cubicBezTo>
                  <a:cubicBezTo>
                    <a:pt x="1106512" y="1561670"/>
                    <a:pt x="1123764" y="1474686"/>
                    <a:pt x="1016653" y="1437305"/>
                  </a:cubicBezTo>
                  <a:cubicBezTo>
                    <a:pt x="909542" y="1399924"/>
                    <a:pt x="632778" y="1350322"/>
                    <a:pt x="512008" y="1325162"/>
                  </a:cubicBezTo>
                  <a:cubicBezTo>
                    <a:pt x="391238" y="1300002"/>
                    <a:pt x="343793" y="1331632"/>
                    <a:pt x="292034" y="1286343"/>
                  </a:cubicBezTo>
                  <a:cubicBezTo>
                    <a:pt x="240275" y="1241054"/>
                    <a:pt x="248183" y="1239617"/>
                    <a:pt x="201457" y="1053430"/>
                  </a:cubicBezTo>
                  <a:cubicBezTo>
                    <a:pt x="154731" y="867243"/>
                    <a:pt x="40431" y="294305"/>
                    <a:pt x="11676" y="169222"/>
                  </a:cubicBezTo>
                  <a:cubicBezTo>
                    <a:pt x="-17079" y="44139"/>
                    <a:pt x="14552" y="329530"/>
                    <a:pt x="28929" y="302932"/>
                  </a:cubicBezTo>
                  <a:cubicBezTo>
                    <a:pt x="43306" y="276334"/>
                    <a:pt x="77093" y="49172"/>
                    <a:pt x="97940" y="9634"/>
                  </a:cubicBezTo>
                  <a:cubicBezTo>
                    <a:pt x="118787" y="-29904"/>
                    <a:pt x="143948" y="64986"/>
                    <a:pt x="154012" y="65705"/>
                  </a:cubicBezTo>
                  <a:cubicBezTo>
                    <a:pt x="164076" y="66424"/>
                    <a:pt x="115912" y="13947"/>
                    <a:pt x="158325" y="13947"/>
                  </a:cubicBezTo>
                  <a:cubicBezTo>
                    <a:pt x="200738" y="13947"/>
                    <a:pt x="369673" y="47733"/>
                    <a:pt x="378299" y="65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7EDF7FE5-1BF4-F330-2735-D8B76EDCDADB}"/>
                </a:ext>
              </a:extLst>
            </p:cNvPr>
            <p:cNvSpPr/>
            <p:nvPr/>
          </p:nvSpPr>
          <p:spPr>
            <a:xfrm>
              <a:off x="3488715" y="9593970"/>
              <a:ext cx="480782" cy="1370668"/>
            </a:xfrm>
            <a:custGeom>
              <a:avLst/>
              <a:gdLst>
                <a:gd name="connsiteX0" fmla="*/ 22236 w 480782"/>
                <a:gd name="connsiteY0" fmla="*/ 28796 h 1370668"/>
                <a:gd name="connsiteX1" fmla="*/ 212017 w 480782"/>
                <a:gd name="connsiteY1" fmla="*/ 1137290 h 1370668"/>
                <a:gd name="connsiteX2" fmla="*/ 212017 w 480782"/>
                <a:gd name="connsiteY2" fmla="*/ 1012207 h 1370668"/>
                <a:gd name="connsiteX3" fmla="*/ 289655 w 480782"/>
                <a:gd name="connsiteY3" fmla="*/ 1331385 h 1370668"/>
                <a:gd name="connsiteX4" fmla="*/ 362979 w 480782"/>
                <a:gd name="connsiteY4" fmla="*/ 1253747 h 1370668"/>
                <a:gd name="connsiteX5" fmla="*/ 406111 w 480782"/>
                <a:gd name="connsiteY5" fmla="*/ 1253747 h 1370668"/>
                <a:gd name="connsiteX6" fmla="*/ 479436 w 480782"/>
                <a:gd name="connsiteY6" fmla="*/ 1236494 h 1370668"/>
                <a:gd name="connsiteX7" fmla="*/ 337100 w 480782"/>
                <a:gd name="connsiteY7" fmla="*/ 1327072 h 1370668"/>
                <a:gd name="connsiteX8" fmla="*/ 272402 w 480782"/>
                <a:gd name="connsiteY8" fmla="*/ 1361577 h 1370668"/>
                <a:gd name="connsiteX9" fmla="*/ 121440 w 480782"/>
                <a:gd name="connsiteY9" fmla="*/ 1163170 h 1370668"/>
                <a:gd name="connsiteX10" fmla="*/ 242210 w 480782"/>
                <a:gd name="connsiteY10" fmla="*/ 1271000 h 1370668"/>
                <a:gd name="connsiteX11" fmla="*/ 164572 w 480782"/>
                <a:gd name="connsiteY11" fmla="*/ 1042400 h 1370668"/>
                <a:gd name="connsiteX12" fmla="*/ 670 w 480782"/>
                <a:gd name="connsiteY12" fmla="*/ 253083 h 1370668"/>
                <a:gd name="connsiteX13" fmla="*/ 104187 w 480782"/>
                <a:gd name="connsiteY13" fmla="*/ 671464 h 1370668"/>
                <a:gd name="connsiteX14" fmla="*/ 43802 w 480782"/>
                <a:gd name="connsiteY14" fmla="*/ 352287 h 1370668"/>
                <a:gd name="connsiteX15" fmla="*/ 22236 w 480782"/>
                <a:gd name="connsiteY15" fmla="*/ 28796 h 137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80782" h="1370668">
                  <a:moveTo>
                    <a:pt x="22236" y="28796"/>
                  </a:moveTo>
                  <a:cubicBezTo>
                    <a:pt x="50272" y="159630"/>
                    <a:pt x="180387" y="973388"/>
                    <a:pt x="212017" y="1137290"/>
                  </a:cubicBezTo>
                  <a:cubicBezTo>
                    <a:pt x="243647" y="1301192"/>
                    <a:pt x="199077" y="979858"/>
                    <a:pt x="212017" y="1012207"/>
                  </a:cubicBezTo>
                  <a:cubicBezTo>
                    <a:pt x="224957" y="1044556"/>
                    <a:pt x="264495" y="1291128"/>
                    <a:pt x="289655" y="1331385"/>
                  </a:cubicBezTo>
                  <a:cubicBezTo>
                    <a:pt x="314815" y="1371642"/>
                    <a:pt x="343570" y="1266687"/>
                    <a:pt x="362979" y="1253747"/>
                  </a:cubicBezTo>
                  <a:cubicBezTo>
                    <a:pt x="382388" y="1240807"/>
                    <a:pt x="386702" y="1256623"/>
                    <a:pt x="406111" y="1253747"/>
                  </a:cubicBezTo>
                  <a:cubicBezTo>
                    <a:pt x="425521" y="1250872"/>
                    <a:pt x="490938" y="1224273"/>
                    <a:pt x="479436" y="1236494"/>
                  </a:cubicBezTo>
                  <a:cubicBezTo>
                    <a:pt x="467934" y="1248715"/>
                    <a:pt x="371606" y="1306225"/>
                    <a:pt x="337100" y="1327072"/>
                  </a:cubicBezTo>
                  <a:cubicBezTo>
                    <a:pt x="302594" y="1347919"/>
                    <a:pt x="308345" y="1388894"/>
                    <a:pt x="272402" y="1361577"/>
                  </a:cubicBezTo>
                  <a:cubicBezTo>
                    <a:pt x="236459" y="1334260"/>
                    <a:pt x="126472" y="1178266"/>
                    <a:pt x="121440" y="1163170"/>
                  </a:cubicBezTo>
                  <a:cubicBezTo>
                    <a:pt x="116408" y="1148074"/>
                    <a:pt x="235021" y="1291128"/>
                    <a:pt x="242210" y="1271000"/>
                  </a:cubicBezTo>
                  <a:cubicBezTo>
                    <a:pt x="249399" y="1250872"/>
                    <a:pt x="204829" y="1212053"/>
                    <a:pt x="164572" y="1042400"/>
                  </a:cubicBezTo>
                  <a:cubicBezTo>
                    <a:pt x="124315" y="872747"/>
                    <a:pt x="10734" y="314906"/>
                    <a:pt x="670" y="253083"/>
                  </a:cubicBezTo>
                  <a:cubicBezTo>
                    <a:pt x="-9394" y="191260"/>
                    <a:pt x="96998" y="654930"/>
                    <a:pt x="104187" y="671464"/>
                  </a:cubicBezTo>
                  <a:cubicBezTo>
                    <a:pt x="111376" y="687998"/>
                    <a:pt x="54585" y="455085"/>
                    <a:pt x="43802" y="352287"/>
                  </a:cubicBezTo>
                  <a:cubicBezTo>
                    <a:pt x="33019" y="249489"/>
                    <a:pt x="-5800" y="-102038"/>
                    <a:pt x="22236" y="287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25568FA8-6396-C265-F007-BA7943536D89}"/>
                </a:ext>
              </a:extLst>
            </p:cNvPr>
            <p:cNvSpPr/>
            <p:nvPr/>
          </p:nvSpPr>
          <p:spPr>
            <a:xfrm>
              <a:off x="4873804" y="10480978"/>
              <a:ext cx="379703" cy="838889"/>
            </a:xfrm>
            <a:custGeom>
              <a:avLst/>
              <a:gdLst>
                <a:gd name="connsiteX0" fmla="*/ 379683 w 379703"/>
                <a:gd name="connsiteY0" fmla="*/ 116 h 838889"/>
                <a:gd name="connsiteX1" fmla="*/ 293419 w 379703"/>
                <a:gd name="connsiteY1" fmla="*/ 181271 h 838889"/>
                <a:gd name="connsiteX2" fmla="*/ 293419 w 379703"/>
                <a:gd name="connsiteY2" fmla="*/ 392618 h 838889"/>
                <a:gd name="connsiteX3" fmla="*/ 194215 w 379703"/>
                <a:gd name="connsiteY3" fmla="*/ 353799 h 838889"/>
                <a:gd name="connsiteX4" fmla="*/ 30313 w 379703"/>
                <a:gd name="connsiteY4" fmla="*/ 289101 h 838889"/>
                <a:gd name="connsiteX5" fmla="*/ 51879 w 379703"/>
                <a:gd name="connsiteY5" fmla="*/ 366739 h 838889"/>
                <a:gd name="connsiteX6" fmla="*/ 30313 w 379703"/>
                <a:gd name="connsiteY6" fmla="*/ 491822 h 838889"/>
                <a:gd name="connsiteX7" fmla="*/ 103638 w 379703"/>
                <a:gd name="connsiteY7" fmla="*/ 832565 h 838889"/>
                <a:gd name="connsiteX8" fmla="*/ 4434 w 379703"/>
                <a:gd name="connsiteY8" fmla="*/ 681603 h 838889"/>
                <a:gd name="connsiteX9" fmla="*/ 38939 w 379703"/>
                <a:gd name="connsiteY9" fmla="*/ 293414 h 838889"/>
                <a:gd name="connsiteX10" fmla="*/ 228721 w 379703"/>
                <a:gd name="connsiteY10" fmla="*/ 388305 h 838889"/>
                <a:gd name="connsiteX11" fmla="*/ 211468 w 379703"/>
                <a:gd name="connsiteY11" fmla="*/ 202837 h 838889"/>
                <a:gd name="connsiteX12" fmla="*/ 258913 w 379703"/>
                <a:gd name="connsiteY12" fmla="*/ 289101 h 838889"/>
                <a:gd name="connsiteX13" fmla="*/ 284792 w 379703"/>
                <a:gd name="connsiteY13" fmla="*/ 155392 h 838889"/>
                <a:gd name="connsiteX14" fmla="*/ 379683 w 379703"/>
                <a:gd name="connsiteY14" fmla="*/ 116 h 83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9703" h="838889">
                  <a:moveTo>
                    <a:pt x="379683" y="116"/>
                  </a:moveTo>
                  <a:cubicBezTo>
                    <a:pt x="381121" y="4429"/>
                    <a:pt x="307796" y="115854"/>
                    <a:pt x="293419" y="181271"/>
                  </a:cubicBezTo>
                  <a:cubicBezTo>
                    <a:pt x="279042" y="246688"/>
                    <a:pt x="309953" y="363863"/>
                    <a:pt x="293419" y="392618"/>
                  </a:cubicBezTo>
                  <a:cubicBezTo>
                    <a:pt x="276885" y="421373"/>
                    <a:pt x="194215" y="353799"/>
                    <a:pt x="194215" y="353799"/>
                  </a:cubicBezTo>
                  <a:cubicBezTo>
                    <a:pt x="150364" y="336546"/>
                    <a:pt x="54036" y="286944"/>
                    <a:pt x="30313" y="289101"/>
                  </a:cubicBezTo>
                  <a:cubicBezTo>
                    <a:pt x="6590" y="291258"/>
                    <a:pt x="51879" y="332952"/>
                    <a:pt x="51879" y="366739"/>
                  </a:cubicBezTo>
                  <a:cubicBezTo>
                    <a:pt x="51879" y="400526"/>
                    <a:pt x="21687" y="414184"/>
                    <a:pt x="30313" y="491822"/>
                  </a:cubicBezTo>
                  <a:cubicBezTo>
                    <a:pt x="38939" y="569460"/>
                    <a:pt x="107951" y="800935"/>
                    <a:pt x="103638" y="832565"/>
                  </a:cubicBezTo>
                  <a:cubicBezTo>
                    <a:pt x="99325" y="864195"/>
                    <a:pt x="15217" y="771462"/>
                    <a:pt x="4434" y="681603"/>
                  </a:cubicBezTo>
                  <a:cubicBezTo>
                    <a:pt x="-6349" y="591745"/>
                    <a:pt x="1558" y="342297"/>
                    <a:pt x="38939" y="293414"/>
                  </a:cubicBezTo>
                  <a:cubicBezTo>
                    <a:pt x="76320" y="244531"/>
                    <a:pt x="199966" y="403401"/>
                    <a:pt x="228721" y="388305"/>
                  </a:cubicBezTo>
                  <a:cubicBezTo>
                    <a:pt x="257476" y="373209"/>
                    <a:pt x="206436" y="219371"/>
                    <a:pt x="211468" y="202837"/>
                  </a:cubicBezTo>
                  <a:cubicBezTo>
                    <a:pt x="216500" y="186303"/>
                    <a:pt x="246692" y="297008"/>
                    <a:pt x="258913" y="289101"/>
                  </a:cubicBezTo>
                  <a:cubicBezTo>
                    <a:pt x="271134" y="281194"/>
                    <a:pt x="268258" y="198524"/>
                    <a:pt x="284792" y="155392"/>
                  </a:cubicBezTo>
                  <a:cubicBezTo>
                    <a:pt x="301326" y="112260"/>
                    <a:pt x="378245" y="-4197"/>
                    <a:pt x="379683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519FB16D-4D3E-2B0A-06FB-B273B386A442}"/>
                </a:ext>
              </a:extLst>
            </p:cNvPr>
            <p:cNvSpPr/>
            <p:nvPr/>
          </p:nvSpPr>
          <p:spPr>
            <a:xfrm>
              <a:off x="3933291" y="10869280"/>
              <a:ext cx="983980" cy="191318"/>
            </a:xfrm>
            <a:custGeom>
              <a:avLst/>
              <a:gdLst>
                <a:gd name="connsiteX0" fmla="*/ 983766 w 983980"/>
                <a:gd name="connsiteY0" fmla="*/ 3 h 191318"/>
                <a:gd name="connsiteX1" fmla="*/ 755166 w 983980"/>
                <a:gd name="connsiteY1" fmla="*/ 146652 h 191318"/>
                <a:gd name="connsiteX2" fmla="*/ 621456 w 983980"/>
                <a:gd name="connsiteY2" fmla="*/ 189784 h 191318"/>
                <a:gd name="connsiteX3" fmla="*/ 272086 w 983980"/>
                <a:gd name="connsiteY3" fmla="*/ 103520 h 191318"/>
                <a:gd name="connsiteX4" fmla="*/ 354 w 983980"/>
                <a:gd name="connsiteY4" fmla="*/ 125086 h 191318"/>
                <a:gd name="connsiteX5" fmla="*/ 328158 w 983980"/>
                <a:gd name="connsiteY5" fmla="*/ 125086 h 191318"/>
                <a:gd name="connsiteX6" fmla="*/ 362664 w 983980"/>
                <a:gd name="connsiteY6" fmla="*/ 112146 h 191318"/>
                <a:gd name="connsiteX7" fmla="*/ 237581 w 983980"/>
                <a:gd name="connsiteY7" fmla="*/ 77641 h 191318"/>
                <a:gd name="connsiteX8" fmla="*/ 625769 w 983980"/>
                <a:gd name="connsiteY8" fmla="*/ 168218 h 191318"/>
                <a:gd name="connsiteX9" fmla="*/ 712034 w 983980"/>
                <a:gd name="connsiteY9" fmla="*/ 142339 h 191318"/>
                <a:gd name="connsiteX10" fmla="*/ 983766 w 983980"/>
                <a:gd name="connsiteY10" fmla="*/ 3 h 19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3980" h="191318">
                  <a:moveTo>
                    <a:pt x="983766" y="3"/>
                  </a:moveTo>
                  <a:cubicBezTo>
                    <a:pt x="990955" y="722"/>
                    <a:pt x="815551" y="115022"/>
                    <a:pt x="755166" y="146652"/>
                  </a:cubicBezTo>
                  <a:cubicBezTo>
                    <a:pt x="694781" y="178282"/>
                    <a:pt x="701969" y="196973"/>
                    <a:pt x="621456" y="189784"/>
                  </a:cubicBezTo>
                  <a:cubicBezTo>
                    <a:pt x="540943" y="182595"/>
                    <a:pt x="375603" y="114303"/>
                    <a:pt x="272086" y="103520"/>
                  </a:cubicBezTo>
                  <a:cubicBezTo>
                    <a:pt x="168569" y="92737"/>
                    <a:pt x="-8991" y="121492"/>
                    <a:pt x="354" y="125086"/>
                  </a:cubicBezTo>
                  <a:cubicBezTo>
                    <a:pt x="9699" y="128680"/>
                    <a:pt x="267773" y="127243"/>
                    <a:pt x="328158" y="125086"/>
                  </a:cubicBezTo>
                  <a:cubicBezTo>
                    <a:pt x="388543" y="122929"/>
                    <a:pt x="377760" y="120053"/>
                    <a:pt x="362664" y="112146"/>
                  </a:cubicBezTo>
                  <a:cubicBezTo>
                    <a:pt x="347568" y="104239"/>
                    <a:pt x="193730" y="68296"/>
                    <a:pt x="237581" y="77641"/>
                  </a:cubicBezTo>
                  <a:cubicBezTo>
                    <a:pt x="281432" y="86986"/>
                    <a:pt x="546694" y="157435"/>
                    <a:pt x="625769" y="168218"/>
                  </a:cubicBezTo>
                  <a:cubicBezTo>
                    <a:pt x="704844" y="179001"/>
                    <a:pt x="655243" y="166062"/>
                    <a:pt x="712034" y="142339"/>
                  </a:cubicBezTo>
                  <a:cubicBezTo>
                    <a:pt x="768825" y="118616"/>
                    <a:pt x="976577" y="-716"/>
                    <a:pt x="98376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D472538A-AB76-EB2C-E5A5-05FB965EAA18}"/>
                </a:ext>
              </a:extLst>
            </p:cNvPr>
            <p:cNvSpPr/>
            <p:nvPr/>
          </p:nvSpPr>
          <p:spPr>
            <a:xfrm>
              <a:off x="3860281" y="10869216"/>
              <a:ext cx="414799" cy="1345181"/>
            </a:xfrm>
            <a:custGeom>
              <a:avLst/>
              <a:gdLst>
                <a:gd name="connsiteX0" fmla="*/ 120810 w 414799"/>
                <a:gd name="connsiteY0" fmla="*/ 67 h 1345181"/>
                <a:gd name="connsiteX1" fmla="*/ 207074 w 414799"/>
                <a:gd name="connsiteY1" fmla="*/ 237293 h 1345181"/>
                <a:gd name="connsiteX2" fmla="*/ 168255 w 414799"/>
                <a:gd name="connsiteY2" fmla="*/ 379629 h 1345181"/>
                <a:gd name="connsiteX3" fmla="*/ 237266 w 414799"/>
                <a:gd name="connsiteY3" fmla="*/ 716059 h 1345181"/>
                <a:gd name="connsiteX4" fmla="*/ 250206 w 414799"/>
                <a:gd name="connsiteY4" fmla="*/ 716059 h 1345181"/>
                <a:gd name="connsiteX5" fmla="*/ 358036 w 414799"/>
                <a:gd name="connsiteY5" fmla="*/ 1005044 h 1345181"/>
                <a:gd name="connsiteX6" fmla="*/ 405481 w 414799"/>
                <a:gd name="connsiteY6" fmla="*/ 1337161 h 1345181"/>
                <a:gd name="connsiteX7" fmla="*/ 401168 w 414799"/>
                <a:gd name="connsiteY7" fmla="*/ 1212078 h 1345181"/>
                <a:gd name="connsiteX8" fmla="*/ 267459 w 414799"/>
                <a:gd name="connsiteY8" fmla="*/ 879961 h 1345181"/>
                <a:gd name="connsiteX9" fmla="*/ 319217 w 414799"/>
                <a:gd name="connsiteY9" fmla="*/ 867022 h 1345181"/>
                <a:gd name="connsiteX10" fmla="*/ 293338 w 414799"/>
                <a:gd name="connsiteY10" fmla="*/ 746252 h 1345181"/>
                <a:gd name="connsiteX11" fmla="*/ 176881 w 414799"/>
                <a:gd name="connsiteY11" fmla="*/ 396882 h 1345181"/>
                <a:gd name="connsiteX12" fmla="*/ 176881 w 414799"/>
                <a:gd name="connsiteY12" fmla="*/ 241607 h 1345181"/>
                <a:gd name="connsiteX13" fmla="*/ 40 w 414799"/>
                <a:gd name="connsiteY13" fmla="*/ 107897 h 1345181"/>
                <a:gd name="connsiteX14" fmla="*/ 194134 w 414799"/>
                <a:gd name="connsiteY14" fmla="*/ 211414 h 1345181"/>
                <a:gd name="connsiteX15" fmla="*/ 120810 w 414799"/>
                <a:gd name="connsiteY15" fmla="*/ 67 h 1345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4799" h="1345181">
                  <a:moveTo>
                    <a:pt x="120810" y="67"/>
                  </a:moveTo>
                  <a:cubicBezTo>
                    <a:pt x="122967" y="4380"/>
                    <a:pt x="199167" y="174033"/>
                    <a:pt x="207074" y="237293"/>
                  </a:cubicBezTo>
                  <a:cubicBezTo>
                    <a:pt x="214981" y="300553"/>
                    <a:pt x="163223" y="299835"/>
                    <a:pt x="168255" y="379629"/>
                  </a:cubicBezTo>
                  <a:cubicBezTo>
                    <a:pt x="173287" y="459423"/>
                    <a:pt x="237266" y="716059"/>
                    <a:pt x="237266" y="716059"/>
                  </a:cubicBezTo>
                  <a:cubicBezTo>
                    <a:pt x="250924" y="772131"/>
                    <a:pt x="230078" y="667895"/>
                    <a:pt x="250206" y="716059"/>
                  </a:cubicBezTo>
                  <a:cubicBezTo>
                    <a:pt x="270334" y="764223"/>
                    <a:pt x="332157" y="901527"/>
                    <a:pt x="358036" y="1005044"/>
                  </a:cubicBezTo>
                  <a:cubicBezTo>
                    <a:pt x="383915" y="1108561"/>
                    <a:pt x="398292" y="1302655"/>
                    <a:pt x="405481" y="1337161"/>
                  </a:cubicBezTo>
                  <a:cubicBezTo>
                    <a:pt x="412670" y="1371667"/>
                    <a:pt x="424172" y="1288278"/>
                    <a:pt x="401168" y="1212078"/>
                  </a:cubicBezTo>
                  <a:cubicBezTo>
                    <a:pt x="378164" y="1135878"/>
                    <a:pt x="281118" y="937470"/>
                    <a:pt x="267459" y="879961"/>
                  </a:cubicBezTo>
                  <a:cubicBezTo>
                    <a:pt x="253800" y="822452"/>
                    <a:pt x="314904" y="889307"/>
                    <a:pt x="319217" y="867022"/>
                  </a:cubicBezTo>
                  <a:cubicBezTo>
                    <a:pt x="323530" y="844737"/>
                    <a:pt x="317061" y="824609"/>
                    <a:pt x="293338" y="746252"/>
                  </a:cubicBezTo>
                  <a:cubicBezTo>
                    <a:pt x="269615" y="667895"/>
                    <a:pt x="196290" y="480989"/>
                    <a:pt x="176881" y="396882"/>
                  </a:cubicBezTo>
                  <a:cubicBezTo>
                    <a:pt x="157472" y="312775"/>
                    <a:pt x="206355" y="289771"/>
                    <a:pt x="176881" y="241607"/>
                  </a:cubicBezTo>
                  <a:cubicBezTo>
                    <a:pt x="147408" y="193443"/>
                    <a:pt x="-2835" y="112929"/>
                    <a:pt x="40" y="107897"/>
                  </a:cubicBezTo>
                  <a:cubicBezTo>
                    <a:pt x="2915" y="102865"/>
                    <a:pt x="169693" y="223635"/>
                    <a:pt x="194134" y="211414"/>
                  </a:cubicBezTo>
                  <a:cubicBezTo>
                    <a:pt x="218575" y="199193"/>
                    <a:pt x="118653" y="-4246"/>
                    <a:pt x="120810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 1282">
              <a:extLst>
                <a:ext uri="{FF2B5EF4-FFF2-40B4-BE49-F238E27FC236}">
                  <a16:creationId xmlns:a16="http://schemas.microsoft.com/office/drawing/2014/main" id="{3B824C7B-2612-A2CB-2FAF-D78BE66B4A2A}"/>
                </a:ext>
              </a:extLst>
            </p:cNvPr>
            <p:cNvSpPr/>
            <p:nvPr/>
          </p:nvSpPr>
          <p:spPr>
            <a:xfrm>
              <a:off x="4739191" y="11145430"/>
              <a:ext cx="439301" cy="785177"/>
            </a:xfrm>
            <a:custGeom>
              <a:avLst/>
              <a:gdLst>
                <a:gd name="connsiteX0" fmla="*/ 65722 w 439301"/>
                <a:gd name="connsiteY0" fmla="*/ 8525 h 785177"/>
                <a:gd name="connsiteX1" fmla="*/ 225311 w 439301"/>
                <a:gd name="connsiteY1" fmla="*/ 474351 h 785177"/>
                <a:gd name="connsiteX2" fmla="*/ 177866 w 439301"/>
                <a:gd name="connsiteY2" fmla="*/ 383774 h 785177"/>
                <a:gd name="connsiteX3" fmla="*/ 393526 w 439301"/>
                <a:gd name="connsiteY3" fmla="*/ 728830 h 785177"/>
                <a:gd name="connsiteX4" fmla="*/ 432345 w 439301"/>
                <a:gd name="connsiteY4" fmla="*/ 771962 h 785177"/>
                <a:gd name="connsiteX5" fmla="*/ 294322 w 439301"/>
                <a:gd name="connsiteY5" fmla="*/ 595121 h 785177"/>
                <a:gd name="connsiteX6" fmla="*/ 143360 w 439301"/>
                <a:gd name="connsiteY6" fmla="*/ 340642 h 785177"/>
                <a:gd name="connsiteX7" fmla="*/ 1024 w 439301"/>
                <a:gd name="connsiteY7" fmla="*/ 55970 h 785177"/>
                <a:gd name="connsiteX8" fmla="*/ 78662 w 439301"/>
                <a:gd name="connsiteY8" fmla="*/ 163800 h 785177"/>
                <a:gd name="connsiteX9" fmla="*/ 65722 w 439301"/>
                <a:gd name="connsiteY9" fmla="*/ 8525 h 78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9301" h="785177">
                  <a:moveTo>
                    <a:pt x="65722" y="8525"/>
                  </a:moveTo>
                  <a:cubicBezTo>
                    <a:pt x="90163" y="60283"/>
                    <a:pt x="206620" y="411810"/>
                    <a:pt x="225311" y="474351"/>
                  </a:cubicBezTo>
                  <a:cubicBezTo>
                    <a:pt x="244002" y="536892"/>
                    <a:pt x="149830" y="341361"/>
                    <a:pt x="177866" y="383774"/>
                  </a:cubicBezTo>
                  <a:cubicBezTo>
                    <a:pt x="205902" y="426187"/>
                    <a:pt x="351113" y="664132"/>
                    <a:pt x="393526" y="728830"/>
                  </a:cubicBezTo>
                  <a:cubicBezTo>
                    <a:pt x="435939" y="793528"/>
                    <a:pt x="448879" y="794247"/>
                    <a:pt x="432345" y="771962"/>
                  </a:cubicBezTo>
                  <a:cubicBezTo>
                    <a:pt x="415811" y="749677"/>
                    <a:pt x="342486" y="667008"/>
                    <a:pt x="294322" y="595121"/>
                  </a:cubicBezTo>
                  <a:cubicBezTo>
                    <a:pt x="246158" y="523234"/>
                    <a:pt x="192243" y="430500"/>
                    <a:pt x="143360" y="340642"/>
                  </a:cubicBezTo>
                  <a:cubicBezTo>
                    <a:pt x="94477" y="250784"/>
                    <a:pt x="11807" y="85443"/>
                    <a:pt x="1024" y="55970"/>
                  </a:cubicBezTo>
                  <a:cubicBezTo>
                    <a:pt x="-9759" y="26497"/>
                    <a:pt x="67879" y="170270"/>
                    <a:pt x="78662" y="163800"/>
                  </a:cubicBezTo>
                  <a:cubicBezTo>
                    <a:pt x="89445" y="157330"/>
                    <a:pt x="41281" y="-43233"/>
                    <a:pt x="65722" y="8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11190AB7-A45C-7336-E5E8-3958F7D5018F}"/>
                </a:ext>
              </a:extLst>
            </p:cNvPr>
            <p:cNvSpPr/>
            <p:nvPr/>
          </p:nvSpPr>
          <p:spPr>
            <a:xfrm>
              <a:off x="4440357" y="11039259"/>
              <a:ext cx="801770" cy="1051496"/>
            </a:xfrm>
            <a:custGeom>
              <a:avLst/>
              <a:gdLst>
                <a:gd name="connsiteX0" fmla="*/ 2247 w 801770"/>
                <a:gd name="connsiteY0" fmla="*/ 2552 h 1051496"/>
                <a:gd name="connsiteX1" fmla="*/ 524145 w 801770"/>
                <a:gd name="connsiteY1" fmla="*/ 796183 h 1051496"/>
                <a:gd name="connsiteX2" fmla="*/ 459447 w 801770"/>
                <a:gd name="connsiteY2" fmla="*/ 675413 h 1051496"/>
                <a:gd name="connsiteX3" fmla="*/ 787251 w 801770"/>
                <a:gd name="connsiteY3" fmla="*/ 1042035 h 1051496"/>
                <a:gd name="connsiteX4" fmla="*/ 722552 w 801770"/>
                <a:gd name="connsiteY4" fmla="*/ 929892 h 1051496"/>
                <a:gd name="connsiteX5" fmla="*/ 528458 w 801770"/>
                <a:gd name="connsiteY5" fmla="*/ 783243 h 1051496"/>
                <a:gd name="connsiteX6" fmla="*/ 204968 w 801770"/>
                <a:gd name="connsiteY6" fmla="*/ 403681 h 1051496"/>
                <a:gd name="connsiteX7" fmla="*/ 330051 w 801770"/>
                <a:gd name="connsiteY7" fmla="*/ 537390 h 1051496"/>
                <a:gd name="connsiteX8" fmla="*/ 2247 w 801770"/>
                <a:gd name="connsiteY8" fmla="*/ 2552 h 105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1770" h="1051496">
                  <a:moveTo>
                    <a:pt x="2247" y="2552"/>
                  </a:moveTo>
                  <a:cubicBezTo>
                    <a:pt x="34596" y="45684"/>
                    <a:pt x="447945" y="684039"/>
                    <a:pt x="524145" y="796183"/>
                  </a:cubicBezTo>
                  <a:cubicBezTo>
                    <a:pt x="600345" y="908327"/>
                    <a:pt x="415596" y="634438"/>
                    <a:pt x="459447" y="675413"/>
                  </a:cubicBezTo>
                  <a:cubicBezTo>
                    <a:pt x="503298" y="716388"/>
                    <a:pt x="743400" y="999622"/>
                    <a:pt x="787251" y="1042035"/>
                  </a:cubicBezTo>
                  <a:cubicBezTo>
                    <a:pt x="831102" y="1084448"/>
                    <a:pt x="765684" y="973024"/>
                    <a:pt x="722552" y="929892"/>
                  </a:cubicBezTo>
                  <a:cubicBezTo>
                    <a:pt x="679420" y="886760"/>
                    <a:pt x="614722" y="870945"/>
                    <a:pt x="528458" y="783243"/>
                  </a:cubicBezTo>
                  <a:cubicBezTo>
                    <a:pt x="442194" y="695541"/>
                    <a:pt x="238036" y="444657"/>
                    <a:pt x="204968" y="403681"/>
                  </a:cubicBezTo>
                  <a:cubicBezTo>
                    <a:pt x="171900" y="362706"/>
                    <a:pt x="363119" y="598494"/>
                    <a:pt x="330051" y="537390"/>
                  </a:cubicBezTo>
                  <a:cubicBezTo>
                    <a:pt x="296983" y="476286"/>
                    <a:pt x="-30102" y="-40580"/>
                    <a:pt x="2247" y="25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 1284">
              <a:extLst>
                <a:ext uri="{FF2B5EF4-FFF2-40B4-BE49-F238E27FC236}">
                  <a16:creationId xmlns:a16="http://schemas.microsoft.com/office/drawing/2014/main" id="{519A7CDC-4295-7949-E9D4-C058DD6392B4}"/>
                </a:ext>
              </a:extLst>
            </p:cNvPr>
            <p:cNvSpPr/>
            <p:nvPr/>
          </p:nvSpPr>
          <p:spPr>
            <a:xfrm>
              <a:off x="5215319" y="11766132"/>
              <a:ext cx="1689231" cy="213196"/>
            </a:xfrm>
            <a:custGeom>
              <a:avLst/>
              <a:gdLst>
                <a:gd name="connsiteX0" fmla="*/ 20915 w 1689231"/>
                <a:gd name="connsiteY0" fmla="*/ 159887 h 213196"/>
                <a:gd name="connsiteX1" fmla="*/ 823172 w 1689231"/>
                <a:gd name="connsiteY1" fmla="*/ 8925 h 213196"/>
                <a:gd name="connsiteX2" fmla="*/ 702402 w 1689231"/>
                <a:gd name="connsiteY2" fmla="*/ 17551 h 213196"/>
                <a:gd name="connsiteX3" fmla="*/ 1677187 w 1689231"/>
                <a:gd name="connsiteY3" fmla="*/ 17551 h 213196"/>
                <a:gd name="connsiteX4" fmla="*/ 1263119 w 1689231"/>
                <a:gd name="connsiteY4" fmla="*/ 108128 h 213196"/>
                <a:gd name="connsiteX5" fmla="*/ 1513285 w 1689231"/>
                <a:gd name="connsiteY5" fmla="*/ 103815 h 213196"/>
                <a:gd name="connsiteX6" fmla="*/ 801606 w 1689231"/>
                <a:gd name="connsiteY6" fmla="*/ 155574 h 213196"/>
                <a:gd name="connsiteX7" fmla="*/ 443609 w 1689231"/>
                <a:gd name="connsiteY7" fmla="*/ 211645 h 213196"/>
                <a:gd name="connsiteX8" fmla="*/ 538500 w 1689231"/>
                <a:gd name="connsiteY8" fmla="*/ 198706 h 213196"/>
                <a:gd name="connsiteX9" fmla="*/ 296960 w 1689231"/>
                <a:gd name="connsiteY9" fmla="*/ 207332 h 213196"/>
                <a:gd name="connsiteX10" fmla="*/ 430670 w 1689231"/>
                <a:gd name="connsiteY10" fmla="*/ 203019 h 213196"/>
                <a:gd name="connsiteX11" fmla="*/ 426356 w 1689231"/>
                <a:gd name="connsiteY11" fmla="*/ 190079 h 213196"/>
                <a:gd name="connsiteX12" fmla="*/ 249515 w 1689231"/>
                <a:gd name="connsiteY12" fmla="*/ 159887 h 213196"/>
                <a:gd name="connsiteX13" fmla="*/ 20915 w 1689231"/>
                <a:gd name="connsiteY13" fmla="*/ 159887 h 213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9231" h="213196">
                  <a:moveTo>
                    <a:pt x="20915" y="159887"/>
                  </a:moveTo>
                  <a:cubicBezTo>
                    <a:pt x="116524" y="134727"/>
                    <a:pt x="709591" y="32648"/>
                    <a:pt x="823172" y="8925"/>
                  </a:cubicBezTo>
                  <a:cubicBezTo>
                    <a:pt x="936753" y="-14798"/>
                    <a:pt x="560066" y="16113"/>
                    <a:pt x="702402" y="17551"/>
                  </a:cubicBezTo>
                  <a:cubicBezTo>
                    <a:pt x="844738" y="18989"/>
                    <a:pt x="1583734" y="2455"/>
                    <a:pt x="1677187" y="17551"/>
                  </a:cubicBezTo>
                  <a:cubicBezTo>
                    <a:pt x="1770640" y="32647"/>
                    <a:pt x="1290436" y="93751"/>
                    <a:pt x="1263119" y="108128"/>
                  </a:cubicBezTo>
                  <a:cubicBezTo>
                    <a:pt x="1235802" y="122505"/>
                    <a:pt x="1590204" y="95907"/>
                    <a:pt x="1513285" y="103815"/>
                  </a:cubicBezTo>
                  <a:cubicBezTo>
                    <a:pt x="1436366" y="111723"/>
                    <a:pt x="979885" y="137602"/>
                    <a:pt x="801606" y="155574"/>
                  </a:cubicBezTo>
                  <a:cubicBezTo>
                    <a:pt x="623327" y="173546"/>
                    <a:pt x="487460" y="204456"/>
                    <a:pt x="443609" y="211645"/>
                  </a:cubicBezTo>
                  <a:cubicBezTo>
                    <a:pt x="399758" y="218834"/>
                    <a:pt x="538500" y="198706"/>
                    <a:pt x="538500" y="198706"/>
                  </a:cubicBezTo>
                  <a:lnTo>
                    <a:pt x="296960" y="207332"/>
                  </a:lnTo>
                  <a:cubicBezTo>
                    <a:pt x="278988" y="208051"/>
                    <a:pt x="409104" y="205895"/>
                    <a:pt x="430670" y="203019"/>
                  </a:cubicBezTo>
                  <a:cubicBezTo>
                    <a:pt x="452236" y="200144"/>
                    <a:pt x="456548" y="197268"/>
                    <a:pt x="426356" y="190079"/>
                  </a:cubicBezTo>
                  <a:cubicBezTo>
                    <a:pt x="396164" y="182890"/>
                    <a:pt x="314213" y="162762"/>
                    <a:pt x="249515" y="159887"/>
                  </a:cubicBezTo>
                  <a:cubicBezTo>
                    <a:pt x="184817" y="157012"/>
                    <a:pt x="-74694" y="185047"/>
                    <a:pt x="20915" y="159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9787AAE8-46B4-53E7-087F-CE83E58EA1E5}"/>
                </a:ext>
              </a:extLst>
            </p:cNvPr>
            <p:cNvSpPr/>
            <p:nvPr/>
          </p:nvSpPr>
          <p:spPr>
            <a:xfrm>
              <a:off x="7038612" y="11421280"/>
              <a:ext cx="197371" cy="1236256"/>
            </a:xfrm>
            <a:custGeom>
              <a:avLst/>
              <a:gdLst>
                <a:gd name="connsiteX0" fmla="*/ 73867 w 197371"/>
                <a:gd name="connsiteY0" fmla="*/ 4407 h 1236256"/>
                <a:gd name="connsiteX1" fmla="*/ 543 w 197371"/>
                <a:gd name="connsiteY1" fmla="*/ 220067 h 1236256"/>
                <a:gd name="connsiteX2" fmla="*/ 39362 w 197371"/>
                <a:gd name="connsiteY2" fmla="*/ 655701 h 1236256"/>
                <a:gd name="connsiteX3" fmla="*/ 17796 w 197371"/>
                <a:gd name="connsiteY3" fmla="*/ 517678 h 1236256"/>
                <a:gd name="connsiteX4" fmla="*/ 95433 w 197371"/>
                <a:gd name="connsiteY4" fmla="*/ 1220731 h 1236256"/>
                <a:gd name="connsiteX5" fmla="*/ 99746 w 197371"/>
                <a:gd name="connsiteY5" fmla="*/ 940373 h 1236256"/>
                <a:gd name="connsiteX6" fmla="*/ 177384 w 197371"/>
                <a:gd name="connsiteY6" fmla="*/ 211441 h 1236256"/>
                <a:gd name="connsiteX7" fmla="*/ 190324 w 197371"/>
                <a:gd name="connsiteY7" fmla="*/ 405535 h 1236256"/>
                <a:gd name="connsiteX8" fmla="*/ 73867 w 197371"/>
                <a:gd name="connsiteY8" fmla="*/ 4407 h 1236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371" h="1236256">
                  <a:moveTo>
                    <a:pt x="73867" y="4407"/>
                  </a:moveTo>
                  <a:cubicBezTo>
                    <a:pt x="42237" y="-26504"/>
                    <a:pt x="6294" y="111518"/>
                    <a:pt x="543" y="220067"/>
                  </a:cubicBezTo>
                  <a:cubicBezTo>
                    <a:pt x="-5208" y="328616"/>
                    <a:pt x="36487" y="606099"/>
                    <a:pt x="39362" y="655701"/>
                  </a:cubicBezTo>
                  <a:cubicBezTo>
                    <a:pt x="42237" y="705303"/>
                    <a:pt x="8451" y="423506"/>
                    <a:pt x="17796" y="517678"/>
                  </a:cubicBezTo>
                  <a:cubicBezTo>
                    <a:pt x="27141" y="611850"/>
                    <a:pt x="81775" y="1150282"/>
                    <a:pt x="95433" y="1220731"/>
                  </a:cubicBezTo>
                  <a:cubicBezTo>
                    <a:pt x="109091" y="1291180"/>
                    <a:pt x="86088" y="1108588"/>
                    <a:pt x="99746" y="940373"/>
                  </a:cubicBezTo>
                  <a:cubicBezTo>
                    <a:pt x="113404" y="772158"/>
                    <a:pt x="162288" y="300581"/>
                    <a:pt x="177384" y="211441"/>
                  </a:cubicBezTo>
                  <a:cubicBezTo>
                    <a:pt x="192480" y="122301"/>
                    <a:pt x="206139" y="439322"/>
                    <a:pt x="190324" y="405535"/>
                  </a:cubicBezTo>
                  <a:cubicBezTo>
                    <a:pt x="174509" y="371748"/>
                    <a:pt x="105497" y="35318"/>
                    <a:pt x="73867" y="4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8C7AD2AC-FC70-CCC8-2380-ED54BD355526}"/>
                </a:ext>
              </a:extLst>
            </p:cNvPr>
            <p:cNvSpPr/>
            <p:nvPr/>
          </p:nvSpPr>
          <p:spPr>
            <a:xfrm>
              <a:off x="6130342" y="12291084"/>
              <a:ext cx="973511" cy="450146"/>
            </a:xfrm>
            <a:custGeom>
              <a:avLst/>
              <a:gdLst>
                <a:gd name="connsiteX0" fmla="*/ 973511 w 973511"/>
                <a:gd name="connsiteY0" fmla="*/ 1558 h 450146"/>
                <a:gd name="connsiteX1" fmla="*/ 430047 w 973511"/>
                <a:gd name="connsiteY1" fmla="*/ 100761 h 450146"/>
                <a:gd name="connsiteX2" fmla="*/ 7352 w 973511"/>
                <a:gd name="connsiteY2" fmla="*/ 100761 h 450146"/>
                <a:gd name="connsiteX3" fmla="*/ 175567 w 973511"/>
                <a:gd name="connsiteY3" fmla="*/ 109388 h 450146"/>
                <a:gd name="connsiteX4" fmla="*/ 356722 w 973511"/>
                <a:gd name="connsiteY4" fmla="*/ 251724 h 450146"/>
                <a:gd name="connsiteX5" fmla="*/ 361035 w 973511"/>
                <a:gd name="connsiteY5" fmla="*/ 294856 h 450146"/>
                <a:gd name="connsiteX6" fmla="*/ 205760 w 973511"/>
                <a:gd name="connsiteY6" fmla="*/ 450131 h 450146"/>
                <a:gd name="connsiteX7" fmla="*/ 378288 w 973511"/>
                <a:gd name="connsiteY7" fmla="*/ 303482 h 450146"/>
                <a:gd name="connsiteX8" fmla="*/ 244579 w 973511"/>
                <a:gd name="connsiteY8" fmla="*/ 152520 h 450146"/>
                <a:gd name="connsiteX9" fmla="*/ 171254 w 973511"/>
                <a:gd name="connsiteY9" fmla="*/ 113701 h 450146"/>
                <a:gd name="connsiteX10" fmla="*/ 783730 w 973511"/>
                <a:gd name="connsiteY10" fmla="*/ 57629 h 450146"/>
                <a:gd name="connsiteX11" fmla="*/ 434360 w 973511"/>
                <a:gd name="connsiteY11" fmla="*/ 40376 h 450146"/>
                <a:gd name="connsiteX12" fmla="*/ 973511 w 973511"/>
                <a:gd name="connsiteY12" fmla="*/ 1558 h 45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3511" h="450146">
                  <a:moveTo>
                    <a:pt x="973511" y="1558"/>
                  </a:moveTo>
                  <a:cubicBezTo>
                    <a:pt x="972792" y="11622"/>
                    <a:pt x="591073" y="84227"/>
                    <a:pt x="430047" y="100761"/>
                  </a:cubicBezTo>
                  <a:cubicBezTo>
                    <a:pt x="269020" y="117295"/>
                    <a:pt x="49765" y="99323"/>
                    <a:pt x="7352" y="100761"/>
                  </a:cubicBezTo>
                  <a:cubicBezTo>
                    <a:pt x="-35061" y="102199"/>
                    <a:pt x="117339" y="84227"/>
                    <a:pt x="175567" y="109388"/>
                  </a:cubicBezTo>
                  <a:cubicBezTo>
                    <a:pt x="233795" y="134549"/>
                    <a:pt x="325811" y="220813"/>
                    <a:pt x="356722" y="251724"/>
                  </a:cubicBezTo>
                  <a:cubicBezTo>
                    <a:pt x="387633" y="282635"/>
                    <a:pt x="386195" y="261788"/>
                    <a:pt x="361035" y="294856"/>
                  </a:cubicBezTo>
                  <a:cubicBezTo>
                    <a:pt x="335875" y="327924"/>
                    <a:pt x="202884" y="448693"/>
                    <a:pt x="205760" y="450131"/>
                  </a:cubicBezTo>
                  <a:cubicBezTo>
                    <a:pt x="208635" y="451569"/>
                    <a:pt x="371818" y="353084"/>
                    <a:pt x="378288" y="303482"/>
                  </a:cubicBezTo>
                  <a:cubicBezTo>
                    <a:pt x="384758" y="253880"/>
                    <a:pt x="279085" y="184150"/>
                    <a:pt x="244579" y="152520"/>
                  </a:cubicBezTo>
                  <a:cubicBezTo>
                    <a:pt x="210073" y="120890"/>
                    <a:pt x="81396" y="129516"/>
                    <a:pt x="171254" y="113701"/>
                  </a:cubicBezTo>
                  <a:cubicBezTo>
                    <a:pt x="261112" y="97886"/>
                    <a:pt x="739879" y="69850"/>
                    <a:pt x="783730" y="57629"/>
                  </a:cubicBezTo>
                  <a:cubicBezTo>
                    <a:pt x="827581" y="45408"/>
                    <a:pt x="402011" y="47565"/>
                    <a:pt x="434360" y="40376"/>
                  </a:cubicBezTo>
                  <a:cubicBezTo>
                    <a:pt x="466709" y="33187"/>
                    <a:pt x="974230" y="-8506"/>
                    <a:pt x="973511" y="15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270F69EC-A593-3E9D-3FC9-902EF460C1A6}"/>
                </a:ext>
              </a:extLst>
            </p:cNvPr>
            <p:cNvSpPr/>
            <p:nvPr/>
          </p:nvSpPr>
          <p:spPr>
            <a:xfrm>
              <a:off x="7818188" y="11580161"/>
              <a:ext cx="570016" cy="1146645"/>
            </a:xfrm>
            <a:custGeom>
              <a:avLst/>
              <a:gdLst>
                <a:gd name="connsiteX0" fmla="*/ 56688 w 570016"/>
                <a:gd name="connsiteY0" fmla="*/ 78439 h 1146645"/>
                <a:gd name="connsiteX1" fmla="*/ 545419 w 570016"/>
                <a:gd name="connsiteY1" fmla="*/ 385867 h 1146645"/>
                <a:gd name="connsiteX2" fmla="*/ 450826 w 570016"/>
                <a:gd name="connsiteY2" fmla="*/ 519873 h 1146645"/>
                <a:gd name="connsiteX3" fmla="*/ 569067 w 570016"/>
                <a:gd name="connsiteY3" fmla="*/ 472577 h 1146645"/>
                <a:gd name="connsiteX4" fmla="*/ 371998 w 570016"/>
                <a:gd name="connsiteY4" fmla="*/ 1024370 h 1146645"/>
                <a:gd name="connsiteX5" fmla="*/ 332584 w 570016"/>
                <a:gd name="connsiteY5" fmla="*/ 1142611 h 1146645"/>
                <a:gd name="connsiteX6" fmla="*/ 371998 w 570016"/>
                <a:gd name="connsiteY6" fmla="*/ 937660 h 1146645"/>
                <a:gd name="connsiteX7" fmla="*/ 466591 w 570016"/>
                <a:gd name="connsiteY7" fmla="*/ 606584 h 1146645"/>
                <a:gd name="connsiteX8" fmla="*/ 340467 w 570016"/>
                <a:gd name="connsiteY8" fmla="*/ 393749 h 1146645"/>
                <a:gd name="connsiteX9" fmla="*/ 40922 w 570016"/>
                <a:gd name="connsiteY9" fmla="*/ 23260 h 1146645"/>
                <a:gd name="connsiteX10" fmla="*/ 56688 w 570016"/>
                <a:gd name="connsiteY10" fmla="*/ 78439 h 114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0016" h="1146645">
                  <a:moveTo>
                    <a:pt x="56688" y="78439"/>
                  </a:moveTo>
                  <a:cubicBezTo>
                    <a:pt x="140771" y="138874"/>
                    <a:pt x="479729" y="312295"/>
                    <a:pt x="545419" y="385867"/>
                  </a:cubicBezTo>
                  <a:cubicBezTo>
                    <a:pt x="611109" y="459439"/>
                    <a:pt x="446885" y="505421"/>
                    <a:pt x="450826" y="519873"/>
                  </a:cubicBezTo>
                  <a:cubicBezTo>
                    <a:pt x="454767" y="534325"/>
                    <a:pt x="582205" y="388494"/>
                    <a:pt x="569067" y="472577"/>
                  </a:cubicBezTo>
                  <a:cubicBezTo>
                    <a:pt x="555929" y="556660"/>
                    <a:pt x="411412" y="912698"/>
                    <a:pt x="371998" y="1024370"/>
                  </a:cubicBezTo>
                  <a:cubicBezTo>
                    <a:pt x="332584" y="1136042"/>
                    <a:pt x="332584" y="1157063"/>
                    <a:pt x="332584" y="1142611"/>
                  </a:cubicBezTo>
                  <a:cubicBezTo>
                    <a:pt x="332584" y="1128159"/>
                    <a:pt x="349664" y="1026998"/>
                    <a:pt x="371998" y="937660"/>
                  </a:cubicBezTo>
                  <a:cubicBezTo>
                    <a:pt x="394332" y="848322"/>
                    <a:pt x="471846" y="697236"/>
                    <a:pt x="466591" y="606584"/>
                  </a:cubicBezTo>
                  <a:cubicBezTo>
                    <a:pt x="461336" y="515932"/>
                    <a:pt x="411412" y="490970"/>
                    <a:pt x="340467" y="393749"/>
                  </a:cubicBezTo>
                  <a:cubicBezTo>
                    <a:pt x="269522" y="296528"/>
                    <a:pt x="86905" y="77125"/>
                    <a:pt x="40922" y="23260"/>
                  </a:cubicBezTo>
                  <a:cubicBezTo>
                    <a:pt x="-5061" y="-30605"/>
                    <a:pt x="-27395" y="18004"/>
                    <a:pt x="56688" y="784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8738F88F-28FF-4ECE-E138-16BAA9A3C8F4}"/>
                </a:ext>
              </a:extLst>
            </p:cNvPr>
            <p:cNvSpPr/>
            <p:nvPr/>
          </p:nvSpPr>
          <p:spPr>
            <a:xfrm>
              <a:off x="4902047" y="9766211"/>
              <a:ext cx="1721197" cy="1128173"/>
            </a:xfrm>
            <a:custGeom>
              <a:avLst/>
              <a:gdLst>
                <a:gd name="connsiteX0" fmla="*/ 200040 w 1721197"/>
                <a:gd name="connsiteY0" fmla="*/ 212676 h 1128173"/>
                <a:gd name="connsiteX1" fmla="*/ 1286718 w 1721197"/>
                <a:gd name="connsiteY1" fmla="*/ 159667 h 1128173"/>
                <a:gd name="connsiteX2" fmla="*/ 1710788 w 1721197"/>
                <a:gd name="connsiteY2" fmla="*/ 641 h 1128173"/>
                <a:gd name="connsiteX3" fmla="*/ 1578266 w 1721197"/>
                <a:gd name="connsiteY3" fmla="*/ 225928 h 1128173"/>
                <a:gd name="connsiteX4" fmla="*/ 1432492 w 1721197"/>
                <a:gd name="connsiteY4" fmla="*/ 1127076 h 1128173"/>
                <a:gd name="connsiteX5" fmla="*/ 1591518 w 1721197"/>
                <a:gd name="connsiteY5" fmla="*/ 411459 h 1128173"/>
                <a:gd name="connsiteX6" fmla="*/ 1140944 w 1721197"/>
                <a:gd name="connsiteY6" fmla="*/ 437963 h 1128173"/>
                <a:gd name="connsiteX7" fmla="*/ 1257 w 1721197"/>
                <a:gd name="connsiteY7" fmla="*/ 610241 h 1128173"/>
                <a:gd name="connsiteX8" fmla="*/ 1379483 w 1721197"/>
                <a:gd name="connsiteY8" fmla="*/ 345198 h 1128173"/>
                <a:gd name="connsiteX9" fmla="*/ 690370 w 1721197"/>
                <a:gd name="connsiteY9" fmla="*/ 384954 h 1128173"/>
                <a:gd name="connsiteX10" fmla="*/ 200040 w 1721197"/>
                <a:gd name="connsiteY10" fmla="*/ 212676 h 1128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21197" h="1128173">
                  <a:moveTo>
                    <a:pt x="200040" y="212676"/>
                  </a:moveTo>
                  <a:cubicBezTo>
                    <a:pt x="299431" y="175128"/>
                    <a:pt x="1034927" y="195006"/>
                    <a:pt x="1286718" y="159667"/>
                  </a:cubicBezTo>
                  <a:cubicBezTo>
                    <a:pt x="1538509" y="124328"/>
                    <a:pt x="1662197" y="-10402"/>
                    <a:pt x="1710788" y="641"/>
                  </a:cubicBezTo>
                  <a:cubicBezTo>
                    <a:pt x="1759379" y="11684"/>
                    <a:pt x="1624649" y="38189"/>
                    <a:pt x="1578266" y="225928"/>
                  </a:cubicBezTo>
                  <a:cubicBezTo>
                    <a:pt x="1531883" y="413667"/>
                    <a:pt x="1430283" y="1096154"/>
                    <a:pt x="1432492" y="1127076"/>
                  </a:cubicBezTo>
                  <a:cubicBezTo>
                    <a:pt x="1434701" y="1157998"/>
                    <a:pt x="1640109" y="526311"/>
                    <a:pt x="1591518" y="411459"/>
                  </a:cubicBezTo>
                  <a:cubicBezTo>
                    <a:pt x="1542927" y="296607"/>
                    <a:pt x="1405987" y="404833"/>
                    <a:pt x="1140944" y="437963"/>
                  </a:cubicBezTo>
                  <a:cubicBezTo>
                    <a:pt x="875901" y="471093"/>
                    <a:pt x="-38499" y="625702"/>
                    <a:pt x="1257" y="610241"/>
                  </a:cubicBezTo>
                  <a:cubicBezTo>
                    <a:pt x="41013" y="594780"/>
                    <a:pt x="1264631" y="382746"/>
                    <a:pt x="1379483" y="345198"/>
                  </a:cubicBezTo>
                  <a:cubicBezTo>
                    <a:pt x="1494335" y="307650"/>
                    <a:pt x="884735" y="404832"/>
                    <a:pt x="690370" y="384954"/>
                  </a:cubicBezTo>
                  <a:cubicBezTo>
                    <a:pt x="496005" y="365076"/>
                    <a:pt x="100649" y="250224"/>
                    <a:pt x="200040" y="21267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4D106427-0996-C8AB-86FF-124A2B26EF98}"/>
                </a:ext>
              </a:extLst>
            </p:cNvPr>
            <p:cNvSpPr/>
            <p:nvPr/>
          </p:nvSpPr>
          <p:spPr>
            <a:xfrm>
              <a:off x="249445" y="8679325"/>
              <a:ext cx="3007276" cy="2161291"/>
            </a:xfrm>
            <a:custGeom>
              <a:avLst/>
              <a:gdLst>
                <a:gd name="connsiteX0" fmla="*/ 2798555 w 3007276"/>
                <a:gd name="connsiteY0" fmla="*/ 67110 h 2161291"/>
                <a:gd name="connsiteX1" fmla="*/ 1075772 w 3007276"/>
                <a:gd name="connsiteY1" fmla="*/ 610449 h 2161291"/>
                <a:gd name="connsiteX2" fmla="*/ 1672120 w 3007276"/>
                <a:gd name="connsiteY2" fmla="*/ 583945 h 2161291"/>
                <a:gd name="connsiteX3" fmla="*/ 15598 w 3007276"/>
                <a:gd name="connsiteY3" fmla="*/ 1286310 h 2161291"/>
                <a:gd name="connsiteX4" fmla="*/ 823981 w 3007276"/>
                <a:gd name="connsiteY4" fmla="*/ 968258 h 2161291"/>
                <a:gd name="connsiteX5" fmla="*/ 532433 w 3007276"/>
                <a:gd name="connsiteY5" fmla="*/ 1312814 h 2161291"/>
                <a:gd name="connsiteX6" fmla="*/ 1181790 w 3007276"/>
                <a:gd name="connsiteY6" fmla="*/ 1180292 h 2161291"/>
                <a:gd name="connsiteX7" fmla="*/ 452920 w 3007276"/>
                <a:gd name="connsiteY7" fmla="*/ 2160953 h 2161291"/>
                <a:gd name="connsiteX8" fmla="*/ 1592607 w 3007276"/>
                <a:gd name="connsiteY8" fmla="*/ 1286310 h 2161291"/>
                <a:gd name="connsiteX9" fmla="*/ 1990172 w 3007276"/>
                <a:gd name="connsiteY9" fmla="*/ 875492 h 2161291"/>
                <a:gd name="connsiteX10" fmla="*/ 1155285 w 3007276"/>
                <a:gd name="connsiteY10" fmla="*/ 1167040 h 2161291"/>
                <a:gd name="connsiteX11" fmla="*/ 2321477 w 3007276"/>
                <a:gd name="connsiteY11" fmla="*/ 544188 h 2161291"/>
                <a:gd name="connsiteX12" fmla="*/ 1632364 w 3007276"/>
                <a:gd name="connsiteY12" fmla="*/ 742971 h 2161291"/>
                <a:gd name="connsiteX13" fmla="*/ 2851564 w 3007276"/>
                <a:gd name="connsiteY13" fmla="*/ 80362 h 2161291"/>
                <a:gd name="connsiteX14" fmla="*/ 2798555 w 3007276"/>
                <a:gd name="connsiteY14" fmla="*/ 67110 h 216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07276" h="2161291">
                  <a:moveTo>
                    <a:pt x="2798555" y="67110"/>
                  </a:moveTo>
                  <a:cubicBezTo>
                    <a:pt x="2502590" y="155458"/>
                    <a:pt x="1263511" y="524310"/>
                    <a:pt x="1075772" y="610449"/>
                  </a:cubicBezTo>
                  <a:cubicBezTo>
                    <a:pt x="888033" y="696588"/>
                    <a:pt x="1848816" y="471301"/>
                    <a:pt x="1672120" y="583945"/>
                  </a:cubicBezTo>
                  <a:cubicBezTo>
                    <a:pt x="1495424" y="696589"/>
                    <a:pt x="156954" y="1222258"/>
                    <a:pt x="15598" y="1286310"/>
                  </a:cubicBezTo>
                  <a:cubicBezTo>
                    <a:pt x="-125758" y="1350362"/>
                    <a:pt x="737842" y="963841"/>
                    <a:pt x="823981" y="968258"/>
                  </a:cubicBezTo>
                  <a:cubicBezTo>
                    <a:pt x="910120" y="972675"/>
                    <a:pt x="472798" y="1277475"/>
                    <a:pt x="532433" y="1312814"/>
                  </a:cubicBezTo>
                  <a:cubicBezTo>
                    <a:pt x="592068" y="1348153"/>
                    <a:pt x="1195042" y="1038936"/>
                    <a:pt x="1181790" y="1180292"/>
                  </a:cubicBezTo>
                  <a:cubicBezTo>
                    <a:pt x="1168538" y="1321648"/>
                    <a:pt x="384450" y="2143283"/>
                    <a:pt x="452920" y="2160953"/>
                  </a:cubicBezTo>
                  <a:cubicBezTo>
                    <a:pt x="521389" y="2178623"/>
                    <a:pt x="1336398" y="1500554"/>
                    <a:pt x="1592607" y="1286310"/>
                  </a:cubicBezTo>
                  <a:cubicBezTo>
                    <a:pt x="1848816" y="1072067"/>
                    <a:pt x="2063059" y="895370"/>
                    <a:pt x="1990172" y="875492"/>
                  </a:cubicBezTo>
                  <a:cubicBezTo>
                    <a:pt x="1917285" y="855614"/>
                    <a:pt x="1100068" y="1222257"/>
                    <a:pt x="1155285" y="1167040"/>
                  </a:cubicBezTo>
                  <a:cubicBezTo>
                    <a:pt x="1210502" y="1111823"/>
                    <a:pt x="2241964" y="614866"/>
                    <a:pt x="2321477" y="544188"/>
                  </a:cubicBezTo>
                  <a:cubicBezTo>
                    <a:pt x="2400990" y="473510"/>
                    <a:pt x="1544016" y="820275"/>
                    <a:pt x="1632364" y="742971"/>
                  </a:cubicBezTo>
                  <a:cubicBezTo>
                    <a:pt x="1720712" y="665667"/>
                    <a:pt x="2661616" y="188588"/>
                    <a:pt x="2851564" y="80362"/>
                  </a:cubicBezTo>
                  <a:cubicBezTo>
                    <a:pt x="3041512" y="-27864"/>
                    <a:pt x="3094520" y="-21238"/>
                    <a:pt x="2798555" y="6711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4EA610CD-921C-0419-DD73-5FC47420905F}"/>
                </a:ext>
              </a:extLst>
            </p:cNvPr>
            <p:cNvSpPr/>
            <p:nvPr/>
          </p:nvSpPr>
          <p:spPr>
            <a:xfrm>
              <a:off x="6148277" y="8577237"/>
              <a:ext cx="1091344" cy="3217855"/>
            </a:xfrm>
            <a:custGeom>
              <a:avLst/>
              <a:gdLst>
                <a:gd name="connsiteX0" fmla="*/ 729601 w 1091344"/>
                <a:gd name="connsiteY0" fmla="*/ 23424 h 3217855"/>
                <a:gd name="connsiteX1" fmla="*/ 1060906 w 1091344"/>
                <a:gd name="connsiteY1" fmla="*/ 1149859 h 3217855"/>
                <a:gd name="connsiteX2" fmla="*/ 1034401 w 1091344"/>
                <a:gd name="connsiteY2" fmla="*/ 1176363 h 3217855"/>
                <a:gd name="connsiteX3" fmla="*/ 689845 w 1091344"/>
                <a:gd name="connsiteY3" fmla="*/ 1732954 h 3217855"/>
                <a:gd name="connsiteX4" fmla="*/ 875375 w 1091344"/>
                <a:gd name="connsiteY4" fmla="*/ 2687111 h 3217855"/>
                <a:gd name="connsiteX5" fmla="*/ 888627 w 1091344"/>
                <a:gd name="connsiteY5" fmla="*/ 2369059 h 3217855"/>
                <a:gd name="connsiteX6" fmla="*/ 994645 w 1091344"/>
                <a:gd name="connsiteY6" fmla="*/ 3217198 h 3217855"/>
                <a:gd name="connsiteX7" fmla="*/ 650088 w 1091344"/>
                <a:gd name="connsiteY7" fmla="*/ 2488328 h 3217855"/>
                <a:gd name="connsiteX8" fmla="*/ 398297 w 1091344"/>
                <a:gd name="connsiteY8" fmla="*/ 1335389 h 3217855"/>
                <a:gd name="connsiteX9" fmla="*/ 732 w 1091344"/>
                <a:gd name="connsiteY9" fmla="*/ 2766624 h 3217855"/>
                <a:gd name="connsiteX10" fmla="*/ 504314 w 1091344"/>
                <a:gd name="connsiteY10" fmla="*/ 1454659 h 3217855"/>
                <a:gd name="connsiteX11" fmla="*/ 530819 w 1091344"/>
                <a:gd name="connsiteY11" fmla="*/ 155946 h 3217855"/>
                <a:gd name="connsiteX12" fmla="*/ 544071 w 1091344"/>
                <a:gd name="connsiteY12" fmla="*/ 367980 h 3217855"/>
                <a:gd name="connsiteX13" fmla="*/ 729601 w 1091344"/>
                <a:gd name="connsiteY13" fmla="*/ 23424 h 3217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1344" h="3217855">
                  <a:moveTo>
                    <a:pt x="729601" y="23424"/>
                  </a:moveTo>
                  <a:cubicBezTo>
                    <a:pt x="815740" y="153737"/>
                    <a:pt x="1010106" y="957703"/>
                    <a:pt x="1060906" y="1149859"/>
                  </a:cubicBezTo>
                  <a:cubicBezTo>
                    <a:pt x="1111706" y="1342015"/>
                    <a:pt x="1096244" y="1079181"/>
                    <a:pt x="1034401" y="1176363"/>
                  </a:cubicBezTo>
                  <a:cubicBezTo>
                    <a:pt x="972558" y="1273545"/>
                    <a:pt x="716349" y="1481163"/>
                    <a:pt x="689845" y="1732954"/>
                  </a:cubicBezTo>
                  <a:cubicBezTo>
                    <a:pt x="663341" y="1984745"/>
                    <a:pt x="842245" y="2581094"/>
                    <a:pt x="875375" y="2687111"/>
                  </a:cubicBezTo>
                  <a:cubicBezTo>
                    <a:pt x="908505" y="2793128"/>
                    <a:pt x="868749" y="2280711"/>
                    <a:pt x="888627" y="2369059"/>
                  </a:cubicBezTo>
                  <a:cubicBezTo>
                    <a:pt x="908505" y="2457407"/>
                    <a:pt x="1034401" y="3197320"/>
                    <a:pt x="994645" y="3217198"/>
                  </a:cubicBezTo>
                  <a:cubicBezTo>
                    <a:pt x="954889" y="3237076"/>
                    <a:pt x="749479" y="2801963"/>
                    <a:pt x="650088" y="2488328"/>
                  </a:cubicBezTo>
                  <a:cubicBezTo>
                    <a:pt x="550697" y="2174693"/>
                    <a:pt x="506523" y="1289006"/>
                    <a:pt x="398297" y="1335389"/>
                  </a:cubicBezTo>
                  <a:cubicBezTo>
                    <a:pt x="290071" y="1381772"/>
                    <a:pt x="-16937" y="2746746"/>
                    <a:pt x="732" y="2766624"/>
                  </a:cubicBezTo>
                  <a:cubicBezTo>
                    <a:pt x="18401" y="2786502"/>
                    <a:pt x="415966" y="1889772"/>
                    <a:pt x="504314" y="1454659"/>
                  </a:cubicBezTo>
                  <a:cubicBezTo>
                    <a:pt x="592662" y="1019546"/>
                    <a:pt x="524193" y="337059"/>
                    <a:pt x="530819" y="155946"/>
                  </a:cubicBezTo>
                  <a:cubicBezTo>
                    <a:pt x="537445" y="-25167"/>
                    <a:pt x="506523" y="387858"/>
                    <a:pt x="544071" y="367980"/>
                  </a:cubicBezTo>
                  <a:cubicBezTo>
                    <a:pt x="581619" y="348102"/>
                    <a:pt x="643462" y="-106889"/>
                    <a:pt x="729601" y="2342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D43BF25A-6F2D-93BE-7B65-8DF043657AD7}"/>
                </a:ext>
              </a:extLst>
            </p:cNvPr>
            <p:cNvSpPr/>
            <p:nvPr/>
          </p:nvSpPr>
          <p:spPr>
            <a:xfrm>
              <a:off x="7520811" y="9523165"/>
              <a:ext cx="1862318" cy="2023686"/>
            </a:xfrm>
            <a:custGeom>
              <a:avLst/>
              <a:gdLst>
                <a:gd name="connsiteX0" fmla="*/ 6424 w 1862318"/>
                <a:gd name="connsiteY0" fmla="*/ 5148 h 2023686"/>
                <a:gd name="connsiteX1" fmla="*/ 1636441 w 1862318"/>
                <a:gd name="connsiteY1" fmla="*/ 747270 h 2023686"/>
                <a:gd name="connsiteX2" fmla="*/ 1344893 w 1862318"/>
                <a:gd name="connsiteY2" fmla="*/ 813531 h 2023686"/>
                <a:gd name="connsiteX3" fmla="*/ 1861728 w 1862318"/>
                <a:gd name="connsiteY3" fmla="*/ 1144835 h 2023686"/>
                <a:gd name="connsiteX4" fmla="*/ 1450911 w 1862318"/>
                <a:gd name="connsiteY4" fmla="*/ 1131583 h 2023686"/>
                <a:gd name="connsiteX5" fmla="*/ 1596685 w 1862318"/>
                <a:gd name="connsiteY5" fmla="*/ 1356870 h 2023686"/>
                <a:gd name="connsiteX6" fmla="*/ 1768963 w 1862318"/>
                <a:gd name="connsiteY6" fmla="*/ 2019478 h 2023686"/>
                <a:gd name="connsiteX7" fmla="*/ 1623189 w 1862318"/>
                <a:gd name="connsiteY7" fmla="*/ 1595409 h 2023686"/>
                <a:gd name="connsiteX8" fmla="*/ 669032 w 1862318"/>
                <a:gd name="connsiteY8" fmla="*/ 734018 h 2023686"/>
                <a:gd name="connsiteX9" fmla="*/ 1053346 w 1862318"/>
                <a:gd name="connsiteY9" fmla="*/ 1171339 h 2023686"/>
                <a:gd name="connsiteX10" fmla="*/ 6424 w 1862318"/>
                <a:gd name="connsiteY10" fmla="*/ 5148 h 202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62318" h="2023686">
                  <a:moveTo>
                    <a:pt x="6424" y="5148"/>
                  </a:moveTo>
                  <a:cubicBezTo>
                    <a:pt x="103606" y="-65530"/>
                    <a:pt x="1413363" y="612540"/>
                    <a:pt x="1636441" y="747270"/>
                  </a:cubicBezTo>
                  <a:cubicBezTo>
                    <a:pt x="1859519" y="882001"/>
                    <a:pt x="1307345" y="747270"/>
                    <a:pt x="1344893" y="813531"/>
                  </a:cubicBezTo>
                  <a:cubicBezTo>
                    <a:pt x="1382441" y="879792"/>
                    <a:pt x="1844058" y="1091826"/>
                    <a:pt x="1861728" y="1144835"/>
                  </a:cubicBezTo>
                  <a:cubicBezTo>
                    <a:pt x="1879398" y="1197844"/>
                    <a:pt x="1495085" y="1096244"/>
                    <a:pt x="1450911" y="1131583"/>
                  </a:cubicBezTo>
                  <a:cubicBezTo>
                    <a:pt x="1406737" y="1166922"/>
                    <a:pt x="1543676" y="1208888"/>
                    <a:pt x="1596685" y="1356870"/>
                  </a:cubicBezTo>
                  <a:cubicBezTo>
                    <a:pt x="1649694" y="1504853"/>
                    <a:pt x="1764546" y="1979722"/>
                    <a:pt x="1768963" y="2019478"/>
                  </a:cubicBezTo>
                  <a:cubicBezTo>
                    <a:pt x="1773380" y="2059234"/>
                    <a:pt x="1806511" y="1809652"/>
                    <a:pt x="1623189" y="1595409"/>
                  </a:cubicBezTo>
                  <a:cubicBezTo>
                    <a:pt x="1439867" y="1381166"/>
                    <a:pt x="764006" y="804696"/>
                    <a:pt x="669032" y="734018"/>
                  </a:cubicBezTo>
                  <a:cubicBezTo>
                    <a:pt x="574058" y="663340"/>
                    <a:pt x="1161572" y="1288400"/>
                    <a:pt x="1053346" y="1171339"/>
                  </a:cubicBezTo>
                  <a:cubicBezTo>
                    <a:pt x="945120" y="1054278"/>
                    <a:pt x="-90758" y="75826"/>
                    <a:pt x="6424" y="514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94" name="グループ化 1293">
            <a:extLst>
              <a:ext uri="{FF2B5EF4-FFF2-40B4-BE49-F238E27FC236}">
                <a16:creationId xmlns:a16="http://schemas.microsoft.com/office/drawing/2014/main" id="{7744F146-12A1-F551-B383-BD108E8E4117}"/>
              </a:ext>
            </a:extLst>
          </p:cNvPr>
          <p:cNvGrpSpPr/>
          <p:nvPr/>
        </p:nvGrpSpPr>
        <p:grpSpPr>
          <a:xfrm rot="20555217">
            <a:off x="6165898" y="1995625"/>
            <a:ext cx="845535" cy="767992"/>
            <a:chOff x="4840969" y="5359330"/>
            <a:chExt cx="845535" cy="767992"/>
          </a:xfrm>
        </p:grpSpPr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13DC0B6E-021A-FD85-DD20-EB5D4CBC394E}"/>
                </a:ext>
              </a:extLst>
            </p:cNvPr>
            <p:cNvSpPr/>
            <p:nvPr/>
          </p:nvSpPr>
          <p:spPr>
            <a:xfrm>
              <a:off x="4869689" y="5459148"/>
              <a:ext cx="788530" cy="246706"/>
            </a:xfrm>
            <a:custGeom>
              <a:avLst/>
              <a:gdLst>
                <a:gd name="connsiteX0" fmla="*/ 16636 w 788530"/>
                <a:gd name="connsiteY0" fmla="*/ 147902 h 246706"/>
                <a:gd name="connsiteX1" fmla="*/ 461136 w 788530"/>
                <a:gd name="connsiteY1" fmla="*/ 36777 h 246706"/>
                <a:gd name="connsiteX2" fmla="*/ 410336 w 788530"/>
                <a:gd name="connsiteY2" fmla="*/ 17727 h 246706"/>
                <a:gd name="connsiteX3" fmla="*/ 638936 w 788530"/>
                <a:gd name="connsiteY3" fmla="*/ 8202 h 246706"/>
                <a:gd name="connsiteX4" fmla="*/ 756411 w 788530"/>
                <a:gd name="connsiteY4" fmla="*/ 144727 h 246706"/>
                <a:gd name="connsiteX5" fmla="*/ 775461 w 788530"/>
                <a:gd name="connsiteY5" fmla="*/ 208227 h 246706"/>
                <a:gd name="connsiteX6" fmla="*/ 581786 w 788530"/>
                <a:gd name="connsiteY6" fmla="*/ 170127 h 246706"/>
                <a:gd name="connsiteX7" fmla="*/ 454786 w 788530"/>
                <a:gd name="connsiteY7" fmla="*/ 173302 h 246706"/>
                <a:gd name="connsiteX8" fmla="*/ 219836 w 788530"/>
                <a:gd name="connsiteY8" fmla="*/ 233627 h 246706"/>
                <a:gd name="connsiteX9" fmla="*/ 242061 w 788530"/>
                <a:gd name="connsiteY9" fmla="*/ 246327 h 246706"/>
                <a:gd name="connsiteX10" fmla="*/ 108711 w 788530"/>
                <a:gd name="connsiteY10" fmla="*/ 236802 h 246706"/>
                <a:gd name="connsiteX11" fmla="*/ 16636 w 788530"/>
                <a:gd name="connsiteY11" fmla="*/ 147902 h 246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8530" h="246706">
                  <a:moveTo>
                    <a:pt x="16636" y="147902"/>
                  </a:moveTo>
                  <a:cubicBezTo>
                    <a:pt x="75373" y="114565"/>
                    <a:pt x="395519" y="58473"/>
                    <a:pt x="461136" y="36777"/>
                  </a:cubicBezTo>
                  <a:cubicBezTo>
                    <a:pt x="526753" y="15081"/>
                    <a:pt x="380703" y="22489"/>
                    <a:pt x="410336" y="17727"/>
                  </a:cubicBezTo>
                  <a:cubicBezTo>
                    <a:pt x="439969" y="12965"/>
                    <a:pt x="581257" y="-12965"/>
                    <a:pt x="638936" y="8202"/>
                  </a:cubicBezTo>
                  <a:cubicBezTo>
                    <a:pt x="696615" y="29369"/>
                    <a:pt x="733657" y="111389"/>
                    <a:pt x="756411" y="144727"/>
                  </a:cubicBezTo>
                  <a:cubicBezTo>
                    <a:pt x="779165" y="178065"/>
                    <a:pt x="804565" y="203994"/>
                    <a:pt x="775461" y="208227"/>
                  </a:cubicBezTo>
                  <a:cubicBezTo>
                    <a:pt x="746357" y="212460"/>
                    <a:pt x="635232" y="175948"/>
                    <a:pt x="581786" y="170127"/>
                  </a:cubicBezTo>
                  <a:cubicBezTo>
                    <a:pt x="528340" y="164306"/>
                    <a:pt x="515111" y="162719"/>
                    <a:pt x="454786" y="173302"/>
                  </a:cubicBezTo>
                  <a:cubicBezTo>
                    <a:pt x="394461" y="183885"/>
                    <a:pt x="255290" y="221456"/>
                    <a:pt x="219836" y="233627"/>
                  </a:cubicBezTo>
                  <a:cubicBezTo>
                    <a:pt x="184382" y="245798"/>
                    <a:pt x="260582" y="245798"/>
                    <a:pt x="242061" y="246327"/>
                  </a:cubicBezTo>
                  <a:cubicBezTo>
                    <a:pt x="223540" y="246856"/>
                    <a:pt x="146811" y="248444"/>
                    <a:pt x="108711" y="236802"/>
                  </a:cubicBezTo>
                  <a:cubicBezTo>
                    <a:pt x="70611" y="225160"/>
                    <a:pt x="-42101" y="181239"/>
                    <a:pt x="16636" y="147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20826FCC-90EF-DB97-55D3-A29331337F9A}"/>
                </a:ext>
              </a:extLst>
            </p:cNvPr>
            <p:cNvSpPr/>
            <p:nvPr/>
          </p:nvSpPr>
          <p:spPr>
            <a:xfrm>
              <a:off x="4840969" y="5359330"/>
              <a:ext cx="455254" cy="655033"/>
            </a:xfrm>
            <a:custGeom>
              <a:avLst/>
              <a:gdLst>
                <a:gd name="connsiteX0" fmla="*/ 324756 w 455254"/>
                <a:gd name="connsiteY0" fmla="*/ 70 h 655033"/>
                <a:gd name="connsiteX1" fmla="*/ 454931 w 455254"/>
                <a:gd name="connsiteY1" fmla="*/ 104845 h 655033"/>
                <a:gd name="connsiteX2" fmla="*/ 356506 w 455254"/>
                <a:gd name="connsiteY2" fmla="*/ 368370 h 655033"/>
                <a:gd name="connsiteX3" fmla="*/ 197756 w 455254"/>
                <a:gd name="connsiteY3" fmla="*/ 609670 h 655033"/>
                <a:gd name="connsiteX4" fmla="*/ 124731 w 455254"/>
                <a:gd name="connsiteY4" fmla="*/ 638245 h 655033"/>
                <a:gd name="connsiteX5" fmla="*/ 159656 w 455254"/>
                <a:gd name="connsiteY5" fmla="*/ 600145 h 655033"/>
                <a:gd name="connsiteX6" fmla="*/ 906 w 455254"/>
                <a:gd name="connsiteY6" fmla="*/ 654120 h 655033"/>
                <a:gd name="connsiteX7" fmla="*/ 99331 w 455254"/>
                <a:gd name="connsiteY7" fmla="*/ 546170 h 655033"/>
                <a:gd name="connsiteX8" fmla="*/ 194581 w 455254"/>
                <a:gd name="connsiteY8" fmla="*/ 425520 h 655033"/>
                <a:gd name="connsiteX9" fmla="*/ 296181 w 455254"/>
                <a:gd name="connsiteY9" fmla="*/ 165170 h 655033"/>
                <a:gd name="connsiteX10" fmla="*/ 299356 w 455254"/>
                <a:gd name="connsiteY10" fmla="*/ 206445 h 655033"/>
                <a:gd name="connsiteX11" fmla="*/ 312056 w 455254"/>
                <a:gd name="connsiteY11" fmla="*/ 117545 h 655033"/>
                <a:gd name="connsiteX12" fmla="*/ 324756 w 455254"/>
                <a:gd name="connsiteY12" fmla="*/ 70 h 655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5254" h="655033">
                  <a:moveTo>
                    <a:pt x="324756" y="70"/>
                  </a:moveTo>
                  <a:cubicBezTo>
                    <a:pt x="348569" y="-2047"/>
                    <a:pt x="449639" y="43462"/>
                    <a:pt x="454931" y="104845"/>
                  </a:cubicBezTo>
                  <a:cubicBezTo>
                    <a:pt x="460223" y="166228"/>
                    <a:pt x="399368" y="284233"/>
                    <a:pt x="356506" y="368370"/>
                  </a:cubicBezTo>
                  <a:cubicBezTo>
                    <a:pt x="313644" y="452507"/>
                    <a:pt x="236385" y="564691"/>
                    <a:pt x="197756" y="609670"/>
                  </a:cubicBezTo>
                  <a:cubicBezTo>
                    <a:pt x="159127" y="654649"/>
                    <a:pt x="131081" y="639833"/>
                    <a:pt x="124731" y="638245"/>
                  </a:cubicBezTo>
                  <a:cubicBezTo>
                    <a:pt x="118381" y="636658"/>
                    <a:pt x="180293" y="597499"/>
                    <a:pt x="159656" y="600145"/>
                  </a:cubicBezTo>
                  <a:cubicBezTo>
                    <a:pt x="139019" y="602791"/>
                    <a:pt x="10960" y="663116"/>
                    <a:pt x="906" y="654120"/>
                  </a:cubicBezTo>
                  <a:cubicBezTo>
                    <a:pt x="-9148" y="645124"/>
                    <a:pt x="67052" y="584270"/>
                    <a:pt x="99331" y="546170"/>
                  </a:cubicBezTo>
                  <a:cubicBezTo>
                    <a:pt x="131610" y="508070"/>
                    <a:pt x="161773" y="489020"/>
                    <a:pt x="194581" y="425520"/>
                  </a:cubicBezTo>
                  <a:cubicBezTo>
                    <a:pt x="227389" y="362020"/>
                    <a:pt x="278719" y="201682"/>
                    <a:pt x="296181" y="165170"/>
                  </a:cubicBezTo>
                  <a:cubicBezTo>
                    <a:pt x="313643" y="128658"/>
                    <a:pt x="296710" y="214382"/>
                    <a:pt x="299356" y="206445"/>
                  </a:cubicBezTo>
                  <a:cubicBezTo>
                    <a:pt x="302002" y="198508"/>
                    <a:pt x="305177" y="148237"/>
                    <a:pt x="312056" y="117545"/>
                  </a:cubicBezTo>
                  <a:cubicBezTo>
                    <a:pt x="318935" y="86853"/>
                    <a:pt x="300943" y="2187"/>
                    <a:pt x="324756" y="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39B40040-1039-40E7-54F0-FC15FE424920}"/>
                </a:ext>
              </a:extLst>
            </p:cNvPr>
            <p:cNvSpPr/>
            <p:nvPr/>
          </p:nvSpPr>
          <p:spPr>
            <a:xfrm>
              <a:off x="4898435" y="5714884"/>
              <a:ext cx="233942" cy="412438"/>
            </a:xfrm>
            <a:custGeom>
              <a:avLst/>
              <a:gdLst>
                <a:gd name="connsiteX0" fmla="*/ 3765 w 233942"/>
                <a:gd name="connsiteY0" fmla="*/ 116 h 412438"/>
                <a:gd name="connsiteX1" fmla="*/ 216490 w 233942"/>
                <a:gd name="connsiteY1" fmla="*/ 69966 h 412438"/>
                <a:gd name="connsiteX2" fmla="*/ 194265 w 233942"/>
                <a:gd name="connsiteY2" fmla="*/ 177916 h 412438"/>
                <a:gd name="connsiteX3" fmla="*/ 232365 w 233942"/>
                <a:gd name="connsiteY3" fmla="*/ 365241 h 412438"/>
                <a:gd name="connsiteX4" fmla="*/ 130765 w 233942"/>
                <a:gd name="connsiteY4" fmla="*/ 409691 h 412438"/>
                <a:gd name="connsiteX5" fmla="*/ 105365 w 233942"/>
                <a:gd name="connsiteY5" fmla="*/ 308091 h 412438"/>
                <a:gd name="connsiteX6" fmla="*/ 32340 w 233942"/>
                <a:gd name="connsiteY6" fmla="*/ 200141 h 412438"/>
                <a:gd name="connsiteX7" fmla="*/ 95840 w 233942"/>
                <a:gd name="connsiteY7" fmla="*/ 117591 h 412438"/>
                <a:gd name="connsiteX8" fmla="*/ 79965 w 233942"/>
                <a:gd name="connsiteY8" fmla="*/ 85841 h 412438"/>
                <a:gd name="connsiteX9" fmla="*/ 3765 w 233942"/>
                <a:gd name="connsiteY9" fmla="*/ 116 h 41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942" h="412438">
                  <a:moveTo>
                    <a:pt x="3765" y="116"/>
                  </a:moveTo>
                  <a:cubicBezTo>
                    <a:pt x="26519" y="-2530"/>
                    <a:pt x="184740" y="40333"/>
                    <a:pt x="216490" y="69966"/>
                  </a:cubicBezTo>
                  <a:cubicBezTo>
                    <a:pt x="248240" y="99599"/>
                    <a:pt x="191619" y="128704"/>
                    <a:pt x="194265" y="177916"/>
                  </a:cubicBezTo>
                  <a:cubicBezTo>
                    <a:pt x="196911" y="227129"/>
                    <a:pt x="242948" y="326612"/>
                    <a:pt x="232365" y="365241"/>
                  </a:cubicBezTo>
                  <a:cubicBezTo>
                    <a:pt x="221782" y="403870"/>
                    <a:pt x="151932" y="419216"/>
                    <a:pt x="130765" y="409691"/>
                  </a:cubicBezTo>
                  <a:cubicBezTo>
                    <a:pt x="109598" y="400166"/>
                    <a:pt x="121769" y="343016"/>
                    <a:pt x="105365" y="308091"/>
                  </a:cubicBezTo>
                  <a:cubicBezTo>
                    <a:pt x="88961" y="273166"/>
                    <a:pt x="33928" y="231891"/>
                    <a:pt x="32340" y="200141"/>
                  </a:cubicBezTo>
                  <a:cubicBezTo>
                    <a:pt x="30752" y="168391"/>
                    <a:pt x="87903" y="136641"/>
                    <a:pt x="95840" y="117591"/>
                  </a:cubicBezTo>
                  <a:cubicBezTo>
                    <a:pt x="103777" y="98541"/>
                    <a:pt x="91607" y="102245"/>
                    <a:pt x="79965" y="85841"/>
                  </a:cubicBezTo>
                  <a:cubicBezTo>
                    <a:pt x="68323" y="69437"/>
                    <a:pt x="-18989" y="2762"/>
                    <a:pt x="3765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DAFDB66B-E507-E388-2FCC-6E0046EF93AA}"/>
                </a:ext>
              </a:extLst>
            </p:cNvPr>
            <p:cNvSpPr/>
            <p:nvPr/>
          </p:nvSpPr>
          <p:spPr>
            <a:xfrm>
              <a:off x="5149057" y="5717738"/>
              <a:ext cx="529364" cy="170371"/>
            </a:xfrm>
            <a:custGeom>
              <a:avLst/>
              <a:gdLst>
                <a:gd name="connsiteX0" fmla="*/ 793 w 529364"/>
                <a:gd name="connsiteY0" fmla="*/ 95687 h 170371"/>
                <a:gd name="connsiteX1" fmla="*/ 308768 w 529364"/>
                <a:gd name="connsiteY1" fmla="*/ 437 h 170371"/>
                <a:gd name="connsiteX2" fmla="*/ 521493 w 529364"/>
                <a:gd name="connsiteY2" fmla="*/ 60762 h 170371"/>
                <a:gd name="connsiteX3" fmla="*/ 486568 w 529364"/>
                <a:gd name="connsiteY3" fmla="*/ 73462 h 170371"/>
                <a:gd name="connsiteX4" fmla="*/ 515143 w 529364"/>
                <a:gd name="connsiteY4" fmla="*/ 165537 h 170371"/>
                <a:gd name="connsiteX5" fmla="*/ 375443 w 529364"/>
                <a:gd name="connsiteY5" fmla="*/ 136962 h 170371"/>
                <a:gd name="connsiteX6" fmla="*/ 118268 w 529364"/>
                <a:gd name="connsiteY6" fmla="*/ 165537 h 170371"/>
                <a:gd name="connsiteX7" fmla="*/ 216693 w 529364"/>
                <a:gd name="connsiteY7" fmla="*/ 165537 h 170371"/>
                <a:gd name="connsiteX8" fmla="*/ 793 w 529364"/>
                <a:gd name="connsiteY8" fmla="*/ 95687 h 17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364" h="170371">
                  <a:moveTo>
                    <a:pt x="793" y="95687"/>
                  </a:moveTo>
                  <a:cubicBezTo>
                    <a:pt x="16139" y="68170"/>
                    <a:pt x="221985" y="6258"/>
                    <a:pt x="308768" y="437"/>
                  </a:cubicBezTo>
                  <a:cubicBezTo>
                    <a:pt x="395551" y="-5384"/>
                    <a:pt x="491860" y="48591"/>
                    <a:pt x="521493" y="60762"/>
                  </a:cubicBezTo>
                  <a:cubicBezTo>
                    <a:pt x="551126" y="72933"/>
                    <a:pt x="487626" y="56000"/>
                    <a:pt x="486568" y="73462"/>
                  </a:cubicBezTo>
                  <a:cubicBezTo>
                    <a:pt x="485510" y="90924"/>
                    <a:pt x="533664" y="154954"/>
                    <a:pt x="515143" y="165537"/>
                  </a:cubicBezTo>
                  <a:cubicBezTo>
                    <a:pt x="496622" y="176120"/>
                    <a:pt x="441589" y="136962"/>
                    <a:pt x="375443" y="136962"/>
                  </a:cubicBezTo>
                  <a:cubicBezTo>
                    <a:pt x="309297" y="136962"/>
                    <a:pt x="144726" y="160775"/>
                    <a:pt x="118268" y="165537"/>
                  </a:cubicBezTo>
                  <a:cubicBezTo>
                    <a:pt x="91810" y="170299"/>
                    <a:pt x="235743" y="173474"/>
                    <a:pt x="216693" y="165537"/>
                  </a:cubicBezTo>
                  <a:cubicBezTo>
                    <a:pt x="197643" y="157600"/>
                    <a:pt x="-14553" y="123204"/>
                    <a:pt x="793" y="95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D51A99D0-5625-E3DA-12BB-DB1FEEBF1247}"/>
                </a:ext>
              </a:extLst>
            </p:cNvPr>
            <p:cNvSpPr/>
            <p:nvPr/>
          </p:nvSpPr>
          <p:spPr>
            <a:xfrm>
              <a:off x="5298986" y="5641944"/>
              <a:ext cx="166072" cy="425309"/>
            </a:xfrm>
            <a:custGeom>
              <a:avLst/>
              <a:gdLst>
                <a:gd name="connsiteX0" fmla="*/ 47714 w 166072"/>
                <a:gd name="connsiteY0" fmla="*/ 31 h 425309"/>
                <a:gd name="connsiteX1" fmla="*/ 117564 w 166072"/>
                <a:gd name="connsiteY1" fmla="*/ 104806 h 425309"/>
                <a:gd name="connsiteX2" fmla="*/ 165189 w 166072"/>
                <a:gd name="connsiteY2" fmla="*/ 288956 h 425309"/>
                <a:gd name="connsiteX3" fmla="*/ 76289 w 166072"/>
                <a:gd name="connsiteY3" fmla="*/ 412781 h 425309"/>
                <a:gd name="connsiteX4" fmla="*/ 12789 w 166072"/>
                <a:gd name="connsiteY4" fmla="*/ 409606 h 425309"/>
                <a:gd name="connsiteX5" fmla="*/ 3264 w 166072"/>
                <a:gd name="connsiteY5" fmla="*/ 311181 h 425309"/>
                <a:gd name="connsiteX6" fmla="*/ 19139 w 166072"/>
                <a:gd name="connsiteY6" fmla="*/ 184181 h 425309"/>
                <a:gd name="connsiteX7" fmla="*/ 89 w 166072"/>
                <a:gd name="connsiteY7" fmla="*/ 85756 h 425309"/>
                <a:gd name="connsiteX8" fmla="*/ 28664 w 166072"/>
                <a:gd name="connsiteY8" fmla="*/ 114331 h 425309"/>
                <a:gd name="connsiteX9" fmla="*/ 47714 w 166072"/>
                <a:gd name="connsiteY9" fmla="*/ 31 h 42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072" h="425309">
                  <a:moveTo>
                    <a:pt x="47714" y="31"/>
                  </a:moveTo>
                  <a:cubicBezTo>
                    <a:pt x="62531" y="-1556"/>
                    <a:pt x="97985" y="56652"/>
                    <a:pt x="117564" y="104806"/>
                  </a:cubicBezTo>
                  <a:cubicBezTo>
                    <a:pt x="137143" y="152960"/>
                    <a:pt x="172068" y="237627"/>
                    <a:pt x="165189" y="288956"/>
                  </a:cubicBezTo>
                  <a:cubicBezTo>
                    <a:pt x="158310" y="340285"/>
                    <a:pt x="101689" y="392673"/>
                    <a:pt x="76289" y="412781"/>
                  </a:cubicBezTo>
                  <a:cubicBezTo>
                    <a:pt x="50889" y="432889"/>
                    <a:pt x="24960" y="426539"/>
                    <a:pt x="12789" y="409606"/>
                  </a:cubicBezTo>
                  <a:cubicBezTo>
                    <a:pt x="618" y="392673"/>
                    <a:pt x="2206" y="348752"/>
                    <a:pt x="3264" y="311181"/>
                  </a:cubicBezTo>
                  <a:cubicBezTo>
                    <a:pt x="4322" y="273610"/>
                    <a:pt x="19668" y="221752"/>
                    <a:pt x="19139" y="184181"/>
                  </a:cubicBezTo>
                  <a:cubicBezTo>
                    <a:pt x="18610" y="146610"/>
                    <a:pt x="-1498" y="97398"/>
                    <a:pt x="89" y="85756"/>
                  </a:cubicBezTo>
                  <a:cubicBezTo>
                    <a:pt x="1676" y="74114"/>
                    <a:pt x="21785" y="124385"/>
                    <a:pt x="28664" y="114331"/>
                  </a:cubicBezTo>
                  <a:cubicBezTo>
                    <a:pt x="35543" y="104277"/>
                    <a:pt x="32897" y="1618"/>
                    <a:pt x="47714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C3D26890-200E-C5F1-5958-615D07B28F6C}"/>
                </a:ext>
              </a:extLst>
            </p:cNvPr>
            <p:cNvSpPr/>
            <p:nvPr/>
          </p:nvSpPr>
          <p:spPr>
            <a:xfrm>
              <a:off x="5143577" y="5918427"/>
              <a:ext cx="542927" cy="191439"/>
            </a:xfrm>
            <a:custGeom>
              <a:avLst/>
              <a:gdLst>
                <a:gd name="connsiteX0" fmla="*/ 3098 w 542927"/>
                <a:gd name="connsiteY0" fmla="*/ 101373 h 191439"/>
                <a:gd name="connsiteX1" fmla="*/ 288848 w 542927"/>
                <a:gd name="connsiteY1" fmla="*/ 34698 h 191439"/>
                <a:gd name="connsiteX2" fmla="*/ 444423 w 542927"/>
                <a:gd name="connsiteY2" fmla="*/ 25173 h 191439"/>
                <a:gd name="connsiteX3" fmla="*/ 450773 w 542927"/>
                <a:gd name="connsiteY3" fmla="*/ 2948 h 191439"/>
                <a:gd name="connsiteX4" fmla="*/ 488873 w 542927"/>
                <a:gd name="connsiteY4" fmla="*/ 98198 h 191439"/>
                <a:gd name="connsiteX5" fmla="*/ 542848 w 542927"/>
                <a:gd name="connsiteY5" fmla="*/ 164873 h 191439"/>
                <a:gd name="connsiteX6" fmla="*/ 476173 w 542927"/>
                <a:gd name="connsiteY6" fmla="*/ 161698 h 191439"/>
                <a:gd name="connsiteX7" fmla="*/ 193598 w 542927"/>
                <a:gd name="connsiteY7" fmla="*/ 161698 h 191439"/>
                <a:gd name="connsiteX8" fmla="*/ 98348 w 542927"/>
                <a:gd name="connsiteY8" fmla="*/ 180748 h 191439"/>
                <a:gd name="connsiteX9" fmla="*/ 133273 w 542927"/>
                <a:gd name="connsiteY9" fmla="*/ 187098 h 191439"/>
                <a:gd name="connsiteX10" fmla="*/ 3098 w 542927"/>
                <a:gd name="connsiteY10" fmla="*/ 101373 h 19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2927" h="191439">
                  <a:moveTo>
                    <a:pt x="3098" y="101373"/>
                  </a:moveTo>
                  <a:cubicBezTo>
                    <a:pt x="29027" y="75973"/>
                    <a:pt x="215294" y="47398"/>
                    <a:pt x="288848" y="34698"/>
                  </a:cubicBezTo>
                  <a:cubicBezTo>
                    <a:pt x="362402" y="21998"/>
                    <a:pt x="417436" y="30465"/>
                    <a:pt x="444423" y="25173"/>
                  </a:cubicBezTo>
                  <a:cubicBezTo>
                    <a:pt x="471411" y="19881"/>
                    <a:pt x="443365" y="-9223"/>
                    <a:pt x="450773" y="2948"/>
                  </a:cubicBezTo>
                  <a:cubicBezTo>
                    <a:pt x="458181" y="15119"/>
                    <a:pt x="473527" y="71211"/>
                    <a:pt x="488873" y="98198"/>
                  </a:cubicBezTo>
                  <a:cubicBezTo>
                    <a:pt x="504219" y="125185"/>
                    <a:pt x="544965" y="154290"/>
                    <a:pt x="542848" y="164873"/>
                  </a:cubicBezTo>
                  <a:cubicBezTo>
                    <a:pt x="540731" y="175456"/>
                    <a:pt x="476173" y="161698"/>
                    <a:pt x="476173" y="161698"/>
                  </a:cubicBezTo>
                  <a:cubicBezTo>
                    <a:pt x="417965" y="161169"/>
                    <a:pt x="256569" y="158523"/>
                    <a:pt x="193598" y="161698"/>
                  </a:cubicBezTo>
                  <a:cubicBezTo>
                    <a:pt x="130627" y="164873"/>
                    <a:pt x="108402" y="176515"/>
                    <a:pt x="98348" y="180748"/>
                  </a:cubicBezTo>
                  <a:cubicBezTo>
                    <a:pt x="88294" y="184981"/>
                    <a:pt x="144385" y="198210"/>
                    <a:pt x="133273" y="187098"/>
                  </a:cubicBezTo>
                  <a:cubicBezTo>
                    <a:pt x="122161" y="175986"/>
                    <a:pt x="-22831" y="126773"/>
                    <a:pt x="3098" y="101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01" name="グループ化 1300">
            <a:extLst>
              <a:ext uri="{FF2B5EF4-FFF2-40B4-BE49-F238E27FC236}">
                <a16:creationId xmlns:a16="http://schemas.microsoft.com/office/drawing/2014/main" id="{DE095AD1-CD08-5BCC-1546-39371A22C391}"/>
              </a:ext>
            </a:extLst>
          </p:cNvPr>
          <p:cNvGrpSpPr/>
          <p:nvPr/>
        </p:nvGrpSpPr>
        <p:grpSpPr>
          <a:xfrm rot="21035084">
            <a:off x="7189917" y="3472792"/>
            <a:ext cx="733483" cy="784343"/>
            <a:chOff x="4892698" y="6864187"/>
            <a:chExt cx="733483" cy="784343"/>
          </a:xfrm>
        </p:grpSpPr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9EAE216B-7EF6-FF88-7636-D1A4D2F7A67B}"/>
                </a:ext>
              </a:extLst>
            </p:cNvPr>
            <p:cNvSpPr/>
            <p:nvPr/>
          </p:nvSpPr>
          <p:spPr>
            <a:xfrm>
              <a:off x="4892698" y="6947489"/>
              <a:ext cx="449305" cy="156662"/>
            </a:xfrm>
            <a:custGeom>
              <a:avLst/>
              <a:gdLst>
                <a:gd name="connsiteX0" fmla="*/ 3152 w 449305"/>
                <a:gd name="connsiteY0" fmla="*/ 110536 h 156662"/>
                <a:gd name="connsiteX1" fmla="*/ 250802 w 449305"/>
                <a:gd name="connsiteY1" fmla="*/ 31161 h 156662"/>
                <a:gd name="connsiteX2" fmla="*/ 253977 w 449305"/>
                <a:gd name="connsiteY2" fmla="*/ 8936 h 156662"/>
                <a:gd name="connsiteX3" fmla="*/ 355577 w 449305"/>
                <a:gd name="connsiteY3" fmla="*/ 5761 h 156662"/>
                <a:gd name="connsiteX4" fmla="*/ 447652 w 449305"/>
                <a:gd name="connsiteY4" fmla="*/ 85136 h 156662"/>
                <a:gd name="connsiteX5" fmla="*/ 390502 w 449305"/>
                <a:gd name="connsiteY5" fmla="*/ 88311 h 156662"/>
                <a:gd name="connsiteX6" fmla="*/ 114277 w 449305"/>
                <a:gd name="connsiteY6" fmla="*/ 145461 h 156662"/>
                <a:gd name="connsiteX7" fmla="*/ 111102 w 449305"/>
                <a:gd name="connsiteY7" fmla="*/ 154986 h 156662"/>
                <a:gd name="connsiteX8" fmla="*/ 3152 w 449305"/>
                <a:gd name="connsiteY8" fmla="*/ 110536 h 15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305" h="156662">
                  <a:moveTo>
                    <a:pt x="3152" y="110536"/>
                  </a:moveTo>
                  <a:cubicBezTo>
                    <a:pt x="26435" y="89899"/>
                    <a:pt x="208998" y="48094"/>
                    <a:pt x="250802" y="31161"/>
                  </a:cubicBezTo>
                  <a:cubicBezTo>
                    <a:pt x="292606" y="14228"/>
                    <a:pt x="236515" y="13169"/>
                    <a:pt x="253977" y="8936"/>
                  </a:cubicBezTo>
                  <a:cubicBezTo>
                    <a:pt x="271439" y="4703"/>
                    <a:pt x="323298" y="-6939"/>
                    <a:pt x="355577" y="5761"/>
                  </a:cubicBezTo>
                  <a:cubicBezTo>
                    <a:pt x="387856" y="18461"/>
                    <a:pt x="441831" y="71378"/>
                    <a:pt x="447652" y="85136"/>
                  </a:cubicBezTo>
                  <a:cubicBezTo>
                    <a:pt x="453473" y="98894"/>
                    <a:pt x="446065" y="78257"/>
                    <a:pt x="390502" y="88311"/>
                  </a:cubicBezTo>
                  <a:cubicBezTo>
                    <a:pt x="334940" y="98365"/>
                    <a:pt x="160844" y="134349"/>
                    <a:pt x="114277" y="145461"/>
                  </a:cubicBezTo>
                  <a:cubicBezTo>
                    <a:pt x="67710" y="156573"/>
                    <a:pt x="129623" y="158690"/>
                    <a:pt x="111102" y="154986"/>
                  </a:cubicBezTo>
                  <a:cubicBezTo>
                    <a:pt x="92581" y="151282"/>
                    <a:pt x="-20131" y="131173"/>
                    <a:pt x="3152" y="110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BE9579CF-FE73-19E7-9673-176EB06DDD15}"/>
                </a:ext>
              </a:extLst>
            </p:cNvPr>
            <p:cNvSpPr/>
            <p:nvPr/>
          </p:nvSpPr>
          <p:spPr>
            <a:xfrm>
              <a:off x="4949524" y="6864187"/>
              <a:ext cx="165421" cy="306873"/>
            </a:xfrm>
            <a:custGeom>
              <a:avLst/>
              <a:gdLst>
                <a:gd name="connsiteX0" fmla="*/ 301 w 165421"/>
                <a:gd name="connsiteY0" fmla="*/ 163 h 306873"/>
                <a:gd name="connsiteX1" fmla="*/ 98726 w 165421"/>
                <a:gd name="connsiteY1" fmla="*/ 101763 h 306873"/>
                <a:gd name="connsiteX2" fmla="*/ 114601 w 165421"/>
                <a:gd name="connsiteY2" fmla="*/ 158913 h 306873"/>
                <a:gd name="connsiteX3" fmla="*/ 165401 w 165421"/>
                <a:gd name="connsiteY3" fmla="*/ 301788 h 306873"/>
                <a:gd name="connsiteX4" fmla="*/ 108251 w 165421"/>
                <a:gd name="connsiteY4" fmla="*/ 270038 h 306873"/>
                <a:gd name="connsiteX5" fmla="*/ 32051 w 165421"/>
                <a:gd name="connsiteY5" fmla="*/ 222413 h 306873"/>
                <a:gd name="connsiteX6" fmla="*/ 32051 w 165421"/>
                <a:gd name="connsiteY6" fmla="*/ 139863 h 306873"/>
                <a:gd name="connsiteX7" fmla="*/ 25701 w 165421"/>
                <a:gd name="connsiteY7" fmla="*/ 85888 h 306873"/>
                <a:gd name="connsiteX8" fmla="*/ 66976 w 165421"/>
                <a:gd name="connsiteY8" fmla="*/ 127163 h 306873"/>
                <a:gd name="connsiteX9" fmla="*/ 301 w 165421"/>
                <a:gd name="connsiteY9" fmla="*/ 163 h 30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421" h="306873">
                  <a:moveTo>
                    <a:pt x="301" y="163"/>
                  </a:moveTo>
                  <a:cubicBezTo>
                    <a:pt x="5593" y="-4070"/>
                    <a:pt x="79676" y="75305"/>
                    <a:pt x="98726" y="101763"/>
                  </a:cubicBezTo>
                  <a:cubicBezTo>
                    <a:pt x="117776" y="128221"/>
                    <a:pt x="103489" y="125576"/>
                    <a:pt x="114601" y="158913"/>
                  </a:cubicBezTo>
                  <a:cubicBezTo>
                    <a:pt x="125713" y="192250"/>
                    <a:pt x="166459" y="283267"/>
                    <a:pt x="165401" y="301788"/>
                  </a:cubicBezTo>
                  <a:cubicBezTo>
                    <a:pt x="164343" y="320309"/>
                    <a:pt x="130476" y="283267"/>
                    <a:pt x="108251" y="270038"/>
                  </a:cubicBezTo>
                  <a:cubicBezTo>
                    <a:pt x="86026" y="256809"/>
                    <a:pt x="44751" y="244109"/>
                    <a:pt x="32051" y="222413"/>
                  </a:cubicBezTo>
                  <a:cubicBezTo>
                    <a:pt x="19351" y="200717"/>
                    <a:pt x="33109" y="162617"/>
                    <a:pt x="32051" y="139863"/>
                  </a:cubicBezTo>
                  <a:cubicBezTo>
                    <a:pt x="30993" y="117109"/>
                    <a:pt x="19880" y="88005"/>
                    <a:pt x="25701" y="85888"/>
                  </a:cubicBezTo>
                  <a:cubicBezTo>
                    <a:pt x="31522" y="83771"/>
                    <a:pt x="72797" y="141980"/>
                    <a:pt x="66976" y="127163"/>
                  </a:cubicBezTo>
                  <a:cubicBezTo>
                    <a:pt x="61155" y="112346"/>
                    <a:pt x="-4991" y="4396"/>
                    <a:pt x="301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BDE30114-9139-1200-9FFE-4807986C1387}"/>
                </a:ext>
              </a:extLst>
            </p:cNvPr>
            <p:cNvSpPr/>
            <p:nvPr/>
          </p:nvSpPr>
          <p:spPr>
            <a:xfrm>
              <a:off x="5117668" y="6867523"/>
              <a:ext cx="133522" cy="286268"/>
            </a:xfrm>
            <a:custGeom>
              <a:avLst/>
              <a:gdLst>
                <a:gd name="connsiteX0" fmla="*/ 9957 w 133522"/>
                <a:gd name="connsiteY0" fmla="*/ 2 h 286268"/>
                <a:gd name="connsiteX1" fmla="*/ 124257 w 133522"/>
                <a:gd name="connsiteY1" fmla="*/ 98427 h 286268"/>
                <a:gd name="connsiteX2" fmla="*/ 114732 w 133522"/>
                <a:gd name="connsiteY2" fmla="*/ 168277 h 286268"/>
                <a:gd name="connsiteX3" fmla="*/ 19482 w 133522"/>
                <a:gd name="connsiteY3" fmla="*/ 285752 h 286268"/>
                <a:gd name="connsiteX4" fmla="*/ 54407 w 133522"/>
                <a:gd name="connsiteY4" fmla="*/ 212727 h 286268"/>
                <a:gd name="connsiteX5" fmla="*/ 3607 w 133522"/>
                <a:gd name="connsiteY5" fmla="*/ 250827 h 286268"/>
                <a:gd name="connsiteX6" fmla="*/ 13132 w 133522"/>
                <a:gd name="connsiteY6" fmla="*/ 187327 h 286268"/>
                <a:gd name="connsiteX7" fmla="*/ 432 w 133522"/>
                <a:gd name="connsiteY7" fmla="*/ 82552 h 286268"/>
                <a:gd name="connsiteX8" fmla="*/ 32182 w 133522"/>
                <a:gd name="connsiteY8" fmla="*/ 101602 h 286268"/>
                <a:gd name="connsiteX9" fmla="*/ 9957 w 133522"/>
                <a:gd name="connsiteY9" fmla="*/ 2 h 28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522" h="286268">
                  <a:moveTo>
                    <a:pt x="9957" y="2"/>
                  </a:moveTo>
                  <a:cubicBezTo>
                    <a:pt x="25303" y="-527"/>
                    <a:pt x="106795" y="70381"/>
                    <a:pt x="124257" y="98427"/>
                  </a:cubicBezTo>
                  <a:cubicBezTo>
                    <a:pt x="141720" y="126473"/>
                    <a:pt x="132194" y="137056"/>
                    <a:pt x="114732" y="168277"/>
                  </a:cubicBezTo>
                  <a:cubicBezTo>
                    <a:pt x="97270" y="199498"/>
                    <a:pt x="29536" y="278344"/>
                    <a:pt x="19482" y="285752"/>
                  </a:cubicBezTo>
                  <a:cubicBezTo>
                    <a:pt x="9428" y="293160"/>
                    <a:pt x="57053" y="218548"/>
                    <a:pt x="54407" y="212727"/>
                  </a:cubicBezTo>
                  <a:cubicBezTo>
                    <a:pt x="51761" y="206906"/>
                    <a:pt x="10486" y="255060"/>
                    <a:pt x="3607" y="250827"/>
                  </a:cubicBezTo>
                  <a:cubicBezTo>
                    <a:pt x="-3272" y="246594"/>
                    <a:pt x="13661" y="215373"/>
                    <a:pt x="13132" y="187327"/>
                  </a:cubicBezTo>
                  <a:cubicBezTo>
                    <a:pt x="12603" y="159281"/>
                    <a:pt x="-2743" y="96839"/>
                    <a:pt x="432" y="82552"/>
                  </a:cubicBezTo>
                  <a:cubicBezTo>
                    <a:pt x="3607" y="68265"/>
                    <a:pt x="27949" y="113244"/>
                    <a:pt x="32182" y="101602"/>
                  </a:cubicBezTo>
                  <a:cubicBezTo>
                    <a:pt x="36415" y="89960"/>
                    <a:pt x="-5389" y="531"/>
                    <a:pt x="995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CD8BA0F6-A823-8FE5-062D-7E60DF5DB5F4}"/>
                </a:ext>
              </a:extLst>
            </p:cNvPr>
            <p:cNvSpPr/>
            <p:nvPr/>
          </p:nvSpPr>
          <p:spPr>
            <a:xfrm>
              <a:off x="4923087" y="7140451"/>
              <a:ext cx="117458" cy="222714"/>
            </a:xfrm>
            <a:custGeom>
              <a:avLst/>
              <a:gdLst>
                <a:gd name="connsiteX0" fmla="*/ 1338 w 117458"/>
                <a:gd name="connsiteY0" fmla="*/ 124 h 222714"/>
                <a:gd name="connsiteX1" fmla="*/ 48963 w 117458"/>
                <a:gd name="connsiteY1" fmla="*/ 66799 h 222714"/>
                <a:gd name="connsiteX2" fmla="*/ 17213 w 117458"/>
                <a:gd name="connsiteY2" fmla="*/ 174749 h 222714"/>
                <a:gd name="connsiteX3" fmla="*/ 29913 w 117458"/>
                <a:gd name="connsiteY3" fmla="*/ 136649 h 222714"/>
                <a:gd name="connsiteX4" fmla="*/ 26738 w 117458"/>
                <a:gd name="connsiteY4" fmla="*/ 219199 h 222714"/>
                <a:gd name="connsiteX5" fmla="*/ 102938 w 117458"/>
                <a:gd name="connsiteY5" fmla="*/ 203324 h 222714"/>
                <a:gd name="connsiteX6" fmla="*/ 96588 w 117458"/>
                <a:gd name="connsiteY6" fmla="*/ 165224 h 222714"/>
                <a:gd name="connsiteX7" fmla="*/ 106113 w 117458"/>
                <a:gd name="connsiteY7" fmla="*/ 25524 h 222714"/>
                <a:gd name="connsiteX8" fmla="*/ 112463 w 117458"/>
                <a:gd name="connsiteY8" fmla="*/ 82674 h 222714"/>
                <a:gd name="connsiteX9" fmla="*/ 1338 w 117458"/>
                <a:gd name="connsiteY9" fmla="*/ 124 h 22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458" h="222714">
                  <a:moveTo>
                    <a:pt x="1338" y="124"/>
                  </a:moveTo>
                  <a:cubicBezTo>
                    <a:pt x="-9245" y="-2522"/>
                    <a:pt x="46317" y="37695"/>
                    <a:pt x="48963" y="66799"/>
                  </a:cubicBezTo>
                  <a:cubicBezTo>
                    <a:pt x="51609" y="95903"/>
                    <a:pt x="20388" y="163107"/>
                    <a:pt x="17213" y="174749"/>
                  </a:cubicBezTo>
                  <a:cubicBezTo>
                    <a:pt x="14038" y="186391"/>
                    <a:pt x="28326" y="129241"/>
                    <a:pt x="29913" y="136649"/>
                  </a:cubicBezTo>
                  <a:cubicBezTo>
                    <a:pt x="31500" y="144057"/>
                    <a:pt x="14567" y="208086"/>
                    <a:pt x="26738" y="219199"/>
                  </a:cubicBezTo>
                  <a:cubicBezTo>
                    <a:pt x="38909" y="230312"/>
                    <a:pt x="91296" y="212320"/>
                    <a:pt x="102938" y="203324"/>
                  </a:cubicBezTo>
                  <a:cubicBezTo>
                    <a:pt x="114580" y="194328"/>
                    <a:pt x="96059" y="194857"/>
                    <a:pt x="96588" y="165224"/>
                  </a:cubicBezTo>
                  <a:cubicBezTo>
                    <a:pt x="97117" y="135591"/>
                    <a:pt x="103467" y="39282"/>
                    <a:pt x="106113" y="25524"/>
                  </a:cubicBezTo>
                  <a:cubicBezTo>
                    <a:pt x="108759" y="11766"/>
                    <a:pt x="125692" y="86378"/>
                    <a:pt x="112463" y="82674"/>
                  </a:cubicBezTo>
                  <a:cubicBezTo>
                    <a:pt x="99234" y="78970"/>
                    <a:pt x="11921" y="2770"/>
                    <a:pt x="1338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990D9BB8-859A-5116-61F0-947BD1B2FD9C}"/>
                </a:ext>
              </a:extLst>
            </p:cNvPr>
            <p:cNvSpPr/>
            <p:nvPr/>
          </p:nvSpPr>
          <p:spPr>
            <a:xfrm>
              <a:off x="4968817" y="7093027"/>
              <a:ext cx="392610" cy="247488"/>
            </a:xfrm>
            <a:custGeom>
              <a:avLst/>
              <a:gdLst>
                <a:gd name="connsiteX0" fmla="*/ 58 w 392610"/>
                <a:gd name="connsiteY0" fmla="*/ 88823 h 247488"/>
                <a:gd name="connsiteX1" fmla="*/ 187383 w 392610"/>
                <a:gd name="connsiteY1" fmla="*/ 12623 h 247488"/>
                <a:gd name="connsiteX2" fmla="*/ 111183 w 392610"/>
                <a:gd name="connsiteY2" fmla="*/ 15798 h 247488"/>
                <a:gd name="connsiteX3" fmla="*/ 301683 w 392610"/>
                <a:gd name="connsiteY3" fmla="*/ 3098 h 247488"/>
                <a:gd name="connsiteX4" fmla="*/ 390583 w 392610"/>
                <a:gd name="connsiteY4" fmla="*/ 82473 h 247488"/>
                <a:gd name="connsiteX5" fmla="*/ 362008 w 392610"/>
                <a:gd name="connsiteY5" fmla="*/ 117398 h 247488"/>
                <a:gd name="connsiteX6" fmla="*/ 339783 w 392610"/>
                <a:gd name="connsiteY6" fmla="*/ 244398 h 247488"/>
                <a:gd name="connsiteX7" fmla="*/ 295333 w 392610"/>
                <a:gd name="connsiteY7" fmla="*/ 196773 h 247488"/>
                <a:gd name="connsiteX8" fmla="*/ 269933 w 392610"/>
                <a:gd name="connsiteY8" fmla="*/ 69773 h 247488"/>
                <a:gd name="connsiteX9" fmla="*/ 98483 w 392610"/>
                <a:gd name="connsiteY9" fmla="*/ 107873 h 247488"/>
                <a:gd name="connsiteX10" fmla="*/ 209608 w 392610"/>
                <a:gd name="connsiteY10" fmla="*/ 76123 h 247488"/>
                <a:gd name="connsiteX11" fmla="*/ 58 w 392610"/>
                <a:gd name="connsiteY11" fmla="*/ 88823 h 24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2610" h="247488">
                  <a:moveTo>
                    <a:pt x="58" y="88823"/>
                  </a:moveTo>
                  <a:cubicBezTo>
                    <a:pt x="-3646" y="78240"/>
                    <a:pt x="168862" y="24794"/>
                    <a:pt x="187383" y="12623"/>
                  </a:cubicBezTo>
                  <a:cubicBezTo>
                    <a:pt x="205904" y="452"/>
                    <a:pt x="92133" y="17385"/>
                    <a:pt x="111183" y="15798"/>
                  </a:cubicBezTo>
                  <a:cubicBezTo>
                    <a:pt x="130233" y="14211"/>
                    <a:pt x="255116" y="-8014"/>
                    <a:pt x="301683" y="3098"/>
                  </a:cubicBezTo>
                  <a:cubicBezTo>
                    <a:pt x="348250" y="14210"/>
                    <a:pt x="380529" y="63423"/>
                    <a:pt x="390583" y="82473"/>
                  </a:cubicBezTo>
                  <a:cubicBezTo>
                    <a:pt x="400637" y="101523"/>
                    <a:pt x="370475" y="90410"/>
                    <a:pt x="362008" y="117398"/>
                  </a:cubicBezTo>
                  <a:cubicBezTo>
                    <a:pt x="353541" y="144386"/>
                    <a:pt x="350895" y="231169"/>
                    <a:pt x="339783" y="244398"/>
                  </a:cubicBezTo>
                  <a:cubicBezTo>
                    <a:pt x="328671" y="257627"/>
                    <a:pt x="306975" y="225877"/>
                    <a:pt x="295333" y="196773"/>
                  </a:cubicBezTo>
                  <a:cubicBezTo>
                    <a:pt x="283691" y="167669"/>
                    <a:pt x="302741" y="84590"/>
                    <a:pt x="269933" y="69773"/>
                  </a:cubicBezTo>
                  <a:cubicBezTo>
                    <a:pt x="237125" y="54956"/>
                    <a:pt x="108537" y="106815"/>
                    <a:pt x="98483" y="107873"/>
                  </a:cubicBezTo>
                  <a:cubicBezTo>
                    <a:pt x="88429" y="108931"/>
                    <a:pt x="224425" y="78240"/>
                    <a:pt x="209608" y="76123"/>
                  </a:cubicBezTo>
                  <a:cubicBezTo>
                    <a:pt x="194791" y="74006"/>
                    <a:pt x="3762" y="99406"/>
                    <a:pt x="58" y="88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B0221D8A-C398-7392-3DF5-990D587F7547}"/>
                </a:ext>
              </a:extLst>
            </p:cNvPr>
            <p:cNvSpPr/>
            <p:nvPr/>
          </p:nvSpPr>
          <p:spPr>
            <a:xfrm>
              <a:off x="4983346" y="7216548"/>
              <a:ext cx="326981" cy="108244"/>
            </a:xfrm>
            <a:custGeom>
              <a:avLst/>
              <a:gdLst>
                <a:gd name="connsiteX0" fmla="*/ 14104 w 326981"/>
                <a:gd name="connsiteY0" fmla="*/ 70077 h 108244"/>
                <a:gd name="connsiteX1" fmla="*/ 274454 w 326981"/>
                <a:gd name="connsiteY1" fmla="*/ 227 h 108244"/>
                <a:gd name="connsiteX2" fmla="*/ 325254 w 326981"/>
                <a:gd name="connsiteY2" fmla="*/ 95477 h 108244"/>
                <a:gd name="connsiteX3" fmla="*/ 242704 w 326981"/>
                <a:gd name="connsiteY3" fmla="*/ 95477 h 108244"/>
                <a:gd name="connsiteX4" fmla="*/ 55379 w 326981"/>
                <a:gd name="connsiteY4" fmla="*/ 108177 h 108244"/>
                <a:gd name="connsiteX5" fmla="*/ 14104 w 326981"/>
                <a:gd name="connsiteY5" fmla="*/ 70077 h 1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6981" h="108244">
                  <a:moveTo>
                    <a:pt x="14104" y="70077"/>
                  </a:moveTo>
                  <a:cubicBezTo>
                    <a:pt x="50616" y="52085"/>
                    <a:pt x="222596" y="-4006"/>
                    <a:pt x="274454" y="227"/>
                  </a:cubicBezTo>
                  <a:cubicBezTo>
                    <a:pt x="326312" y="4460"/>
                    <a:pt x="330546" y="79602"/>
                    <a:pt x="325254" y="95477"/>
                  </a:cubicBezTo>
                  <a:cubicBezTo>
                    <a:pt x="319962" y="111352"/>
                    <a:pt x="287683" y="93360"/>
                    <a:pt x="242704" y="95477"/>
                  </a:cubicBezTo>
                  <a:cubicBezTo>
                    <a:pt x="197725" y="97594"/>
                    <a:pt x="91362" y="109235"/>
                    <a:pt x="55379" y="108177"/>
                  </a:cubicBezTo>
                  <a:cubicBezTo>
                    <a:pt x="19396" y="107119"/>
                    <a:pt x="-22408" y="88069"/>
                    <a:pt x="14104" y="70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 1307">
              <a:extLst>
                <a:ext uri="{FF2B5EF4-FFF2-40B4-BE49-F238E27FC236}">
                  <a16:creationId xmlns:a16="http://schemas.microsoft.com/office/drawing/2014/main" id="{A75EF351-0084-096B-EB0E-7781FC4D2FAA}"/>
                </a:ext>
              </a:extLst>
            </p:cNvPr>
            <p:cNvSpPr/>
            <p:nvPr/>
          </p:nvSpPr>
          <p:spPr>
            <a:xfrm>
              <a:off x="5029157" y="7136849"/>
              <a:ext cx="161596" cy="474033"/>
            </a:xfrm>
            <a:custGeom>
              <a:avLst/>
              <a:gdLst>
                <a:gd name="connsiteX0" fmla="*/ 158793 w 161596"/>
                <a:gd name="connsiteY0" fmla="*/ 22776 h 474033"/>
                <a:gd name="connsiteX1" fmla="*/ 146093 w 161596"/>
                <a:gd name="connsiteY1" fmla="*/ 133901 h 474033"/>
                <a:gd name="connsiteX2" fmla="*/ 155618 w 161596"/>
                <a:gd name="connsiteY2" fmla="*/ 410126 h 474033"/>
                <a:gd name="connsiteX3" fmla="*/ 152443 w 161596"/>
                <a:gd name="connsiteY3" fmla="*/ 352976 h 474033"/>
                <a:gd name="connsiteX4" fmla="*/ 152443 w 161596"/>
                <a:gd name="connsiteY4" fmla="*/ 441876 h 474033"/>
                <a:gd name="connsiteX5" fmla="*/ 34968 w 161596"/>
                <a:gd name="connsiteY5" fmla="*/ 470451 h 474033"/>
                <a:gd name="connsiteX6" fmla="*/ 25443 w 161596"/>
                <a:gd name="connsiteY6" fmla="*/ 368851 h 474033"/>
                <a:gd name="connsiteX7" fmla="*/ 22268 w 161596"/>
                <a:gd name="connsiteY7" fmla="*/ 121201 h 474033"/>
                <a:gd name="connsiteX8" fmla="*/ 43 w 161596"/>
                <a:gd name="connsiteY8" fmla="*/ 35476 h 474033"/>
                <a:gd name="connsiteX9" fmla="*/ 19093 w 161596"/>
                <a:gd name="connsiteY9" fmla="*/ 67226 h 474033"/>
                <a:gd name="connsiteX10" fmla="*/ 92118 w 161596"/>
                <a:gd name="connsiteY10" fmla="*/ 551 h 474033"/>
                <a:gd name="connsiteX11" fmla="*/ 82593 w 161596"/>
                <a:gd name="connsiteY11" fmla="*/ 35476 h 474033"/>
                <a:gd name="connsiteX12" fmla="*/ 158793 w 161596"/>
                <a:gd name="connsiteY12" fmla="*/ 22776 h 47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1596" h="474033">
                  <a:moveTo>
                    <a:pt x="158793" y="22776"/>
                  </a:moveTo>
                  <a:cubicBezTo>
                    <a:pt x="169376" y="39180"/>
                    <a:pt x="146622" y="69343"/>
                    <a:pt x="146093" y="133901"/>
                  </a:cubicBezTo>
                  <a:cubicBezTo>
                    <a:pt x="145564" y="198459"/>
                    <a:pt x="154560" y="373614"/>
                    <a:pt x="155618" y="410126"/>
                  </a:cubicBezTo>
                  <a:cubicBezTo>
                    <a:pt x="156676" y="446638"/>
                    <a:pt x="152972" y="347684"/>
                    <a:pt x="152443" y="352976"/>
                  </a:cubicBezTo>
                  <a:cubicBezTo>
                    <a:pt x="151914" y="358268"/>
                    <a:pt x="172022" y="422297"/>
                    <a:pt x="152443" y="441876"/>
                  </a:cubicBezTo>
                  <a:cubicBezTo>
                    <a:pt x="132864" y="461455"/>
                    <a:pt x="56135" y="482622"/>
                    <a:pt x="34968" y="470451"/>
                  </a:cubicBezTo>
                  <a:cubicBezTo>
                    <a:pt x="13801" y="458280"/>
                    <a:pt x="27560" y="427059"/>
                    <a:pt x="25443" y="368851"/>
                  </a:cubicBezTo>
                  <a:cubicBezTo>
                    <a:pt x="23326" y="310643"/>
                    <a:pt x="26501" y="176764"/>
                    <a:pt x="22268" y="121201"/>
                  </a:cubicBezTo>
                  <a:cubicBezTo>
                    <a:pt x="18035" y="65638"/>
                    <a:pt x="572" y="44472"/>
                    <a:pt x="43" y="35476"/>
                  </a:cubicBezTo>
                  <a:cubicBezTo>
                    <a:pt x="-486" y="26480"/>
                    <a:pt x="3747" y="73047"/>
                    <a:pt x="19093" y="67226"/>
                  </a:cubicBezTo>
                  <a:cubicBezTo>
                    <a:pt x="34439" y="61405"/>
                    <a:pt x="81535" y="5843"/>
                    <a:pt x="92118" y="551"/>
                  </a:cubicBezTo>
                  <a:cubicBezTo>
                    <a:pt x="102701" y="-4741"/>
                    <a:pt x="71481" y="29655"/>
                    <a:pt x="82593" y="35476"/>
                  </a:cubicBezTo>
                  <a:cubicBezTo>
                    <a:pt x="93705" y="41297"/>
                    <a:pt x="148210" y="6372"/>
                    <a:pt x="158793" y="22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5E578823-2E87-7BF7-3483-949045A8D755}"/>
                </a:ext>
              </a:extLst>
            </p:cNvPr>
            <p:cNvSpPr/>
            <p:nvPr/>
          </p:nvSpPr>
          <p:spPr>
            <a:xfrm>
              <a:off x="4922749" y="7352585"/>
              <a:ext cx="385766" cy="105530"/>
            </a:xfrm>
            <a:custGeom>
              <a:avLst/>
              <a:gdLst>
                <a:gd name="connsiteX0" fmla="*/ 8026 w 385766"/>
                <a:gd name="connsiteY0" fmla="*/ 45165 h 105530"/>
                <a:gd name="connsiteX1" fmla="*/ 239801 w 385766"/>
                <a:gd name="connsiteY1" fmla="*/ 3890 h 105530"/>
                <a:gd name="connsiteX2" fmla="*/ 379501 w 385766"/>
                <a:gd name="connsiteY2" fmla="*/ 3890 h 105530"/>
                <a:gd name="connsiteX3" fmla="*/ 350926 w 385766"/>
                <a:gd name="connsiteY3" fmla="*/ 22940 h 105530"/>
                <a:gd name="connsiteX4" fmla="*/ 255676 w 385766"/>
                <a:gd name="connsiteY4" fmla="*/ 64215 h 105530"/>
                <a:gd name="connsiteX5" fmla="*/ 71526 w 385766"/>
                <a:gd name="connsiteY5" fmla="*/ 105490 h 105530"/>
                <a:gd name="connsiteX6" fmla="*/ 8026 w 385766"/>
                <a:gd name="connsiteY6" fmla="*/ 45165 h 10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766" h="105530">
                  <a:moveTo>
                    <a:pt x="8026" y="45165"/>
                  </a:moveTo>
                  <a:cubicBezTo>
                    <a:pt x="36072" y="28232"/>
                    <a:pt x="177889" y="10769"/>
                    <a:pt x="239801" y="3890"/>
                  </a:cubicBezTo>
                  <a:cubicBezTo>
                    <a:pt x="301713" y="-2989"/>
                    <a:pt x="360980" y="715"/>
                    <a:pt x="379501" y="3890"/>
                  </a:cubicBezTo>
                  <a:cubicBezTo>
                    <a:pt x="398022" y="7065"/>
                    <a:pt x="371564" y="12886"/>
                    <a:pt x="350926" y="22940"/>
                  </a:cubicBezTo>
                  <a:cubicBezTo>
                    <a:pt x="330288" y="32994"/>
                    <a:pt x="302243" y="50457"/>
                    <a:pt x="255676" y="64215"/>
                  </a:cubicBezTo>
                  <a:cubicBezTo>
                    <a:pt x="209109" y="77973"/>
                    <a:pt x="111743" y="103902"/>
                    <a:pt x="71526" y="105490"/>
                  </a:cubicBezTo>
                  <a:cubicBezTo>
                    <a:pt x="31309" y="107078"/>
                    <a:pt x="-20020" y="62098"/>
                    <a:pt x="8026" y="45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 1309">
              <a:extLst>
                <a:ext uri="{FF2B5EF4-FFF2-40B4-BE49-F238E27FC236}">
                  <a16:creationId xmlns:a16="http://schemas.microsoft.com/office/drawing/2014/main" id="{2004CF17-A6D7-5F1D-8C8A-B3E09FC7D198}"/>
                </a:ext>
              </a:extLst>
            </p:cNvPr>
            <p:cNvSpPr/>
            <p:nvPr/>
          </p:nvSpPr>
          <p:spPr>
            <a:xfrm>
              <a:off x="4940271" y="7441996"/>
              <a:ext cx="359147" cy="64806"/>
            </a:xfrm>
            <a:custGeom>
              <a:avLst/>
              <a:gdLst>
                <a:gd name="connsiteX0" fmla="*/ 29 w 359147"/>
                <a:gd name="connsiteY0" fmla="*/ 57354 h 64806"/>
                <a:gd name="connsiteX1" fmla="*/ 171479 w 359147"/>
                <a:gd name="connsiteY1" fmla="*/ 22429 h 64806"/>
                <a:gd name="connsiteX2" fmla="*/ 352454 w 359147"/>
                <a:gd name="connsiteY2" fmla="*/ 204 h 64806"/>
                <a:gd name="connsiteX3" fmla="*/ 304829 w 359147"/>
                <a:gd name="connsiteY3" fmla="*/ 35129 h 64806"/>
                <a:gd name="connsiteX4" fmla="*/ 158779 w 359147"/>
                <a:gd name="connsiteY4" fmla="*/ 63704 h 64806"/>
                <a:gd name="connsiteX5" fmla="*/ 29 w 359147"/>
                <a:gd name="connsiteY5" fmla="*/ 57354 h 6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9147" h="64806">
                  <a:moveTo>
                    <a:pt x="29" y="57354"/>
                  </a:moveTo>
                  <a:cubicBezTo>
                    <a:pt x="2146" y="50475"/>
                    <a:pt x="112742" y="31954"/>
                    <a:pt x="171479" y="22429"/>
                  </a:cubicBezTo>
                  <a:cubicBezTo>
                    <a:pt x="230217" y="12904"/>
                    <a:pt x="330229" y="-1913"/>
                    <a:pt x="352454" y="204"/>
                  </a:cubicBezTo>
                  <a:cubicBezTo>
                    <a:pt x="374679" y="2321"/>
                    <a:pt x="337108" y="24546"/>
                    <a:pt x="304829" y="35129"/>
                  </a:cubicBezTo>
                  <a:cubicBezTo>
                    <a:pt x="272550" y="45712"/>
                    <a:pt x="205346" y="61058"/>
                    <a:pt x="158779" y="63704"/>
                  </a:cubicBezTo>
                  <a:cubicBezTo>
                    <a:pt x="112212" y="66350"/>
                    <a:pt x="-2088" y="64233"/>
                    <a:pt x="29" y="57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 1310">
              <a:extLst>
                <a:ext uri="{FF2B5EF4-FFF2-40B4-BE49-F238E27FC236}">
                  <a16:creationId xmlns:a16="http://schemas.microsoft.com/office/drawing/2014/main" id="{269F928E-D73F-6FF9-1D09-FAAA833EA64A}"/>
                </a:ext>
              </a:extLst>
            </p:cNvPr>
            <p:cNvSpPr/>
            <p:nvPr/>
          </p:nvSpPr>
          <p:spPr>
            <a:xfrm>
              <a:off x="4940242" y="7508650"/>
              <a:ext cx="391966" cy="107007"/>
            </a:xfrm>
            <a:custGeom>
              <a:avLst/>
              <a:gdLst>
                <a:gd name="connsiteX0" fmla="*/ 58 w 391966"/>
                <a:gd name="connsiteY0" fmla="*/ 54200 h 107007"/>
                <a:gd name="connsiteX1" fmla="*/ 142933 w 391966"/>
                <a:gd name="connsiteY1" fmla="*/ 51025 h 107007"/>
                <a:gd name="connsiteX2" fmla="*/ 384233 w 391966"/>
                <a:gd name="connsiteY2" fmla="*/ 225 h 107007"/>
                <a:gd name="connsiteX3" fmla="*/ 327083 w 391966"/>
                <a:gd name="connsiteY3" fmla="*/ 35150 h 107007"/>
                <a:gd name="connsiteX4" fmla="*/ 273108 w 391966"/>
                <a:gd name="connsiteY4" fmla="*/ 98650 h 107007"/>
                <a:gd name="connsiteX5" fmla="*/ 127058 w 391966"/>
                <a:gd name="connsiteY5" fmla="*/ 101825 h 107007"/>
                <a:gd name="connsiteX6" fmla="*/ 58 w 391966"/>
                <a:gd name="connsiteY6" fmla="*/ 54200 h 10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966" h="107007">
                  <a:moveTo>
                    <a:pt x="58" y="54200"/>
                  </a:moveTo>
                  <a:cubicBezTo>
                    <a:pt x="2704" y="45733"/>
                    <a:pt x="78904" y="60021"/>
                    <a:pt x="142933" y="51025"/>
                  </a:cubicBezTo>
                  <a:cubicBezTo>
                    <a:pt x="206962" y="42029"/>
                    <a:pt x="353541" y="2871"/>
                    <a:pt x="384233" y="225"/>
                  </a:cubicBezTo>
                  <a:cubicBezTo>
                    <a:pt x="414925" y="-2421"/>
                    <a:pt x="345604" y="18746"/>
                    <a:pt x="327083" y="35150"/>
                  </a:cubicBezTo>
                  <a:cubicBezTo>
                    <a:pt x="308562" y="51554"/>
                    <a:pt x="306445" y="87538"/>
                    <a:pt x="273108" y="98650"/>
                  </a:cubicBezTo>
                  <a:cubicBezTo>
                    <a:pt x="239771" y="109762"/>
                    <a:pt x="168862" y="108704"/>
                    <a:pt x="127058" y="101825"/>
                  </a:cubicBezTo>
                  <a:cubicBezTo>
                    <a:pt x="85254" y="94946"/>
                    <a:pt x="-2588" y="62667"/>
                    <a:pt x="58" y="54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 1311">
              <a:extLst>
                <a:ext uri="{FF2B5EF4-FFF2-40B4-BE49-F238E27FC236}">
                  <a16:creationId xmlns:a16="http://schemas.microsoft.com/office/drawing/2014/main" id="{18115CE8-7B8F-BC7A-A3FB-97178E10E855}"/>
                </a:ext>
              </a:extLst>
            </p:cNvPr>
            <p:cNvSpPr/>
            <p:nvPr/>
          </p:nvSpPr>
          <p:spPr>
            <a:xfrm>
              <a:off x="5384560" y="7045964"/>
              <a:ext cx="241621" cy="582574"/>
            </a:xfrm>
            <a:custGeom>
              <a:avLst/>
              <a:gdLst>
                <a:gd name="connsiteX0" fmla="*/ 240 w 241621"/>
                <a:gd name="connsiteY0" fmla="*/ 97786 h 582574"/>
                <a:gd name="connsiteX1" fmla="*/ 95490 w 241621"/>
                <a:gd name="connsiteY1" fmla="*/ 8886 h 582574"/>
                <a:gd name="connsiteX2" fmla="*/ 197090 w 241621"/>
                <a:gd name="connsiteY2" fmla="*/ 27936 h 582574"/>
                <a:gd name="connsiteX3" fmla="*/ 241540 w 241621"/>
                <a:gd name="connsiteY3" fmla="*/ 227961 h 582574"/>
                <a:gd name="connsiteX4" fmla="*/ 187565 w 241621"/>
                <a:gd name="connsiteY4" fmla="*/ 574036 h 582574"/>
                <a:gd name="connsiteX5" fmla="*/ 108190 w 241621"/>
                <a:gd name="connsiteY5" fmla="*/ 472436 h 582574"/>
                <a:gd name="connsiteX6" fmla="*/ 114540 w 241621"/>
                <a:gd name="connsiteY6" fmla="*/ 421636 h 582574"/>
                <a:gd name="connsiteX7" fmla="*/ 130415 w 241621"/>
                <a:gd name="connsiteY7" fmla="*/ 437511 h 582574"/>
                <a:gd name="connsiteX8" fmla="*/ 124065 w 241621"/>
                <a:gd name="connsiteY8" fmla="*/ 75561 h 582574"/>
                <a:gd name="connsiteX9" fmla="*/ 240 w 241621"/>
                <a:gd name="connsiteY9" fmla="*/ 97786 h 58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21" h="582574">
                  <a:moveTo>
                    <a:pt x="240" y="97786"/>
                  </a:moveTo>
                  <a:cubicBezTo>
                    <a:pt x="-4522" y="86674"/>
                    <a:pt x="62682" y="20528"/>
                    <a:pt x="95490" y="8886"/>
                  </a:cubicBezTo>
                  <a:cubicBezTo>
                    <a:pt x="128298" y="-2756"/>
                    <a:pt x="172748" y="-8577"/>
                    <a:pt x="197090" y="27936"/>
                  </a:cubicBezTo>
                  <a:cubicBezTo>
                    <a:pt x="221432" y="64448"/>
                    <a:pt x="243127" y="136944"/>
                    <a:pt x="241540" y="227961"/>
                  </a:cubicBezTo>
                  <a:cubicBezTo>
                    <a:pt x="239953" y="318978"/>
                    <a:pt x="209790" y="533290"/>
                    <a:pt x="187565" y="574036"/>
                  </a:cubicBezTo>
                  <a:cubicBezTo>
                    <a:pt x="165340" y="614782"/>
                    <a:pt x="120361" y="497836"/>
                    <a:pt x="108190" y="472436"/>
                  </a:cubicBezTo>
                  <a:cubicBezTo>
                    <a:pt x="96019" y="447036"/>
                    <a:pt x="110836" y="427457"/>
                    <a:pt x="114540" y="421636"/>
                  </a:cubicBezTo>
                  <a:cubicBezTo>
                    <a:pt x="118244" y="415815"/>
                    <a:pt x="128828" y="495190"/>
                    <a:pt x="130415" y="437511"/>
                  </a:cubicBezTo>
                  <a:cubicBezTo>
                    <a:pt x="132002" y="379832"/>
                    <a:pt x="148407" y="130594"/>
                    <a:pt x="124065" y="75561"/>
                  </a:cubicBezTo>
                  <a:cubicBezTo>
                    <a:pt x="99723" y="20528"/>
                    <a:pt x="5002" y="108898"/>
                    <a:pt x="240" y="97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 1312">
              <a:extLst>
                <a:ext uri="{FF2B5EF4-FFF2-40B4-BE49-F238E27FC236}">
                  <a16:creationId xmlns:a16="http://schemas.microsoft.com/office/drawing/2014/main" id="{A1CF34D2-F5F8-E5C6-FC68-5C1A56CB6F09}"/>
                </a:ext>
              </a:extLst>
            </p:cNvPr>
            <p:cNvSpPr/>
            <p:nvPr/>
          </p:nvSpPr>
          <p:spPr>
            <a:xfrm>
              <a:off x="5310726" y="6917110"/>
              <a:ext cx="198659" cy="731420"/>
            </a:xfrm>
            <a:custGeom>
              <a:avLst/>
              <a:gdLst>
                <a:gd name="connsiteX0" fmla="*/ 112174 w 198659"/>
                <a:gd name="connsiteY0" fmla="*/ 1215 h 731420"/>
                <a:gd name="connsiteX1" fmla="*/ 197899 w 198659"/>
                <a:gd name="connsiteY1" fmla="*/ 99640 h 731420"/>
                <a:gd name="connsiteX2" fmla="*/ 153449 w 198659"/>
                <a:gd name="connsiteY2" fmla="*/ 337765 h 731420"/>
                <a:gd name="connsiteX3" fmla="*/ 140749 w 198659"/>
                <a:gd name="connsiteY3" fmla="*/ 721940 h 731420"/>
                <a:gd name="connsiteX4" fmla="*/ 124874 w 198659"/>
                <a:gd name="connsiteY4" fmla="*/ 620340 h 731420"/>
                <a:gd name="connsiteX5" fmla="*/ 7399 w 198659"/>
                <a:gd name="connsiteY5" fmla="*/ 690190 h 731420"/>
                <a:gd name="connsiteX6" fmla="*/ 13749 w 198659"/>
                <a:gd name="connsiteY6" fmla="*/ 506040 h 731420"/>
                <a:gd name="connsiteX7" fmla="*/ 26449 w 198659"/>
                <a:gd name="connsiteY7" fmla="*/ 226640 h 731420"/>
                <a:gd name="connsiteX8" fmla="*/ 67724 w 198659"/>
                <a:gd name="connsiteY8" fmla="*/ 226640 h 731420"/>
                <a:gd name="connsiteX9" fmla="*/ 86774 w 198659"/>
                <a:gd name="connsiteY9" fmla="*/ 55190 h 731420"/>
                <a:gd name="connsiteX10" fmla="*/ 112174 w 198659"/>
                <a:gd name="connsiteY10" fmla="*/ 1215 h 73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659" h="731420">
                  <a:moveTo>
                    <a:pt x="112174" y="1215"/>
                  </a:moveTo>
                  <a:cubicBezTo>
                    <a:pt x="130695" y="8623"/>
                    <a:pt x="191020" y="43548"/>
                    <a:pt x="197899" y="99640"/>
                  </a:cubicBezTo>
                  <a:cubicBezTo>
                    <a:pt x="204778" y="155732"/>
                    <a:pt x="162974" y="234048"/>
                    <a:pt x="153449" y="337765"/>
                  </a:cubicBezTo>
                  <a:cubicBezTo>
                    <a:pt x="143924" y="441482"/>
                    <a:pt x="145511" y="674844"/>
                    <a:pt x="140749" y="721940"/>
                  </a:cubicBezTo>
                  <a:cubicBezTo>
                    <a:pt x="135987" y="769036"/>
                    <a:pt x="147099" y="625632"/>
                    <a:pt x="124874" y="620340"/>
                  </a:cubicBezTo>
                  <a:cubicBezTo>
                    <a:pt x="102649" y="615048"/>
                    <a:pt x="25920" y="709240"/>
                    <a:pt x="7399" y="690190"/>
                  </a:cubicBezTo>
                  <a:cubicBezTo>
                    <a:pt x="-11122" y="671140"/>
                    <a:pt x="10574" y="583298"/>
                    <a:pt x="13749" y="506040"/>
                  </a:cubicBezTo>
                  <a:cubicBezTo>
                    <a:pt x="16924" y="428782"/>
                    <a:pt x="17453" y="273207"/>
                    <a:pt x="26449" y="226640"/>
                  </a:cubicBezTo>
                  <a:cubicBezTo>
                    <a:pt x="35445" y="180073"/>
                    <a:pt x="57670" y="255215"/>
                    <a:pt x="67724" y="226640"/>
                  </a:cubicBezTo>
                  <a:cubicBezTo>
                    <a:pt x="77778" y="198065"/>
                    <a:pt x="83070" y="89057"/>
                    <a:pt x="86774" y="55190"/>
                  </a:cubicBezTo>
                  <a:cubicBezTo>
                    <a:pt x="90478" y="21323"/>
                    <a:pt x="93653" y="-6193"/>
                    <a:pt x="112174" y="1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14" name="グループ化 1313">
            <a:extLst>
              <a:ext uri="{FF2B5EF4-FFF2-40B4-BE49-F238E27FC236}">
                <a16:creationId xmlns:a16="http://schemas.microsoft.com/office/drawing/2014/main" id="{4A7BE2A1-5E2F-AAA5-2298-767259691DBE}"/>
              </a:ext>
            </a:extLst>
          </p:cNvPr>
          <p:cNvGrpSpPr/>
          <p:nvPr/>
        </p:nvGrpSpPr>
        <p:grpSpPr>
          <a:xfrm>
            <a:off x="7386865" y="4341486"/>
            <a:ext cx="831034" cy="748258"/>
            <a:chOff x="4875573" y="7667349"/>
            <a:chExt cx="831034" cy="748258"/>
          </a:xfrm>
        </p:grpSpPr>
        <p:sp>
          <p:nvSpPr>
            <p:cNvPr id="1315" name="フリーフォーム 1314">
              <a:extLst>
                <a:ext uri="{FF2B5EF4-FFF2-40B4-BE49-F238E27FC236}">
                  <a16:creationId xmlns:a16="http://schemas.microsoft.com/office/drawing/2014/main" id="{E5EF2182-18FD-3684-493B-18D361FBCC11}"/>
                </a:ext>
              </a:extLst>
            </p:cNvPr>
            <p:cNvSpPr/>
            <p:nvPr/>
          </p:nvSpPr>
          <p:spPr>
            <a:xfrm>
              <a:off x="4886133" y="7708999"/>
              <a:ext cx="324317" cy="225812"/>
            </a:xfrm>
            <a:custGeom>
              <a:avLst/>
              <a:gdLst>
                <a:gd name="connsiteX0" fmla="*/ 192 w 324317"/>
                <a:gd name="connsiteY0" fmla="*/ 111026 h 225812"/>
                <a:gd name="connsiteX1" fmla="*/ 187517 w 324317"/>
                <a:gd name="connsiteY1" fmla="*/ 15776 h 225812"/>
                <a:gd name="connsiteX2" fmla="*/ 279592 w 324317"/>
                <a:gd name="connsiteY2" fmla="*/ 6251 h 225812"/>
                <a:gd name="connsiteX3" fmla="*/ 324042 w 324317"/>
                <a:gd name="connsiteY3" fmla="*/ 79276 h 225812"/>
                <a:gd name="connsiteX4" fmla="*/ 260542 w 324317"/>
                <a:gd name="connsiteY4" fmla="*/ 174526 h 225812"/>
                <a:gd name="connsiteX5" fmla="*/ 190692 w 324317"/>
                <a:gd name="connsiteY5" fmla="*/ 225326 h 225812"/>
                <a:gd name="connsiteX6" fmla="*/ 228792 w 324317"/>
                <a:gd name="connsiteY6" fmla="*/ 145951 h 225812"/>
                <a:gd name="connsiteX7" fmla="*/ 266892 w 324317"/>
                <a:gd name="connsiteY7" fmla="*/ 44351 h 225812"/>
                <a:gd name="connsiteX8" fmla="*/ 197042 w 324317"/>
                <a:gd name="connsiteY8" fmla="*/ 79276 h 225812"/>
                <a:gd name="connsiteX9" fmla="*/ 152592 w 324317"/>
                <a:gd name="connsiteY9" fmla="*/ 142776 h 225812"/>
                <a:gd name="connsiteX10" fmla="*/ 192 w 324317"/>
                <a:gd name="connsiteY10" fmla="*/ 111026 h 22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317" h="225812">
                  <a:moveTo>
                    <a:pt x="192" y="111026"/>
                  </a:moveTo>
                  <a:cubicBezTo>
                    <a:pt x="6013" y="89859"/>
                    <a:pt x="140950" y="33239"/>
                    <a:pt x="187517" y="15776"/>
                  </a:cubicBezTo>
                  <a:cubicBezTo>
                    <a:pt x="234084" y="-1687"/>
                    <a:pt x="256838" y="-4332"/>
                    <a:pt x="279592" y="6251"/>
                  </a:cubicBezTo>
                  <a:cubicBezTo>
                    <a:pt x="302346" y="16834"/>
                    <a:pt x="327217" y="51230"/>
                    <a:pt x="324042" y="79276"/>
                  </a:cubicBezTo>
                  <a:cubicBezTo>
                    <a:pt x="320867" y="107322"/>
                    <a:pt x="282767" y="150184"/>
                    <a:pt x="260542" y="174526"/>
                  </a:cubicBezTo>
                  <a:cubicBezTo>
                    <a:pt x="238317" y="198868"/>
                    <a:pt x="195984" y="230089"/>
                    <a:pt x="190692" y="225326"/>
                  </a:cubicBezTo>
                  <a:cubicBezTo>
                    <a:pt x="185400" y="220564"/>
                    <a:pt x="216092" y="176114"/>
                    <a:pt x="228792" y="145951"/>
                  </a:cubicBezTo>
                  <a:cubicBezTo>
                    <a:pt x="241492" y="115789"/>
                    <a:pt x="272184" y="55463"/>
                    <a:pt x="266892" y="44351"/>
                  </a:cubicBezTo>
                  <a:cubicBezTo>
                    <a:pt x="261600" y="33238"/>
                    <a:pt x="216092" y="62872"/>
                    <a:pt x="197042" y="79276"/>
                  </a:cubicBezTo>
                  <a:cubicBezTo>
                    <a:pt x="177992" y="95680"/>
                    <a:pt x="182755" y="139601"/>
                    <a:pt x="152592" y="142776"/>
                  </a:cubicBezTo>
                  <a:cubicBezTo>
                    <a:pt x="122429" y="145951"/>
                    <a:pt x="-5629" y="132193"/>
                    <a:pt x="192" y="111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 1315">
              <a:extLst>
                <a:ext uri="{FF2B5EF4-FFF2-40B4-BE49-F238E27FC236}">
                  <a16:creationId xmlns:a16="http://schemas.microsoft.com/office/drawing/2014/main" id="{73FD99F6-DA2A-D02B-8C38-36E6B071E9E0}"/>
                </a:ext>
              </a:extLst>
            </p:cNvPr>
            <p:cNvSpPr/>
            <p:nvPr/>
          </p:nvSpPr>
          <p:spPr>
            <a:xfrm>
              <a:off x="4933745" y="7875848"/>
              <a:ext cx="219546" cy="110497"/>
            </a:xfrm>
            <a:custGeom>
              <a:avLst/>
              <a:gdLst>
                <a:gd name="connsiteX0" fmla="*/ 205 w 219546"/>
                <a:gd name="connsiteY0" fmla="*/ 7677 h 110497"/>
                <a:gd name="connsiteX1" fmla="*/ 139905 w 219546"/>
                <a:gd name="connsiteY1" fmla="*/ 14027 h 110497"/>
                <a:gd name="connsiteX2" fmla="*/ 219280 w 219546"/>
                <a:gd name="connsiteY2" fmla="*/ 74352 h 110497"/>
                <a:gd name="connsiteX3" fmla="*/ 114505 w 219546"/>
                <a:gd name="connsiteY3" fmla="*/ 96577 h 110497"/>
                <a:gd name="connsiteX4" fmla="*/ 108155 w 219546"/>
                <a:gd name="connsiteY4" fmla="*/ 106102 h 110497"/>
                <a:gd name="connsiteX5" fmla="*/ 205 w 219546"/>
                <a:gd name="connsiteY5" fmla="*/ 7677 h 11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546" h="110497">
                  <a:moveTo>
                    <a:pt x="205" y="7677"/>
                  </a:moveTo>
                  <a:cubicBezTo>
                    <a:pt x="5497" y="-7669"/>
                    <a:pt x="103393" y="2915"/>
                    <a:pt x="139905" y="14027"/>
                  </a:cubicBezTo>
                  <a:cubicBezTo>
                    <a:pt x="176417" y="25139"/>
                    <a:pt x="223513" y="60594"/>
                    <a:pt x="219280" y="74352"/>
                  </a:cubicBezTo>
                  <a:cubicBezTo>
                    <a:pt x="215047" y="88110"/>
                    <a:pt x="114505" y="96577"/>
                    <a:pt x="114505" y="96577"/>
                  </a:cubicBezTo>
                  <a:cubicBezTo>
                    <a:pt x="95984" y="101869"/>
                    <a:pt x="122972" y="118273"/>
                    <a:pt x="108155" y="106102"/>
                  </a:cubicBezTo>
                  <a:cubicBezTo>
                    <a:pt x="93338" y="93931"/>
                    <a:pt x="-5087" y="23023"/>
                    <a:pt x="205" y="7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 1316">
              <a:extLst>
                <a:ext uri="{FF2B5EF4-FFF2-40B4-BE49-F238E27FC236}">
                  <a16:creationId xmlns:a16="http://schemas.microsoft.com/office/drawing/2014/main" id="{6F141CD8-5FCF-A68D-BFCB-10A56DD6B2CA}"/>
                </a:ext>
              </a:extLst>
            </p:cNvPr>
            <p:cNvSpPr/>
            <p:nvPr/>
          </p:nvSpPr>
          <p:spPr>
            <a:xfrm>
              <a:off x="4875573" y="7948835"/>
              <a:ext cx="348276" cy="219523"/>
            </a:xfrm>
            <a:custGeom>
              <a:avLst/>
              <a:gdLst>
                <a:gd name="connsiteX0" fmla="*/ 1227 w 348276"/>
                <a:gd name="connsiteY0" fmla="*/ 93440 h 219523"/>
                <a:gd name="connsiteX1" fmla="*/ 229827 w 348276"/>
                <a:gd name="connsiteY1" fmla="*/ 1365 h 219523"/>
                <a:gd name="connsiteX2" fmla="*/ 309202 w 348276"/>
                <a:gd name="connsiteY2" fmla="*/ 36290 h 219523"/>
                <a:gd name="connsiteX3" fmla="*/ 312377 w 348276"/>
                <a:gd name="connsiteY3" fmla="*/ 7715 h 219523"/>
                <a:gd name="connsiteX4" fmla="*/ 337777 w 348276"/>
                <a:gd name="connsiteY4" fmla="*/ 48990 h 219523"/>
                <a:gd name="connsiteX5" fmla="*/ 347302 w 348276"/>
                <a:gd name="connsiteY5" fmla="*/ 198215 h 219523"/>
                <a:gd name="connsiteX6" fmla="*/ 331427 w 348276"/>
                <a:gd name="connsiteY6" fmla="*/ 210915 h 219523"/>
                <a:gd name="connsiteX7" fmla="*/ 201252 w 348276"/>
                <a:gd name="connsiteY7" fmla="*/ 125190 h 219523"/>
                <a:gd name="connsiteX8" fmla="*/ 255227 w 348276"/>
                <a:gd name="connsiteY8" fmla="*/ 137890 h 219523"/>
                <a:gd name="connsiteX9" fmla="*/ 290152 w 348276"/>
                <a:gd name="connsiteY9" fmla="*/ 55340 h 219523"/>
                <a:gd name="connsiteX10" fmla="*/ 144102 w 348276"/>
                <a:gd name="connsiteY10" fmla="*/ 141065 h 219523"/>
                <a:gd name="connsiteX11" fmla="*/ 1227 w 348276"/>
                <a:gd name="connsiteY11" fmla="*/ 93440 h 21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8276" h="219523">
                  <a:moveTo>
                    <a:pt x="1227" y="93440"/>
                  </a:moveTo>
                  <a:cubicBezTo>
                    <a:pt x="15514" y="70157"/>
                    <a:pt x="178498" y="10890"/>
                    <a:pt x="229827" y="1365"/>
                  </a:cubicBezTo>
                  <a:cubicBezTo>
                    <a:pt x="281156" y="-8160"/>
                    <a:pt x="295444" y="35232"/>
                    <a:pt x="309202" y="36290"/>
                  </a:cubicBezTo>
                  <a:cubicBezTo>
                    <a:pt x="322960" y="37348"/>
                    <a:pt x="307615" y="5598"/>
                    <a:pt x="312377" y="7715"/>
                  </a:cubicBezTo>
                  <a:cubicBezTo>
                    <a:pt x="317139" y="9832"/>
                    <a:pt x="331956" y="17240"/>
                    <a:pt x="337777" y="48990"/>
                  </a:cubicBezTo>
                  <a:cubicBezTo>
                    <a:pt x="343598" y="80740"/>
                    <a:pt x="348360" y="171228"/>
                    <a:pt x="347302" y="198215"/>
                  </a:cubicBezTo>
                  <a:cubicBezTo>
                    <a:pt x="346244" y="225202"/>
                    <a:pt x="355769" y="223086"/>
                    <a:pt x="331427" y="210915"/>
                  </a:cubicBezTo>
                  <a:cubicBezTo>
                    <a:pt x="307085" y="198744"/>
                    <a:pt x="213952" y="137361"/>
                    <a:pt x="201252" y="125190"/>
                  </a:cubicBezTo>
                  <a:cubicBezTo>
                    <a:pt x="188552" y="113019"/>
                    <a:pt x="240411" y="149532"/>
                    <a:pt x="255227" y="137890"/>
                  </a:cubicBezTo>
                  <a:cubicBezTo>
                    <a:pt x="270043" y="126248"/>
                    <a:pt x="308673" y="54811"/>
                    <a:pt x="290152" y="55340"/>
                  </a:cubicBezTo>
                  <a:cubicBezTo>
                    <a:pt x="271631" y="55869"/>
                    <a:pt x="186964" y="133128"/>
                    <a:pt x="144102" y="141065"/>
                  </a:cubicBezTo>
                  <a:cubicBezTo>
                    <a:pt x="101240" y="149002"/>
                    <a:pt x="-13060" y="116723"/>
                    <a:pt x="1227" y="93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 1317">
              <a:extLst>
                <a:ext uri="{FF2B5EF4-FFF2-40B4-BE49-F238E27FC236}">
                  <a16:creationId xmlns:a16="http://schemas.microsoft.com/office/drawing/2014/main" id="{D6B1516C-0C41-6DE3-3144-D1D1E7976F25}"/>
                </a:ext>
              </a:extLst>
            </p:cNvPr>
            <p:cNvSpPr/>
            <p:nvPr/>
          </p:nvSpPr>
          <p:spPr>
            <a:xfrm>
              <a:off x="5006965" y="8051463"/>
              <a:ext cx="156937" cy="356552"/>
            </a:xfrm>
            <a:custGeom>
              <a:avLst/>
              <a:gdLst>
                <a:gd name="connsiteX0" fmla="*/ 57160 w 156937"/>
                <a:gd name="connsiteY0" fmla="*/ 337 h 356552"/>
                <a:gd name="connsiteX1" fmla="*/ 149235 w 156937"/>
                <a:gd name="connsiteY1" fmla="*/ 76537 h 356552"/>
                <a:gd name="connsiteX2" fmla="*/ 136535 w 156937"/>
                <a:gd name="connsiteY2" fmla="*/ 206712 h 356552"/>
                <a:gd name="connsiteX3" fmla="*/ 155585 w 156937"/>
                <a:gd name="connsiteY3" fmla="*/ 352762 h 356552"/>
                <a:gd name="connsiteX4" fmla="*/ 92085 w 156937"/>
                <a:gd name="connsiteY4" fmla="*/ 305137 h 356552"/>
                <a:gd name="connsiteX5" fmla="*/ 10 w 156937"/>
                <a:gd name="connsiteY5" fmla="*/ 213062 h 356552"/>
                <a:gd name="connsiteX6" fmla="*/ 85735 w 156937"/>
                <a:gd name="connsiteY6" fmla="*/ 235287 h 356552"/>
                <a:gd name="connsiteX7" fmla="*/ 53985 w 156937"/>
                <a:gd name="connsiteY7" fmla="*/ 105112 h 356552"/>
                <a:gd name="connsiteX8" fmla="*/ 57160 w 156937"/>
                <a:gd name="connsiteY8" fmla="*/ 337 h 356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937" h="356552">
                  <a:moveTo>
                    <a:pt x="57160" y="337"/>
                  </a:moveTo>
                  <a:cubicBezTo>
                    <a:pt x="73035" y="-4425"/>
                    <a:pt x="136006" y="42141"/>
                    <a:pt x="149235" y="76537"/>
                  </a:cubicBezTo>
                  <a:cubicBezTo>
                    <a:pt x="162464" y="110933"/>
                    <a:pt x="135477" y="160675"/>
                    <a:pt x="136535" y="206712"/>
                  </a:cubicBezTo>
                  <a:cubicBezTo>
                    <a:pt x="137593" y="252749"/>
                    <a:pt x="162993" y="336358"/>
                    <a:pt x="155585" y="352762"/>
                  </a:cubicBezTo>
                  <a:cubicBezTo>
                    <a:pt x="148177" y="369166"/>
                    <a:pt x="118014" y="328420"/>
                    <a:pt x="92085" y="305137"/>
                  </a:cubicBezTo>
                  <a:cubicBezTo>
                    <a:pt x="66156" y="281854"/>
                    <a:pt x="1068" y="224704"/>
                    <a:pt x="10" y="213062"/>
                  </a:cubicBezTo>
                  <a:cubicBezTo>
                    <a:pt x="-1048" y="201420"/>
                    <a:pt x="76739" y="253279"/>
                    <a:pt x="85735" y="235287"/>
                  </a:cubicBezTo>
                  <a:cubicBezTo>
                    <a:pt x="94731" y="217295"/>
                    <a:pt x="61922" y="142683"/>
                    <a:pt x="53985" y="105112"/>
                  </a:cubicBezTo>
                  <a:cubicBezTo>
                    <a:pt x="46048" y="67541"/>
                    <a:pt x="41285" y="5099"/>
                    <a:pt x="57160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 1318">
              <a:extLst>
                <a:ext uri="{FF2B5EF4-FFF2-40B4-BE49-F238E27FC236}">
                  <a16:creationId xmlns:a16="http://schemas.microsoft.com/office/drawing/2014/main" id="{277B54EC-B6D8-5FDA-7ECF-3294956F9B8E}"/>
                </a:ext>
              </a:extLst>
            </p:cNvPr>
            <p:cNvSpPr/>
            <p:nvPr/>
          </p:nvSpPr>
          <p:spPr>
            <a:xfrm>
              <a:off x="4932148" y="8073972"/>
              <a:ext cx="87527" cy="305374"/>
            </a:xfrm>
            <a:custGeom>
              <a:avLst/>
              <a:gdLst>
                <a:gd name="connsiteX0" fmla="*/ 62127 w 87527"/>
                <a:gd name="connsiteY0" fmla="*/ 53 h 305374"/>
                <a:gd name="connsiteX1" fmla="*/ 87527 w 87527"/>
                <a:gd name="connsiteY1" fmla="*/ 130228 h 305374"/>
                <a:gd name="connsiteX2" fmla="*/ 62127 w 87527"/>
                <a:gd name="connsiteY2" fmla="*/ 266753 h 305374"/>
                <a:gd name="connsiteX3" fmla="*/ 65302 w 87527"/>
                <a:gd name="connsiteY3" fmla="*/ 209603 h 305374"/>
                <a:gd name="connsiteX4" fmla="*/ 4977 w 87527"/>
                <a:gd name="connsiteY4" fmla="*/ 304853 h 305374"/>
                <a:gd name="connsiteX5" fmla="*/ 4977 w 87527"/>
                <a:gd name="connsiteY5" fmla="*/ 158803 h 305374"/>
                <a:gd name="connsiteX6" fmla="*/ 17677 w 87527"/>
                <a:gd name="connsiteY6" fmla="*/ 114353 h 305374"/>
                <a:gd name="connsiteX7" fmla="*/ 62127 w 87527"/>
                <a:gd name="connsiteY7" fmla="*/ 53 h 3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27" h="305374">
                  <a:moveTo>
                    <a:pt x="62127" y="53"/>
                  </a:moveTo>
                  <a:cubicBezTo>
                    <a:pt x="73769" y="2699"/>
                    <a:pt x="87527" y="85778"/>
                    <a:pt x="87527" y="130228"/>
                  </a:cubicBezTo>
                  <a:cubicBezTo>
                    <a:pt x="87527" y="174678"/>
                    <a:pt x="65831" y="253524"/>
                    <a:pt x="62127" y="266753"/>
                  </a:cubicBezTo>
                  <a:cubicBezTo>
                    <a:pt x="58423" y="279982"/>
                    <a:pt x="74827" y="203253"/>
                    <a:pt x="65302" y="209603"/>
                  </a:cubicBezTo>
                  <a:cubicBezTo>
                    <a:pt x="55777" y="215953"/>
                    <a:pt x="15031" y="313320"/>
                    <a:pt x="4977" y="304853"/>
                  </a:cubicBezTo>
                  <a:cubicBezTo>
                    <a:pt x="-5077" y="296386"/>
                    <a:pt x="2860" y="190553"/>
                    <a:pt x="4977" y="158803"/>
                  </a:cubicBezTo>
                  <a:cubicBezTo>
                    <a:pt x="7094" y="127053"/>
                    <a:pt x="10269" y="135520"/>
                    <a:pt x="17677" y="114353"/>
                  </a:cubicBezTo>
                  <a:cubicBezTo>
                    <a:pt x="25085" y="93186"/>
                    <a:pt x="50485" y="-2593"/>
                    <a:pt x="62127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 1319">
              <a:extLst>
                <a:ext uri="{FF2B5EF4-FFF2-40B4-BE49-F238E27FC236}">
                  <a16:creationId xmlns:a16="http://schemas.microsoft.com/office/drawing/2014/main" id="{13948483-C591-A04C-6CA7-F41EE4502E5F}"/>
                </a:ext>
              </a:extLst>
            </p:cNvPr>
            <p:cNvSpPr/>
            <p:nvPr/>
          </p:nvSpPr>
          <p:spPr>
            <a:xfrm>
              <a:off x="5216233" y="7667349"/>
              <a:ext cx="223516" cy="229293"/>
            </a:xfrm>
            <a:custGeom>
              <a:avLst/>
              <a:gdLst>
                <a:gd name="connsiteX0" fmla="*/ 73317 w 223516"/>
                <a:gd name="connsiteY0" fmla="*/ 276 h 229293"/>
                <a:gd name="connsiteX1" fmla="*/ 222542 w 223516"/>
                <a:gd name="connsiteY1" fmla="*/ 57426 h 229293"/>
                <a:gd name="connsiteX2" fmla="*/ 133642 w 223516"/>
                <a:gd name="connsiteY2" fmla="*/ 95526 h 229293"/>
                <a:gd name="connsiteX3" fmla="*/ 51092 w 223516"/>
                <a:gd name="connsiteY3" fmla="*/ 155851 h 229293"/>
                <a:gd name="connsiteX4" fmla="*/ 292 w 223516"/>
                <a:gd name="connsiteY4" fmla="*/ 228876 h 229293"/>
                <a:gd name="connsiteX5" fmla="*/ 73317 w 223516"/>
                <a:gd name="connsiteY5" fmla="*/ 120926 h 229293"/>
                <a:gd name="connsiteX6" fmla="*/ 51092 w 223516"/>
                <a:gd name="connsiteY6" fmla="*/ 73301 h 229293"/>
                <a:gd name="connsiteX7" fmla="*/ 76492 w 223516"/>
                <a:gd name="connsiteY7" fmla="*/ 82826 h 229293"/>
                <a:gd name="connsiteX8" fmla="*/ 73317 w 223516"/>
                <a:gd name="connsiteY8" fmla="*/ 276 h 22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16" h="229293">
                  <a:moveTo>
                    <a:pt x="73317" y="276"/>
                  </a:moveTo>
                  <a:cubicBezTo>
                    <a:pt x="97659" y="-3957"/>
                    <a:pt x="212488" y="41551"/>
                    <a:pt x="222542" y="57426"/>
                  </a:cubicBezTo>
                  <a:cubicBezTo>
                    <a:pt x="232596" y="73301"/>
                    <a:pt x="162217" y="79122"/>
                    <a:pt x="133642" y="95526"/>
                  </a:cubicBezTo>
                  <a:cubicBezTo>
                    <a:pt x="105067" y="111930"/>
                    <a:pt x="73317" y="133626"/>
                    <a:pt x="51092" y="155851"/>
                  </a:cubicBezTo>
                  <a:cubicBezTo>
                    <a:pt x="28867" y="178076"/>
                    <a:pt x="-3412" y="234697"/>
                    <a:pt x="292" y="228876"/>
                  </a:cubicBezTo>
                  <a:cubicBezTo>
                    <a:pt x="3996" y="223055"/>
                    <a:pt x="64850" y="146855"/>
                    <a:pt x="73317" y="120926"/>
                  </a:cubicBezTo>
                  <a:cubicBezTo>
                    <a:pt x="81784" y="94997"/>
                    <a:pt x="50563" y="79651"/>
                    <a:pt x="51092" y="73301"/>
                  </a:cubicBezTo>
                  <a:cubicBezTo>
                    <a:pt x="51621" y="66951"/>
                    <a:pt x="73846" y="92351"/>
                    <a:pt x="76492" y="82826"/>
                  </a:cubicBezTo>
                  <a:cubicBezTo>
                    <a:pt x="79138" y="73301"/>
                    <a:pt x="48975" y="4509"/>
                    <a:pt x="73317" y="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 1320">
              <a:extLst>
                <a:ext uri="{FF2B5EF4-FFF2-40B4-BE49-F238E27FC236}">
                  <a16:creationId xmlns:a16="http://schemas.microsoft.com/office/drawing/2014/main" id="{1A6A9E99-5D2F-4988-1AED-73E1006419D6}"/>
                </a:ext>
              </a:extLst>
            </p:cNvPr>
            <p:cNvSpPr/>
            <p:nvPr/>
          </p:nvSpPr>
          <p:spPr>
            <a:xfrm>
              <a:off x="5241925" y="7716511"/>
              <a:ext cx="464682" cy="163839"/>
            </a:xfrm>
            <a:custGeom>
              <a:avLst/>
              <a:gdLst>
                <a:gd name="connsiteX0" fmla="*/ 0 w 464682"/>
                <a:gd name="connsiteY0" fmla="*/ 163839 h 163839"/>
                <a:gd name="connsiteX1" fmla="*/ 292100 w 464682"/>
                <a:gd name="connsiteY1" fmla="*/ 1914 h 163839"/>
                <a:gd name="connsiteX2" fmla="*/ 457200 w 464682"/>
                <a:gd name="connsiteY2" fmla="*/ 74939 h 163839"/>
                <a:gd name="connsiteX3" fmla="*/ 406400 w 464682"/>
                <a:gd name="connsiteY3" fmla="*/ 74939 h 163839"/>
                <a:gd name="connsiteX4" fmla="*/ 142875 w 464682"/>
                <a:gd name="connsiteY4" fmla="*/ 138439 h 163839"/>
                <a:gd name="connsiteX5" fmla="*/ 0 w 464682"/>
                <a:gd name="connsiteY5" fmla="*/ 163839 h 16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82" h="163839">
                  <a:moveTo>
                    <a:pt x="0" y="163839"/>
                  </a:moveTo>
                  <a:cubicBezTo>
                    <a:pt x="107950" y="90285"/>
                    <a:pt x="215900" y="16731"/>
                    <a:pt x="292100" y="1914"/>
                  </a:cubicBezTo>
                  <a:cubicBezTo>
                    <a:pt x="368300" y="-12903"/>
                    <a:pt x="438150" y="62768"/>
                    <a:pt x="457200" y="74939"/>
                  </a:cubicBezTo>
                  <a:cubicBezTo>
                    <a:pt x="476250" y="87110"/>
                    <a:pt x="458788" y="64356"/>
                    <a:pt x="406400" y="74939"/>
                  </a:cubicBezTo>
                  <a:cubicBezTo>
                    <a:pt x="354012" y="85522"/>
                    <a:pt x="142875" y="138439"/>
                    <a:pt x="142875" y="138439"/>
                  </a:cubicBezTo>
                  <a:lnTo>
                    <a:pt x="0" y="16383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 1321">
              <a:extLst>
                <a:ext uri="{FF2B5EF4-FFF2-40B4-BE49-F238E27FC236}">
                  <a16:creationId xmlns:a16="http://schemas.microsoft.com/office/drawing/2014/main" id="{E171319C-2D4A-C547-9BEB-46E779F3EB8D}"/>
                </a:ext>
              </a:extLst>
            </p:cNvPr>
            <p:cNvSpPr/>
            <p:nvPr/>
          </p:nvSpPr>
          <p:spPr>
            <a:xfrm>
              <a:off x="5178362" y="7774016"/>
              <a:ext cx="478351" cy="300129"/>
            </a:xfrm>
            <a:custGeom>
              <a:avLst/>
              <a:gdLst>
                <a:gd name="connsiteX0" fmla="*/ 422338 w 478351"/>
                <a:gd name="connsiteY0" fmla="*/ 61884 h 300129"/>
                <a:gd name="connsiteX1" fmla="*/ 288988 w 478351"/>
                <a:gd name="connsiteY1" fmla="*/ 220634 h 300129"/>
                <a:gd name="connsiteX2" fmla="*/ 181038 w 478351"/>
                <a:gd name="connsiteY2" fmla="*/ 300009 h 300129"/>
                <a:gd name="connsiteX3" fmla="*/ 63 w 478351"/>
                <a:gd name="connsiteY3" fmla="*/ 239684 h 300129"/>
                <a:gd name="connsiteX4" fmla="*/ 161988 w 478351"/>
                <a:gd name="connsiteY4" fmla="*/ 284134 h 300129"/>
                <a:gd name="connsiteX5" fmla="*/ 285813 w 478351"/>
                <a:gd name="connsiteY5" fmla="*/ 157134 h 300129"/>
                <a:gd name="connsiteX6" fmla="*/ 130238 w 478351"/>
                <a:gd name="connsiteY6" fmla="*/ 182534 h 300129"/>
                <a:gd name="connsiteX7" fmla="*/ 288988 w 478351"/>
                <a:gd name="connsiteY7" fmla="*/ 106334 h 300129"/>
                <a:gd name="connsiteX8" fmla="*/ 308038 w 478351"/>
                <a:gd name="connsiteY8" fmla="*/ 1559 h 300129"/>
                <a:gd name="connsiteX9" fmla="*/ 320738 w 478351"/>
                <a:gd name="connsiteY9" fmla="*/ 42834 h 300129"/>
                <a:gd name="connsiteX10" fmla="*/ 473138 w 478351"/>
                <a:gd name="connsiteY10" fmla="*/ 33309 h 300129"/>
                <a:gd name="connsiteX11" fmla="*/ 422338 w 478351"/>
                <a:gd name="connsiteY11" fmla="*/ 61884 h 30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8351" h="300129">
                  <a:moveTo>
                    <a:pt x="422338" y="61884"/>
                  </a:moveTo>
                  <a:cubicBezTo>
                    <a:pt x="391646" y="93105"/>
                    <a:pt x="329205" y="180947"/>
                    <a:pt x="288988" y="220634"/>
                  </a:cubicBezTo>
                  <a:cubicBezTo>
                    <a:pt x="248771" y="260321"/>
                    <a:pt x="229192" y="296834"/>
                    <a:pt x="181038" y="300009"/>
                  </a:cubicBezTo>
                  <a:cubicBezTo>
                    <a:pt x="132884" y="303184"/>
                    <a:pt x="3238" y="242330"/>
                    <a:pt x="63" y="239684"/>
                  </a:cubicBezTo>
                  <a:cubicBezTo>
                    <a:pt x="-3112" y="237038"/>
                    <a:pt x="114363" y="297892"/>
                    <a:pt x="161988" y="284134"/>
                  </a:cubicBezTo>
                  <a:cubicBezTo>
                    <a:pt x="209613" y="270376"/>
                    <a:pt x="291105" y="174067"/>
                    <a:pt x="285813" y="157134"/>
                  </a:cubicBezTo>
                  <a:cubicBezTo>
                    <a:pt x="280521" y="140201"/>
                    <a:pt x="129709" y="191001"/>
                    <a:pt x="130238" y="182534"/>
                  </a:cubicBezTo>
                  <a:cubicBezTo>
                    <a:pt x="130767" y="174067"/>
                    <a:pt x="259355" y="136497"/>
                    <a:pt x="288988" y="106334"/>
                  </a:cubicBezTo>
                  <a:cubicBezTo>
                    <a:pt x="318621" y="76172"/>
                    <a:pt x="302746" y="12142"/>
                    <a:pt x="308038" y="1559"/>
                  </a:cubicBezTo>
                  <a:cubicBezTo>
                    <a:pt x="313330" y="-9024"/>
                    <a:pt x="293221" y="37542"/>
                    <a:pt x="320738" y="42834"/>
                  </a:cubicBezTo>
                  <a:cubicBezTo>
                    <a:pt x="348255" y="48126"/>
                    <a:pt x="453559" y="33309"/>
                    <a:pt x="473138" y="33309"/>
                  </a:cubicBezTo>
                  <a:cubicBezTo>
                    <a:pt x="492717" y="33309"/>
                    <a:pt x="453030" y="30663"/>
                    <a:pt x="422338" y="61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 1322">
              <a:extLst>
                <a:ext uri="{FF2B5EF4-FFF2-40B4-BE49-F238E27FC236}">
                  <a16:creationId xmlns:a16="http://schemas.microsoft.com/office/drawing/2014/main" id="{774C4004-C77E-C956-B98F-622B794B68FF}"/>
                </a:ext>
              </a:extLst>
            </p:cNvPr>
            <p:cNvSpPr/>
            <p:nvPr/>
          </p:nvSpPr>
          <p:spPr>
            <a:xfrm>
              <a:off x="5224106" y="7838900"/>
              <a:ext cx="447487" cy="265689"/>
            </a:xfrm>
            <a:custGeom>
              <a:avLst/>
              <a:gdLst>
                <a:gd name="connsiteX0" fmla="*/ 8294 w 447487"/>
                <a:gd name="connsiteY0" fmla="*/ 175 h 265689"/>
                <a:gd name="connsiteX1" fmla="*/ 367069 w 447487"/>
                <a:gd name="connsiteY1" fmla="*/ 101775 h 265689"/>
                <a:gd name="connsiteX2" fmla="*/ 446444 w 447487"/>
                <a:gd name="connsiteY2" fmla="*/ 193850 h 265689"/>
                <a:gd name="connsiteX3" fmla="*/ 392469 w 447487"/>
                <a:gd name="connsiteY3" fmla="*/ 263700 h 265689"/>
                <a:gd name="connsiteX4" fmla="*/ 138469 w 447487"/>
                <a:gd name="connsiteY4" fmla="*/ 114475 h 265689"/>
                <a:gd name="connsiteX5" fmla="*/ 252769 w 447487"/>
                <a:gd name="connsiteY5" fmla="*/ 216075 h 265689"/>
                <a:gd name="connsiteX6" fmla="*/ 125769 w 447487"/>
                <a:gd name="connsiteY6" fmla="*/ 127175 h 265689"/>
                <a:gd name="connsiteX7" fmla="*/ 8294 w 447487"/>
                <a:gd name="connsiteY7" fmla="*/ 175 h 26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7487" h="265689">
                  <a:moveTo>
                    <a:pt x="8294" y="175"/>
                  </a:moveTo>
                  <a:cubicBezTo>
                    <a:pt x="48511" y="-4058"/>
                    <a:pt x="294044" y="69496"/>
                    <a:pt x="367069" y="101775"/>
                  </a:cubicBezTo>
                  <a:cubicBezTo>
                    <a:pt x="440094" y="134054"/>
                    <a:pt x="442211" y="166863"/>
                    <a:pt x="446444" y="193850"/>
                  </a:cubicBezTo>
                  <a:cubicBezTo>
                    <a:pt x="450677" y="220838"/>
                    <a:pt x="443798" y="276929"/>
                    <a:pt x="392469" y="263700"/>
                  </a:cubicBezTo>
                  <a:cubicBezTo>
                    <a:pt x="341140" y="250471"/>
                    <a:pt x="161752" y="122413"/>
                    <a:pt x="138469" y="114475"/>
                  </a:cubicBezTo>
                  <a:cubicBezTo>
                    <a:pt x="115186" y="106538"/>
                    <a:pt x="254886" y="213958"/>
                    <a:pt x="252769" y="216075"/>
                  </a:cubicBezTo>
                  <a:cubicBezTo>
                    <a:pt x="250652" y="218192"/>
                    <a:pt x="166515" y="159454"/>
                    <a:pt x="125769" y="127175"/>
                  </a:cubicBezTo>
                  <a:cubicBezTo>
                    <a:pt x="85023" y="94896"/>
                    <a:pt x="-31923" y="4408"/>
                    <a:pt x="8294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 1323">
              <a:extLst>
                <a:ext uri="{FF2B5EF4-FFF2-40B4-BE49-F238E27FC236}">
                  <a16:creationId xmlns:a16="http://schemas.microsoft.com/office/drawing/2014/main" id="{B22F26ED-BBB8-3B44-45FC-1EC64AA54C1A}"/>
                </a:ext>
              </a:extLst>
            </p:cNvPr>
            <p:cNvSpPr/>
            <p:nvPr/>
          </p:nvSpPr>
          <p:spPr>
            <a:xfrm>
              <a:off x="5195068" y="8062720"/>
              <a:ext cx="433954" cy="352887"/>
            </a:xfrm>
            <a:custGeom>
              <a:avLst/>
              <a:gdLst>
                <a:gd name="connsiteX0" fmla="*/ 2407 w 433954"/>
                <a:gd name="connsiteY0" fmla="*/ 90680 h 352887"/>
                <a:gd name="connsiteX1" fmla="*/ 300857 w 433954"/>
                <a:gd name="connsiteY1" fmla="*/ 1780 h 352887"/>
                <a:gd name="connsiteX2" fmla="*/ 405632 w 433954"/>
                <a:gd name="connsiteY2" fmla="*/ 46230 h 352887"/>
                <a:gd name="connsiteX3" fmla="*/ 431032 w 433954"/>
                <a:gd name="connsiteY3" fmla="*/ 217680 h 352887"/>
                <a:gd name="connsiteX4" fmla="*/ 351657 w 433954"/>
                <a:gd name="connsiteY4" fmla="*/ 351030 h 352887"/>
                <a:gd name="connsiteX5" fmla="*/ 215132 w 433954"/>
                <a:gd name="connsiteY5" fmla="*/ 290705 h 352887"/>
                <a:gd name="connsiteX6" fmla="*/ 145282 w 433954"/>
                <a:gd name="connsiteY6" fmla="*/ 220855 h 352887"/>
                <a:gd name="connsiteX7" fmla="*/ 275457 w 433954"/>
                <a:gd name="connsiteY7" fmla="*/ 290705 h 352887"/>
                <a:gd name="connsiteX8" fmla="*/ 304032 w 433954"/>
                <a:gd name="connsiteY8" fmla="*/ 204980 h 352887"/>
                <a:gd name="connsiteX9" fmla="*/ 326257 w 433954"/>
                <a:gd name="connsiteY9" fmla="*/ 97030 h 352887"/>
                <a:gd name="connsiteX10" fmla="*/ 246882 w 433954"/>
                <a:gd name="connsiteY10" fmla="*/ 135130 h 352887"/>
                <a:gd name="connsiteX11" fmla="*/ 164332 w 433954"/>
                <a:gd name="connsiteY11" fmla="*/ 135130 h 352887"/>
                <a:gd name="connsiteX12" fmla="*/ 2407 w 433954"/>
                <a:gd name="connsiteY12" fmla="*/ 90680 h 35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3954" h="352887">
                  <a:moveTo>
                    <a:pt x="2407" y="90680"/>
                  </a:moveTo>
                  <a:cubicBezTo>
                    <a:pt x="25161" y="68455"/>
                    <a:pt x="233653" y="9188"/>
                    <a:pt x="300857" y="1780"/>
                  </a:cubicBezTo>
                  <a:cubicBezTo>
                    <a:pt x="368061" y="-5628"/>
                    <a:pt x="383936" y="10247"/>
                    <a:pt x="405632" y="46230"/>
                  </a:cubicBezTo>
                  <a:cubicBezTo>
                    <a:pt x="427328" y="82213"/>
                    <a:pt x="440028" y="166880"/>
                    <a:pt x="431032" y="217680"/>
                  </a:cubicBezTo>
                  <a:cubicBezTo>
                    <a:pt x="422036" y="268480"/>
                    <a:pt x="387640" y="338859"/>
                    <a:pt x="351657" y="351030"/>
                  </a:cubicBezTo>
                  <a:cubicBezTo>
                    <a:pt x="315674" y="363201"/>
                    <a:pt x="249528" y="312401"/>
                    <a:pt x="215132" y="290705"/>
                  </a:cubicBezTo>
                  <a:cubicBezTo>
                    <a:pt x="180736" y="269009"/>
                    <a:pt x="135228" y="220855"/>
                    <a:pt x="145282" y="220855"/>
                  </a:cubicBezTo>
                  <a:cubicBezTo>
                    <a:pt x="155336" y="220855"/>
                    <a:pt x="248999" y="293351"/>
                    <a:pt x="275457" y="290705"/>
                  </a:cubicBezTo>
                  <a:cubicBezTo>
                    <a:pt x="301915" y="288059"/>
                    <a:pt x="295565" y="237259"/>
                    <a:pt x="304032" y="204980"/>
                  </a:cubicBezTo>
                  <a:cubicBezTo>
                    <a:pt x="312499" y="172701"/>
                    <a:pt x="335782" y="108672"/>
                    <a:pt x="326257" y="97030"/>
                  </a:cubicBezTo>
                  <a:cubicBezTo>
                    <a:pt x="316732" y="85388"/>
                    <a:pt x="273869" y="128780"/>
                    <a:pt x="246882" y="135130"/>
                  </a:cubicBezTo>
                  <a:cubicBezTo>
                    <a:pt x="219895" y="141480"/>
                    <a:pt x="204019" y="142538"/>
                    <a:pt x="164332" y="135130"/>
                  </a:cubicBezTo>
                  <a:cubicBezTo>
                    <a:pt x="124645" y="127722"/>
                    <a:pt x="-20347" y="112905"/>
                    <a:pt x="2407" y="90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 1324">
              <a:extLst>
                <a:ext uri="{FF2B5EF4-FFF2-40B4-BE49-F238E27FC236}">
                  <a16:creationId xmlns:a16="http://schemas.microsoft.com/office/drawing/2014/main" id="{68343C4D-C322-5DCD-8ED9-0F072927B593}"/>
                </a:ext>
              </a:extLst>
            </p:cNvPr>
            <p:cNvSpPr/>
            <p:nvPr/>
          </p:nvSpPr>
          <p:spPr>
            <a:xfrm>
              <a:off x="5150997" y="8007337"/>
              <a:ext cx="309221" cy="383979"/>
            </a:xfrm>
            <a:custGeom>
              <a:avLst/>
              <a:gdLst>
                <a:gd name="connsiteX0" fmla="*/ 303653 w 309221"/>
                <a:gd name="connsiteY0" fmla="*/ 13 h 383979"/>
                <a:gd name="connsiteX1" fmla="*/ 271903 w 309221"/>
                <a:gd name="connsiteY1" fmla="*/ 149238 h 383979"/>
                <a:gd name="connsiteX2" fmla="*/ 183003 w 309221"/>
                <a:gd name="connsiteY2" fmla="*/ 355613 h 383979"/>
                <a:gd name="connsiteX3" fmla="*/ 160778 w 309221"/>
                <a:gd name="connsiteY3" fmla="*/ 377838 h 383979"/>
                <a:gd name="connsiteX4" fmla="*/ 2028 w 309221"/>
                <a:gd name="connsiteY4" fmla="*/ 314338 h 383979"/>
                <a:gd name="connsiteX5" fmla="*/ 75053 w 309221"/>
                <a:gd name="connsiteY5" fmla="*/ 314338 h 383979"/>
                <a:gd name="connsiteX6" fmla="*/ 135378 w 309221"/>
                <a:gd name="connsiteY6" fmla="*/ 200038 h 383979"/>
                <a:gd name="connsiteX7" fmla="*/ 135378 w 309221"/>
                <a:gd name="connsiteY7" fmla="*/ 22238 h 383979"/>
                <a:gd name="connsiteX8" fmla="*/ 163953 w 309221"/>
                <a:gd name="connsiteY8" fmla="*/ 139713 h 383979"/>
                <a:gd name="connsiteX9" fmla="*/ 303653 w 309221"/>
                <a:gd name="connsiteY9" fmla="*/ 13 h 38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221" h="383979">
                  <a:moveTo>
                    <a:pt x="303653" y="13"/>
                  </a:moveTo>
                  <a:cubicBezTo>
                    <a:pt x="321645" y="1601"/>
                    <a:pt x="292011" y="89971"/>
                    <a:pt x="271903" y="149238"/>
                  </a:cubicBezTo>
                  <a:cubicBezTo>
                    <a:pt x="251795" y="208505"/>
                    <a:pt x="201524" y="317513"/>
                    <a:pt x="183003" y="355613"/>
                  </a:cubicBezTo>
                  <a:cubicBezTo>
                    <a:pt x="164482" y="393713"/>
                    <a:pt x="190940" y="384717"/>
                    <a:pt x="160778" y="377838"/>
                  </a:cubicBezTo>
                  <a:cubicBezTo>
                    <a:pt x="130616" y="370959"/>
                    <a:pt x="16315" y="324921"/>
                    <a:pt x="2028" y="314338"/>
                  </a:cubicBezTo>
                  <a:cubicBezTo>
                    <a:pt x="-12260" y="303755"/>
                    <a:pt x="52828" y="333388"/>
                    <a:pt x="75053" y="314338"/>
                  </a:cubicBezTo>
                  <a:cubicBezTo>
                    <a:pt x="97278" y="295288"/>
                    <a:pt x="125324" y="248721"/>
                    <a:pt x="135378" y="200038"/>
                  </a:cubicBezTo>
                  <a:cubicBezTo>
                    <a:pt x="145432" y="151355"/>
                    <a:pt x="130615" y="32292"/>
                    <a:pt x="135378" y="22238"/>
                  </a:cubicBezTo>
                  <a:cubicBezTo>
                    <a:pt x="140140" y="12184"/>
                    <a:pt x="139611" y="137067"/>
                    <a:pt x="163953" y="139713"/>
                  </a:cubicBezTo>
                  <a:cubicBezTo>
                    <a:pt x="188295" y="142359"/>
                    <a:pt x="285661" y="-1575"/>
                    <a:pt x="303653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26" name="グループ化 1325">
            <a:extLst>
              <a:ext uri="{FF2B5EF4-FFF2-40B4-BE49-F238E27FC236}">
                <a16:creationId xmlns:a16="http://schemas.microsoft.com/office/drawing/2014/main" id="{2EE123A9-08DA-C330-757F-E54D8DFDD04E}"/>
              </a:ext>
            </a:extLst>
          </p:cNvPr>
          <p:cNvGrpSpPr/>
          <p:nvPr/>
        </p:nvGrpSpPr>
        <p:grpSpPr>
          <a:xfrm>
            <a:off x="7427971" y="5134549"/>
            <a:ext cx="740128" cy="716676"/>
            <a:chOff x="4940164" y="8428555"/>
            <a:chExt cx="740128" cy="716676"/>
          </a:xfrm>
        </p:grpSpPr>
        <p:sp>
          <p:nvSpPr>
            <p:cNvPr id="1327" name="フリーフォーム 1326">
              <a:extLst>
                <a:ext uri="{FF2B5EF4-FFF2-40B4-BE49-F238E27FC236}">
                  <a16:creationId xmlns:a16="http://schemas.microsoft.com/office/drawing/2014/main" id="{7322F18F-7E23-B8EB-CA42-45FA3D211530}"/>
                </a:ext>
              </a:extLst>
            </p:cNvPr>
            <p:cNvSpPr/>
            <p:nvPr/>
          </p:nvSpPr>
          <p:spPr>
            <a:xfrm>
              <a:off x="4940164" y="8494116"/>
              <a:ext cx="227160" cy="651115"/>
            </a:xfrm>
            <a:custGeom>
              <a:avLst/>
              <a:gdLst>
                <a:gd name="connsiteX0" fmla="*/ 54111 w 227160"/>
                <a:gd name="connsiteY0" fmla="*/ 2184 h 651115"/>
                <a:gd name="connsiteX1" fmla="*/ 57286 w 227160"/>
                <a:gd name="connsiteY1" fmla="*/ 183159 h 651115"/>
                <a:gd name="connsiteX2" fmla="*/ 136 w 227160"/>
                <a:gd name="connsiteY2" fmla="*/ 405409 h 651115"/>
                <a:gd name="connsiteX3" fmla="*/ 41411 w 227160"/>
                <a:gd name="connsiteY3" fmla="*/ 278409 h 651115"/>
                <a:gd name="connsiteX4" fmla="*/ 44586 w 227160"/>
                <a:gd name="connsiteY4" fmla="*/ 519709 h 651115"/>
                <a:gd name="connsiteX5" fmla="*/ 184286 w 227160"/>
                <a:gd name="connsiteY5" fmla="*/ 649884 h 651115"/>
                <a:gd name="connsiteX6" fmla="*/ 190636 w 227160"/>
                <a:gd name="connsiteY6" fmla="*/ 573684 h 651115"/>
                <a:gd name="connsiteX7" fmla="*/ 206511 w 227160"/>
                <a:gd name="connsiteY7" fmla="*/ 389534 h 651115"/>
                <a:gd name="connsiteX8" fmla="*/ 139836 w 227160"/>
                <a:gd name="connsiteY8" fmla="*/ 519709 h 651115"/>
                <a:gd name="connsiteX9" fmla="*/ 133486 w 227160"/>
                <a:gd name="connsiteY9" fmla="*/ 357784 h 651115"/>
                <a:gd name="connsiteX10" fmla="*/ 225561 w 227160"/>
                <a:gd name="connsiteY10" fmla="*/ 100609 h 651115"/>
                <a:gd name="connsiteX11" fmla="*/ 54111 w 227160"/>
                <a:gd name="connsiteY11" fmla="*/ 2184 h 65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160" h="651115">
                  <a:moveTo>
                    <a:pt x="54111" y="2184"/>
                  </a:moveTo>
                  <a:cubicBezTo>
                    <a:pt x="26065" y="15942"/>
                    <a:pt x="66282" y="115955"/>
                    <a:pt x="57286" y="183159"/>
                  </a:cubicBezTo>
                  <a:cubicBezTo>
                    <a:pt x="48290" y="250363"/>
                    <a:pt x="2782" y="389534"/>
                    <a:pt x="136" y="405409"/>
                  </a:cubicBezTo>
                  <a:cubicBezTo>
                    <a:pt x="-2510" y="421284"/>
                    <a:pt x="34003" y="259359"/>
                    <a:pt x="41411" y="278409"/>
                  </a:cubicBezTo>
                  <a:cubicBezTo>
                    <a:pt x="48819" y="297459"/>
                    <a:pt x="20774" y="457797"/>
                    <a:pt x="44586" y="519709"/>
                  </a:cubicBezTo>
                  <a:cubicBezTo>
                    <a:pt x="68398" y="581621"/>
                    <a:pt x="159944" y="640888"/>
                    <a:pt x="184286" y="649884"/>
                  </a:cubicBezTo>
                  <a:cubicBezTo>
                    <a:pt x="208628" y="658880"/>
                    <a:pt x="186932" y="617076"/>
                    <a:pt x="190636" y="573684"/>
                  </a:cubicBezTo>
                  <a:cubicBezTo>
                    <a:pt x="194340" y="530292"/>
                    <a:pt x="214978" y="398530"/>
                    <a:pt x="206511" y="389534"/>
                  </a:cubicBezTo>
                  <a:cubicBezTo>
                    <a:pt x="198044" y="380538"/>
                    <a:pt x="152007" y="525001"/>
                    <a:pt x="139836" y="519709"/>
                  </a:cubicBezTo>
                  <a:cubicBezTo>
                    <a:pt x="127665" y="514417"/>
                    <a:pt x="119199" y="427634"/>
                    <a:pt x="133486" y="357784"/>
                  </a:cubicBezTo>
                  <a:cubicBezTo>
                    <a:pt x="147773" y="287934"/>
                    <a:pt x="240378" y="159347"/>
                    <a:pt x="225561" y="100609"/>
                  </a:cubicBezTo>
                  <a:cubicBezTo>
                    <a:pt x="210744" y="41871"/>
                    <a:pt x="82157" y="-11574"/>
                    <a:pt x="54111" y="2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 1327">
              <a:extLst>
                <a:ext uri="{FF2B5EF4-FFF2-40B4-BE49-F238E27FC236}">
                  <a16:creationId xmlns:a16="http://schemas.microsoft.com/office/drawing/2014/main" id="{22FF6A4D-35CF-14B4-5A0B-DD17A73FB5A4}"/>
                </a:ext>
              </a:extLst>
            </p:cNvPr>
            <p:cNvSpPr/>
            <p:nvPr/>
          </p:nvSpPr>
          <p:spPr>
            <a:xfrm>
              <a:off x="5164427" y="8586194"/>
              <a:ext cx="515865" cy="213047"/>
            </a:xfrm>
            <a:custGeom>
              <a:avLst/>
              <a:gdLst>
                <a:gd name="connsiteX0" fmla="*/ 1298 w 515865"/>
                <a:gd name="connsiteY0" fmla="*/ 135531 h 213047"/>
                <a:gd name="connsiteX1" fmla="*/ 283873 w 515865"/>
                <a:gd name="connsiteY1" fmla="*/ 5356 h 213047"/>
                <a:gd name="connsiteX2" fmla="*/ 433098 w 515865"/>
                <a:gd name="connsiteY2" fmla="*/ 33931 h 213047"/>
                <a:gd name="connsiteX3" fmla="*/ 512473 w 515865"/>
                <a:gd name="connsiteY3" fmla="*/ 116481 h 213047"/>
                <a:gd name="connsiteX4" fmla="*/ 480723 w 515865"/>
                <a:gd name="connsiteY4" fmla="*/ 126006 h 213047"/>
                <a:gd name="connsiteX5" fmla="*/ 299748 w 515865"/>
                <a:gd name="connsiteY5" fmla="*/ 132356 h 213047"/>
                <a:gd name="connsiteX6" fmla="*/ 125123 w 515865"/>
                <a:gd name="connsiteY6" fmla="*/ 211731 h 213047"/>
                <a:gd name="connsiteX7" fmla="*/ 175923 w 515865"/>
                <a:gd name="connsiteY7" fmla="*/ 179981 h 213047"/>
                <a:gd name="connsiteX8" fmla="*/ 1298 w 515865"/>
                <a:gd name="connsiteY8" fmla="*/ 135531 h 21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865" h="213047">
                  <a:moveTo>
                    <a:pt x="1298" y="135531"/>
                  </a:moveTo>
                  <a:cubicBezTo>
                    <a:pt x="19290" y="106427"/>
                    <a:pt x="211906" y="22289"/>
                    <a:pt x="283873" y="5356"/>
                  </a:cubicBezTo>
                  <a:cubicBezTo>
                    <a:pt x="355840" y="-11577"/>
                    <a:pt x="394998" y="15410"/>
                    <a:pt x="433098" y="33931"/>
                  </a:cubicBezTo>
                  <a:cubicBezTo>
                    <a:pt x="471198" y="52452"/>
                    <a:pt x="504536" y="101135"/>
                    <a:pt x="512473" y="116481"/>
                  </a:cubicBezTo>
                  <a:cubicBezTo>
                    <a:pt x="520410" y="131827"/>
                    <a:pt x="516177" y="123360"/>
                    <a:pt x="480723" y="126006"/>
                  </a:cubicBezTo>
                  <a:cubicBezTo>
                    <a:pt x="445269" y="128652"/>
                    <a:pt x="359015" y="118069"/>
                    <a:pt x="299748" y="132356"/>
                  </a:cubicBezTo>
                  <a:cubicBezTo>
                    <a:pt x="240481" y="146643"/>
                    <a:pt x="145761" y="203794"/>
                    <a:pt x="125123" y="211731"/>
                  </a:cubicBezTo>
                  <a:cubicBezTo>
                    <a:pt x="104486" y="219669"/>
                    <a:pt x="193915" y="189506"/>
                    <a:pt x="175923" y="179981"/>
                  </a:cubicBezTo>
                  <a:cubicBezTo>
                    <a:pt x="157931" y="170456"/>
                    <a:pt x="-16694" y="164635"/>
                    <a:pt x="1298" y="135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 1328">
              <a:extLst>
                <a:ext uri="{FF2B5EF4-FFF2-40B4-BE49-F238E27FC236}">
                  <a16:creationId xmlns:a16="http://schemas.microsoft.com/office/drawing/2014/main" id="{C14023F2-238C-E563-DE6A-CC3410595478}"/>
                </a:ext>
              </a:extLst>
            </p:cNvPr>
            <p:cNvSpPr/>
            <p:nvPr/>
          </p:nvSpPr>
          <p:spPr>
            <a:xfrm>
              <a:off x="5254371" y="8428555"/>
              <a:ext cx="258021" cy="709170"/>
            </a:xfrm>
            <a:custGeom>
              <a:avLst/>
              <a:gdLst>
                <a:gd name="connsiteX0" fmla="*/ 114554 w 258021"/>
                <a:gd name="connsiteY0" fmla="*/ 1070 h 709170"/>
                <a:gd name="connsiteX1" fmla="*/ 247904 w 258021"/>
                <a:gd name="connsiteY1" fmla="*/ 118545 h 709170"/>
                <a:gd name="connsiteX2" fmla="*/ 247904 w 258021"/>
                <a:gd name="connsiteY2" fmla="*/ 391595 h 709170"/>
                <a:gd name="connsiteX3" fmla="*/ 241554 w 258021"/>
                <a:gd name="connsiteY3" fmla="*/ 585270 h 709170"/>
                <a:gd name="connsiteX4" fmla="*/ 165354 w 258021"/>
                <a:gd name="connsiteY4" fmla="*/ 690045 h 709170"/>
                <a:gd name="connsiteX5" fmla="*/ 184404 w 258021"/>
                <a:gd name="connsiteY5" fmla="*/ 610670 h 709170"/>
                <a:gd name="connsiteX6" fmla="*/ 3429 w 258021"/>
                <a:gd name="connsiteY6" fmla="*/ 709095 h 709170"/>
                <a:gd name="connsiteX7" fmla="*/ 70104 w 258021"/>
                <a:gd name="connsiteY7" fmla="*/ 591620 h 709170"/>
                <a:gd name="connsiteX8" fmla="*/ 124079 w 258021"/>
                <a:gd name="connsiteY8" fmla="*/ 451920 h 709170"/>
                <a:gd name="connsiteX9" fmla="*/ 89154 w 258021"/>
                <a:gd name="connsiteY9" fmla="*/ 112195 h 709170"/>
                <a:gd name="connsiteX10" fmla="*/ 130429 w 258021"/>
                <a:gd name="connsiteY10" fmla="*/ 178870 h 709170"/>
                <a:gd name="connsiteX11" fmla="*/ 114554 w 258021"/>
                <a:gd name="connsiteY11" fmla="*/ 1070 h 70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8021" h="709170">
                  <a:moveTo>
                    <a:pt x="114554" y="1070"/>
                  </a:moveTo>
                  <a:cubicBezTo>
                    <a:pt x="134133" y="-8984"/>
                    <a:pt x="225679" y="53458"/>
                    <a:pt x="247904" y="118545"/>
                  </a:cubicBezTo>
                  <a:cubicBezTo>
                    <a:pt x="270129" y="183632"/>
                    <a:pt x="248962" y="313808"/>
                    <a:pt x="247904" y="391595"/>
                  </a:cubicBezTo>
                  <a:cubicBezTo>
                    <a:pt x="246846" y="469382"/>
                    <a:pt x="255312" y="535528"/>
                    <a:pt x="241554" y="585270"/>
                  </a:cubicBezTo>
                  <a:cubicBezTo>
                    <a:pt x="227796" y="635012"/>
                    <a:pt x="174879" y="685812"/>
                    <a:pt x="165354" y="690045"/>
                  </a:cubicBezTo>
                  <a:cubicBezTo>
                    <a:pt x="155829" y="694278"/>
                    <a:pt x="211392" y="607495"/>
                    <a:pt x="184404" y="610670"/>
                  </a:cubicBezTo>
                  <a:cubicBezTo>
                    <a:pt x="157416" y="613845"/>
                    <a:pt x="22479" y="712270"/>
                    <a:pt x="3429" y="709095"/>
                  </a:cubicBezTo>
                  <a:cubicBezTo>
                    <a:pt x="-15621" y="705920"/>
                    <a:pt x="49996" y="634482"/>
                    <a:pt x="70104" y="591620"/>
                  </a:cubicBezTo>
                  <a:cubicBezTo>
                    <a:pt x="90212" y="548758"/>
                    <a:pt x="120904" y="531824"/>
                    <a:pt x="124079" y="451920"/>
                  </a:cubicBezTo>
                  <a:cubicBezTo>
                    <a:pt x="127254" y="372016"/>
                    <a:pt x="88096" y="157703"/>
                    <a:pt x="89154" y="112195"/>
                  </a:cubicBezTo>
                  <a:cubicBezTo>
                    <a:pt x="90212" y="66687"/>
                    <a:pt x="124079" y="193158"/>
                    <a:pt x="130429" y="178870"/>
                  </a:cubicBezTo>
                  <a:cubicBezTo>
                    <a:pt x="136779" y="164582"/>
                    <a:pt x="94975" y="11124"/>
                    <a:pt x="114554" y="10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 1329">
              <a:extLst>
                <a:ext uri="{FF2B5EF4-FFF2-40B4-BE49-F238E27FC236}">
                  <a16:creationId xmlns:a16="http://schemas.microsoft.com/office/drawing/2014/main" id="{D86DC98A-3FE3-0D15-2094-303A1FE82C34}"/>
                </a:ext>
              </a:extLst>
            </p:cNvPr>
            <p:cNvSpPr/>
            <p:nvPr/>
          </p:nvSpPr>
          <p:spPr>
            <a:xfrm>
              <a:off x="5168897" y="8843137"/>
              <a:ext cx="468418" cy="292732"/>
            </a:xfrm>
            <a:custGeom>
              <a:avLst/>
              <a:gdLst>
                <a:gd name="connsiteX0" fmla="*/ 276228 w 468418"/>
                <a:gd name="connsiteY0" fmla="*/ 278638 h 292732"/>
                <a:gd name="connsiteX1" fmla="*/ 114303 w 468418"/>
                <a:gd name="connsiteY1" fmla="*/ 272288 h 292732"/>
                <a:gd name="connsiteX2" fmla="*/ 3 w 468418"/>
                <a:gd name="connsiteY2" fmla="*/ 107188 h 292732"/>
                <a:gd name="connsiteX3" fmla="*/ 117478 w 468418"/>
                <a:gd name="connsiteY3" fmla="*/ 8763 h 292732"/>
                <a:gd name="connsiteX4" fmla="*/ 209553 w 468418"/>
                <a:gd name="connsiteY4" fmla="*/ 8763 h 292732"/>
                <a:gd name="connsiteX5" fmla="*/ 314328 w 468418"/>
                <a:gd name="connsiteY5" fmla="*/ 43688 h 292732"/>
                <a:gd name="connsiteX6" fmla="*/ 381003 w 468418"/>
                <a:gd name="connsiteY6" fmla="*/ 91313 h 292732"/>
                <a:gd name="connsiteX7" fmla="*/ 457203 w 468418"/>
                <a:gd name="connsiteY7" fmla="*/ 180213 h 292732"/>
                <a:gd name="connsiteX8" fmla="*/ 460378 w 468418"/>
                <a:gd name="connsiteY8" fmla="*/ 259588 h 292732"/>
                <a:gd name="connsiteX9" fmla="*/ 384178 w 468418"/>
                <a:gd name="connsiteY9" fmla="*/ 215138 h 292732"/>
                <a:gd name="connsiteX10" fmla="*/ 254003 w 468418"/>
                <a:gd name="connsiteY10" fmla="*/ 116713 h 292732"/>
                <a:gd name="connsiteX11" fmla="*/ 104778 w 468418"/>
                <a:gd name="connsiteY11" fmla="*/ 110363 h 292732"/>
                <a:gd name="connsiteX12" fmla="*/ 139703 w 468418"/>
                <a:gd name="connsiteY12" fmla="*/ 167513 h 292732"/>
                <a:gd name="connsiteX13" fmla="*/ 276228 w 468418"/>
                <a:gd name="connsiteY13" fmla="*/ 278638 h 29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8418" h="292732">
                  <a:moveTo>
                    <a:pt x="276228" y="278638"/>
                  </a:moveTo>
                  <a:cubicBezTo>
                    <a:pt x="271995" y="296100"/>
                    <a:pt x="160341" y="300863"/>
                    <a:pt x="114303" y="272288"/>
                  </a:cubicBezTo>
                  <a:cubicBezTo>
                    <a:pt x="68265" y="243713"/>
                    <a:pt x="-526" y="151109"/>
                    <a:pt x="3" y="107188"/>
                  </a:cubicBezTo>
                  <a:cubicBezTo>
                    <a:pt x="532" y="63267"/>
                    <a:pt x="82553" y="25167"/>
                    <a:pt x="117478" y="8763"/>
                  </a:cubicBezTo>
                  <a:cubicBezTo>
                    <a:pt x="152403" y="-7641"/>
                    <a:pt x="176745" y="2942"/>
                    <a:pt x="209553" y="8763"/>
                  </a:cubicBezTo>
                  <a:cubicBezTo>
                    <a:pt x="242361" y="14584"/>
                    <a:pt x="285753" y="29930"/>
                    <a:pt x="314328" y="43688"/>
                  </a:cubicBezTo>
                  <a:cubicBezTo>
                    <a:pt x="342903" y="57446"/>
                    <a:pt x="357191" y="68559"/>
                    <a:pt x="381003" y="91313"/>
                  </a:cubicBezTo>
                  <a:cubicBezTo>
                    <a:pt x="404815" y="114067"/>
                    <a:pt x="443974" y="152167"/>
                    <a:pt x="457203" y="180213"/>
                  </a:cubicBezTo>
                  <a:cubicBezTo>
                    <a:pt x="470432" y="208259"/>
                    <a:pt x="472549" y="253767"/>
                    <a:pt x="460378" y="259588"/>
                  </a:cubicBezTo>
                  <a:cubicBezTo>
                    <a:pt x="448207" y="265409"/>
                    <a:pt x="418574" y="238950"/>
                    <a:pt x="384178" y="215138"/>
                  </a:cubicBezTo>
                  <a:cubicBezTo>
                    <a:pt x="349782" y="191325"/>
                    <a:pt x="300570" y="134176"/>
                    <a:pt x="254003" y="116713"/>
                  </a:cubicBezTo>
                  <a:cubicBezTo>
                    <a:pt x="207436" y="99250"/>
                    <a:pt x="123828" y="101896"/>
                    <a:pt x="104778" y="110363"/>
                  </a:cubicBezTo>
                  <a:cubicBezTo>
                    <a:pt x="85728" y="118830"/>
                    <a:pt x="105307" y="141584"/>
                    <a:pt x="139703" y="167513"/>
                  </a:cubicBezTo>
                  <a:cubicBezTo>
                    <a:pt x="174099" y="193442"/>
                    <a:pt x="280461" y="261176"/>
                    <a:pt x="276228" y="278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31" name="グループ化 1330">
            <a:extLst>
              <a:ext uri="{FF2B5EF4-FFF2-40B4-BE49-F238E27FC236}">
                <a16:creationId xmlns:a16="http://schemas.microsoft.com/office/drawing/2014/main" id="{C7C09CB5-4BD2-5446-C17D-DB5937CAF25A}"/>
              </a:ext>
            </a:extLst>
          </p:cNvPr>
          <p:cNvGrpSpPr/>
          <p:nvPr/>
        </p:nvGrpSpPr>
        <p:grpSpPr>
          <a:xfrm>
            <a:off x="7394536" y="5981043"/>
            <a:ext cx="789600" cy="754078"/>
            <a:chOff x="4869648" y="9197515"/>
            <a:chExt cx="789600" cy="754078"/>
          </a:xfrm>
        </p:grpSpPr>
        <p:sp>
          <p:nvSpPr>
            <p:cNvPr id="1332" name="フリーフォーム 1331">
              <a:extLst>
                <a:ext uri="{FF2B5EF4-FFF2-40B4-BE49-F238E27FC236}">
                  <a16:creationId xmlns:a16="http://schemas.microsoft.com/office/drawing/2014/main" id="{EE71B092-25CD-B2A6-69EB-4E076B49D358}"/>
                </a:ext>
              </a:extLst>
            </p:cNvPr>
            <p:cNvSpPr/>
            <p:nvPr/>
          </p:nvSpPr>
          <p:spPr>
            <a:xfrm>
              <a:off x="4869648" y="9220102"/>
              <a:ext cx="267377" cy="130425"/>
            </a:xfrm>
            <a:custGeom>
              <a:avLst/>
              <a:gdLst>
                <a:gd name="connsiteX0" fmla="*/ 802 w 267377"/>
                <a:gd name="connsiteY0" fmla="*/ 3273 h 130425"/>
                <a:gd name="connsiteX1" fmla="*/ 162727 w 267377"/>
                <a:gd name="connsiteY1" fmla="*/ 79473 h 130425"/>
                <a:gd name="connsiteX2" fmla="*/ 124627 w 267377"/>
                <a:gd name="connsiteY2" fmla="*/ 130273 h 130425"/>
                <a:gd name="connsiteX3" fmla="*/ 248452 w 267377"/>
                <a:gd name="connsiteY3" fmla="*/ 63598 h 130425"/>
                <a:gd name="connsiteX4" fmla="*/ 242102 w 267377"/>
                <a:gd name="connsiteY4" fmla="*/ 19148 h 130425"/>
                <a:gd name="connsiteX5" fmla="*/ 802 w 267377"/>
                <a:gd name="connsiteY5" fmla="*/ 3273 h 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377" h="130425">
                  <a:moveTo>
                    <a:pt x="802" y="3273"/>
                  </a:moveTo>
                  <a:cubicBezTo>
                    <a:pt x="-12427" y="13327"/>
                    <a:pt x="142090" y="58306"/>
                    <a:pt x="162727" y="79473"/>
                  </a:cubicBezTo>
                  <a:cubicBezTo>
                    <a:pt x="183365" y="100640"/>
                    <a:pt x="110340" y="132919"/>
                    <a:pt x="124627" y="130273"/>
                  </a:cubicBezTo>
                  <a:cubicBezTo>
                    <a:pt x="138914" y="127627"/>
                    <a:pt x="228873" y="82119"/>
                    <a:pt x="248452" y="63598"/>
                  </a:cubicBezTo>
                  <a:cubicBezTo>
                    <a:pt x="268031" y="45077"/>
                    <a:pt x="281260" y="29731"/>
                    <a:pt x="242102" y="19148"/>
                  </a:cubicBezTo>
                  <a:cubicBezTo>
                    <a:pt x="202944" y="8565"/>
                    <a:pt x="14031" y="-6781"/>
                    <a:pt x="802" y="3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 1332">
              <a:extLst>
                <a:ext uri="{FF2B5EF4-FFF2-40B4-BE49-F238E27FC236}">
                  <a16:creationId xmlns:a16="http://schemas.microsoft.com/office/drawing/2014/main" id="{BE7BF15E-4338-0C43-7823-0D0C1AF954EA}"/>
                </a:ext>
              </a:extLst>
            </p:cNvPr>
            <p:cNvSpPr/>
            <p:nvPr/>
          </p:nvSpPr>
          <p:spPr>
            <a:xfrm>
              <a:off x="4905141" y="9237516"/>
              <a:ext cx="323276" cy="167043"/>
            </a:xfrm>
            <a:custGeom>
              <a:avLst/>
              <a:gdLst>
                <a:gd name="connsiteX0" fmla="*/ 234 w 323276"/>
                <a:gd name="connsiteY0" fmla="*/ 160484 h 167043"/>
                <a:gd name="connsiteX1" fmla="*/ 276459 w 323276"/>
                <a:gd name="connsiteY1" fmla="*/ 8084 h 167043"/>
                <a:gd name="connsiteX2" fmla="*/ 317734 w 323276"/>
                <a:gd name="connsiteY2" fmla="*/ 30309 h 167043"/>
                <a:gd name="connsiteX3" fmla="*/ 216134 w 323276"/>
                <a:gd name="connsiteY3" fmla="*/ 109684 h 167043"/>
                <a:gd name="connsiteX4" fmla="*/ 257409 w 323276"/>
                <a:gd name="connsiteY4" fmla="*/ 125559 h 167043"/>
                <a:gd name="connsiteX5" fmla="*/ 228834 w 323276"/>
                <a:gd name="connsiteY5" fmla="*/ 138259 h 167043"/>
                <a:gd name="connsiteX6" fmla="*/ 234 w 323276"/>
                <a:gd name="connsiteY6" fmla="*/ 160484 h 16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276" h="167043">
                  <a:moveTo>
                    <a:pt x="234" y="160484"/>
                  </a:moveTo>
                  <a:cubicBezTo>
                    <a:pt x="8171" y="138788"/>
                    <a:pt x="223542" y="29780"/>
                    <a:pt x="276459" y="8084"/>
                  </a:cubicBezTo>
                  <a:cubicBezTo>
                    <a:pt x="329376" y="-13612"/>
                    <a:pt x="327788" y="13376"/>
                    <a:pt x="317734" y="30309"/>
                  </a:cubicBezTo>
                  <a:cubicBezTo>
                    <a:pt x="307680" y="47242"/>
                    <a:pt x="226188" y="93809"/>
                    <a:pt x="216134" y="109684"/>
                  </a:cubicBezTo>
                  <a:cubicBezTo>
                    <a:pt x="206080" y="125559"/>
                    <a:pt x="255292" y="120797"/>
                    <a:pt x="257409" y="125559"/>
                  </a:cubicBezTo>
                  <a:cubicBezTo>
                    <a:pt x="259526" y="130321"/>
                    <a:pt x="269051" y="132967"/>
                    <a:pt x="228834" y="138259"/>
                  </a:cubicBezTo>
                  <a:cubicBezTo>
                    <a:pt x="188617" y="143551"/>
                    <a:pt x="-7703" y="182180"/>
                    <a:pt x="234" y="16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 1333">
              <a:extLst>
                <a:ext uri="{FF2B5EF4-FFF2-40B4-BE49-F238E27FC236}">
                  <a16:creationId xmlns:a16="http://schemas.microsoft.com/office/drawing/2014/main" id="{65CB0D6D-A211-D3F0-7EC9-E369BA97B71A}"/>
                </a:ext>
              </a:extLst>
            </p:cNvPr>
            <p:cNvSpPr/>
            <p:nvPr/>
          </p:nvSpPr>
          <p:spPr>
            <a:xfrm>
              <a:off x="4895338" y="9403223"/>
              <a:ext cx="349813" cy="288737"/>
            </a:xfrm>
            <a:custGeom>
              <a:avLst/>
              <a:gdLst>
                <a:gd name="connsiteX0" fmla="*/ 44962 w 349813"/>
                <a:gd name="connsiteY0" fmla="*/ 93202 h 288737"/>
                <a:gd name="connsiteX1" fmla="*/ 321187 w 349813"/>
                <a:gd name="connsiteY1" fmla="*/ 1127 h 288737"/>
                <a:gd name="connsiteX2" fmla="*/ 330712 w 349813"/>
                <a:gd name="connsiteY2" fmla="*/ 45577 h 288737"/>
                <a:gd name="connsiteX3" fmla="*/ 229112 w 349813"/>
                <a:gd name="connsiteY3" fmla="*/ 99552 h 288737"/>
                <a:gd name="connsiteX4" fmla="*/ 117987 w 349813"/>
                <a:gd name="connsiteY4" fmla="*/ 153527 h 288737"/>
                <a:gd name="connsiteX5" fmla="*/ 270387 w 349813"/>
                <a:gd name="connsiteY5" fmla="*/ 150352 h 288737"/>
                <a:gd name="connsiteX6" fmla="*/ 346587 w 349813"/>
                <a:gd name="connsiteY6" fmla="*/ 169402 h 288737"/>
                <a:gd name="connsiteX7" fmla="*/ 181487 w 349813"/>
                <a:gd name="connsiteY7" fmla="*/ 232902 h 288737"/>
                <a:gd name="connsiteX8" fmla="*/ 512 w 349813"/>
                <a:gd name="connsiteY8" fmla="*/ 286877 h 288737"/>
                <a:gd name="connsiteX9" fmla="*/ 127512 w 349813"/>
                <a:gd name="connsiteY9" fmla="*/ 163052 h 288737"/>
                <a:gd name="connsiteX10" fmla="*/ 143387 w 349813"/>
                <a:gd name="connsiteY10" fmla="*/ 96377 h 288737"/>
                <a:gd name="connsiteX11" fmla="*/ 295787 w 349813"/>
                <a:gd name="connsiteY11" fmla="*/ 70977 h 288737"/>
                <a:gd name="connsiteX12" fmla="*/ 130687 w 349813"/>
                <a:gd name="connsiteY12" fmla="*/ 109077 h 288737"/>
                <a:gd name="connsiteX13" fmla="*/ 44962 w 349813"/>
                <a:gd name="connsiteY13" fmla="*/ 93202 h 28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9813" h="288737">
                  <a:moveTo>
                    <a:pt x="44962" y="93202"/>
                  </a:moveTo>
                  <a:cubicBezTo>
                    <a:pt x="76712" y="75210"/>
                    <a:pt x="273562" y="9064"/>
                    <a:pt x="321187" y="1127"/>
                  </a:cubicBezTo>
                  <a:cubicBezTo>
                    <a:pt x="368812" y="-6810"/>
                    <a:pt x="346058" y="29173"/>
                    <a:pt x="330712" y="45577"/>
                  </a:cubicBezTo>
                  <a:cubicBezTo>
                    <a:pt x="315366" y="61981"/>
                    <a:pt x="264566" y="81560"/>
                    <a:pt x="229112" y="99552"/>
                  </a:cubicBezTo>
                  <a:cubicBezTo>
                    <a:pt x="193658" y="117544"/>
                    <a:pt x="111108" y="145060"/>
                    <a:pt x="117987" y="153527"/>
                  </a:cubicBezTo>
                  <a:cubicBezTo>
                    <a:pt x="124866" y="161994"/>
                    <a:pt x="232287" y="147706"/>
                    <a:pt x="270387" y="150352"/>
                  </a:cubicBezTo>
                  <a:cubicBezTo>
                    <a:pt x="308487" y="152998"/>
                    <a:pt x="361404" y="155644"/>
                    <a:pt x="346587" y="169402"/>
                  </a:cubicBezTo>
                  <a:cubicBezTo>
                    <a:pt x="331770" y="183160"/>
                    <a:pt x="239166" y="213323"/>
                    <a:pt x="181487" y="232902"/>
                  </a:cubicBezTo>
                  <a:cubicBezTo>
                    <a:pt x="123808" y="252481"/>
                    <a:pt x="9508" y="298519"/>
                    <a:pt x="512" y="286877"/>
                  </a:cubicBezTo>
                  <a:cubicBezTo>
                    <a:pt x="-8484" y="275235"/>
                    <a:pt x="103700" y="194802"/>
                    <a:pt x="127512" y="163052"/>
                  </a:cubicBezTo>
                  <a:cubicBezTo>
                    <a:pt x="151324" y="131302"/>
                    <a:pt x="115341" y="111723"/>
                    <a:pt x="143387" y="96377"/>
                  </a:cubicBezTo>
                  <a:cubicBezTo>
                    <a:pt x="171433" y="81031"/>
                    <a:pt x="297904" y="68860"/>
                    <a:pt x="295787" y="70977"/>
                  </a:cubicBezTo>
                  <a:cubicBezTo>
                    <a:pt x="293670" y="73094"/>
                    <a:pt x="169316" y="105373"/>
                    <a:pt x="130687" y="109077"/>
                  </a:cubicBezTo>
                  <a:cubicBezTo>
                    <a:pt x="92058" y="112781"/>
                    <a:pt x="13212" y="111194"/>
                    <a:pt x="44962" y="93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 1334">
              <a:extLst>
                <a:ext uri="{FF2B5EF4-FFF2-40B4-BE49-F238E27FC236}">
                  <a16:creationId xmlns:a16="http://schemas.microsoft.com/office/drawing/2014/main" id="{74F78CC0-A63D-016F-D973-7C9FD72355D1}"/>
                </a:ext>
              </a:extLst>
            </p:cNvPr>
            <p:cNvSpPr/>
            <p:nvPr/>
          </p:nvSpPr>
          <p:spPr>
            <a:xfrm>
              <a:off x="4951860" y="9708139"/>
              <a:ext cx="289907" cy="212008"/>
            </a:xfrm>
            <a:custGeom>
              <a:avLst/>
              <a:gdLst>
                <a:gd name="connsiteX0" fmla="*/ 39240 w 289907"/>
                <a:gd name="connsiteY0" fmla="*/ 1011 h 212008"/>
                <a:gd name="connsiteX1" fmla="*/ 32890 w 289907"/>
                <a:gd name="connsiteY1" fmla="*/ 128011 h 212008"/>
                <a:gd name="connsiteX2" fmla="*/ 115440 w 289907"/>
                <a:gd name="connsiteY2" fmla="*/ 175636 h 212008"/>
                <a:gd name="connsiteX3" fmla="*/ 277365 w 289907"/>
                <a:gd name="connsiteY3" fmla="*/ 197861 h 212008"/>
                <a:gd name="connsiteX4" fmla="*/ 258315 w 289907"/>
                <a:gd name="connsiteY4" fmla="*/ 143886 h 212008"/>
                <a:gd name="connsiteX5" fmla="*/ 93215 w 289907"/>
                <a:gd name="connsiteY5" fmla="*/ 175636 h 212008"/>
                <a:gd name="connsiteX6" fmla="*/ 1140 w 289907"/>
                <a:gd name="connsiteY6" fmla="*/ 204211 h 212008"/>
                <a:gd name="connsiteX7" fmla="*/ 39240 w 289907"/>
                <a:gd name="connsiteY7" fmla="*/ 1011 h 21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907" h="212008">
                  <a:moveTo>
                    <a:pt x="39240" y="1011"/>
                  </a:moveTo>
                  <a:cubicBezTo>
                    <a:pt x="44532" y="-11689"/>
                    <a:pt x="20190" y="98907"/>
                    <a:pt x="32890" y="128011"/>
                  </a:cubicBezTo>
                  <a:cubicBezTo>
                    <a:pt x="45590" y="157115"/>
                    <a:pt x="74694" y="163994"/>
                    <a:pt x="115440" y="175636"/>
                  </a:cubicBezTo>
                  <a:cubicBezTo>
                    <a:pt x="156186" y="187278"/>
                    <a:pt x="253552" y="203153"/>
                    <a:pt x="277365" y="197861"/>
                  </a:cubicBezTo>
                  <a:cubicBezTo>
                    <a:pt x="301178" y="192569"/>
                    <a:pt x="289007" y="147590"/>
                    <a:pt x="258315" y="143886"/>
                  </a:cubicBezTo>
                  <a:cubicBezTo>
                    <a:pt x="227623" y="140182"/>
                    <a:pt x="136078" y="165582"/>
                    <a:pt x="93215" y="175636"/>
                  </a:cubicBezTo>
                  <a:cubicBezTo>
                    <a:pt x="50353" y="185690"/>
                    <a:pt x="9607" y="229611"/>
                    <a:pt x="1140" y="204211"/>
                  </a:cubicBezTo>
                  <a:cubicBezTo>
                    <a:pt x="-7327" y="178811"/>
                    <a:pt x="33948" y="13711"/>
                    <a:pt x="39240" y="10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 1335">
              <a:extLst>
                <a:ext uri="{FF2B5EF4-FFF2-40B4-BE49-F238E27FC236}">
                  <a16:creationId xmlns:a16="http://schemas.microsoft.com/office/drawing/2014/main" id="{1E05C5B2-1DD8-E121-94A9-B1D4AF86CCB6}"/>
                </a:ext>
              </a:extLst>
            </p:cNvPr>
            <p:cNvSpPr/>
            <p:nvPr/>
          </p:nvSpPr>
          <p:spPr>
            <a:xfrm>
              <a:off x="4958455" y="9658551"/>
              <a:ext cx="318828" cy="233721"/>
            </a:xfrm>
            <a:custGeom>
              <a:avLst/>
              <a:gdLst>
                <a:gd name="connsiteX0" fmla="*/ 895 w 318828"/>
                <a:gd name="connsiteY0" fmla="*/ 110924 h 233721"/>
                <a:gd name="connsiteX1" fmla="*/ 153295 w 318828"/>
                <a:gd name="connsiteY1" fmla="*/ 9324 h 233721"/>
                <a:gd name="connsiteX2" fmla="*/ 267595 w 318828"/>
                <a:gd name="connsiteY2" fmla="*/ 12499 h 233721"/>
                <a:gd name="connsiteX3" fmla="*/ 318395 w 318828"/>
                <a:gd name="connsiteY3" fmla="*/ 79174 h 233721"/>
                <a:gd name="connsiteX4" fmla="*/ 242195 w 318828"/>
                <a:gd name="connsiteY4" fmla="*/ 139499 h 233721"/>
                <a:gd name="connsiteX5" fmla="*/ 204095 w 318828"/>
                <a:gd name="connsiteY5" fmla="*/ 206174 h 233721"/>
                <a:gd name="connsiteX6" fmla="*/ 105670 w 318828"/>
                <a:gd name="connsiteY6" fmla="*/ 228399 h 233721"/>
                <a:gd name="connsiteX7" fmla="*/ 235845 w 318828"/>
                <a:gd name="connsiteY7" fmla="*/ 110924 h 233721"/>
                <a:gd name="connsiteX8" fmla="*/ 96145 w 318828"/>
                <a:gd name="connsiteY8" fmla="*/ 139499 h 233721"/>
                <a:gd name="connsiteX9" fmla="*/ 895 w 318828"/>
                <a:gd name="connsiteY9" fmla="*/ 110924 h 233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8828" h="233721">
                  <a:moveTo>
                    <a:pt x="895" y="110924"/>
                  </a:moveTo>
                  <a:cubicBezTo>
                    <a:pt x="10420" y="89228"/>
                    <a:pt x="108845" y="25728"/>
                    <a:pt x="153295" y="9324"/>
                  </a:cubicBezTo>
                  <a:cubicBezTo>
                    <a:pt x="197745" y="-7080"/>
                    <a:pt x="240078" y="857"/>
                    <a:pt x="267595" y="12499"/>
                  </a:cubicBezTo>
                  <a:cubicBezTo>
                    <a:pt x="295112" y="24141"/>
                    <a:pt x="322628" y="58007"/>
                    <a:pt x="318395" y="79174"/>
                  </a:cubicBezTo>
                  <a:cubicBezTo>
                    <a:pt x="314162" y="100341"/>
                    <a:pt x="261245" y="118333"/>
                    <a:pt x="242195" y="139499"/>
                  </a:cubicBezTo>
                  <a:cubicBezTo>
                    <a:pt x="223145" y="160665"/>
                    <a:pt x="226849" y="191357"/>
                    <a:pt x="204095" y="206174"/>
                  </a:cubicBezTo>
                  <a:cubicBezTo>
                    <a:pt x="181341" y="220991"/>
                    <a:pt x="100378" y="244274"/>
                    <a:pt x="105670" y="228399"/>
                  </a:cubicBezTo>
                  <a:cubicBezTo>
                    <a:pt x="110962" y="212524"/>
                    <a:pt x="237432" y="125741"/>
                    <a:pt x="235845" y="110924"/>
                  </a:cubicBezTo>
                  <a:cubicBezTo>
                    <a:pt x="234258" y="96107"/>
                    <a:pt x="132128" y="135266"/>
                    <a:pt x="96145" y="139499"/>
                  </a:cubicBezTo>
                  <a:cubicBezTo>
                    <a:pt x="60162" y="143732"/>
                    <a:pt x="-8630" y="132620"/>
                    <a:pt x="895" y="110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 1336">
              <a:extLst>
                <a:ext uri="{FF2B5EF4-FFF2-40B4-BE49-F238E27FC236}">
                  <a16:creationId xmlns:a16="http://schemas.microsoft.com/office/drawing/2014/main" id="{A1156E8E-A8A1-42CD-5B9B-3D3D96268ABC}"/>
                </a:ext>
              </a:extLst>
            </p:cNvPr>
            <p:cNvSpPr/>
            <p:nvPr/>
          </p:nvSpPr>
          <p:spPr>
            <a:xfrm>
              <a:off x="5184539" y="9197515"/>
              <a:ext cx="474709" cy="385598"/>
            </a:xfrm>
            <a:custGeom>
              <a:avLst/>
              <a:gdLst>
                <a:gd name="connsiteX0" fmla="*/ 3411 w 474709"/>
                <a:gd name="connsiteY0" fmla="*/ 152860 h 385598"/>
                <a:gd name="connsiteX1" fmla="*/ 298686 w 474709"/>
                <a:gd name="connsiteY1" fmla="*/ 16335 h 385598"/>
                <a:gd name="connsiteX2" fmla="*/ 466961 w 474709"/>
                <a:gd name="connsiteY2" fmla="*/ 29035 h 385598"/>
                <a:gd name="connsiteX3" fmla="*/ 447911 w 474709"/>
                <a:gd name="connsiteY3" fmla="*/ 254460 h 385598"/>
                <a:gd name="connsiteX4" fmla="*/ 460611 w 474709"/>
                <a:gd name="connsiteY4" fmla="*/ 378285 h 385598"/>
                <a:gd name="connsiteX5" fmla="*/ 403461 w 474709"/>
                <a:gd name="connsiteY5" fmla="*/ 371935 h 385598"/>
                <a:gd name="connsiteX6" fmla="*/ 266936 w 474709"/>
                <a:gd name="connsiteY6" fmla="*/ 359235 h 385598"/>
                <a:gd name="connsiteX7" fmla="*/ 330436 w 474709"/>
                <a:gd name="connsiteY7" fmla="*/ 330660 h 385598"/>
                <a:gd name="connsiteX8" fmla="*/ 374886 w 474709"/>
                <a:gd name="connsiteY8" fmla="*/ 162385 h 385598"/>
                <a:gd name="connsiteX9" fmla="*/ 374886 w 474709"/>
                <a:gd name="connsiteY9" fmla="*/ 117935 h 385598"/>
                <a:gd name="connsiteX10" fmla="*/ 212961 w 474709"/>
                <a:gd name="connsiteY10" fmla="*/ 165560 h 385598"/>
                <a:gd name="connsiteX11" fmla="*/ 320911 w 474709"/>
                <a:gd name="connsiteY11" fmla="*/ 83010 h 385598"/>
                <a:gd name="connsiteX12" fmla="*/ 149461 w 474709"/>
                <a:gd name="connsiteY12" fmla="*/ 143335 h 385598"/>
                <a:gd name="connsiteX13" fmla="*/ 3411 w 474709"/>
                <a:gd name="connsiteY13" fmla="*/ 152860 h 38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4709" h="385598">
                  <a:moveTo>
                    <a:pt x="3411" y="152860"/>
                  </a:moveTo>
                  <a:cubicBezTo>
                    <a:pt x="28282" y="131693"/>
                    <a:pt x="221428" y="36972"/>
                    <a:pt x="298686" y="16335"/>
                  </a:cubicBezTo>
                  <a:cubicBezTo>
                    <a:pt x="375944" y="-4303"/>
                    <a:pt x="442090" y="-10652"/>
                    <a:pt x="466961" y="29035"/>
                  </a:cubicBezTo>
                  <a:cubicBezTo>
                    <a:pt x="491832" y="68722"/>
                    <a:pt x="448969" y="196252"/>
                    <a:pt x="447911" y="254460"/>
                  </a:cubicBezTo>
                  <a:cubicBezTo>
                    <a:pt x="446853" y="312668"/>
                    <a:pt x="468019" y="358706"/>
                    <a:pt x="460611" y="378285"/>
                  </a:cubicBezTo>
                  <a:cubicBezTo>
                    <a:pt x="453203" y="397864"/>
                    <a:pt x="403461" y="371935"/>
                    <a:pt x="403461" y="371935"/>
                  </a:cubicBezTo>
                  <a:cubicBezTo>
                    <a:pt x="371182" y="368760"/>
                    <a:pt x="279107" y="366114"/>
                    <a:pt x="266936" y="359235"/>
                  </a:cubicBezTo>
                  <a:cubicBezTo>
                    <a:pt x="254765" y="352356"/>
                    <a:pt x="312444" y="363468"/>
                    <a:pt x="330436" y="330660"/>
                  </a:cubicBezTo>
                  <a:cubicBezTo>
                    <a:pt x="348428" y="297852"/>
                    <a:pt x="367478" y="197839"/>
                    <a:pt x="374886" y="162385"/>
                  </a:cubicBezTo>
                  <a:cubicBezTo>
                    <a:pt x="382294" y="126931"/>
                    <a:pt x="401873" y="117406"/>
                    <a:pt x="374886" y="117935"/>
                  </a:cubicBezTo>
                  <a:cubicBezTo>
                    <a:pt x="347899" y="118464"/>
                    <a:pt x="221957" y="171381"/>
                    <a:pt x="212961" y="165560"/>
                  </a:cubicBezTo>
                  <a:cubicBezTo>
                    <a:pt x="203965" y="159739"/>
                    <a:pt x="331494" y="86714"/>
                    <a:pt x="320911" y="83010"/>
                  </a:cubicBezTo>
                  <a:cubicBezTo>
                    <a:pt x="310328" y="79306"/>
                    <a:pt x="202907" y="129048"/>
                    <a:pt x="149461" y="143335"/>
                  </a:cubicBezTo>
                  <a:cubicBezTo>
                    <a:pt x="96015" y="157622"/>
                    <a:pt x="-21460" y="174027"/>
                    <a:pt x="3411" y="152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 1337">
              <a:extLst>
                <a:ext uri="{FF2B5EF4-FFF2-40B4-BE49-F238E27FC236}">
                  <a16:creationId xmlns:a16="http://schemas.microsoft.com/office/drawing/2014/main" id="{131E2A24-E499-3C9B-2095-BEBDA3EFA344}"/>
                </a:ext>
              </a:extLst>
            </p:cNvPr>
            <p:cNvSpPr/>
            <p:nvPr/>
          </p:nvSpPr>
          <p:spPr>
            <a:xfrm>
              <a:off x="5213275" y="9299933"/>
              <a:ext cx="272890" cy="305161"/>
            </a:xfrm>
            <a:custGeom>
              <a:avLst/>
              <a:gdLst>
                <a:gd name="connsiteX0" fmla="*/ 269950 w 272890"/>
                <a:gd name="connsiteY0" fmla="*/ 2817 h 305161"/>
                <a:gd name="connsiteX1" fmla="*/ 174700 w 272890"/>
                <a:gd name="connsiteY1" fmla="*/ 174267 h 305161"/>
                <a:gd name="connsiteX2" fmla="*/ 168350 w 272890"/>
                <a:gd name="connsiteY2" fmla="*/ 259992 h 305161"/>
                <a:gd name="connsiteX3" fmla="*/ 206450 w 272890"/>
                <a:gd name="connsiteY3" fmla="*/ 186967 h 305161"/>
                <a:gd name="connsiteX4" fmla="*/ 104850 w 272890"/>
                <a:gd name="connsiteY4" fmla="*/ 301267 h 305161"/>
                <a:gd name="connsiteX5" fmla="*/ 75 w 272890"/>
                <a:gd name="connsiteY5" fmla="*/ 272692 h 305161"/>
                <a:gd name="connsiteX6" fmla="*/ 88975 w 272890"/>
                <a:gd name="connsiteY6" fmla="*/ 215542 h 305161"/>
                <a:gd name="connsiteX7" fmla="*/ 142950 w 272890"/>
                <a:gd name="connsiteY7" fmla="*/ 126642 h 305161"/>
                <a:gd name="connsiteX8" fmla="*/ 130250 w 272890"/>
                <a:gd name="connsiteY8" fmla="*/ 66317 h 305161"/>
                <a:gd name="connsiteX9" fmla="*/ 47700 w 272890"/>
                <a:gd name="connsiteY9" fmla="*/ 69492 h 305161"/>
                <a:gd name="connsiteX10" fmla="*/ 269950 w 272890"/>
                <a:gd name="connsiteY10" fmla="*/ 2817 h 30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890" h="305161">
                  <a:moveTo>
                    <a:pt x="269950" y="2817"/>
                  </a:moveTo>
                  <a:cubicBezTo>
                    <a:pt x="291117" y="20279"/>
                    <a:pt x="191633" y="131405"/>
                    <a:pt x="174700" y="174267"/>
                  </a:cubicBezTo>
                  <a:cubicBezTo>
                    <a:pt x="157767" y="217129"/>
                    <a:pt x="163058" y="257875"/>
                    <a:pt x="168350" y="259992"/>
                  </a:cubicBezTo>
                  <a:cubicBezTo>
                    <a:pt x="173642" y="262109"/>
                    <a:pt x="217033" y="180088"/>
                    <a:pt x="206450" y="186967"/>
                  </a:cubicBezTo>
                  <a:cubicBezTo>
                    <a:pt x="195867" y="193846"/>
                    <a:pt x="139246" y="286980"/>
                    <a:pt x="104850" y="301267"/>
                  </a:cubicBezTo>
                  <a:cubicBezTo>
                    <a:pt x="70454" y="315555"/>
                    <a:pt x="2721" y="286979"/>
                    <a:pt x="75" y="272692"/>
                  </a:cubicBezTo>
                  <a:cubicBezTo>
                    <a:pt x="-2571" y="258405"/>
                    <a:pt x="65162" y="239884"/>
                    <a:pt x="88975" y="215542"/>
                  </a:cubicBezTo>
                  <a:cubicBezTo>
                    <a:pt x="112787" y="191200"/>
                    <a:pt x="136071" y="151513"/>
                    <a:pt x="142950" y="126642"/>
                  </a:cubicBezTo>
                  <a:cubicBezTo>
                    <a:pt x="149829" y="101771"/>
                    <a:pt x="146125" y="75842"/>
                    <a:pt x="130250" y="66317"/>
                  </a:cubicBezTo>
                  <a:cubicBezTo>
                    <a:pt x="114375" y="56792"/>
                    <a:pt x="21771" y="84838"/>
                    <a:pt x="47700" y="69492"/>
                  </a:cubicBezTo>
                  <a:cubicBezTo>
                    <a:pt x="73629" y="54146"/>
                    <a:pt x="248783" y="-14645"/>
                    <a:pt x="269950" y="28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 1338">
              <a:extLst>
                <a:ext uri="{FF2B5EF4-FFF2-40B4-BE49-F238E27FC236}">
                  <a16:creationId xmlns:a16="http://schemas.microsoft.com/office/drawing/2014/main" id="{AB5838AF-5F64-2191-CE39-1690E7EF044E}"/>
                </a:ext>
              </a:extLst>
            </p:cNvPr>
            <p:cNvSpPr/>
            <p:nvPr/>
          </p:nvSpPr>
          <p:spPr>
            <a:xfrm>
              <a:off x="5279706" y="9376727"/>
              <a:ext cx="223314" cy="116742"/>
            </a:xfrm>
            <a:custGeom>
              <a:avLst/>
              <a:gdLst>
                <a:gd name="connsiteX0" fmla="*/ 319 w 223314"/>
                <a:gd name="connsiteY0" fmla="*/ 11748 h 116742"/>
                <a:gd name="connsiteX1" fmla="*/ 209869 w 223314"/>
                <a:gd name="connsiteY1" fmla="*/ 11748 h 116742"/>
                <a:gd name="connsiteX2" fmla="*/ 200344 w 223314"/>
                <a:gd name="connsiteY2" fmla="*/ 94298 h 116742"/>
                <a:gd name="connsiteX3" fmla="*/ 184469 w 223314"/>
                <a:gd name="connsiteY3" fmla="*/ 72073 h 116742"/>
                <a:gd name="connsiteX4" fmla="*/ 162244 w 223314"/>
                <a:gd name="connsiteY4" fmla="*/ 116523 h 116742"/>
                <a:gd name="connsiteX5" fmla="*/ 319 w 223314"/>
                <a:gd name="connsiteY5" fmla="*/ 11748 h 116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314" h="116742">
                  <a:moveTo>
                    <a:pt x="319" y="11748"/>
                  </a:moveTo>
                  <a:cubicBezTo>
                    <a:pt x="8256" y="-5714"/>
                    <a:pt x="176532" y="-2010"/>
                    <a:pt x="209869" y="11748"/>
                  </a:cubicBezTo>
                  <a:cubicBezTo>
                    <a:pt x="243206" y="25506"/>
                    <a:pt x="204577" y="84244"/>
                    <a:pt x="200344" y="94298"/>
                  </a:cubicBezTo>
                  <a:cubicBezTo>
                    <a:pt x="196111" y="104352"/>
                    <a:pt x="190819" y="68369"/>
                    <a:pt x="184469" y="72073"/>
                  </a:cubicBezTo>
                  <a:cubicBezTo>
                    <a:pt x="178119" y="75777"/>
                    <a:pt x="189761" y="120227"/>
                    <a:pt x="162244" y="116523"/>
                  </a:cubicBezTo>
                  <a:cubicBezTo>
                    <a:pt x="134727" y="112819"/>
                    <a:pt x="-7618" y="29210"/>
                    <a:pt x="319" y="11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 1339">
              <a:extLst>
                <a:ext uri="{FF2B5EF4-FFF2-40B4-BE49-F238E27FC236}">
                  <a16:creationId xmlns:a16="http://schemas.microsoft.com/office/drawing/2014/main" id="{ED8D4ECD-D0E1-1EE0-83F3-FF95976081EC}"/>
                </a:ext>
              </a:extLst>
            </p:cNvPr>
            <p:cNvSpPr/>
            <p:nvPr/>
          </p:nvSpPr>
          <p:spPr>
            <a:xfrm>
              <a:off x="5266876" y="9642269"/>
              <a:ext cx="89349" cy="283942"/>
            </a:xfrm>
            <a:custGeom>
              <a:avLst/>
              <a:gdLst>
                <a:gd name="connsiteX0" fmla="*/ 449 w 89349"/>
                <a:gd name="connsiteY0" fmla="*/ 206 h 283942"/>
                <a:gd name="connsiteX1" fmla="*/ 25849 w 89349"/>
                <a:gd name="connsiteY1" fmla="*/ 111331 h 283942"/>
                <a:gd name="connsiteX2" fmla="*/ 16324 w 89349"/>
                <a:gd name="connsiteY2" fmla="*/ 222456 h 283942"/>
                <a:gd name="connsiteX3" fmla="*/ 41724 w 89349"/>
                <a:gd name="connsiteY3" fmla="*/ 282781 h 283942"/>
                <a:gd name="connsiteX4" fmla="*/ 76649 w 89349"/>
                <a:gd name="connsiteY4" fmla="*/ 263731 h 283942"/>
                <a:gd name="connsiteX5" fmla="*/ 89349 w 89349"/>
                <a:gd name="connsiteY5" fmla="*/ 282781 h 283942"/>
                <a:gd name="connsiteX6" fmla="*/ 76649 w 89349"/>
                <a:gd name="connsiteY6" fmla="*/ 222456 h 283942"/>
                <a:gd name="connsiteX7" fmla="*/ 60774 w 89349"/>
                <a:gd name="connsiteY7" fmla="*/ 70056 h 283942"/>
                <a:gd name="connsiteX8" fmla="*/ 51249 w 89349"/>
                <a:gd name="connsiteY8" fmla="*/ 139906 h 283942"/>
                <a:gd name="connsiteX9" fmla="*/ 449 w 89349"/>
                <a:gd name="connsiteY9" fmla="*/ 206 h 28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349" h="283942">
                  <a:moveTo>
                    <a:pt x="449" y="206"/>
                  </a:moveTo>
                  <a:cubicBezTo>
                    <a:pt x="-3784" y="-4556"/>
                    <a:pt x="23203" y="74289"/>
                    <a:pt x="25849" y="111331"/>
                  </a:cubicBezTo>
                  <a:cubicBezTo>
                    <a:pt x="28495" y="148373"/>
                    <a:pt x="13678" y="193881"/>
                    <a:pt x="16324" y="222456"/>
                  </a:cubicBezTo>
                  <a:cubicBezTo>
                    <a:pt x="18970" y="251031"/>
                    <a:pt x="31670" y="275902"/>
                    <a:pt x="41724" y="282781"/>
                  </a:cubicBezTo>
                  <a:cubicBezTo>
                    <a:pt x="51778" y="289660"/>
                    <a:pt x="68712" y="263731"/>
                    <a:pt x="76649" y="263731"/>
                  </a:cubicBezTo>
                  <a:cubicBezTo>
                    <a:pt x="84586" y="263731"/>
                    <a:pt x="89349" y="289660"/>
                    <a:pt x="89349" y="282781"/>
                  </a:cubicBezTo>
                  <a:cubicBezTo>
                    <a:pt x="89349" y="275902"/>
                    <a:pt x="81411" y="257910"/>
                    <a:pt x="76649" y="222456"/>
                  </a:cubicBezTo>
                  <a:cubicBezTo>
                    <a:pt x="71887" y="187002"/>
                    <a:pt x="65007" y="83814"/>
                    <a:pt x="60774" y="70056"/>
                  </a:cubicBezTo>
                  <a:cubicBezTo>
                    <a:pt x="56541" y="56298"/>
                    <a:pt x="61303" y="147314"/>
                    <a:pt x="51249" y="139906"/>
                  </a:cubicBezTo>
                  <a:cubicBezTo>
                    <a:pt x="41195" y="132498"/>
                    <a:pt x="4682" y="4968"/>
                    <a:pt x="449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 1340">
              <a:extLst>
                <a:ext uri="{FF2B5EF4-FFF2-40B4-BE49-F238E27FC236}">
                  <a16:creationId xmlns:a16="http://schemas.microsoft.com/office/drawing/2014/main" id="{0A97EDF0-740C-7A6E-EF7C-73E4EF67DAE4}"/>
                </a:ext>
              </a:extLst>
            </p:cNvPr>
            <p:cNvSpPr/>
            <p:nvPr/>
          </p:nvSpPr>
          <p:spPr>
            <a:xfrm>
              <a:off x="5336649" y="9590895"/>
              <a:ext cx="244266" cy="360698"/>
            </a:xfrm>
            <a:custGeom>
              <a:avLst/>
              <a:gdLst>
                <a:gd name="connsiteX0" fmla="*/ 526 w 244266"/>
                <a:gd name="connsiteY0" fmla="*/ 780 h 360698"/>
                <a:gd name="connsiteX1" fmla="*/ 44976 w 244266"/>
                <a:gd name="connsiteY1" fmla="*/ 165880 h 360698"/>
                <a:gd name="connsiteX2" fmla="*/ 83076 w 244266"/>
                <a:gd name="connsiteY2" fmla="*/ 280180 h 360698"/>
                <a:gd name="connsiteX3" fmla="*/ 108476 w 244266"/>
                <a:gd name="connsiteY3" fmla="*/ 318280 h 360698"/>
                <a:gd name="connsiteX4" fmla="*/ 35451 w 244266"/>
                <a:gd name="connsiteY4" fmla="*/ 251605 h 360698"/>
                <a:gd name="connsiteX5" fmla="*/ 219601 w 244266"/>
                <a:gd name="connsiteY5" fmla="*/ 359555 h 360698"/>
                <a:gd name="connsiteX6" fmla="*/ 225951 w 244266"/>
                <a:gd name="connsiteY6" fmla="*/ 169055 h 360698"/>
                <a:gd name="connsiteX7" fmla="*/ 238651 w 244266"/>
                <a:gd name="connsiteY7" fmla="*/ 267480 h 360698"/>
                <a:gd name="connsiteX8" fmla="*/ 124351 w 244266"/>
                <a:gd name="connsiteY8" fmla="*/ 251605 h 360698"/>
                <a:gd name="connsiteX9" fmla="*/ 108476 w 244266"/>
                <a:gd name="connsiteY9" fmla="*/ 245255 h 360698"/>
                <a:gd name="connsiteX10" fmla="*/ 73551 w 244266"/>
                <a:gd name="connsiteY10" fmla="*/ 127780 h 360698"/>
                <a:gd name="connsiteX11" fmla="*/ 76726 w 244266"/>
                <a:gd name="connsiteY11" fmla="*/ 172230 h 360698"/>
                <a:gd name="connsiteX12" fmla="*/ 76726 w 244266"/>
                <a:gd name="connsiteY12" fmla="*/ 105555 h 360698"/>
                <a:gd name="connsiteX13" fmla="*/ 526 w 244266"/>
                <a:gd name="connsiteY13" fmla="*/ 780 h 36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4266" h="360698">
                  <a:moveTo>
                    <a:pt x="526" y="780"/>
                  </a:moveTo>
                  <a:cubicBezTo>
                    <a:pt x="-4766" y="10834"/>
                    <a:pt x="31218" y="119313"/>
                    <a:pt x="44976" y="165880"/>
                  </a:cubicBezTo>
                  <a:cubicBezTo>
                    <a:pt x="58734" y="212447"/>
                    <a:pt x="72493" y="254780"/>
                    <a:pt x="83076" y="280180"/>
                  </a:cubicBezTo>
                  <a:cubicBezTo>
                    <a:pt x="93659" y="305580"/>
                    <a:pt x="116414" y="323043"/>
                    <a:pt x="108476" y="318280"/>
                  </a:cubicBezTo>
                  <a:cubicBezTo>
                    <a:pt x="100539" y="313518"/>
                    <a:pt x="16930" y="244726"/>
                    <a:pt x="35451" y="251605"/>
                  </a:cubicBezTo>
                  <a:cubicBezTo>
                    <a:pt x="53972" y="258484"/>
                    <a:pt x="187851" y="373313"/>
                    <a:pt x="219601" y="359555"/>
                  </a:cubicBezTo>
                  <a:cubicBezTo>
                    <a:pt x="251351" y="345797"/>
                    <a:pt x="222776" y="184401"/>
                    <a:pt x="225951" y="169055"/>
                  </a:cubicBezTo>
                  <a:cubicBezTo>
                    <a:pt x="229126" y="153709"/>
                    <a:pt x="255584" y="253722"/>
                    <a:pt x="238651" y="267480"/>
                  </a:cubicBezTo>
                  <a:cubicBezTo>
                    <a:pt x="221718" y="281238"/>
                    <a:pt x="146047" y="255309"/>
                    <a:pt x="124351" y="251605"/>
                  </a:cubicBezTo>
                  <a:cubicBezTo>
                    <a:pt x="102655" y="247901"/>
                    <a:pt x="116943" y="265893"/>
                    <a:pt x="108476" y="245255"/>
                  </a:cubicBezTo>
                  <a:cubicBezTo>
                    <a:pt x="100009" y="224617"/>
                    <a:pt x="78843" y="139951"/>
                    <a:pt x="73551" y="127780"/>
                  </a:cubicBezTo>
                  <a:cubicBezTo>
                    <a:pt x="68259" y="115609"/>
                    <a:pt x="76197" y="175934"/>
                    <a:pt x="76726" y="172230"/>
                  </a:cubicBezTo>
                  <a:cubicBezTo>
                    <a:pt x="77255" y="168526"/>
                    <a:pt x="89955" y="130426"/>
                    <a:pt x="76726" y="105555"/>
                  </a:cubicBezTo>
                  <a:cubicBezTo>
                    <a:pt x="63497" y="80684"/>
                    <a:pt x="5818" y="-9274"/>
                    <a:pt x="526" y="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 1341">
              <a:extLst>
                <a:ext uri="{FF2B5EF4-FFF2-40B4-BE49-F238E27FC236}">
                  <a16:creationId xmlns:a16="http://schemas.microsoft.com/office/drawing/2014/main" id="{2E456F2A-1F05-8B44-7021-9956BC407515}"/>
                </a:ext>
              </a:extLst>
            </p:cNvPr>
            <p:cNvSpPr/>
            <p:nvPr/>
          </p:nvSpPr>
          <p:spPr>
            <a:xfrm>
              <a:off x="5421983" y="9562870"/>
              <a:ext cx="93670" cy="191616"/>
            </a:xfrm>
            <a:custGeom>
              <a:avLst/>
              <a:gdLst>
                <a:gd name="connsiteX0" fmla="*/ 19967 w 93670"/>
                <a:gd name="connsiteY0" fmla="*/ 230 h 191616"/>
                <a:gd name="connsiteX1" fmla="*/ 917 w 93670"/>
                <a:gd name="connsiteY1" fmla="*/ 82780 h 191616"/>
                <a:gd name="connsiteX2" fmla="*/ 45367 w 93670"/>
                <a:gd name="connsiteY2" fmla="*/ 190730 h 191616"/>
                <a:gd name="connsiteX3" fmla="*/ 51717 w 93670"/>
                <a:gd name="connsiteY3" fmla="*/ 136755 h 191616"/>
                <a:gd name="connsiteX4" fmla="*/ 92992 w 93670"/>
                <a:gd name="connsiteY4" fmla="*/ 187555 h 191616"/>
                <a:gd name="connsiteX5" fmla="*/ 73942 w 93670"/>
                <a:gd name="connsiteY5" fmla="*/ 108180 h 191616"/>
                <a:gd name="connsiteX6" fmla="*/ 19967 w 93670"/>
                <a:gd name="connsiteY6" fmla="*/ 230 h 19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670" h="191616">
                  <a:moveTo>
                    <a:pt x="19967" y="230"/>
                  </a:moveTo>
                  <a:cubicBezTo>
                    <a:pt x="7796" y="-4003"/>
                    <a:pt x="-3316" y="51030"/>
                    <a:pt x="917" y="82780"/>
                  </a:cubicBezTo>
                  <a:cubicBezTo>
                    <a:pt x="5150" y="114530"/>
                    <a:pt x="36900" y="181734"/>
                    <a:pt x="45367" y="190730"/>
                  </a:cubicBezTo>
                  <a:cubicBezTo>
                    <a:pt x="53834" y="199726"/>
                    <a:pt x="43780" y="137284"/>
                    <a:pt x="51717" y="136755"/>
                  </a:cubicBezTo>
                  <a:cubicBezTo>
                    <a:pt x="59655" y="136226"/>
                    <a:pt x="89288" y="192317"/>
                    <a:pt x="92992" y="187555"/>
                  </a:cubicBezTo>
                  <a:cubicBezTo>
                    <a:pt x="96696" y="182793"/>
                    <a:pt x="84525" y="136226"/>
                    <a:pt x="73942" y="108180"/>
                  </a:cubicBezTo>
                  <a:cubicBezTo>
                    <a:pt x="63359" y="80134"/>
                    <a:pt x="32138" y="4463"/>
                    <a:pt x="19967" y="2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 1342">
              <a:extLst>
                <a:ext uri="{FF2B5EF4-FFF2-40B4-BE49-F238E27FC236}">
                  <a16:creationId xmlns:a16="http://schemas.microsoft.com/office/drawing/2014/main" id="{EDDB88B4-A829-8E12-AAD2-46423726C387}"/>
                </a:ext>
              </a:extLst>
            </p:cNvPr>
            <p:cNvSpPr/>
            <p:nvPr/>
          </p:nvSpPr>
          <p:spPr>
            <a:xfrm>
              <a:off x="5564855" y="9614567"/>
              <a:ext cx="69040" cy="267831"/>
            </a:xfrm>
            <a:custGeom>
              <a:avLst/>
              <a:gdLst>
                <a:gd name="connsiteX0" fmla="*/ 920 w 69040"/>
                <a:gd name="connsiteY0" fmla="*/ 2508 h 267831"/>
                <a:gd name="connsiteX1" fmla="*/ 61245 w 69040"/>
                <a:gd name="connsiteY1" fmla="*/ 46958 h 267831"/>
                <a:gd name="connsiteX2" fmla="*/ 67595 w 69040"/>
                <a:gd name="connsiteY2" fmla="*/ 132683 h 267831"/>
                <a:gd name="connsiteX3" fmla="*/ 54895 w 69040"/>
                <a:gd name="connsiteY3" fmla="*/ 266033 h 267831"/>
                <a:gd name="connsiteX4" fmla="*/ 39020 w 69040"/>
                <a:gd name="connsiteY4" fmla="*/ 202533 h 267831"/>
                <a:gd name="connsiteX5" fmla="*/ 920 w 69040"/>
                <a:gd name="connsiteY5" fmla="*/ 100933 h 267831"/>
                <a:gd name="connsiteX6" fmla="*/ 23145 w 69040"/>
                <a:gd name="connsiteY6" fmla="*/ 119983 h 267831"/>
                <a:gd name="connsiteX7" fmla="*/ 920 w 69040"/>
                <a:gd name="connsiteY7" fmla="*/ 2508 h 26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40" h="267831">
                  <a:moveTo>
                    <a:pt x="920" y="2508"/>
                  </a:moveTo>
                  <a:cubicBezTo>
                    <a:pt x="7270" y="-9663"/>
                    <a:pt x="50133" y="25262"/>
                    <a:pt x="61245" y="46958"/>
                  </a:cubicBezTo>
                  <a:cubicBezTo>
                    <a:pt x="72357" y="68654"/>
                    <a:pt x="68653" y="96171"/>
                    <a:pt x="67595" y="132683"/>
                  </a:cubicBezTo>
                  <a:cubicBezTo>
                    <a:pt x="66537" y="169195"/>
                    <a:pt x="59657" y="254391"/>
                    <a:pt x="54895" y="266033"/>
                  </a:cubicBezTo>
                  <a:cubicBezTo>
                    <a:pt x="50133" y="277675"/>
                    <a:pt x="48016" y="230050"/>
                    <a:pt x="39020" y="202533"/>
                  </a:cubicBezTo>
                  <a:cubicBezTo>
                    <a:pt x="30024" y="175016"/>
                    <a:pt x="3566" y="114691"/>
                    <a:pt x="920" y="100933"/>
                  </a:cubicBezTo>
                  <a:cubicBezTo>
                    <a:pt x="-1726" y="87175"/>
                    <a:pt x="23145" y="133212"/>
                    <a:pt x="23145" y="119983"/>
                  </a:cubicBezTo>
                  <a:cubicBezTo>
                    <a:pt x="23145" y="106754"/>
                    <a:pt x="-5430" y="14679"/>
                    <a:pt x="920" y="2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44" name="グループ化 1343">
            <a:extLst>
              <a:ext uri="{FF2B5EF4-FFF2-40B4-BE49-F238E27FC236}">
                <a16:creationId xmlns:a16="http://schemas.microsoft.com/office/drawing/2014/main" id="{43BDA192-B372-F67B-9E91-4BEB96F43410}"/>
              </a:ext>
            </a:extLst>
          </p:cNvPr>
          <p:cNvGrpSpPr/>
          <p:nvPr/>
        </p:nvGrpSpPr>
        <p:grpSpPr>
          <a:xfrm>
            <a:off x="7282031" y="6772560"/>
            <a:ext cx="671640" cy="614023"/>
            <a:chOff x="4941797" y="10012748"/>
            <a:chExt cx="671640" cy="614023"/>
          </a:xfrm>
        </p:grpSpPr>
        <p:sp>
          <p:nvSpPr>
            <p:cNvPr id="1345" name="フリーフォーム 1344">
              <a:extLst>
                <a:ext uri="{FF2B5EF4-FFF2-40B4-BE49-F238E27FC236}">
                  <a16:creationId xmlns:a16="http://schemas.microsoft.com/office/drawing/2014/main" id="{30F63A1D-FD25-034E-3C5F-2A1091C0B378}"/>
                </a:ext>
              </a:extLst>
            </p:cNvPr>
            <p:cNvSpPr/>
            <p:nvPr/>
          </p:nvSpPr>
          <p:spPr>
            <a:xfrm>
              <a:off x="4946619" y="10071479"/>
              <a:ext cx="352126" cy="539765"/>
            </a:xfrm>
            <a:custGeom>
              <a:avLst/>
              <a:gdLst>
                <a:gd name="connsiteX0" fmla="*/ 31 w 352126"/>
                <a:gd name="connsiteY0" fmla="*/ 9146 h 539765"/>
                <a:gd name="connsiteX1" fmla="*/ 120681 w 352126"/>
                <a:gd name="connsiteY1" fmla="*/ 250446 h 539765"/>
                <a:gd name="connsiteX2" fmla="*/ 101631 w 352126"/>
                <a:gd name="connsiteY2" fmla="*/ 218696 h 539765"/>
                <a:gd name="connsiteX3" fmla="*/ 161956 w 352126"/>
                <a:gd name="connsiteY3" fmla="*/ 425071 h 539765"/>
                <a:gd name="connsiteX4" fmla="*/ 158781 w 352126"/>
                <a:gd name="connsiteY4" fmla="*/ 380621 h 539765"/>
                <a:gd name="connsiteX5" fmla="*/ 298481 w 352126"/>
                <a:gd name="connsiteY5" fmla="*/ 539371 h 539765"/>
                <a:gd name="connsiteX6" fmla="*/ 304831 w 352126"/>
                <a:gd name="connsiteY6" fmla="*/ 428246 h 539765"/>
                <a:gd name="connsiteX7" fmla="*/ 349281 w 352126"/>
                <a:gd name="connsiteY7" fmla="*/ 510796 h 539765"/>
                <a:gd name="connsiteX8" fmla="*/ 212756 w 352126"/>
                <a:gd name="connsiteY8" fmla="*/ 313946 h 539765"/>
                <a:gd name="connsiteX9" fmla="*/ 171481 w 352126"/>
                <a:gd name="connsiteY9" fmla="*/ 98046 h 539765"/>
                <a:gd name="connsiteX10" fmla="*/ 155606 w 352126"/>
                <a:gd name="connsiteY10" fmla="*/ 142496 h 539765"/>
                <a:gd name="connsiteX11" fmla="*/ 133381 w 352126"/>
                <a:gd name="connsiteY11" fmla="*/ 59946 h 539765"/>
                <a:gd name="connsiteX12" fmla="*/ 31 w 352126"/>
                <a:gd name="connsiteY12" fmla="*/ 9146 h 53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2126" h="539765">
                  <a:moveTo>
                    <a:pt x="31" y="9146"/>
                  </a:moveTo>
                  <a:cubicBezTo>
                    <a:pt x="-2086" y="40896"/>
                    <a:pt x="103748" y="215521"/>
                    <a:pt x="120681" y="250446"/>
                  </a:cubicBezTo>
                  <a:cubicBezTo>
                    <a:pt x="137614" y="285371"/>
                    <a:pt x="94752" y="189592"/>
                    <a:pt x="101631" y="218696"/>
                  </a:cubicBezTo>
                  <a:cubicBezTo>
                    <a:pt x="108510" y="247800"/>
                    <a:pt x="152431" y="398084"/>
                    <a:pt x="161956" y="425071"/>
                  </a:cubicBezTo>
                  <a:cubicBezTo>
                    <a:pt x="171481" y="452058"/>
                    <a:pt x="136027" y="361571"/>
                    <a:pt x="158781" y="380621"/>
                  </a:cubicBezTo>
                  <a:cubicBezTo>
                    <a:pt x="181535" y="399671"/>
                    <a:pt x="274139" y="531434"/>
                    <a:pt x="298481" y="539371"/>
                  </a:cubicBezTo>
                  <a:cubicBezTo>
                    <a:pt x="322823" y="547308"/>
                    <a:pt x="296364" y="433009"/>
                    <a:pt x="304831" y="428246"/>
                  </a:cubicBezTo>
                  <a:cubicBezTo>
                    <a:pt x="313298" y="423483"/>
                    <a:pt x="364627" y="529846"/>
                    <a:pt x="349281" y="510796"/>
                  </a:cubicBezTo>
                  <a:cubicBezTo>
                    <a:pt x="333935" y="491746"/>
                    <a:pt x="242389" y="382738"/>
                    <a:pt x="212756" y="313946"/>
                  </a:cubicBezTo>
                  <a:cubicBezTo>
                    <a:pt x="183123" y="245154"/>
                    <a:pt x="181006" y="126621"/>
                    <a:pt x="171481" y="98046"/>
                  </a:cubicBezTo>
                  <a:cubicBezTo>
                    <a:pt x="161956" y="69471"/>
                    <a:pt x="161956" y="148846"/>
                    <a:pt x="155606" y="142496"/>
                  </a:cubicBezTo>
                  <a:cubicBezTo>
                    <a:pt x="149256" y="136146"/>
                    <a:pt x="151902" y="83229"/>
                    <a:pt x="133381" y="59946"/>
                  </a:cubicBezTo>
                  <a:cubicBezTo>
                    <a:pt x="114860" y="36663"/>
                    <a:pt x="2148" y="-22604"/>
                    <a:pt x="31" y="9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 1345">
              <a:extLst>
                <a:ext uri="{FF2B5EF4-FFF2-40B4-BE49-F238E27FC236}">
                  <a16:creationId xmlns:a16="http://schemas.microsoft.com/office/drawing/2014/main" id="{AA52A411-4C81-49A9-6B04-48AFFD80ED8C}"/>
                </a:ext>
              </a:extLst>
            </p:cNvPr>
            <p:cNvSpPr/>
            <p:nvPr/>
          </p:nvSpPr>
          <p:spPr>
            <a:xfrm>
              <a:off x="4941797" y="10012748"/>
              <a:ext cx="415733" cy="593569"/>
            </a:xfrm>
            <a:custGeom>
              <a:avLst/>
              <a:gdLst>
                <a:gd name="connsiteX0" fmla="*/ 255678 w 415733"/>
                <a:gd name="connsiteY0" fmla="*/ 1202 h 593569"/>
                <a:gd name="connsiteX1" fmla="*/ 262028 w 415733"/>
                <a:gd name="connsiteY1" fmla="*/ 156777 h 593569"/>
                <a:gd name="connsiteX2" fmla="*/ 265203 w 415733"/>
                <a:gd name="connsiteY2" fmla="*/ 147252 h 593569"/>
                <a:gd name="connsiteX3" fmla="*/ 223928 w 415733"/>
                <a:gd name="connsiteY3" fmla="*/ 369502 h 593569"/>
                <a:gd name="connsiteX4" fmla="*/ 157253 w 415733"/>
                <a:gd name="connsiteY4" fmla="*/ 477452 h 593569"/>
                <a:gd name="connsiteX5" fmla="*/ 90578 w 415733"/>
                <a:gd name="connsiteY5" fmla="*/ 483802 h 593569"/>
                <a:gd name="connsiteX6" fmla="*/ 84228 w 415733"/>
                <a:gd name="connsiteY6" fmla="*/ 413952 h 593569"/>
                <a:gd name="connsiteX7" fmla="*/ 246153 w 415733"/>
                <a:gd name="connsiteY7" fmla="*/ 261552 h 593569"/>
                <a:gd name="connsiteX8" fmla="*/ 268378 w 415733"/>
                <a:gd name="connsiteY8" fmla="*/ 185352 h 593569"/>
                <a:gd name="connsiteX9" fmla="*/ 138203 w 415733"/>
                <a:gd name="connsiteY9" fmla="*/ 252027 h 593569"/>
                <a:gd name="connsiteX10" fmla="*/ 11203 w 415733"/>
                <a:gd name="connsiteY10" fmla="*/ 363152 h 593569"/>
                <a:gd name="connsiteX11" fmla="*/ 39778 w 415733"/>
                <a:gd name="connsiteY11" fmla="*/ 471102 h 593569"/>
                <a:gd name="connsiteX12" fmla="*/ 1678 w 415733"/>
                <a:gd name="connsiteY12" fmla="*/ 461577 h 593569"/>
                <a:gd name="connsiteX13" fmla="*/ 106453 w 415733"/>
                <a:gd name="connsiteY13" fmla="*/ 591752 h 593569"/>
                <a:gd name="connsiteX14" fmla="*/ 220753 w 415733"/>
                <a:gd name="connsiteY14" fmla="*/ 521902 h 593569"/>
                <a:gd name="connsiteX15" fmla="*/ 366803 w 415733"/>
                <a:gd name="connsiteY15" fmla="*/ 309177 h 593569"/>
                <a:gd name="connsiteX16" fmla="*/ 414428 w 415733"/>
                <a:gd name="connsiteY16" fmla="*/ 121852 h 593569"/>
                <a:gd name="connsiteX17" fmla="*/ 401728 w 415733"/>
                <a:gd name="connsiteY17" fmla="*/ 144077 h 593569"/>
                <a:gd name="connsiteX18" fmla="*/ 395378 w 415733"/>
                <a:gd name="connsiteY18" fmla="*/ 86927 h 593569"/>
                <a:gd name="connsiteX19" fmla="*/ 255678 w 415733"/>
                <a:gd name="connsiteY19" fmla="*/ 1202 h 593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5733" h="593569">
                  <a:moveTo>
                    <a:pt x="255678" y="1202"/>
                  </a:moveTo>
                  <a:cubicBezTo>
                    <a:pt x="233453" y="12844"/>
                    <a:pt x="262028" y="156777"/>
                    <a:pt x="262028" y="156777"/>
                  </a:cubicBezTo>
                  <a:cubicBezTo>
                    <a:pt x="263616" y="181119"/>
                    <a:pt x="271553" y="111798"/>
                    <a:pt x="265203" y="147252"/>
                  </a:cubicBezTo>
                  <a:cubicBezTo>
                    <a:pt x="258853" y="182706"/>
                    <a:pt x="241920" y="314469"/>
                    <a:pt x="223928" y="369502"/>
                  </a:cubicBezTo>
                  <a:cubicBezTo>
                    <a:pt x="205936" y="424535"/>
                    <a:pt x="179478" y="458402"/>
                    <a:pt x="157253" y="477452"/>
                  </a:cubicBezTo>
                  <a:cubicBezTo>
                    <a:pt x="135028" y="496502"/>
                    <a:pt x="102749" y="494385"/>
                    <a:pt x="90578" y="483802"/>
                  </a:cubicBezTo>
                  <a:cubicBezTo>
                    <a:pt x="78407" y="473219"/>
                    <a:pt x="58299" y="450994"/>
                    <a:pt x="84228" y="413952"/>
                  </a:cubicBezTo>
                  <a:cubicBezTo>
                    <a:pt x="110157" y="376910"/>
                    <a:pt x="215461" y="299652"/>
                    <a:pt x="246153" y="261552"/>
                  </a:cubicBezTo>
                  <a:cubicBezTo>
                    <a:pt x="276845" y="223452"/>
                    <a:pt x="286370" y="186940"/>
                    <a:pt x="268378" y="185352"/>
                  </a:cubicBezTo>
                  <a:cubicBezTo>
                    <a:pt x="250386" y="183765"/>
                    <a:pt x="181065" y="222394"/>
                    <a:pt x="138203" y="252027"/>
                  </a:cubicBezTo>
                  <a:cubicBezTo>
                    <a:pt x="95341" y="281660"/>
                    <a:pt x="27607" y="326640"/>
                    <a:pt x="11203" y="363152"/>
                  </a:cubicBezTo>
                  <a:cubicBezTo>
                    <a:pt x="-5201" y="399664"/>
                    <a:pt x="41365" y="454698"/>
                    <a:pt x="39778" y="471102"/>
                  </a:cubicBezTo>
                  <a:cubicBezTo>
                    <a:pt x="38191" y="487506"/>
                    <a:pt x="-9434" y="441469"/>
                    <a:pt x="1678" y="461577"/>
                  </a:cubicBezTo>
                  <a:cubicBezTo>
                    <a:pt x="12790" y="481685"/>
                    <a:pt x="69941" y="581698"/>
                    <a:pt x="106453" y="591752"/>
                  </a:cubicBezTo>
                  <a:cubicBezTo>
                    <a:pt x="142965" y="601806"/>
                    <a:pt x="177361" y="568998"/>
                    <a:pt x="220753" y="521902"/>
                  </a:cubicBezTo>
                  <a:cubicBezTo>
                    <a:pt x="264145" y="474806"/>
                    <a:pt x="334524" y="375852"/>
                    <a:pt x="366803" y="309177"/>
                  </a:cubicBezTo>
                  <a:cubicBezTo>
                    <a:pt x="399082" y="242502"/>
                    <a:pt x="408607" y="149369"/>
                    <a:pt x="414428" y="121852"/>
                  </a:cubicBezTo>
                  <a:cubicBezTo>
                    <a:pt x="420249" y="94335"/>
                    <a:pt x="404903" y="149898"/>
                    <a:pt x="401728" y="144077"/>
                  </a:cubicBezTo>
                  <a:cubicBezTo>
                    <a:pt x="398553" y="138256"/>
                    <a:pt x="413899" y="108094"/>
                    <a:pt x="395378" y="86927"/>
                  </a:cubicBezTo>
                  <a:cubicBezTo>
                    <a:pt x="376857" y="65760"/>
                    <a:pt x="277903" y="-10440"/>
                    <a:pt x="255678" y="1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 1346">
              <a:extLst>
                <a:ext uri="{FF2B5EF4-FFF2-40B4-BE49-F238E27FC236}">
                  <a16:creationId xmlns:a16="http://schemas.microsoft.com/office/drawing/2014/main" id="{5DBFEA56-296B-3DA7-0236-835E882635E5}"/>
                </a:ext>
              </a:extLst>
            </p:cNvPr>
            <p:cNvSpPr/>
            <p:nvPr/>
          </p:nvSpPr>
          <p:spPr>
            <a:xfrm>
              <a:off x="5119285" y="10098615"/>
              <a:ext cx="494152" cy="528156"/>
            </a:xfrm>
            <a:custGeom>
              <a:avLst/>
              <a:gdLst>
                <a:gd name="connsiteX0" fmla="*/ 1990 w 494152"/>
                <a:gd name="connsiteY0" fmla="*/ 131235 h 528156"/>
                <a:gd name="connsiteX1" fmla="*/ 167090 w 494152"/>
                <a:gd name="connsiteY1" fmla="*/ 42335 h 528156"/>
                <a:gd name="connsiteX2" fmla="*/ 100415 w 494152"/>
                <a:gd name="connsiteY2" fmla="*/ 42335 h 528156"/>
                <a:gd name="connsiteX3" fmla="*/ 268690 w 494152"/>
                <a:gd name="connsiteY3" fmla="*/ 10585 h 528156"/>
                <a:gd name="connsiteX4" fmla="*/ 402040 w 494152"/>
                <a:gd name="connsiteY4" fmla="*/ 39160 h 528156"/>
                <a:gd name="connsiteX5" fmla="*/ 379815 w 494152"/>
                <a:gd name="connsiteY5" fmla="*/ 1060 h 528156"/>
                <a:gd name="connsiteX6" fmla="*/ 436965 w 494152"/>
                <a:gd name="connsiteY6" fmla="*/ 89960 h 528156"/>
                <a:gd name="connsiteX7" fmla="*/ 494115 w 494152"/>
                <a:gd name="connsiteY7" fmla="*/ 270935 h 528156"/>
                <a:gd name="connsiteX8" fmla="*/ 446490 w 494152"/>
                <a:gd name="connsiteY8" fmla="*/ 483660 h 528156"/>
                <a:gd name="connsiteX9" fmla="*/ 427440 w 494152"/>
                <a:gd name="connsiteY9" fmla="*/ 480485 h 528156"/>
                <a:gd name="connsiteX10" fmla="*/ 379815 w 494152"/>
                <a:gd name="connsiteY10" fmla="*/ 528110 h 528156"/>
                <a:gd name="connsiteX11" fmla="*/ 284565 w 494152"/>
                <a:gd name="connsiteY11" fmla="*/ 490010 h 528156"/>
                <a:gd name="connsiteX12" fmla="*/ 176615 w 494152"/>
                <a:gd name="connsiteY12" fmla="*/ 445560 h 528156"/>
                <a:gd name="connsiteX13" fmla="*/ 278215 w 494152"/>
                <a:gd name="connsiteY13" fmla="*/ 413810 h 528156"/>
                <a:gd name="connsiteX14" fmla="*/ 325840 w 494152"/>
                <a:gd name="connsiteY14" fmla="*/ 283635 h 528156"/>
                <a:gd name="connsiteX15" fmla="*/ 309965 w 494152"/>
                <a:gd name="connsiteY15" fmla="*/ 128060 h 528156"/>
                <a:gd name="connsiteX16" fmla="*/ 335365 w 494152"/>
                <a:gd name="connsiteY16" fmla="*/ 210610 h 528156"/>
                <a:gd name="connsiteX17" fmla="*/ 300440 w 494152"/>
                <a:gd name="connsiteY17" fmla="*/ 105835 h 528156"/>
                <a:gd name="connsiteX18" fmla="*/ 1990 w 494152"/>
                <a:gd name="connsiteY18" fmla="*/ 131235 h 52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4152" h="528156">
                  <a:moveTo>
                    <a:pt x="1990" y="131235"/>
                  </a:moveTo>
                  <a:cubicBezTo>
                    <a:pt x="-20235" y="120652"/>
                    <a:pt x="150686" y="57152"/>
                    <a:pt x="167090" y="42335"/>
                  </a:cubicBezTo>
                  <a:cubicBezTo>
                    <a:pt x="183494" y="27518"/>
                    <a:pt x="83482" y="47627"/>
                    <a:pt x="100415" y="42335"/>
                  </a:cubicBezTo>
                  <a:cubicBezTo>
                    <a:pt x="117348" y="37043"/>
                    <a:pt x="218419" y="11114"/>
                    <a:pt x="268690" y="10585"/>
                  </a:cubicBezTo>
                  <a:cubicBezTo>
                    <a:pt x="318961" y="10056"/>
                    <a:pt x="383519" y="40747"/>
                    <a:pt x="402040" y="39160"/>
                  </a:cubicBezTo>
                  <a:cubicBezTo>
                    <a:pt x="420561" y="37573"/>
                    <a:pt x="373994" y="-7407"/>
                    <a:pt x="379815" y="1060"/>
                  </a:cubicBezTo>
                  <a:cubicBezTo>
                    <a:pt x="385636" y="9527"/>
                    <a:pt x="417915" y="44981"/>
                    <a:pt x="436965" y="89960"/>
                  </a:cubicBezTo>
                  <a:cubicBezTo>
                    <a:pt x="456015" y="134939"/>
                    <a:pt x="492528" y="205318"/>
                    <a:pt x="494115" y="270935"/>
                  </a:cubicBezTo>
                  <a:cubicBezTo>
                    <a:pt x="495702" y="336552"/>
                    <a:pt x="446490" y="483660"/>
                    <a:pt x="446490" y="483660"/>
                  </a:cubicBezTo>
                  <a:cubicBezTo>
                    <a:pt x="435378" y="518585"/>
                    <a:pt x="438553" y="473077"/>
                    <a:pt x="427440" y="480485"/>
                  </a:cubicBezTo>
                  <a:cubicBezTo>
                    <a:pt x="416328" y="487893"/>
                    <a:pt x="403628" y="526522"/>
                    <a:pt x="379815" y="528110"/>
                  </a:cubicBezTo>
                  <a:cubicBezTo>
                    <a:pt x="356002" y="529698"/>
                    <a:pt x="284565" y="490010"/>
                    <a:pt x="284565" y="490010"/>
                  </a:cubicBezTo>
                  <a:cubicBezTo>
                    <a:pt x="250698" y="476252"/>
                    <a:pt x="177673" y="458260"/>
                    <a:pt x="176615" y="445560"/>
                  </a:cubicBezTo>
                  <a:cubicBezTo>
                    <a:pt x="175557" y="432860"/>
                    <a:pt x="253344" y="440797"/>
                    <a:pt x="278215" y="413810"/>
                  </a:cubicBezTo>
                  <a:cubicBezTo>
                    <a:pt x="303086" y="386823"/>
                    <a:pt x="320548" y="331260"/>
                    <a:pt x="325840" y="283635"/>
                  </a:cubicBezTo>
                  <a:cubicBezTo>
                    <a:pt x="331132" y="236010"/>
                    <a:pt x="308378" y="140231"/>
                    <a:pt x="309965" y="128060"/>
                  </a:cubicBezTo>
                  <a:cubicBezTo>
                    <a:pt x="311552" y="115889"/>
                    <a:pt x="336952" y="214314"/>
                    <a:pt x="335365" y="210610"/>
                  </a:cubicBezTo>
                  <a:cubicBezTo>
                    <a:pt x="333778" y="206906"/>
                    <a:pt x="351769" y="119593"/>
                    <a:pt x="300440" y="105835"/>
                  </a:cubicBezTo>
                  <a:cubicBezTo>
                    <a:pt x="249111" y="92077"/>
                    <a:pt x="24215" y="141818"/>
                    <a:pt x="1990" y="131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48" name="グループ化 1347">
            <a:extLst>
              <a:ext uri="{FF2B5EF4-FFF2-40B4-BE49-F238E27FC236}">
                <a16:creationId xmlns:a16="http://schemas.microsoft.com/office/drawing/2014/main" id="{88B61421-DFBC-AF02-13B3-2BE8E833E44B}"/>
              </a:ext>
            </a:extLst>
          </p:cNvPr>
          <p:cNvGrpSpPr/>
          <p:nvPr/>
        </p:nvGrpSpPr>
        <p:grpSpPr>
          <a:xfrm>
            <a:off x="7030518" y="7378692"/>
            <a:ext cx="717131" cy="723260"/>
            <a:chOff x="4935140" y="10715365"/>
            <a:chExt cx="717131" cy="723260"/>
          </a:xfrm>
        </p:grpSpPr>
        <p:sp>
          <p:nvSpPr>
            <p:cNvPr id="1349" name="フリーフォーム 1348">
              <a:extLst>
                <a:ext uri="{FF2B5EF4-FFF2-40B4-BE49-F238E27FC236}">
                  <a16:creationId xmlns:a16="http://schemas.microsoft.com/office/drawing/2014/main" id="{4D06F18D-6D10-08F4-C692-0672FC71DA99}"/>
                </a:ext>
              </a:extLst>
            </p:cNvPr>
            <p:cNvSpPr/>
            <p:nvPr/>
          </p:nvSpPr>
          <p:spPr>
            <a:xfrm>
              <a:off x="4935140" y="10715365"/>
              <a:ext cx="355294" cy="714635"/>
            </a:xfrm>
            <a:custGeom>
              <a:avLst/>
              <a:gdLst>
                <a:gd name="connsiteX0" fmla="*/ 179785 w 355294"/>
                <a:gd name="connsiteY0" fmla="*/ 260 h 714635"/>
                <a:gd name="connsiteX1" fmla="*/ 151210 w 355294"/>
                <a:gd name="connsiteY1" fmla="*/ 225685 h 714635"/>
                <a:gd name="connsiteX2" fmla="*/ 198835 w 355294"/>
                <a:gd name="connsiteY2" fmla="*/ 171710 h 714635"/>
                <a:gd name="connsiteX3" fmla="*/ 55960 w 355294"/>
                <a:gd name="connsiteY3" fmla="*/ 387610 h 714635"/>
                <a:gd name="connsiteX4" fmla="*/ 24210 w 355294"/>
                <a:gd name="connsiteY4" fmla="*/ 533660 h 714635"/>
                <a:gd name="connsiteX5" fmla="*/ 65485 w 355294"/>
                <a:gd name="connsiteY5" fmla="*/ 400310 h 714635"/>
                <a:gd name="connsiteX6" fmla="*/ 5160 w 355294"/>
                <a:gd name="connsiteY6" fmla="*/ 587635 h 714635"/>
                <a:gd name="connsiteX7" fmla="*/ 11510 w 355294"/>
                <a:gd name="connsiteY7" fmla="*/ 514610 h 714635"/>
                <a:gd name="connsiteX8" fmla="*/ 78185 w 355294"/>
                <a:gd name="connsiteY8" fmla="*/ 670185 h 714635"/>
                <a:gd name="connsiteX9" fmla="*/ 163910 w 355294"/>
                <a:gd name="connsiteY9" fmla="*/ 530485 h 714635"/>
                <a:gd name="connsiteX10" fmla="*/ 179785 w 355294"/>
                <a:gd name="connsiteY10" fmla="*/ 587635 h 714635"/>
                <a:gd name="connsiteX11" fmla="*/ 157560 w 355294"/>
                <a:gd name="connsiteY11" fmla="*/ 714635 h 714635"/>
                <a:gd name="connsiteX12" fmla="*/ 217885 w 355294"/>
                <a:gd name="connsiteY12" fmla="*/ 587635 h 714635"/>
                <a:gd name="connsiteX13" fmla="*/ 354410 w 355294"/>
                <a:gd name="connsiteY13" fmla="*/ 317760 h 714635"/>
                <a:gd name="connsiteX14" fmla="*/ 278210 w 355294"/>
                <a:gd name="connsiteY14" fmla="*/ 368560 h 714635"/>
                <a:gd name="connsiteX15" fmla="*/ 309960 w 355294"/>
                <a:gd name="connsiteY15" fmla="*/ 247910 h 714635"/>
                <a:gd name="connsiteX16" fmla="*/ 322660 w 355294"/>
                <a:gd name="connsiteY16" fmla="*/ 152660 h 714635"/>
                <a:gd name="connsiteX17" fmla="*/ 275035 w 355294"/>
                <a:gd name="connsiteY17" fmla="*/ 85985 h 714635"/>
                <a:gd name="connsiteX18" fmla="*/ 271860 w 355294"/>
                <a:gd name="connsiteY18" fmla="*/ 178060 h 714635"/>
                <a:gd name="connsiteX19" fmla="*/ 179785 w 355294"/>
                <a:gd name="connsiteY19" fmla="*/ 260 h 71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5294" h="714635">
                  <a:moveTo>
                    <a:pt x="179785" y="260"/>
                  </a:moveTo>
                  <a:cubicBezTo>
                    <a:pt x="159677" y="8197"/>
                    <a:pt x="148035" y="197110"/>
                    <a:pt x="151210" y="225685"/>
                  </a:cubicBezTo>
                  <a:cubicBezTo>
                    <a:pt x="154385" y="254260"/>
                    <a:pt x="214710" y="144723"/>
                    <a:pt x="198835" y="171710"/>
                  </a:cubicBezTo>
                  <a:cubicBezTo>
                    <a:pt x="182960" y="198698"/>
                    <a:pt x="85064" y="327285"/>
                    <a:pt x="55960" y="387610"/>
                  </a:cubicBezTo>
                  <a:cubicBezTo>
                    <a:pt x="26856" y="447935"/>
                    <a:pt x="22622" y="531543"/>
                    <a:pt x="24210" y="533660"/>
                  </a:cubicBezTo>
                  <a:cubicBezTo>
                    <a:pt x="25798" y="535777"/>
                    <a:pt x="68660" y="391314"/>
                    <a:pt x="65485" y="400310"/>
                  </a:cubicBezTo>
                  <a:cubicBezTo>
                    <a:pt x="62310" y="409306"/>
                    <a:pt x="14156" y="568585"/>
                    <a:pt x="5160" y="587635"/>
                  </a:cubicBezTo>
                  <a:cubicBezTo>
                    <a:pt x="-3836" y="606685"/>
                    <a:pt x="-661" y="500852"/>
                    <a:pt x="11510" y="514610"/>
                  </a:cubicBezTo>
                  <a:cubicBezTo>
                    <a:pt x="23681" y="528368"/>
                    <a:pt x="52785" y="667539"/>
                    <a:pt x="78185" y="670185"/>
                  </a:cubicBezTo>
                  <a:cubicBezTo>
                    <a:pt x="103585" y="672831"/>
                    <a:pt x="146977" y="544243"/>
                    <a:pt x="163910" y="530485"/>
                  </a:cubicBezTo>
                  <a:cubicBezTo>
                    <a:pt x="180843" y="516727"/>
                    <a:pt x="180843" y="556943"/>
                    <a:pt x="179785" y="587635"/>
                  </a:cubicBezTo>
                  <a:cubicBezTo>
                    <a:pt x="178727" y="618327"/>
                    <a:pt x="151210" y="714635"/>
                    <a:pt x="157560" y="714635"/>
                  </a:cubicBezTo>
                  <a:cubicBezTo>
                    <a:pt x="163910" y="714635"/>
                    <a:pt x="185077" y="653781"/>
                    <a:pt x="217885" y="587635"/>
                  </a:cubicBezTo>
                  <a:cubicBezTo>
                    <a:pt x="250693" y="521489"/>
                    <a:pt x="344356" y="354272"/>
                    <a:pt x="354410" y="317760"/>
                  </a:cubicBezTo>
                  <a:cubicBezTo>
                    <a:pt x="364464" y="281248"/>
                    <a:pt x="285618" y="380202"/>
                    <a:pt x="278210" y="368560"/>
                  </a:cubicBezTo>
                  <a:cubicBezTo>
                    <a:pt x="270802" y="356918"/>
                    <a:pt x="302552" y="283893"/>
                    <a:pt x="309960" y="247910"/>
                  </a:cubicBezTo>
                  <a:cubicBezTo>
                    <a:pt x="317368" y="211927"/>
                    <a:pt x="328481" y="179648"/>
                    <a:pt x="322660" y="152660"/>
                  </a:cubicBezTo>
                  <a:cubicBezTo>
                    <a:pt x="316839" y="125672"/>
                    <a:pt x="283502" y="81752"/>
                    <a:pt x="275035" y="85985"/>
                  </a:cubicBezTo>
                  <a:cubicBezTo>
                    <a:pt x="266568" y="90218"/>
                    <a:pt x="286677" y="188114"/>
                    <a:pt x="271860" y="178060"/>
                  </a:cubicBezTo>
                  <a:cubicBezTo>
                    <a:pt x="257043" y="168006"/>
                    <a:pt x="199893" y="-7677"/>
                    <a:pt x="179785" y="2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 1349">
              <a:extLst>
                <a:ext uri="{FF2B5EF4-FFF2-40B4-BE49-F238E27FC236}">
                  <a16:creationId xmlns:a16="http://schemas.microsoft.com/office/drawing/2014/main" id="{AA1AEACE-0A3B-17CA-F856-081DCA61FF1F}"/>
                </a:ext>
              </a:extLst>
            </p:cNvPr>
            <p:cNvSpPr/>
            <p:nvPr/>
          </p:nvSpPr>
          <p:spPr>
            <a:xfrm>
              <a:off x="5113691" y="10827936"/>
              <a:ext cx="538580" cy="610689"/>
            </a:xfrm>
            <a:custGeom>
              <a:avLst/>
              <a:gdLst>
                <a:gd name="connsiteX0" fmla="*/ 13934 w 538580"/>
                <a:gd name="connsiteY0" fmla="*/ 211539 h 610689"/>
                <a:gd name="connsiteX1" fmla="*/ 296509 w 538580"/>
                <a:gd name="connsiteY1" fmla="*/ 144864 h 610689"/>
                <a:gd name="connsiteX2" fmla="*/ 306034 w 538580"/>
                <a:gd name="connsiteY2" fmla="*/ 179789 h 610689"/>
                <a:gd name="connsiteX3" fmla="*/ 242534 w 538580"/>
                <a:gd name="connsiteY3" fmla="*/ 287739 h 610689"/>
                <a:gd name="connsiteX4" fmla="*/ 277459 w 538580"/>
                <a:gd name="connsiteY4" fmla="*/ 398864 h 610689"/>
                <a:gd name="connsiteX5" fmla="*/ 379059 w 538580"/>
                <a:gd name="connsiteY5" fmla="*/ 338539 h 610689"/>
                <a:gd name="connsiteX6" fmla="*/ 369534 w 538580"/>
                <a:gd name="connsiteY6" fmla="*/ 243289 h 610689"/>
                <a:gd name="connsiteX7" fmla="*/ 242534 w 538580"/>
                <a:gd name="connsiteY7" fmla="*/ 1989 h 610689"/>
                <a:gd name="connsiteX8" fmla="*/ 353659 w 538580"/>
                <a:gd name="connsiteY8" fmla="*/ 144864 h 610689"/>
                <a:gd name="connsiteX9" fmla="*/ 537809 w 538580"/>
                <a:gd name="connsiteY9" fmla="*/ 427439 h 610689"/>
                <a:gd name="connsiteX10" fmla="*/ 277459 w 538580"/>
                <a:gd name="connsiteY10" fmla="*/ 608414 h 610689"/>
                <a:gd name="connsiteX11" fmla="*/ 185384 w 538580"/>
                <a:gd name="connsiteY11" fmla="*/ 513164 h 610689"/>
                <a:gd name="connsiteX12" fmla="*/ 166334 w 538580"/>
                <a:gd name="connsiteY12" fmla="*/ 284564 h 610689"/>
                <a:gd name="connsiteX13" fmla="*/ 17109 w 538580"/>
                <a:gd name="connsiteY13" fmla="*/ 325839 h 610689"/>
                <a:gd name="connsiteX14" fmla="*/ 39334 w 538580"/>
                <a:gd name="connsiteY14" fmla="*/ 297264 h 610689"/>
                <a:gd name="connsiteX15" fmla="*/ 13934 w 538580"/>
                <a:gd name="connsiteY15" fmla="*/ 211539 h 61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8580" h="610689">
                  <a:moveTo>
                    <a:pt x="13934" y="211539"/>
                  </a:moveTo>
                  <a:cubicBezTo>
                    <a:pt x="56796" y="186139"/>
                    <a:pt x="247826" y="150156"/>
                    <a:pt x="296509" y="144864"/>
                  </a:cubicBezTo>
                  <a:cubicBezTo>
                    <a:pt x="345192" y="139572"/>
                    <a:pt x="315030" y="155977"/>
                    <a:pt x="306034" y="179789"/>
                  </a:cubicBezTo>
                  <a:cubicBezTo>
                    <a:pt x="297038" y="203601"/>
                    <a:pt x="247297" y="251227"/>
                    <a:pt x="242534" y="287739"/>
                  </a:cubicBezTo>
                  <a:cubicBezTo>
                    <a:pt x="237772" y="324252"/>
                    <a:pt x="254705" y="390397"/>
                    <a:pt x="277459" y="398864"/>
                  </a:cubicBezTo>
                  <a:cubicBezTo>
                    <a:pt x="300213" y="407331"/>
                    <a:pt x="363713" y="364468"/>
                    <a:pt x="379059" y="338539"/>
                  </a:cubicBezTo>
                  <a:cubicBezTo>
                    <a:pt x="394405" y="312610"/>
                    <a:pt x="392288" y="299381"/>
                    <a:pt x="369534" y="243289"/>
                  </a:cubicBezTo>
                  <a:cubicBezTo>
                    <a:pt x="346780" y="187197"/>
                    <a:pt x="245180" y="18393"/>
                    <a:pt x="242534" y="1989"/>
                  </a:cubicBezTo>
                  <a:cubicBezTo>
                    <a:pt x="239888" y="-14415"/>
                    <a:pt x="304447" y="73956"/>
                    <a:pt x="353659" y="144864"/>
                  </a:cubicBezTo>
                  <a:cubicBezTo>
                    <a:pt x="402871" y="215772"/>
                    <a:pt x="550509" y="350181"/>
                    <a:pt x="537809" y="427439"/>
                  </a:cubicBezTo>
                  <a:cubicBezTo>
                    <a:pt x="525109" y="504697"/>
                    <a:pt x="336197" y="594127"/>
                    <a:pt x="277459" y="608414"/>
                  </a:cubicBezTo>
                  <a:cubicBezTo>
                    <a:pt x="218722" y="622702"/>
                    <a:pt x="203905" y="567139"/>
                    <a:pt x="185384" y="513164"/>
                  </a:cubicBezTo>
                  <a:cubicBezTo>
                    <a:pt x="166863" y="459189"/>
                    <a:pt x="194380" y="315785"/>
                    <a:pt x="166334" y="284564"/>
                  </a:cubicBezTo>
                  <a:cubicBezTo>
                    <a:pt x="138288" y="253343"/>
                    <a:pt x="38276" y="323722"/>
                    <a:pt x="17109" y="325839"/>
                  </a:cubicBezTo>
                  <a:cubicBezTo>
                    <a:pt x="-4058" y="327956"/>
                    <a:pt x="37747" y="312081"/>
                    <a:pt x="39334" y="297264"/>
                  </a:cubicBezTo>
                  <a:cubicBezTo>
                    <a:pt x="40921" y="282447"/>
                    <a:pt x="-28928" y="236939"/>
                    <a:pt x="13934" y="2115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51" name="グループ化 1350">
            <a:extLst>
              <a:ext uri="{FF2B5EF4-FFF2-40B4-BE49-F238E27FC236}">
                <a16:creationId xmlns:a16="http://schemas.microsoft.com/office/drawing/2014/main" id="{97283995-47B7-48A9-673C-52C318206ED8}"/>
              </a:ext>
            </a:extLst>
          </p:cNvPr>
          <p:cNvGrpSpPr/>
          <p:nvPr/>
        </p:nvGrpSpPr>
        <p:grpSpPr>
          <a:xfrm>
            <a:off x="7559927" y="8080696"/>
            <a:ext cx="321186" cy="305478"/>
            <a:chOff x="5289256" y="11464923"/>
            <a:chExt cx="321186" cy="305478"/>
          </a:xfrm>
        </p:grpSpPr>
        <p:sp>
          <p:nvSpPr>
            <p:cNvPr id="1352" name="フリーフォーム 1351">
              <a:extLst>
                <a:ext uri="{FF2B5EF4-FFF2-40B4-BE49-F238E27FC236}">
                  <a16:creationId xmlns:a16="http://schemas.microsoft.com/office/drawing/2014/main" id="{3F02BB99-1A73-DF6B-D4C0-4E111D3FEAD2}"/>
                </a:ext>
              </a:extLst>
            </p:cNvPr>
            <p:cNvSpPr/>
            <p:nvPr/>
          </p:nvSpPr>
          <p:spPr>
            <a:xfrm>
              <a:off x="5289256" y="11516181"/>
              <a:ext cx="313019" cy="254220"/>
            </a:xfrm>
            <a:custGeom>
              <a:avLst/>
              <a:gdLst>
                <a:gd name="connsiteX0" fmla="*/ 294 w 313019"/>
                <a:gd name="connsiteY0" fmla="*/ 21769 h 254220"/>
                <a:gd name="connsiteX1" fmla="*/ 254294 w 313019"/>
                <a:gd name="connsiteY1" fmla="*/ 2719 h 254220"/>
                <a:gd name="connsiteX2" fmla="*/ 311444 w 313019"/>
                <a:gd name="connsiteY2" fmla="*/ 85269 h 254220"/>
                <a:gd name="connsiteX3" fmla="*/ 216194 w 313019"/>
                <a:gd name="connsiteY3" fmla="*/ 234494 h 254220"/>
                <a:gd name="connsiteX4" fmla="*/ 184444 w 313019"/>
                <a:gd name="connsiteY4" fmla="*/ 244019 h 254220"/>
                <a:gd name="connsiteX5" fmla="*/ 216194 w 313019"/>
                <a:gd name="connsiteY5" fmla="*/ 155119 h 254220"/>
                <a:gd name="connsiteX6" fmla="*/ 238419 w 313019"/>
                <a:gd name="connsiteY6" fmla="*/ 123369 h 254220"/>
                <a:gd name="connsiteX7" fmla="*/ 203494 w 313019"/>
                <a:gd name="connsiteY7" fmla="*/ 40819 h 254220"/>
                <a:gd name="connsiteX8" fmla="*/ 294 w 313019"/>
                <a:gd name="connsiteY8" fmla="*/ 21769 h 25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019" h="254220">
                  <a:moveTo>
                    <a:pt x="294" y="21769"/>
                  </a:moveTo>
                  <a:cubicBezTo>
                    <a:pt x="8761" y="15419"/>
                    <a:pt x="202436" y="-7864"/>
                    <a:pt x="254294" y="2719"/>
                  </a:cubicBezTo>
                  <a:cubicBezTo>
                    <a:pt x="306152" y="13302"/>
                    <a:pt x="317794" y="46640"/>
                    <a:pt x="311444" y="85269"/>
                  </a:cubicBezTo>
                  <a:cubicBezTo>
                    <a:pt x="305094" y="123898"/>
                    <a:pt x="237361" y="208036"/>
                    <a:pt x="216194" y="234494"/>
                  </a:cubicBezTo>
                  <a:cubicBezTo>
                    <a:pt x="195027" y="260952"/>
                    <a:pt x="184444" y="257248"/>
                    <a:pt x="184444" y="244019"/>
                  </a:cubicBezTo>
                  <a:cubicBezTo>
                    <a:pt x="184444" y="230790"/>
                    <a:pt x="207198" y="175227"/>
                    <a:pt x="216194" y="155119"/>
                  </a:cubicBezTo>
                  <a:cubicBezTo>
                    <a:pt x="225190" y="135011"/>
                    <a:pt x="240536" y="142419"/>
                    <a:pt x="238419" y="123369"/>
                  </a:cubicBezTo>
                  <a:cubicBezTo>
                    <a:pt x="236302" y="104319"/>
                    <a:pt x="238419" y="58282"/>
                    <a:pt x="203494" y="40819"/>
                  </a:cubicBezTo>
                  <a:cubicBezTo>
                    <a:pt x="168569" y="23357"/>
                    <a:pt x="-8173" y="28119"/>
                    <a:pt x="294" y="21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 1352">
              <a:extLst>
                <a:ext uri="{FF2B5EF4-FFF2-40B4-BE49-F238E27FC236}">
                  <a16:creationId xmlns:a16="http://schemas.microsoft.com/office/drawing/2014/main" id="{22364603-8377-CA9A-8CFF-D527148866DF}"/>
                </a:ext>
              </a:extLst>
            </p:cNvPr>
            <p:cNvSpPr/>
            <p:nvPr/>
          </p:nvSpPr>
          <p:spPr>
            <a:xfrm>
              <a:off x="5301186" y="11464923"/>
              <a:ext cx="309256" cy="268488"/>
            </a:xfrm>
            <a:custGeom>
              <a:avLst/>
              <a:gdLst>
                <a:gd name="connsiteX0" fmla="*/ 197914 w 309256"/>
                <a:gd name="connsiteY0" fmla="*/ 2 h 268488"/>
                <a:gd name="connsiteX1" fmla="*/ 121714 w 309256"/>
                <a:gd name="connsiteY1" fmla="*/ 111127 h 268488"/>
                <a:gd name="connsiteX2" fmla="*/ 1064 w 309256"/>
                <a:gd name="connsiteY2" fmla="*/ 133352 h 268488"/>
                <a:gd name="connsiteX3" fmla="*/ 67739 w 309256"/>
                <a:gd name="connsiteY3" fmla="*/ 161927 h 268488"/>
                <a:gd name="connsiteX4" fmla="*/ 153464 w 309256"/>
                <a:gd name="connsiteY4" fmla="*/ 257177 h 268488"/>
                <a:gd name="connsiteX5" fmla="*/ 216964 w 309256"/>
                <a:gd name="connsiteY5" fmla="*/ 260352 h 268488"/>
                <a:gd name="connsiteX6" fmla="*/ 309039 w 309256"/>
                <a:gd name="connsiteY6" fmla="*/ 200027 h 268488"/>
                <a:gd name="connsiteX7" fmla="*/ 239189 w 309256"/>
                <a:gd name="connsiteY7" fmla="*/ 200027 h 268488"/>
                <a:gd name="connsiteX8" fmla="*/ 134414 w 309256"/>
                <a:gd name="connsiteY8" fmla="*/ 174627 h 268488"/>
                <a:gd name="connsiteX9" fmla="*/ 201089 w 309256"/>
                <a:gd name="connsiteY9" fmla="*/ 107952 h 268488"/>
                <a:gd name="connsiteX10" fmla="*/ 197914 w 309256"/>
                <a:gd name="connsiteY10" fmla="*/ 2 h 26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256" h="268488">
                  <a:moveTo>
                    <a:pt x="197914" y="2"/>
                  </a:moveTo>
                  <a:cubicBezTo>
                    <a:pt x="184685" y="531"/>
                    <a:pt x="154522" y="88902"/>
                    <a:pt x="121714" y="111127"/>
                  </a:cubicBezTo>
                  <a:cubicBezTo>
                    <a:pt x="88906" y="133352"/>
                    <a:pt x="10060" y="124885"/>
                    <a:pt x="1064" y="133352"/>
                  </a:cubicBezTo>
                  <a:cubicBezTo>
                    <a:pt x="-7932" y="141819"/>
                    <a:pt x="42339" y="141289"/>
                    <a:pt x="67739" y="161927"/>
                  </a:cubicBezTo>
                  <a:cubicBezTo>
                    <a:pt x="93139" y="182565"/>
                    <a:pt x="128593" y="240773"/>
                    <a:pt x="153464" y="257177"/>
                  </a:cubicBezTo>
                  <a:cubicBezTo>
                    <a:pt x="178335" y="273581"/>
                    <a:pt x="191035" y="269877"/>
                    <a:pt x="216964" y="260352"/>
                  </a:cubicBezTo>
                  <a:cubicBezTo>
                    <a:pt x="242893" y="250827"/>
                    <a:pt x="305335" y="210081"/>
                    <a:pt x="309039" y="200027"/>
                  </a:cubicBezTo>
                  <a:cubicBezTo>
                    <a:pt x="312743" y="189973"/>
                    <a:pt x="268293" y="204260"/>
                    <a:pt x="239189" y="200027"/>
                  </a:cubicBezTo>
                  <a:cubicBezTo>
                    <a:pt x="210085" y="195794"/>
                    <a:pt x="140764" y="189973"/>
                    <a:pt x="134414" y="174627"/>
                  </a:cubicBezTo>
                  <a:cubicBezTo>
                    <a:pt x="128064" y="159281"/>
                    <a:pt x="189977" y="131235"/>
                    <a:pt x="201089" y="107952"/>
                  </a:cubicBezTo>
                  <a:cubicBezTo>
                    <a:pt x="212201" y="84669"/>
                    <a:pt x="211143" y="-527"/>
                    <a:pt x="19791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54" name="グループ化 1353">
            <a:extLst>
              <a:ext uri="{FF2B5EF4-FFF2-40B4-BE49-F238E27FC236}">
                <a16:creationId xmlns:a16="http://schemas.microsoft.com/office/drawing/2014/main" id="{FF613CD9-4CB1-7A94-9DB3-3B1E3E7AE4C2}"/>
              </a:ext>
            </a:extLst>
          </p:cNvPr>
          <p:cNvGrpSpPr/>
          <p:nvPr/>
        </p:nvGrpSpPr>
        <p:grpSpPr>
          <a:xfrm>
            <a:off x="6693949" y="2653906"/>
            <a:ext cx="793642" cy="837072"/>
            <a:chOff x="4908265" y="6061019"/>
            <a:chExt cx="793642" cy="837072"/>
          </a:xfrm>
        </p:grpSpPr>
        <p:sp>
          <p:nvSpPr>
            <p:cNvPr id="1355" name="フリーフォーム 1354">
              <a:extLst>
                <a:ext uri="{FF2B5EF4-FFF2-40B4-BE49-F238E27FC236}">
                  <a16:creationId xmlns:a16="http://schemas.microsoft.com/office/drawing/2014/main" id="{78EAD49B-BED0-9A90-8D46-790FE0133825}"/>
                </a:ext>
              </a:extLst>
            </p:cNvPr>
            <p:cNvSpPr/>
            <p:nvPr/>
          </p:nvSpPr>
          <p:spPr>
            <a:xfrm>
              <a:off x="5075300" y="6173374"/>
              <a:ext cx="310353" cy="139702"/>
            </a:xfrm>
            <a:custGeom>
              <a:avLst/>
              <a:gdLst>
                <a:gd name="connsiteX0" fmla="*/ 4700 w 310353"/>
                <a:gd name="connsiteY0" fmla="*/ 5176 h 139702"/>
                <a:gd name="connsiteX1" fmla="*/ 211075 w 310353"/>
                <a:gd name="connsiteY1" fmla="*/ 8351 h 139702"/>
                <a:gd name="connsiteX2" fmla="*/ 309500 w 310353"/>
                <a:gd name="connsiteY2" fmla="*/ 27401 h 139702"/>
                <a:gd name="connsiteX3" fmla="*/ 160275 w 310353"/>
                <a:gd name="connsiteY3" fmla="*/ 94076 h 139702"/>
                <a:gd name="connsiteX4" fmla="*/ 39625 w 310353"/>
                <a:gd name="connsiteY4" fmla="*/ 138526 h 139702"/>
                <a:gd name="connsiteX5" fmla="*/ 77725 w 310353"/>
                <a:gd name="connsiteY5" fmla="*/ 122651 h 139702"/>
                <a:gd name="connsiteX6" fmla="*/ 65025 w 310353"/>
                <a:gd name="connsiteY6" fmla="*/ 78201 h 139702"/>
                <a:gd name="connsiteX7" fmla="*/ 4700 w 310353"/>
                <a:gd name="connsiteY7" fmla="*/ 5176 h 13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353" h="139702">
                  <a:moveTo>
                    <a:pt x="4700" y="5176"/>
                  </a:moveTo>
                  <a:cubicBezTo>
                    <a:pt x="29042" y="-6466"/>
                    <a:pt x="160275" y="4647"/>
                    <a:pt x="211075" y="8351"/>
                  </a:cubicBezTo>
                  <a:cubicBezTo>
                    <a:pt x="261875" y="12055"/>
                    <a:pt x="317967" y="13113"/>
                    <a:pt x="309500" y="27401"/>
                  </a:cubicBezTo>
                  <a:cubicBezTo>
                    <a:pt x="301033" y="41689"/>
                    <a:pt x="205254" y="75555"/>
                    <a:pt x="160275" y="94076"/>
                  </a:cubicBezTo>
                  <a:cubicBezTo>
                    <a:pt x="115296" y="112597"/>
                    <a:pt x="53383" y="133764"/>
                    <a:pt x="39625" y="138526"/>
                  </a:cubicBezTo>
                  <a:cubicBezTo>
                    <a:pt x="25867" y="143288"/>
                    <a:pt x="73492" y="132705"/>
                    <a:pt x="77725" y="122651"/>
                  </a:cubicBezTo>
                  <a:cubicBezTo>
                    <a:pt x="81958" y="112597"/>
                    <a:pt x="71904" y="96193"/>
                    <a:pt x="65025" y="78201"/>
                  </a:cubicBezTo>
                  <a:cubicBezTo>
                    <a:pt x="58146" y="60209"/>
                    <a:pt x="-19642" y="16818"/>
                    <a:pt x="4700" y="5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 1355">
              <a:extLst>
                <a:ext uri="{FF2B5EF4-FFF2-40B4-BE49-F238E27FC236}">
                  <a16:creationId xmlns:a16="http://schemas.microsoft.com/office/drawing/2014/main" id="{C255F004-FB45-4BB1-F79A-6A3B2738E461}"/>
                </a:ext>
              </a:extLst>
            </p:cNvPr>
            <p:cNvSpPr/>
            <p:nvPr/>
          </p:nvSpPr>
          <p:spPr>
            <a:xfrm>
              <a:off x="4927409" y="6208717"/>
              <a:ext cx="184496" cy="325450"/>
            </a:xfrm>
            <a:custGeom>
              <a:avLst/>
              <a:gdLst>
                <a:gd name="connsiteX0" fmla="*/ 9716 w 184496"/>
                <a:gd name="connsiteY0" fmla="*/ 1583 h 325450"/>
                <a:gd name="connsiteX1" fmla="*/ 31941 w 184496"/>
                <a:gd name="connsiteY1" fmla="*/ 153983 h 325450"/>
                <a:gd name="connsiteX2" fmla="*/ 22416 w 184496"/>
                <a:gd name="connsiteY2" fmla="*/ 246058 h 325450"/>
                <a:gd name="connsiteX3" fmla="*/ 3366 w 184496"/>
                <a:gd name="connsiteY3" fmla="*/ 207958 h 325450"/>
                <a:gd name="connsiteX4" fmla="*/ 98616 w 184496"/>
                <a:gd name="connsiteY4" fmla="*/ 325433 h 325450"/>
                <a:gd name="connsiteX5" fmla="*/ 114491 w 184496"/>
                <a:gd name="connsiteY5" fmla="*/ 198433 h 325450"/>
                <a:gd name="connsiteX6" fmla="*/ 184341 w 184496"/>
                <a:gd name="connsiteY6" fmla="*/ 138108 h 325450"/>
                <a:gd name="connsiteX7" fmla="*/ 130366 w 184496"/>
                <a:gd name="connsiteY7" fmla="*/ 77783 h 325450"/>
                <a:gd name="connsiteX8" fmla="*/ 9716 w 184496"/>
                <a:gd name="connsiteY8" fmla="*/ 1583 h 32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96" h="325450">
                  <a:moveTo>
                    <a:pt x="9716" y="1583"/>
                  </a:moveTo>
                  <a:cubicBezTo>
                    <a:pt x="-6688" y="14283"/>
                    <a:pt x="29824" y="113237"/>
                    <a:pt x="31941" y="153983"/>
                  </a:cubicBezTo>
                  <a:cubicBezTo>
                    <a:pt x="34058" y="194729"/>
                    <a:pt x="27178" y="237062"/>
                    <a:pt x="22416" y="246058"/>
                  </a:cubicBezTo>
                  <a:cubicBezTo>
                    <a:pt x="17654" y="255054"/>
                    <a:pt x="-9334" y="194729"/>
                    <a:pt x="3366" y="207958"/>
                  </a:cubicBezTo>
                  <a:cubicBezTo>
                    <a:pt x="16066" y="221187"/>
                    <a:pt x="80095" y="327020"/>
                    <a:pt x="98616" y="325433"/>
                  </a:cubicBezTo>
                  <a:cubicBezTo>
                    <a:pt x="117137" y="323846"/>
                    <a:pt x="100204" y="229654"/>
                    <a:pt x="114491" y="198433"/>
                  </a:cubicBezTo>
                  <a:cubicBezTo>
                    <a:pt x="128779" y="167212"/>
                    <a:pt x="181695" y="158216"/>
                    <a:pt x="184341" y="138108"/>
                  </a:cubicBezTo>
                  <a:cubicBezTo>
                    <a:pt x="186987" y="118000"/>
                    <a:pt x="155237" y="99479"/>
                    <a:pt x="130366" y="77783"/>
                  </a:cubicBezTo>
                  <a:cubicBezTo>
                    <a:pt x="105495" y="56087"/>
                    <a:pt x="26120" y="-11117"/>
                    <a:pt x="9716" y="15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 1356">
              <a:extLst>
                <a:ext uri="{FF2B5EF4-FFF2-40B4-BE49-F238E27FC236}">
                  <a16:creationId xmlns:a16="http://schemas.microsoft.com/office/drawing/2014/main" id="{591DD067-6BC7-B2FD-6F0E-81381103202D}"/>
                </a:ext>
              </a:extLst>
            </p:cNvPr>
            <p:cNvSpPr/>
            <p:nvPr/>
          </p:nvSpPr>
          <p:spPr>
            <a:xfrm>
              <a:off x="5019192" y="6169290"/>
              <a:ext cx="623969" cy="250877"/>
            </a:xfrm>
            <a:custGeom>
              <a:avLst/>
              <a:gdLst>
                <a:gd name="connsiteX0" fmla="*/ 483 w 623969"/>
                <a:gd name="connsiteY0" fmla="*/ 142610 h 250877"/>
                <a:gd name="connsiteX1" fmla="*/ 267183 w 623969"/>
                <a:gd name="connsiteY1" fmla="*/ 25135 h 250877"/>
                <a:gd name="connsiteX2" fmla="*/ 498958 w 623969"/>
                <a:gd name="connsiteY2" fmla="*/ 34660 h 250877"/>
                <a:gd name="connsiteX3" fmla="*/ 464033 w 623969"/>
                <a:gd name="connsiteY3" fmla="*/ 6085 h 250877"/>
                <a:gd name="connsiteX4" fmla="*/ 622783 w 623969"/>
                <a:gd name="connsiteY4" fmla="*/ 171185 h 250877"/>
                <a:gd name="connsiteX5" fmla="*/ 537058 w 623969"/>
                <a:gd name="connsiteY5" fmla="*/ 237860 h 250877"/>
                <a:gd name="connsiteX6" fmla="*/ 546583 w 623969"/>
                <a:gd name="connsiteY6" fmla="*/ 202935 h 250877"/>
                <a:gd name="connsiteX7" fmla="*/ 432283 w 623969"/>
                <a:gd name="connsiteY7" fmla="*/ 250560 h 250877"/>
                <a:gd name="connsiteX8" fmla="*/ 476733 w 623969"/>
                <a:gd name="connsiteY8" fmla="*/ 174360 h 250877"/>
                <a:gd name="connsiteX9" fmla="*/ 467208 w 623969"/>
                <a:gd name="connsiteY9" fmla="*/ 126735 h 250877"/>
                <a:gd name="connsiteX10" fmla="*/ 152883 w 623969"/>
                <a:gd name="connsiteY10" fmla="*/ 199760 h 250877"/>
                <a:gd name="connsiteX11" fmla="*/ 311633 w 623969"/>
                <a:gd name="connsiteY11" fmla="*/ 145785 h 250877"/>
                <a:gd name="connsiteX12" fmla="*/ 203683 w 623969"/>
                <a:gd name="connsiteY12" fmla="*/ 183885 h 250877"/>
                <a:gd name="connsiteX13" fmla="*/ 483 w 623969"/>
                <a:gd name="connsiteY13" fmla="*/ 142610 h 25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3969" h="250877">
                  <a:moveTo>
                    <a:pt x="483" y="142610"/>
                  </a:moveTo>
                  <a:cubicBezTo>
                    <a:pt x="11066" y="116152"/>
                    <a:pt x="184104" y="43127"/>
                    <a:pt x="267183" y="25135"/>
                  </a:cubicBezTo>
                  <a:cubicBezTo>
                    <a:pt x="350262" y="7143"/>
                    <a:pt x="466150" y="37835"/>
                    <a:pt x="498958" y="34660"/>
                  </a:cubicBezTo>
                  <a:cubicBezTo>
                    <a:pt x="531766" y="31485"/>
                    <a:pt x="443396" y="-16669"/>
                    <a:pt x="464033" y="6085"/>
                  </a:cubicBezTo>
                  <a:cubicBezTo>
                    <a:pt x="484670" y="28839"/>
                    <a:pt x="610612" y="132556"/>
                    <a:pt x="622783" y="171185"/>
                  </a:cubicBezTo>
                  <a:cubicBezTo>
                    <a:pt x="634954" y="209814"/>
                    <a:pt x="549758" y="232568"/>
                    <a:pt x="537058" y="237860"/>
                  </a:cubicBezTo>
                  <a:cubicBezTo>
                    <a:pt x="524358" y="243152"/>
                    <a:pt x="564045" y="200818"/>
                    <a:pt x="546583" y="202935"/>
                  </a:cubicBezTo>
                  <a:cubicBezTo>
                    <a:pt x="529121" y="205052"/>
                    <a:pt x="443925" y="255322"/>
                    <a:pt x="432283" y="250560"/>
                  </a:cubicBezTo>
                  <a:cubicBezTo>
                    <a:pt x="420641" y="245798"/>
                    <a:pt x="470912" y="194997"/>
                    <a:pt x="476733" y="174360"/>
                  </a:cubicBezTo>
                  <a:cubicBezTo>
                    <a:pt x="482554" y="153723"/>
                    <a:pt x="521183" y="122502"/>
                    <a:pt x="467208" y="126735"/>
                  </a:cubicBezTo>
                  <a:cubicBezTo>
                    <a:pt x="413233" y="130968"/>
                    <a:pt x="178812" y="196585"/>
                    <a:pt x="152883" y="199760"/>
                  </a:cubicBezTo>
                  <a:cubicBezTo>
                    <a:pt x="126954" y="202935"/>
                    <a:pt x="303166" y="148431"/>
                    <a:pt x="311633" y="145785"/>
                  </a:cubicBezTo>
                  <a:cubicBezTo>
                    <a:pt x="320100" y="143139"/>
                    <a:pt x="251308" y="183356"/>
                    <a:pt x="203683" y="183885"/>
                  </a:cubicBezTo>
                  <a:cubicBezTo>
                    <a:pt x="156058" y="184414"/>
                    <a:pt x="-10100" y="169068"/>
                    <a:pt x="483" y="142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 1357">
              <a:extLst>
                <a:ext uri="{FF2B5EF4-FFF2-40B4-BE49-F238E27FC236}">
                  <a16:creationId xmlns:a16="http://schemas.microsoft.com/office/drawing/2014/main" id="{6FB09097-D30F-8565-B21D-865E4DD2EB97}"/>
                </a:ext>
              </a:extLst>
            </p:cNvPr>
            <p:cNvSpPr/>
            <p:nvPr/>
          </p:nvSpPr>
          <p:spPr>
            <a:xfrm>
              <a:off x="4908265" y="6365875"/>
              <a:ext cx="666880" cy="225582"/>
            </a:xfrm>
            <a:custGeom>
              <a:avLst/>
              <a:gdLst>
                <a:gd name="connsiteX0" fmla="*/ 384460 w 666880"/>
                <a:gd name="connsiteY0" fmla="*/ 0 h 225582"/>
                <a:gd name="connsiteX1" fmla="*/ 628935 w 666880"/>
                <a:gd name="connsiteY1" fmla="*/ 66675 h 225582"/>
                <a:gd name="connsiteX2" fmla="*/ 622585 w 666880"/>
                <a:gd name="connsiteY2" fmla="*/ 82550 h 225582"/>
                <a:gd name="connsiteX3" fmla="*/ 213010 w 666880"/>
                <a:gd name="connsiteY3" fmla="*/ 196850 h 225582"/>
                <a:gd name="connsiteX4" fmla="*/ 57435 w 666880"/>
                <a:gd name="connsiteY4" fmla="*/ 222250 h 225582"/>
                <a:gd name="connsiteX5" fmla="*/ 232060 w 666880"/>
                <a:gd name="connsiteY5" fmla="*/ 139700 h 225582"/>
                <a:gd name="connsiteX6" fmla="*/ 285 w 666880"/>
                <a:gd name="connsiteY6" fmla="*/ 203200 h 225582"/>
                <a:gd name="connsiteX7" fmla="*/ 289210 w 666880"/>
                <a:gd name="connsiteY7" fmla="*/ 85725 h 225582"/>
                <a:gd name="connsiteX8" fmla="*/ 343185 w 666880"/>
                <a:gd name="connsiteY8" fmla="*/ 66675 h 225582"/>
                <a:gd name="connsiteX9" fmla="*/ 384460 w 666880"/>
                <a:gd name="connsiteY9" fmla="*/ 0 h 22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6880" h="225582">
                  <a:moveTo>
                    <a:pt x="384460" y="0"/>
                  </a:moveTo>
                  <a:cubicBezTo>
                    <a:pt x="432085" y="0"/>
                    <a:pt x="628935" y="66675"/>
                    <a:pt x="628935" y="66675"/>
                  </a:cubicBezTo>
                  <a:cubicBezTo>
                    <a:pt x="668622" y="80433"/>
                    <a:pt x="691906" y="60854"/>
                    <a:pt x="622585" y="82550"/>
                  </a:cubicBezTo>
                  <a:cubicBezTo>
                    <a:pt x="553264" y="104246"/>
                    <a:pt x="307202" y="173567"/>
                    <a:pt x="213010" y="196850"/>
                  </a:cubicBezTo>
                  <a:cubicBezTo>
                    <a:pt x="118818" y="220133"/>
                    <a:pt x="54260" y="231775"/>
                    <a:pt x="57435" y="222250"/>
                  </a:cubicBezTo>
                  <a:cubicBezTo>
                    <a:pt x="60610" y="212725"/>
                    <a:pt x="241585" y="142875"/>
                    <a:pt x="232060" y="139700"/>
                  </a:cubicBezTo>
                  <a:cubicBezTo>
                    <a:pt x="222535" y="136525"/>
                    <a:pt x="-9240" y="212196"/>
                    <a:pt x="285" y="203200"/>
                  </a:cubicBezTo>
                  <a:cubicBezTo>
                    <a:pt x="9810" y="194204"/>
                    <a:pt x="232060" y="108479"/>
                    <a:pt x="289210" y="85725"/>
                  </a:cubicBezTo>
                  <a:cubicBezTo>
                    <a:pt x="346360" y="62971"/>
                    <a:pt x="327310" y="77788"/>
                    <a:pt x="343185" y="66675"/>
                  </a:cubicBezTo>
                  <a:cubicBezTo>
                    <a:pt x="359060" y="55563"/>
                    <a:pt x="336835" y="0"/>
                    <a:pt x="38446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 1358">
              <a:extLst>
                <a:ext uri="{FF2B5EF4-FFF2-40B4-BE49-F238E27FC236}">
                  <a16:creationId xmlns:a16="http://schemas.microsoft.com/office/drawing/2014/main" id="{800E95F2-190A-8E72-4812-B38D86648660}"/>
                </a:ext>
              </a:extLst>
            </p:cNvPr>
            <p:cNvSpPr/>
            <p:nvPr/>
          </p:nvSpPr>
          <p:spPr>
            <a:xfrm>
              <a:off x="4933593" y="6533927"/>
              <a:ext cx="768314" cy="204099"/>
            </a:xfrm>
            <a:custGeom>
              <a:avLst/>
              <a:gdLst>
                <a:gd name="connsiteX0" fmla="*/ 357 w 768314"/>
                <a:gd name="connsiteY0" fmla="*/ 108173 h 204099"/>
                <a:gd name="connsiteX1" fmla="*/ 203557 w 768314"/>
                <a:gd name="connsiteY1" fmla="*/ 111348 h 204099"/>
                <a:gd name="connsiteX2" fmla="*/ 79732 w 768314"/>
                <a:gd name="connsiteY2" fmla="*/ 114523 h 204099"/>
                <a:gd name="connsiteX3" fmla="*/ 432157 w 768314"/>
                <a:gd name="connsiteY3" fmla="*/ 12923 h 204099"/>
                <a:gd name="connsiteX4" fmla="*/ 600432 w 768314"/>
                <a:gd name="connsiteY4" fmla="*/ 6573 h 204099"/>
                <a:gd name="connsiteX5" fmla="*/ 765532 w 768314"/>
                <a:gd name="connsiteY5" fmla="*/ 60548 h 204099"/>
                <a:gd name="connsiteX6" fmla="*/ 708382 w 768314"/>
                <a:gd name="connsiteY6" fmla="*/ 76423 h 204099"/>
                <a:gd name="connsiteX7" fmla="*/ 184507 w 768314"/>
                <a:gd name="connsiteY7" fmla="*/ 174848 h 204099"/>
                <a:gd name="connsiteX8" fmla="*/ 225782 w 768314"/>
                <a:gd name="connsiteY8" fmla="*/ 203423 h 204099"/>
                <a:gd name="connsiteX9" fmla="*/ 155932 w 768314"/>
                <a:gd name="connsiteY9" fmla="*/ 190723 h 204099"/>
                <a:gd name="connsiteX10" fmla="*/ 357 w 768314"/>
                <a:gd name="connsiteY10" fmla="*/ 108173 h 20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8314" h="204099">
                  <a:moveTo>
                    <a:pt x="357" y="108173"/>
                  </a:moveTo>
                  <a:cubicBezTo>
                    <a:pt x="8294" y="94944"/>
                    <a:pt x="190328" y="110290"/>
                    <a:pt x="203557" y="111348"/>
                  </a:cubicBezTo>
                  <a:cubicBezTo>
                    <a:pt x="216786" y="112406"/>
                    <a:pt x="41632" y="130927"/>
                    <a:pt x="79732" y="114523"/>
                  </a:cubicBezTo>
                  <a:cubicBezTo>
                    <a:pt x="117832" y="98119"/>
                    <a:pt x="345374" y="30915"/>
                    <a:pt x="432157" y="12923"/>
                  </a:cubicBezTo>
                  <a:cubicBezTo>
                    <a:pt x="518940" y="-5069"/>
                    <a:pt x="544870" y="-1364"/>
                    <a:pt x="600432" y="6573"/>
                  </a:cubicBezTo>
                  <a:cubicBezTo>
                    <a:pt x="655994" y="14510"/>
                    <a:pt x="747540" y="48906"/>
                    <a:pt x="765532" y="60548"/>
                  </a:cubicBezTo>
                  <a:cubicBezTo>
                    <a:pt x="783524" y="72190"/>
                    <a:pt x="708382" y="76423"/>
                    <a:pt x="708382" y="76423"/>
                  </a:cubicBezTo>
                  <a:cubicBezTo>
                    <a:pt x="611545" y="95473"/>
                    <a:pt x="264940" y="153681"/>
                    <a:pt x="184507" y="174848"/>
                  </a:cubicBezTo>
                  <a:cubicBezTo>
                    <a:pt x="104074" y="196015"/>
                    <a:pt x="230544" y="200777"/>
                    <a:pt x="225782" y="203423"/>
                  </a:cubicBezTo>
                  <a:cubicBezTo>
                    <a:pt x="221020" y="206069"/>
                    <a:pt x="192974" y="200777"/>
                    <a:pt x="155932" y="190723"/>
                  </a:cubicBezTo>
                  <a:cubicBezTo>
                    <a:pt x="118890" y="180669"/>
                    <a:pt x="-7580" y="121402"/>
                    <a:pt x="357" y="108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 1359">
              <a:extLst>
                <a:ext uri="{FF2B5EF4-FFF2-40B4-BE49-F238E27FC236}">
                  <a16:creationId xmlns:a16="http://schemas.microsoft.com/office/drawing/2014/main" id="{3986276C-7F67-49B9-90E0-8B1DFC2AF911}"/>
                </a:ext>
              </a:extLst>
            </p:cNvPr>
            <p:cNvSpPr/>
            <p:nvPr/>
          </p:nvSpPr>
          <p:spPr>
            <a:xfrm>
              <a:off x="5100162" y="6484342"/>
              <a:ext cx="512212" cy="413749"/>
            </a:xfrm>
            <a:custGeom>
              <a:avLst/>
              <a:gdLst>
                <a:gd name="connsiteX0" fmla="*/ 87788 w 512212"/>
                <a:gd name="connsiteY0" fmla="*/ 18058 h 413749"/>
                <a:gd name="connsiteX1" fmla="*/ 24288 w 512212"/>
                <a:gd name="connsiteY1" fmla="*/ 167283 h 413749"/>
                <a:gd name="connsiteX2" fmla="*/ 65563 w 512212"/>
                <a:gd name="connsiteY2" fmla="*/ 278408 h 413749"/>
                <a:gd name="connsiteX3" fmla="*/ 2063 w 512212"/>
                <a:gd name="connsiteY3" fmla="*/ 281583 h 413749"/>
                <a:gd name="connsiteX4" fmla="*/ 157638 w 512212"/>
                <a:gd name="connsiteY4" fmla="*/ 408583 h 413749"/>
                <a:gd name="connsiteX5" fmla="*/ 138588 w 512212"/>
                <a:gd name="connsiteY5" fmla="*/ 386358 h 413749"/>
                <a:gd name="connsiteX6" fmla="*/ 459263 w 512212"/>
                <a:gd name="connsiteY6" fmla="*/ 360958 h 413749"/>
                <a:gd name="connsiteX7" fmla="*/ 510063 w 512212"/>
                <a:gd name="connsiteY7" fmla="*/ 326033 h 413749"/>
                <a:gd name="connsiteX8" fmla="*/ 440213 w 512212"/>
                <a:gd name="connsiteY8" fmla="*/ 208558 h 413749"/>
                <a:gd name="connsiteX9" fmla="*/ 503713 w 512212"/>
                <a:gd name="connsiteY9" fmla="*/ 262533 h 413749"/>
                <a:gd name="connsiteX10" fmla="*/ 427513 w 512212"/>
                <a:gd name="connsiteY10" fmla="*/ 192683 h 413749"/>
                <a:gd name="connsiteX11" fmla="*/ 440213 w 512212"/>
                <a:gd name="connsiteY11" fmla="*/ 237133 h 413749"/>
                <a:gd name="connsiteX12" fmla="*/ 278288 w 512212"/>
                <a:gd name="connsiteY12" fmla="*/ 243483 h 413749"/>
                <a:gd name="connsiteX13" fmla="*/ 160813 w 512212"/>
                <a:gd name="connsiteY13" fmla="*/ 233958 h 413749"/>
                <a:gd name="connsiteX14" fmla="*/ 230663 w 512212"/>
                <a:gd name="connsiteY14" fmla="*/ 135533 h 413749"/>
                <a:gd name="connsiteX15" fmla="*/ 211613 w 512212"/>
                <a:gd name="connsiteY15" fmla="*/ 103783 h 413749"/>
                <a:gd name="connsiteX16" fmla="*/ 141763 w 512212"/>
                <a:gd name="connsiteY16" fmla="*/ 11708 h 413749"/>
                <a:gd name="connsiteX17" fmla="*/ 87788 w 512212"/>
                <a:gd name="connsiteY17" fmla="*/ 18058 h 413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2212" h="413749">
                  <a:moveTo>
                    <a:pt x="87788" y="18058"/>
                  </a:moveTo>
                  <a:cubicBezTo>
                    <a:pt x="68209" y="43987"/>
                    <a:pt x="27992" y="123891"/>
                    <a:pt x="24288" y="167283"/>
                  </a:cubicBezTo>
                  <a:cubicBezTo>
                    <a:pt x="20584" y="210675"/>
                    <a:pt x="69267" y="259358"/>
                    <a:pt x="65563" y="278408"/>
                  </a:cubicBezTo>
                  <a:cubicBezTo>
                    <a:pt x="61859" y="297458"/>
                    <a:pt x="-13283" y="259887"/>
                    <a:pt x="2063" y="281583"/>
                  </a:cubicBezTo>
                  <a:cubicBezTo>
                    <a:pt x="17409" y="303279"/>
                    <a:pt x="134884" y="391121"/>
                    <a:pt x="157638" y="408583"/>
                  </a:cubicBezTo>
                  <a:cubicBezTo>
                    <a:pt x="180392" y="426046"/>
                    <a:pt x="88317" y="394295"/>
                    <a:pt x="138588" y="386358"/>
                  </a:cubicBezTo>
                  <a:cubicBezTo>
                    <a:pt x="188859" y="378421"/>
                    <a:pt x="397351" y="371012"/>
                    <a:pt x="459263" y="360958"/>
                  </a:cubicBezTo>
                  <a:cubicBezTo>
                    <a:pt x="521176" y="350904"/>
                    <a:pt x="513238" y="351433"/>
                    <a:pt x="510063" y="326033"/>
                  </a:cubicBezTo>
                  <a:cubicBezTo>
                    <a:pt x="506888" y="300633"/>
                    <a:pt x="441271" y="219141"/>
                    <a:pt x="440213" y="208558"/>
                  </a:cubicBezTo>
                  <a:cubicBezTo>
                    <a:pt x="439155" y="197975"/>
                    <a:pt x="505830" y="265179"/>
                    <a:pt x="503713" y="262533"/>
                  </a:cubicBezTo>
                  <a:cubicBezTo>
                    <a:pt x="501596" y="259887"/>
                    <a:pt x="438096" y="196916"/>
                    <a:pt x="427513" y="192683"/>
                  </a:cubicBezTo>
                  <a:cubicBezTo>
                    <a:pt x="416930" y="188450"/>
                    <a:pt x="465084" y="228666"/>
                    <a:pt x="440213" y="237133"/>
                  </a:cubicBezTo>
                  <a:cubicBezTo>
                    <a:pt x="415342" y="245600"/>
                    <a:pt x="324855" y="244012"/>
                    <a:pt x="278288" y="243483"/>
                  </a:cubicBezTo>
                  <a:cubicBezTo>
                    <a:pt x="231721" y="242954"/>
                    <a:pt x="168751" y="251950"/>
                    <a:pt x="160813" y="233958"/>
                  </a:cubicBezTo>
                  <a:cubicBezTo>
                    <a:pt x="152876" y="215966"/>
                    <a:pt x="222196" y="157229"/>
                    <a:pt x="230663" y="135533"/>
                  </a:cubicBezTo>
                  <a:cubicBezTo>
                    <a:pt x="239130" y="113837"/>
                    <a:pt x="226430" y="124420"/>
                    <a:pt x="211613" y="103783"/>
                  </a:cubicBezTo>
                  <a:cubicBezTo>
                    <a:pt x="196796" y="83146"/>
                    <a:pt x="159225" y="25466"/>
                    <a:pt x="141763" y="11708"/>
                  </a:cubicBezTo>
                  <a:cubicBezTo>
                    <a:pt x="124301" y="-2050"/>
                    <a:pt x="107367" y="-7871"/>
                    <a:pt x="87788" y="180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 1360">
              <a:extLst>
                <a:ext uri="{FF2B5EF4-FFF2-40B4-BE49-F238E27FC236}">
                  <a16:creationId xmlns:a16="http://schemas.microsoft.com/office/drawing/2014/main" id="{793558C6-1FC4-A44E-5BC0-31A73BCD4AE9}"/>
                </a:ext>
              </a:extLst>
            </p:cNvPr>
            <p:cNvSpPr/>
            <p:nvPr/>
          </p:nvSpPr>
          <p:spPr>
            <a:xfrm>
              <a:off x="5191103" y="6061019"/>
              <a:ext cx="232520" cy="203318"/>
            </a:xfrm>
            <a:custGeom>
              <a:avLst/>
              <a:gdLst>
                <a:gd name="connsiteX0" fmla="*/ 95272 w 232520"/>
                <a:gd name="connsiteY0" fmla="*/ 56 h 203318"/>
                <a:gd name="connsiteX1" fmla="*/ 22 w 232520"/>
                <a:gd name="connsiteY1" fmla="*/ 158806 h 203318"/>
                <a:gd name="connsiteX2" fmla="*/ 85747 w 232520"/>
                <a:gd name="connsiteY2" fmla="*/ 184206 h 203318"/>
                <a:gd name="connsiteX3" fmla="*/ 34947 w 232520"/>
                <a:gd name="connsiteY3" fmla="*/ 203256 h 203318"/>
                <a:gd name="connsiteX4" fmla="*/ 231797 w 232520"/>
                <a:gd name="connsiteY4" fmla="*/ 177856 h 203318"/>
                <a:gd name="connsiteX5" fmla="*/ 95272 w 232520"/>
                <a:gd name="connsiteY5" fmla="*/ 56 h 20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520" h="203318">
                  <a:moveTo>
                    <a:pt x="95272" y="56"/>
                  </a:moveTo>
                  <a:cubicBezTo>
                    <a:pt x="56643" y="-3119"/>
                    <a:pt x="1609" y="128114"/>
                    <a:pt x="22" y="158806"/>
                  </a:cubicBezTo>
                  <a:cubicBezTo>
                    <a:pt x="-1566" y="189498"/>
                    <a:pt x="79926" y="176798"/>
                    <a:pt x="85747" y="184206"/>
                  </a:cubicBezTo>
                  <a:cubicBezTo>
                    <a:pt x="91568" y="191614"/>
                    <a:pt x="10605" y="204314"/>
                    <a:pt x="34947" y="203256"/>
                  </a:cubicBezTo>
                  <a:cubicBezTo>
                    <a:pt x="59289" y="202198"/>
                    <a:pt x="221214" y="206960"/>
                    <a:pt x="231797" y="177856"/>
                  </a:cubicBezTo>
                  <a:cubicBezTo>
                    <a:pt x="242380" y="148752"/>
                    <a:pt x="133901" y="3231"/>
                    <a:pt x="95272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775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6BC25A7F-2D53-4C6E-1685-27F3E81E9F27}"/>
              </a:ext>
            </a:extLst>
          </p:cNvPr>
          <p:cNvSpPr txBox="1"/>
          <p:nvPr/>
        </p:nvSpPr>
        <p:spPr>
          <a:xfrm>
            <a:off x="4775969" y="5327374"/>
            <a:ext cx="1107996" cy="70173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latin typeface="A-OTF Kanteiryu Std Ultra" panose="02020900000000000000" pitchFamily="18" charset="-128"/>
                <a:ea typeface="A-OTF Kanteiryu Std Ultra" panose="02020900000000000000" pitchFamily="18" charset="-128"/>
              </a:rPr>
              <a:t>在宅勤務は認めん。</a:t>
            </a: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B3642C49-D5F5-C3EE-3804-C13517F98257}"/>
              </a:ext>
            </a:extLst>
          </p:cNvPr>
          <p:cNvGrpSpPr/>
          <p:nvPr/>
        </p:nvGrpSpPr>
        <p:grpSpPr>
          <a:xfrm>
            <a:off x="3732894" y="5311705"/>
            <a:ext cx="845535" cy="767992"/>
            <a:chOff x="4840969" y="5359330"/>
            <a:chExt cx="845535" cy="767992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EF60CDA1-5FAF-D4F4-1EA8-40E062AE8989}"/>
                </a:ext>
              </a:extLst>
            </p:cNvPr>
            <p:cNvSpPr/>
            <p:nvPr/>
          </p:nvSpPr>
          <p:spPr>
            <a:xfrm>
              <a:off x="4869689" y="5459148"/>
              <a:ext cx="788530" cy="246706"/>
            </a:xfrm>
            <a:custGeom>
              <a:avLst/>
              <a:gdLst>
                <a:gd name="connsiteX0" fmla="*/ 16636 w 788530"/>
                <a:gd name="connsiteY0" fmla="*/ 147902 h 246706"/>
                <a:gd name="connsiteX1" fmla="*/ 461136 w 788530"/>
                <a:gd name="connsiteY1" fmla="*/ 36777 h 246706"/>
                <a:gd name="connsiteX2" fmla="*/ 410336 w 788530"/>
                <a:gd name="connsiteY2" fmla="*/ 17727 h 246706"/>
                <a:gd name="connsiteX3" fmla="*/ 638936 w 788530"/>
                <a:gd name="connsiteY3" fmla="*/ 8202 h 246706"/>
                <a:gd name="connsiteX4" fmla="*/ 756411 w 788530"/>
                <a:gd name="connsiteY4" fmla="*/ 144727 h 246706"/>
                <a:gd name="connsiteX5" fmla="*/ 775461 w 788530"/>
                <a:gd name="connsiteY5" fmla="*/ 208227 h 246706"/>
                <a:gd name="connsiteX6" fmla="*/ 581786 w 788530"/>
                <a:gd name="connsiteY6" fmla="*/ 170127 h 246706"/>
                <a:gd name="connsiteX7" fmla="*/ 454786 w 788530"/>
                <a:gd name="connsiteY7" fmla="*/ 173302 h 246706"/>
                <a:gd name="connsiteX8" fmla="*/ 219836 w 788530"/>
                <a:gd name="connsiteY8" fmla="*/ 233627 h 246706"/>
                <a:gd name="connsiteX9" fmla="*/ 242061 w 788530"/>
                <a:gd name="connsiteY9" fmla="*/ 246327 h 246706"/>
                <a:gd name="connsiteX10" fmla="*/ 108711 w 788530"/>
                <a:gd name="connsiteY10" fmla="*/ 236802 h 246706"/>
                <a:gd name="connsiteX11" fmla="*/ 16636 w 788530"/>
                <a:gd name="connsiteY11" fmla="*/ 147902 h 246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8530" h="246706">
                  <a:moveTo>
                    <a:pt x="16636" y="147902"/>
                  </a:moveTo>
                  <a:cubicBezTo>
                    <a:pt x="75373" y="114565"/>
                    <a:pt x="395519" y="58473"/>
                    <a:pt x="461136" y="36777"/>
                  </a:cubicBezTo>
                  <a:cubicBezTo>
                    <a:pt x="526753" y="15081"/>
                    <a:pt x="380703" y="22489"/>
                    <a:pt x="410336" y="17727"/>
                  </a:cubicBezTo>
                  <a:cubicBezTo>
                    <a:pt x="439969" y="12965"/>
                    <a:pt x="581257" y="-12965"/>
                    <a:pt x="638936" y="8202"/>
                  </a:cubicBezTo>
                  <a:cubicBezTo>
                    <a:pt x="696615" y="29369"/>
                    <a:pt x="733657" y="111389"/>
                    <a:pt x="756411" y="144727"/>
                  </a:cubicBezTo>
                  <a:cubicBezTo>
                    <a:pt x="779165" y="178065"/>
                    <a:pt x="804565" y="203994"/>
                    <a:pt x="775461" y="208227"/>
                  </a:cubicBezTo>
                  <a:cubicBezTo>
                    <a:pt x="746357" y="212460"/>
                    <a:pt x="635232" y="175948"/>
                    <a:pt x="581786" y="170127"/>
                  </a:cubicBezTo>
                  <a:cubicBezTo>
                    <a:pt x="528340" y="164306"/>
                    <a:pt x="515111" y="162719"/>
                    <a:pt x="454786" y="173302"/>
                  </a:cubicBezTo>
                  <a:cubicBezTo>
                    <a:pt x="394461" y="183885"/>
                    <a:pt x="255290" y="221456"/>
                    <a:pt x="219836" y="233627"/>
                  </a:cubicBezTo>
                  <a:cubicBezTo>
                    <a:pt x="184382" y="245798"/>
                    <a:pt x="260582" y="245798"/>
                    <a:pt x="242061" y="246327"/>
                  </a:cubicBezTo>
                  <a:cubicBezTo>
                    <a:pt x="223540" y="246856"/>
                    <a:pt x="146811" y="248444"/>
                    <a:pt x="108711" y="236802"/>
                  </a:cubicBezTo>
                  <a:cubicBezTo>
                    <a:pt x="70611" y="225160"/>
                    <a:pt x="-42101" y="181239"/>
                    <a:pt x="16636" y="147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EFB8CBF-D13F-8135-8A07-2B9FB6B71A0F}"/>
                </a:ext>
              </a:extLst>
            </p:cNvPr>
            <p:cNvSpPr/>
            <p:nvPr/>
          </p:nvSpPr>
          <p:spPr>
            <a:xfrm>
              <a:off x="4840969" y="5359330"/>
              <a:ext cx="455254" cy="655033"/>
            </a:xfrm>
            <a:custGeom>
              <a:avLst/>
              <a:gdLst>
                <a:gd name="connsiteX0" fmla="*/ 324756 w 455254"/>
                <a:gd name="connsiteY0" fmla="*/ 70 h 655033"/>
                <a:gd name="connsiteX1" fmla="*/ 454931 w 455254"/>
                <a:gd name="connsiteY1" fmla="*/ 104845 h 655033"/>
                <a:gd name="connsiteX2" fmla="*/ 356506 w 455254"/>
                <a:gd name="connsiteY2" fmla="*/ 368370 h 655033"/>
                <a:gd name="connsiteX3" fmla="*/ 197756 w 455254"/>
                <a:gd name="connsiteY3" fmla="*/ 609670 h 655033"/>
                <a:gd name="connsiteX4" fmla="*/ 124731 w 455254"/>
                <a:gd name="connsiteY4" fmla="*/ 638245 h 655033"/>
                <a:gd name="connsiteX5" fmla="*/ 159656 w 455254"/>
                <a:gd name="connsiteY5" fmla="*/ 600145 h 655033"/>
                <a:gd name="connsiteX6" fmla="*/ 906 w 455254"/>
                <a:gd name="connsiteY6" fmla="*/ 654120 h 655033"/>
                <a:gd name="connsiteX7" fmla="*/ 99331 w 455254"/>
                <a:gd name="connsiteY7" fmla="*/ 546170 h 655033"/>
                <a:gd name="connsiteX8" fmla="*/ 194581 w 455254"/>
                <a:gd name="connsiteY8" fmla="*/ 425520 h 655033"/>
                <a:gd name="connsiteX9" fmla="*/ 296181 w 455254"/>
                <a:gd name="connsiteY9" fmla="*/ 165170 h 655033"/>
                <a:gd name="connsiteX10" fmla="*/ 299356 w 455254"/>
                <a:gd name="connsiteY10" fmla="*/ 206445 h 655033"/>
                <a:gd name="connsiteX11" fmla="*/ 312056 w 455254"/>
                <a:gd name="connsiteY11" fmla="*/ 117545 h 655033"/>
                <a:gd name="connsiteX12" fmla="*/ 324756 w 455254"/>
                <a:gd name="connsiteY12" fmla="*/ 70 h 655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5254" h="655033">
                  <a:moveTo>
                    <a:pt x="324756" y="70"/>
                  </a:moveTo>
                  <a:cubicBezTo>
                    <a:pt x="348569" y="-2047"/>
                    <a:pt x="449639" y="43462"/>
                    <a:pt x="454931" y="104845"/>
                  </a:cubicBezTo>
                  <a:cubicBezTo>
                    <a:pt x="460223" y="166228"/>
                    <a:pt x="399368" y="284233"/>
                    <a:pt x="356506" y="368370"/>
                  </a:cubicBezTo>
                  <a:cubicBezTo>
                    <a:pt x="313644" y="452507"/>
                    <a:pt x="236385" y="564691"/>
                    <a:pt x="197756" y="609670"/>
                  </a:cubicBezTo>
                  <a:cubicBezTo>
                    <a:pt x="159127" y="654649"/>
                    <a:pt x="131081" y="639833"/>
                    <a:pt x="124731" y="638245"/>
                  </a:cubicBezTo>
                  <a:cubicBezTo>
                    <a:pt x="118381" y="636658"/>
                    <a:pt x="180293" y="597499"/>
                    <a:pt x="159656" y="600145"/>
                  </a:cubicBezTo>
                  <a:cubicBezTo>
                    <a:pt x="139019" y="602791"/>
                    <a:pt x="10960" y="663116"/>
                    <a:pt x="906" y="654120"/>
                  </a:cubicBezTo>
                  <a:cubicBezTo>
                    <a:pt x="-9148" y="645124"/>
                    <a:pt x="67052" y="584270"/>
                    <a:pt x="99331" y="546170"/>
                  </a:cubicBezTo>
                  <a:cubicBezTo>
                    <a:pt x="131610" y="508070"/>
                    <a:pt x="161773" y="489020"/>
                    <a:pt x="194581" y="425520"/>
                  </a:cubicBezTo>
                  <a:cubicBezTo>
                    <a:pt x="227389" y="362020"/>
                    <a:pt x="278719" y="201682"/>
                    <a:pt x="296181" y="165170"/>
                  </a:cubicBezTo>
                  <a:cubicBezTo>
                    <a:pt x="313643" y="128658"/>
                    <a:pt x="296710" y="214382"/>
                    <a:pt x="299356" y="206445"/>
                  </a:cubicBezTo>
                  <a:cubicBezTo>
                    <a:pt x="302002" y="198508"/>
                    <a:pt x="305177" y="148237"/>
                    <a:pt x="312056" y="117545"/>
                  </a:cubicBezTo>
                  <a:cubicBezTo>
                    <a:pt x="318935" y="86853"/>
                    <a:pt x="300943" y="2187"/>
                    <a:pt x="324756" y="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5E960405-4299-6EF3-55F5-47ED413B5871}"/>
                </a:ext>
              </a:extLst>
            </p:cNvPr>
            <p:cNvSpPr/>
            <p:nvPr/>
          </p:nvSpPr>
          <p:spPr>
            <a:xfrm>
              <a:off x="4898435" y="5714884"/>
              <a:ext cx="233942" cy="412438"/>
            </a:xfrm>
            <a:custGeom>
              <a:avLst/>
              <a:gdLst>
                <a:gd name="connsiteX0" fmla="*/ 3765 w 233942"/>
                <a:gd name="connsiteY0" fmla="*/ 116 h 412438"/>
                <a:gd name="connsiteX1" fmla="*/ 216490 w 233942"/>
                <a:gd name="connsiteY1" fmla="*/ 69966 h 412438"/>
                <a:gd name="connsiteX2" fmla="*/ 194265 w 233942"/>
                <a:gd name="connsiteY2" fmla="*/ 177916 h 412438"/>
                <a:gd name="connsiteX3" fmla="*/ 232365 w 233942"/>
                <a:gd name="connsiteY3" fmla="*/ 365241 h 412438"/>
                <a:gd name="connsiteX4" fmla="*/ 130765 w 233942"/>
                <a:gd name="connsiteY4" fmla="*/ 409691 h 412438"/>
                <a:gd name="connsiteX5" fmla="*/ 105365 w 233942"/>
                <a:gd name="connsiteY5" fmla="*/ 308091 h 412438"/>
                <a:gd name="connsiteX6" fmla="*/ 32340 w 233942"/>
                <a:gd name="connsiteY6" fmla="*/ 200141 h 412438"/>
                <a:gd name="connsiteX7" fmla="*/ 95840 w 233942"/>
                <a:gd name="connsiteY7" fmla="*/ 117591 h 412438"/>
                <a:gd name="connsiteX8" fmla="*/ 79965 w 233942"/>
                <a:gd name="connsiteY8" fmla="*/ 85841 h 412438"/>
                <a:gd name="connsiteX9" fmla="*/ 3765 w 233942"/>
                <a:gd name="connsiteY9" fmla="*/ 116 h 41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942" h="412438">
                  <a:moveTo>
                    <a:pt x="3765" y="116"/>
                  </a:moveTo>
                  <a:cubicBezTo>
                    <a:pt x="26519" y="-2530"/>
                    <a:pt x="184740" y="40333"/>
                    <a:pt x="216490" y="69966"/>
                  </a:cubicBezTo>
                  <a:cubicBezTo>
                    <a:pt x="248240" y="99599"/>
                    <a:pt x="191619" y="128704"/>
                    <a:pt x="194265" y="177916"/>
                  </a:cubicBezTo>
                  <a:cubicBezTo>
                    <a:pt x="196911" y="227129"/>
                    <a:pt x="242948" y="326612"/>
                    <a:pt x="232365" y="365241"/>
                  </a:cubicBezTo>
                  <a:cubicBezTo>
                    <a:pt x="221782" y="403870"/>
                    <a:pt x="151932" y="419216"/>
                    <a:pt x="130765" y="409691"/>
                  </a:cubicBezTo>
                  <a:cubicBezTo>
                    <a:pt x="109598" y="400166"/>
                    <a:pt x="121769" y="343016"/>
                    <a:pt x="105365" y="308091"/>
                  </a:cubicBezTo>
                  <a:cubicBezTo>
                    <a:pt x="88961" y="273166"/>
                    <a:pt x="33928" y="231891"/>
                    <a:pt x="32340" y="200141"/>
                  </a:cubicBezTo>
                  <a:cubicBezTo>
                    <a:pt x="30752" y="168391"/>
                    <a:pt x="87903" y="136641"/>
                    <a:pt x="95840" y="117591"/>
                  </a:cubicBezTo>
                  <a:cubicBezTo>
                    <a:pt x="103777" y="98541"/>
                    <a:pt x="91607" y="102245"/>
                    <a:pt x="79965" y="85841"/>
                  </a:cubicBezTo>
                  <a:cubicBezTo>
                    <a:pt x="68323" y="69437"/>
                    <a:pt x="-18989" y="2762"/>
                    <a:pt x="3765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93389E57-DEF5-CFE6-9A01-1CD7EB9EDEB0}"/>
                </a:ext>
              </a:extLst>
            </p:cNvPr>
            <p:cNvSpPr/>
            <p:nvPr/>
          </p:nvSpPr>
          <p:spPr>
            <a:xfrm>
              <a:off x="5149057" y="5717738"/>
              <a:ext cx="529364" cy="170371"/>
            </a:xfrm>
            <a:custGeom>
              <a:avLst/>
              <a:gdLst>
                <a:gd name="connsiteX0" fmla="*/ 793 w 529364"/>
                <a:gd name="connsiteY0" fmla="*/ 95687 h 170371"/>
                <a:gd name="connsiteX1" fmla="*/ 308768 w 529364"/>
                <a:gd name="connsiteY1" fmla="*/ 437 h 170371"/>
                <a:gd name="connsiteX2" fmla="*/ 521493 w 529364"/>
                <a:gd name="connsiteY2" fmla="*/ 60762 h 170371"/>
                <a:gd name="connsiteX3" fmla="*/ 486568 w 529364"/>
                <a:gd name="connsiteY3" fmla="*/ 73462 h 170371"/>
                <a:gd name="connsiteX4" fmla="*/ 515143 w 529364"/>
                <a:gd name="connsiteY4" fmla="*/ 165537 h 170371"/>
                <a:gd name="connsiteX5" fmla="*/ 375443 w 529364"/>
                <a:gd name="connsiteY5" fmla="*/ 136962 h 170371"/>
                <a:gd name="connsiteX6" fmla="*/ 118268 w 529364"/>
                <a:gd name="connsiteY6" fmla="*/ 165537 h 170371"/>
                <a:gd name="connsiteX7" fmla="*/ 216693 w 529364"/>
                <a:gd name="connsiteY7" fmla="*/ 165537 h 170371"/>
                <a:gd name="connsiteX8" fmla="*/ 793 w 529364"/>
                <a:gd name="connsiteY8" fmla="*/ 95687 h 17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364" h="170371">
                  <a:moveTo>
                    <a:pt x="793" y="95687"/>
                  </a:moveTo>
                  <a:cubicBezTo>
                    <a:pt x="16139" y="68170"/>
                    <a:pt x="221985" y="6258"/>
                    <a:pt x="308768" y="437"/>
                  </a:cubicBezTo>
                  <a:cubicBezTo>
                    <a:pt x="395551" y="-5384"/>
                    <a:pt x="491860" y="48591"/>
                    <a:pt x="521493" y="60762"/>
                  </a:cubicBezTo>
                  <a:cubicBezTo>
                    <a:pt x="551126" y="72933"/>
                    <a:pt x="487626" y="56000"/>
                    <a:pt x="486568" y="73462"/>
                  </a:cubicBezTo>
                  <a:cubicBezTo>
                    <a:pt x="485510" y="90924"/>
                    <a:pt x="533664" y="154954"/>
                    <a:pt x="515143" y="165537"/>
                  </a:cubicBezTo>
                  <a:cubicBezTo>
                    <a:pt x="496622" y="176120"/>
                    <a:pt x="441589" y="136962"/>
                    <a:pt x="375443" y="136962"/>
                  </a:cubicBezTo>
                  <a:cubicBezTo>
                    <a:pt x="309297" y="136962"/>
                    <a:pt x="144726" y="160775"/>
                    <a:pt x="118268" y="165537"/>
                  </a:cubicBezTo>
                  <a:cubicBezTo>
                    <a:pt x="91810" y="170299"/>
                    <a:pt x="235743" y="173474"/>
                    <a:pt x="216693" y="165537"/>
                  </a:cubicBezTo>
                  <a:cubicBezTo>
                    <a:pt x="197643" y="157600"/>
                    <a:pt x="-14553" y="123204"/>
                    <a:pt x="793" y="95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D2055FD1-1A67-8129-9BB9-783BA2177623}"/>
                </a:ext>
              </a:extLst>
            </p:cNvPr>
            <p:cNvSpPr/>
            <p:nvPr/>
          </p:nvSpPr>
          <p:spPr>
            <a:xfrm>
              <a:off x="5298986" y="5641944"/>
              <a:ext cx="166072" cy="425309"/>
            </a:xfrm>
            <a:custGeom>
              <a:avLst/>
              <a:gdLst>
                <a:gd name="connsiteX0" fmla="*/ 47714 w 166072"/>
                <a:gd name="connsiteY0" fmla="*/ 31 h 425309"/>
                <a:gd name="connsiteX1" fmla="*/ 117564 w 166072"/>
                <a:gd name="connsiteY1" fmla="*/ 104806 h 425309"/>
                <a:gd name="connsiteX2" fmla="*/ 165189 w 166072"/>
                <a:gd name="connsiteY2" fmla="*/ 288956 h 425309"/>
                <a:gd name="connsiteX3" fmla="*/ 76289 w 166072"/>
                <a:gd name="connsiteY3" fmla="*/ 412781 h 425309"/>
                <a:gd name="connsiteX4" fmla="*/ 12789 w 166072"/>
                <a:gd name="connsiteY4" fmla="*/ 409606 h 425309"/>
                <a:gd name="connsiteX5" fmla="*/ 3264 w 166072"/>
                <a:gd name="connsiteY5" fmla="*/ 311181 h 425309"/>
                <a:gd name="connsiteX6" fmla="*/ 19139 w 166072"/>
                <a:gd name="connsiteY6" fmla="*/ 184181 h 425309"/>
                <a:gd name="connsiteX7" fmla="*/ 89 w 166072"/>
                <a:gd name="connsiteY7" fmla="*/ 85756 h 425309"/>
                <a:gd name="connsiteX8" fmla="*/ 28664 w 166072"/>
                <a:gd name="connsiteY8" fmla="*/ 114331 h 425309"/>
                <a:gd name="connsiteX9" fmla="*/ 47714 w 166072"/>
                <a:gd name="connsiteY9" fmla="*/ 31 h 42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072" h="425309">
                  <a:moveTo>
                    <a:pt x="47714" y="31"/>
                  </a:moveTo>
                  <a:cubicBezTo>
                    <a:pt x="62531" y="-1556"/>
                    <a:pt x="97985" y="56652"/>
                    <a:pt x="117564" y="104806"/>
                  </a:cubicBezTo>
                  <a:cubicBezTo>
                    <a:pt x="137143" y="152960"/>
                    <a:pt x="172068" y="237627"/>
                    <a:pt x="165189" y="288956"/>
                  </a:cubicBezTo>
                  <a:cubicBezTo>
                    <a:pt x="158310" y="340285"/>
                    <a:pt x="101689" y="392673"/>
                    <a:pt x="76289" y="412781"/>
                  </a:cubicBezTo>
                  <a:cubicBezTo>
                    <a:pt x="50889" y="432889"/>
                    <a:pt x="24960" y="426539"/>
                    <a:pt x="12789" y="409606"/>
                  </a:cubicBezTo>
                  <a:cubicBezTo>
                    <a:pt x="618" y="392673"/>
                    <a:pt x="2206" y="348752"/>
                    <a:pt x="3264" y="311181"/>
                  </a:cubicBezTo>
                  <a:cubicBezTo>
                    <a:pt x="4322" y="273610"/>
                    <a:pt x="19668" y="221752"/>
                    <a:pt x="19139" y="184181"/>
                  </a:cubicBezTo>
                  <a:cubicBezTo>
                    <a:pt x="18610" y="146610"/>
                    <a:pt x="-1498" y="97398"/>
                    <a:pt x="89" y="85756"/>
                  </a:cubicBezTo>
                  <a:cubicBezTo>
                    <a:pt x="1676" y="74114"/>
                    <a:pt x="21785" y="124385"/>
                    <a:pt x="28664" y="114331"/>
                  </a:cubicBezTo>
                  <a:cubicBezTo>
                    <a:pt x="35543" y="104277"/>
                    <a:pt x="32897" y="1618"/>
                    <a:pt x="47714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7B1A830F-4503-A256-2225-D081D18211C4}"/>
                </a:ext>
              </a:extLst>
            </p:cNvPr>
            <p:cNvSpPr/>
            <p:nvPr/>
          </p:nvSpPr>
          <p:spPr>
            <a:xfrm>
              <a:off x="5143577" y="5918427"/>
              <a:ext cx="542927" cy="191439"/>
            </a:xfrm>
            <a:custGeom>
              <a:avLst/>
              <a:gdLst>
                <a:gd name="connsiteX0" fmla="*/ 3098 w 542927"/>
                <a:gd name="connsiteY0" fmla="*/ 101373 h 191439"/>
                <a:gd name="connsiteX1" fmla="*/ 288848 w 542927"/>
                <a:gd name="connsiteY1" fmla="*/ 34698 h 191439"/>
                <a:gd name="connsiteX2" fmla="*/ 444423 w 542927"/>
                <a:gd name="connsiteY2" fmla="*/ 25173 h 191439"/>
                <a:gd name="connsiteX3" fmla="*/ 450773 w 542927"/>
                <a:gd name="connsiteY3" fmla="*/ 2948 h 191439"/>
                <a:gd name="connsiteX4" fmla="*/ 488873 w 542927"/>
                <a:gd name="connsiteY4" fmla="*/ 98198 h 191439"/>
                <a:gd name="connsiteX5" fmla="*/ 542848 w 542927"/>
                <a:gd name="connsiteY5" fmla="*/ 164873 h 191439"/>
                <a:gd name="connsiteX6" fmla="*/ 476173 w 542927"/>
                <a:gd name="connsiteY6" fmla="*/ 161698 h 191439"/>
                <a:gd name="connsiteX7" fmla="*/ 193598 w 542927"/>
                <a:gd name="connsiteY7" fmla="*/ 161698 h 191439"/>
                <a:gd name="connsiteX8" fmla="*/ 98348 w 542927"/>
                <a:gd name="connsiteY8" fmla="*/ 180748 h 191439"/>
                <a:gd name="connsiteX9" fmla="*/ 133273 w 542927"/>
                <a:gd name="connsiteY9" fmla="*/ 187098 h 191439"/>
                <a:gd name="connsiteX10" fmla="*/ 3098 w 542927"/>
                <a:gd name="connsiteY10" fmla="*/ 101373 h 19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2927" h="191439">
                  <a:moveTo>
                    <a:pt x="3098" y="101373"/>
                  </a:moveTo>
                  <a:cubicBezTo>
                    <a:pt x="29027" y="75973"/>
                    <a:pt x="215294" y="47398"/>
                    <a:pt x="288848" y="34698"/>
                  </a:cubicBezTo>
                  <a:cubicBezTo>
                    <a:pt x="362402" y="21998"/>
                    <a:pt x="417436" y="30465"/>
                    <a:pt x="444423" y="25173"/>
                  </a:cubicBezTo>
                  <a:cubicBezTo>
                    <a:pt x="471411" y="19881"/>
                    <a:pt x="443365" y="-9223"/>
                    <a:pt x="450773" y="2948"/>
                  </a:cubicBezTo>
                  <a:cubicBezTo>
                    <a:pt x="458181" y="15119"/>
                    <a:pt x="473527" y="71211"/>
                    <a:pt x="488873" y="98198"/>
                  </a:cubicBezTo>
                  <a:cubicBezTo>
                    <a:pt x="504219" y="125185"/>
                    <a:pt x="544965" y="154290"/>
                    <a:pt x="542848" y="164873"/>
                  </a:cubicBezTo>
                  <a:cubicBezTo>
                    <a:pt x="540731" y="175456"/>
                    <a:pt x="476173" y="161698"/>
                    <a:pt x="476173" y="161698"/>
                  </a:cubicBezTo>
                  <a:cubicBezTo>
                    <a:pt x="417965" y="161169"/>
                    <a:pt x="256569" y="158523"/>
                    <a:pt x="193598" y="161698"/>
                  </a:cubicBezTo>
                  <a:cubicBezTo>
                    <a:pt x="130627" y="164873"/>
                    <a:pt x="108402" y="176515"/>
                    <a:pt x="98348" y="180748"/>
                  </a:cubicBezTo>
                  <a:cubicBezTo>
                    <a:pt x="88294" y="184981"/>
                    <a:pt x="144385" y="198210"/>
                    <a:pt x="133273" y="187098"/>
                  </a:cubicBezTo>
                  <a:cubicBezTo>
                    <a:pt x="122161" y="175986"/>
                    <a:pt x="-22831" y="126773"/>
                    <a:pt x="3098" y="101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9BFAC105-294F-A6D8-1837-F42DFE04A19F}"/>
              </a:ext>
            </a:extLst>
          </p:cNvPr>
          <p:cNvGrpSpPr/>
          <p:nvPr/>
        </p:nvGrpSpPr>
        <p:grpSpPr>
          <a:xfrm>
            <a:off x="4198512" y="6498985"/>
            <a:ext cx="733483" cy="784343"/>
            <a:chOff x="4892698" y="6864187"/>
            <a:chExt cx="733483" cy="784343"/>
          </a:xfrm>
        </p:grpSpPr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A2E0DF22-AA77-8389-74F4-35F30360DB33}"/>
                </a:ext>
              </a:extLst>
            </p:cNvPr>
            <p:cNvSpPr/>
            <p:nvPr/>
          </p:nvSpPr>
          <p:spPr>
            <a:xfrm>
              <a:off x="4892698" y="6947489"/>
              <a:ext cx="449305" cy="156662"/>
            </a:xfrm>
            <a:custGeom>
              <a:avLst/>
              <a:gdLst>
                <a:gd name="connsiteX0" fmla="*/ 3152 w 449305"/>
                <a:gd name="connsiteY0" fmla="*/ 110536 h 156662"/>
                <a:gd name="connsiteX1" fmla="*/ 250802 w 449305"/>
                <a:gd name="connsiteY1" fmla="*/ 31161 h 156662"/>
                <a:gd name="connsiteX2" fmla="*/ 253977 w 449305"/>
                <a:gd name="connsiteY2" fmla="*/ 8936 h 156662"/>
                <a:gd name="connsiteX3" fmla="*/ 355577 w 449305"/>
                <a:gd name="connsiteY3" fmla="*/ 5761 h 156662"/>
                <a:gd name="connsiteX4" fmla="*/ 447652 w 449305"/>
                <a:gd name="connsiteY4" fmla="*/ 85136 h 156662"/>
                <a:gd name="connsiteX5" fmla="*/ 390502 w 449305"/>
                <a:gd name="connsiteY5" fmla="*/ 88311 h 156662"/>
                <a:gd name="connsiteX6" fmla="*/ 114277 w 449305"/>
                <a:gd name="connsiteY6" fmla="*/ 145461 h 156662"/>
                <a:gd name="connsiteX7" fmla="*/ 111102 w 449305"/>
                <a:gd name="connsiteY7" fmla="*/ 154986 h 156662"/>
                <a:gd name="connsiteX8" fmla="*/ 3152 w 449305"/>
                <a:gd name="connsiteY8" fmla="*/ 110536 h 15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305" h="156662">
                  <a:moveTo>
                    <a:pt x="3152" y="110536"/>
                  </a:moveTo>
                  <a:cubicBezTo>
                    <a:pt x="26435" y="89899"/>
                    <a:pt x="208998" y="48094"/>
                    <a:pt x="250802" y="31161"/>
                  </a:cubicBezTo>
                  <a:cubicBezTo>
                    <a:pt x="292606" y="14228"/>
                    <a:pt x="236515" y="13169"/>
                    <a:pt x="253977" y="8936"/>
                  </a:cubicBezTo>
                  <a:cubicBezTo>
                    <a:pt x="271439" y="4703"/>
                    <a:pt x="323298" y="-6939"/>
                    <a:pt x="355577" y="5761"/>
                  </a:cubicBezTo>
                  <a:cubicBezTo>
                    <a:pt x="387856" y="18461"/>
                    <a:pt x="441831" y="71378"/>
                    <a:pt x="447652" y="85136"/>
                  </a:cubicBezTo>
                  <a:cubicBezTo>
                    <a:pt x="453473" y="98894"/>
                    <a:pt x="446065" y="78257"/>
                    <a:pt x="390502" y="88311"/>
                  </a:cubicBezTo>
                  <a:cubicBezTo>
                    <a:pt x="334940" y="98365"/>
                    <a:pt x="160844" y="134349"/>
                    <a:pt x="114277" y="145461"/>
                  </a:cubicBezTo>
                  <a:cubicBezTo>
                    <a:pt x="67710" y="156573"/>
                    <a:pt x="129623" y="158690"/>
                    <a:pt x="111102" y="154986"/>
                  </a:cubicBezTo>
                  <a:cubicBezTo>
                    <a:pt x="92581" y="151282"/>
                    <a:pt x="-20131" y="131173"/>
                    <a:pt x="3152" y="110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AD007E64-4D20-7522-798A-AE0546DB40AA}"/>
                </a:ext>
              </a:extLst>
            </p:cNvPr>
            <p:cNvSpPr/>
            <p:nvPr/>
          </p:nvSpPr>
          <p:spPr>
            <a:xfrm>
              <a:off x="4949524" y="6864187"/>
              <a:ext cx="165421" cy="306873"/>
            </a:xfrm>
            <a:custGeom>
              <a:avLst/>
              <a:gdLst>
                <a:gd name="connsiteX0" fmla="*/ 301 w 165421"/>
                <a:gd name="connsiteY0" fmla="*/ 163 h 306873"/>
                <a:gd name="connsiteX1" fmla="*/ 98726 w 165421"/>
                <a:gd name="connsiteY1" fmla="*/ 101763 h 306873"/>
                <a:gd name="connsiteX2" fmla="*/ 114601 w 165421"/>
                <a:gd name="connsiteY2" fmla="*/ 158913 h 306873"/>
                <a:gd name="connsiteX3" fmla="*/ 165401 w 165421"/>
                <a:gd name="connsiteY3" fmla="*/ 301788 h 306873"/>
                <a:gd name="connsiteX4" fmla="*/ 108251 w 165421"/>
                <a:gd name="connsiteY4" fmla="*/ 270038 h 306873"/>
                <a:gd name="connsiteX5" fmla="*/ 32051 w 165421"/>
                <a:gd name="connsiteY5" fmla="*/ 222413 h 306873"/>
                <a:gd name="connsiteX6" fmla="*/ 32051 w 165421"/>
                <a:gd name="connsiteY6" fmla="*/ 139863 h 306873"/>
                <a:gd name="connsiteX7" fmla="*/ 25701 w 165421"/>
                <a:gd name="connsiteY7" fmla="*/ 85888 h 306873"/>
                <a:gd name="connsiteX8" fmla="*/ 66976 w 165421"/>
                <a:gd name="connsiteY8" fmla="*/ 127163 h 306873"/>
                <a:gd name="connsiteX9" fmla="*/ 301 w 165421"/>
                <a:gd name="connsiteY9" fmla="*/ 163 h 30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421" h="306873">
                  <a:moveTo>
                    <a:pt x="301" y="163"/>
                  </a:moveTo>
                  <a:cubicBezTo>
                    <a:pt x="5593" y="-4070"/>
                    <a:pt x="79676" y="75305"/>
                    <a:pt x="98726" y="101763"/>
                  </a:cubicBezTo>
                  <a:cubicBezTo>
                    <a:pt x="117776" y="128221"/>
                    <a:pt x="103489" y="125576"/>
                    <a:pt x="114601" y="158913"/>
                  </a:cubicBezTo>
                  <a:cubicBezTo>
                    <a:pt x="125713" y="192250"/>
                    <a:pt x="166459" y="283267"/>
                    <a:pt x="165401" y="301788"/>
                  </a:cubicBezTo>
                  <a:cubicBezTo>
                    <a:pt x="164343" y="320309"/>
                    <a:pt x="130476" y="283267"/>
                    <a:pt x="108251" y="270038"/>
                  </a:cubicBezTo>
                  <a:cubicBezTo>
                    <a:pt x="86026" y="256809"/>
                    <a:pt x="44751" y="244109"/>
                    <a:pt x="32051" y="222413"/>
                  </a:cubicBezTo>
                  <a:cubicBezTo>
                    <a:pt x="19351" y="200717"/>
                    <a:pt x="33109" y="162617"/>
                    <a:pt x="32051" y="139863"/>
                  </a:cubicBezTo>
                  <a:cubicBezTo>
                    <a:pt x="30993" y="117109"/>
                    <a:pt x="19880" y="88005"/>
                    <a:pt x="25701" y="85888"/>
                  </a:cubicBezTo>
                  <a:cubicBezTo>
                    <a:pt x="31522" y="83771"/>
                    <a:pt x="72797" y="141980"/>
                    <a:pt x="66976" y="127163"/>
                  </a:cubicBezTo>
                  <a:cubicBezTo>
                    <a:pt x="61155" y="112346"/>
                    <a:pt x="-4991" y="4396"/>
                    <a:pt x="301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54E62601-E825-8E63-6E36-1FB1533CC569}"/>
                </a:ext>
              </a:extLst>
            </p:cNvPr>
            <p:cNvSpPr/>
            <p:nvPr/>
          </p:nvSpPr>
          <p:spPr>
            <a:xfrm>
              <a:off x="5117668" y="6867523"/>
              <a:ext cx="133522" cy="286268"/>
            </a:xfrm>
            <a:custGeom>
              <a:avLst/>
              <a:gdLst>
                <a:gd name="connsiteX0" fmla="*/ 9957 w 133522"/>
                <a:gd name="connsiteY0" fmla="*/ 2 h 286268"/>
                <a:gd name="connsiteX1" fmla="*/ 124257 w 133522"/>
                <a:gd name="connsiteY1" fmla="*/ 98427 h 286268"/>
                <a:gd name="connsiteX2" fmla="*/ 114732 w 133522"/>
                <a:gd name="connsiteY2" fmla="*/ 168277 h 286268"/>
                <a:gd name="connsiteX3" fmla="*/ 19482 w 133522"/>
                <a:gd name="connsiteY3" fmla="*/ 285752 h 286268"/>
                <a:gd name="connsiteX4" fmla="*/ 54407 w 133522"/>
                <a:gd name="connsiteY4" fmla="*/ 212727 h 286268"/>
                <a:gd name="connsiteX5" fmla="*/ 3607 w 133522"/>
                <a:gd name="connsiteY5" fmla="*/ 250827 h 286268"/>
                <a:gd name="connsiteX6" fmla="*/ 13132 w 133522"/>
                <a:gd name="connsiteY6" fmla="*/ 187327 h 286268"/>
                <a:gd name="connsiteX7" fmla="*/ 432 w 133522"/>
                <a:gd name="connsiteY7" fmla="*/ 82552 h 286268"/>
                <a:gd name="connsiteX8" fmla="*/ 32182 w 133522"/>
                <a:gd name="connsiteY8" fmla="*/ 101602 h 286268"/>
                <a:gd name="connsiteX9" fmla="*/ 9957 w 133522"/>
                <a:gd name="connsiteY9" fmla="*/ 2 h 28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522" h="286268">
                  <a:moveTo>
                    <a:pt x="9957" y="2"/>
                  </a:moveTo>
                  <a:cubicBezTo>
                    <a:pt x="25303" y="-527"/>
                    <a:pt x="106795" y="70381"/>
                    <a:pt x="124257" y="98427"/>
                  </a:cubicBezTo>
                  <a:cubicBezTo>
                    <a:pt x="141720" y="126473"/>
                    <a:pt x="132194" y="137056"/>
                    <a:pt x="114732" y="168277"/>
                  </a:cubicBezTo>
                  <a:cubicBezTo>
                    <a:pt x="97270" y="199498"/>
                    <a:pt x="29536" y="278344"/>
                    <a:pt x="19482" y="285752"/>
                  </a:cubicBezTo>
                  <a:cubicBezTo>
                    <a:pt x="9428" y="293160"/>
                    <a:pt x="57053" y="218548"/>
                    <a:pt x="54407" y="212727"/>
                  </a:cubicBezTo>
                  <a:cubicBezTo>
                    <a:pt x="51761" y="206906"/>
                    <a:pt x="10486" y="255060"/>
                    <a:pt x="3607" y="250827"/>
                  </a:cubicBezTo>
                  <a:cubicBezTo>
                    <a:pt x="-3272" y="246594"/>
                    <a:pt x="13661" y="215373"/>
                    <a:pt x="13132" y="187327"/>
                  </a:cubicBezTo>
                  <a:cubicBezTo>
                    <a:pt x="12603" y="159281"/>
                    <a:pt x="-2743" y="96839"/>
                    <a:pt x="432" y="82552"/>
                  </a:cubicBezTo>
                  <a:cubicBezTo>
                    <a:pt x="3607" y="68265"/>
                    <a:pt x="27949" y="113244"/>
                    <a:pt x="32182" y="101602"/>
                  </a:cubicBezTo>
                  <a:cubicBezTo>
                    <a:pt x="36415" y="89960"/>
                    <a:pt x="-5389" y="531"/>
                    <a:pt x="995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E21DEA6-0DF2-E59A-2087-6847B141AC9B}"/>
                </a:ext>
              </a:extLst>
            </p:cNvPr>
            <p:cNvSpPr/>
            <p:nvPr/>
          </p:nvSpPr>
          <p:spPr>
            <a:xfrm>
              <a:off x="4923087" y="7140451"/>
              <a:ext cx="117458" cy="222714"/>
            </a:xfrm>
            <a:custGeom>
              <a:avLst/>
              <a:gdLst>
                <a:gd name="connsiteX0" fmla="*/ 1338 w 117458"/>
                <a:gd name="connsiteY0" fmla="*/ 124 h 222714"/>
                <a:gd name="connsiteX1" fmla="*/ 48963 w 117458"/>
                <a:gd name="connsiteY1" fmla="*/ 66799 h 222714"/>
                <a:gd name="connsiteX2" fmla="*/ 17213 w 117458"/>
                <a:gd name="connsiteY2" fmla="*/ 174749 h 222714"/>
                <a:gd name="connsiteX3" fmla="*/ 29913 w 117458"/>
                <a:gd name="connsiteY3" fmla="*/ 136649 h 222714"/>
                <a:gd name="connsiteX4" fmla="*/ 26738 w 117458"/>
                <a:gd name="connsiteY4" fmla="*/ 219199 h 222714"/>
                <a:gd name="connsiteX5" fmla="*/ 102938 w 117458"/>
                <a:gd name="connsiteY5" fmla="*/ 203324 h 222714"/>
                <a:gd name="connsiteX6" fmla="*/ 96588 w 117458"/>
                <a:gd name="connsiteY6" fmla="*/ 165224 h 222714"/>
                <a:gd name="connsiteX7" fmla="*/ 106113 w 117458"/>
                <a:gd name="connsiteY7" fmla="*/ 25524 h 222714"/>
                <a:gd name="connsiteX8" fmla="*/ 112463 w 117458"/>
                <a:gd name="connsiteY8" fmla="*/ 82674 h 222714"/>
                <a:gd name="connsiteX9" fmla="*/ 1338 w 117458"/>
                <a:gd name="connsiteY9" fmla="*/ 124 h 22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458" h="222714">
                  <a:moveTo>
                    <a:pt x="1338" y="124"/>
                  </a:moveTo>
                  <a:cubicBezTo>
                    <a:pt x="-9245" y="-2522"/>
                    <a:pt x="46317" y="37695"/>
                    <a:pt x="48963" y="66799"/>
                  </a:cubicBezTo>
                  <a:cubicBezTo>
                    <a:pt x="51609" y="95903"/>
                    <a:pt x="20388" y="163107"/>
                    <a:pt x="17213" y="174749"/>
                  </a:cubicBezTo>
                  <a:cubicBezTo>
                    <a:pt x="14038" y="186391"/>
                    <a:pt x="28326" y="129241"/>
                    <a:pt x="29913" y="136649"/>
                  </a:cubicBezTo>
                  <a:cubicBezTo>
                    <a:pt x="31500" y="144057"/>
                    <a:pt x="14567" y="208086"/>
                    <a:pt x="26738" y="219199"/>
                  </a:cubicBezTo>
                  <a:cubicBezTo>
                    <a:pt x="38909" y="230312"/>
                    <a:pt x="91296" y="212320"/>
                    <a:pt x="102938" y="203324"/>
                  </a:cubicBezTo>
                  <a:cubicBezTo>
                    <a:pt x="114580" y="194328"/>
                    <a:pt x="96059" y="194857"/>
                    <a:pt x="96588" y="165224"/>
                  </a:cubicBezTo>
                  <a:cubicBezTo>
                    <a:pt x="97117" y="135591"/>
                    <a:pt x="103467" y="39282"/>
                    <a:pt x="106113" y="25524"/>
                  </a:cubicBezTo>
                  <a:cubicBezTo>
                    <a:pt x="108759" y="11766"/>
                    <a:pt x="125692" y="86378"/>
                    <a:pt x="112463" y="82674"/>
                  </a:cubicBezTo>
                  <a:cubicBezTo>
                    <a:pt x="99234" y="78970"/>
                    <a:pt x="11921" y="2770"/>
                    <a:pt x="1338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E5D1BA6A-78AA-20B2-5299-D88F3D35E830}"/>
                </a:ext>
              </a:extLst>
            </p:cNvPr>
            <p:cNvSpPr/>
            <p:nvPr/>
          </p:nvSpPr>
          <p:spPr>
            <a:xfrm>
              <a:off x="4968817" y="7093027"/>
              <a:ext cx="392610" cy="247488"/>
            </a:xfrm>
            <a:custGeom>
              <a:avLst/>
              <a:gdLst>
                <a:gd name="connsiteX0" fmla="*/ 58 w 392610"/>
                <a:gd name="connsiteY0" fmla="*/ 88823 h 247488"/>
                <a:gd name="connsiteX1" fmla="*/ 187383 w 392610"/>
                <a:gd name="connsiteY1" fmla="*/ 12623 h 247488"/>
                <a:gd name="connsiteX2" fmla="*/ 111183 w 392610"/>
                <a:gd name="connsiteY2" fmla="*/ 15798 h 247488"/>
                <a:gd name="connsiteX3" fmla="*/ 301683 w 392610"/>
                <a:gd name="connsiteY3" fmla="*/ 3098 h 247488"/>
                <a:gd name="connsiteX4" fmla="*/ 390583 w 392610"/>
                <a:gd name="connsiteY4" fmla="*/ 82473 h 247488"/>
                <a:gd name="connsiteX5" fmla="*/ 362008 w 392610"/>
                <a:gd name="connsiteY5" fmla="*/ 117398 h 247488"/>
                <a:gd name="connsiteX6" fmla="*/ 339783 w 392610"/>
                <a:gd name="connsiteY6" fmla="*/ 244398 h 247488"/>
                <a:gd name="connsiteX7" fmla="*/ 295333 w 392610"/>
                <a:gd name="connsiteY7" fmla="*/ 196773 h 247488"/>
                <a:gd name="connsiteX8" fmla="*/ 269933 w 392610"/>
                <a:gd name="connsiteY8" fmla="*/ 69773 h 247488"/>
                <a:gd name="connsiteX9" fmla="*/ 98483 w 392610"/>
                <a:gd name="connsiteY9" fmla="*/ 107873 h 247488"/>
                <a:gd name="connsiteX10" fmla="*/ 209608 w 392610"/>
                <a:gd name="connsiteY10" fmla="*/ 76123 h 247488"/>
                <a:gd name="connsiteX11" fmla="*/ 58 w 392610"/>
                <a:gd name="connsiteY11" fmla="*/ 88823 h 24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2610" h="247488">
                  <a:moveTo>
                    <a:pt x="58" y="88823"/>
                  </a:moveTo>
                  <a:cubicBezTo>
                    <a:pt x="-3646" y="78240"/>
                    <a:pt x="168862" y="24794"/>
                    <a:pt x="187383" y="12623"/>
                  </a:cubicBezTo>
                  <a:cubicBezTo>
                    <a:pt x="205904" y="452"/>
                    <a:pt x="92133" y="17385"/>
                    <a:pt x="111183" y="15798"/>
                  </a:cubicBezTo>
                  <a:cubicBezTo>
                    <a:pt x="130233" y="14211"/>
                    <a:pt x="255116" y="-8014"/>
                    <a:pt x="301683" y="3098"/>
                  </a:cubicBezTo>
                  <a:cubicBezTo>
                    <a:pt x="348250" y="14210"/>
                    <a:pt x="380529" y="63423"/>
                    <a:pt x="390583" y="82473"/>
                  </a:cubicBezTo>
                  <a:cubicBezTo>
                    <a:pt x="400637" y="101523"/>
                    <a:pt x="370475" y="90410"/>
                    <a:pt x="362008" y="117398"/>
                  </a:cubicBezTo>
                  <a:cubicBezTo>
                    <a:pt x="353541" y="144386"/>
                    <a:pt x="350895" y="231169"/>
                    <a:pt x="339783" y="244398"/>
                  </a:cubicBezTo>
                  <a:cubicBezTo>
                    <a:pt x="328671" y="257627"/>
                    <a:pt x="306975" y="225877"/>
                    <a:pt x="295333" y="196773"/>
                  </a:cubicBezTo>
                  <a:cubicBezTo>
                    <a:pt x="283691" y="167669"/>
                    <a:pt x="302741" y="84590"/>
                    <a:pt x="269933" y="69773"/>
                  </a:cubicBezTo>
                  <a:cubicBezTo>
                    <a:pt x="237125" y="54956"/>
                    <a:pt x="108537" y="106815"/>
                    <a:pt x="98483" y="107873"/>
                  </a:cubicBezTo>
                  <a:cubicBezTo>
                    <a:pt x="88429" y="108931"/>
                    <a:pt x="224425" y="78240"/>
                    <a:pt x="209608" y="76123"/>
                  </a:cubicBezTo>
                  <a:cubicBezTo>
                    <a:pt x="194791" y="74006"/>
                    <a:pt x="3762" y="99406"/>
                    <a:pt x="58" y="888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449C47A1-4A16-2D51-CF02-AA0993BAEF97}"/>
                </a:ext>
              </a:extLst>
            </p:cNvPr>
            <p:cNvSpPr/>
            <p:nvPr/>
          </p:nvSpPr>
          <p:spPr>
            <a:xfrm>
              <a:off x="4983346" y="7216548"/>
              <a:ext cx="326981" cy="108244"/>
            </a:xfrm>
            <a:custGeom>
              <a:avLst/>
              <a:gdLst>
                <a:gd name="connsiteX0" fmla="*/ 14104 w 326981"/>
                <a:gd name="connsiteY0" fmla="*/ 70077 h 108244"/>
                <a:gd name="connsiteX1" fmla="*/ 274454 w 326981"/>
                <a:gd name="connsiteY1" fmla="*/ 227 h 108244"/>
                <a:gd name="connsiteX2" fmla="*/ 325254 w 326981"/>
                <a:gd name="connsiteY2" fmla="*/ 95477 h 108244"/>
                <a:gd name="connsiteX3" fmla="*/ 242704 w 326981"/>
                <a:gd name="connsiteY3" fmla="*/ 95477 h 108244"/>
                <a:gd name="connsiteX4" fmla="*/ 55379 w 326981"/>
                <a:gd name="connsiteY4" fmla="*/ 108177 h 108244"/>
                <a:gd name="connsiteX5" fmla="*/ 14104 w 326981"/>
                <a:gd name="connsiteY5" fmla="*/ 70077 h 1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6981" h="108244">
                  <a:moveTo>
                    <a:pt x="14104" y="70077"/>
                  </a:moveTo>
                  <a:cubicBezTo>
                    <a:pt x="50616" y="52085"/>
                    <a:pt x="222596" y="-4006"/>
                    <a:pt x="274454" y="227"/>
                  </a:cubicBezTo>
                  <a:cubicBezTo>
                    <a:pt x="326312" y="4460"/>
                    <a:pt x="330546" y="79602"/>
                    <a:pt x="325254" y="95477"/>
                  </a:cubicBezTo>
                  <a:cubicBezTo>
                    <a:pt x="319962" y="111352"/>
                    <a:pt x="287683" y="93360"/>
                    <a:pt x="242704" y="95477"/>
                  </a:cubicBezTo>
                  <a:cubicBezTo>
                    <a:pt x="197725" y="97594"/>
                    <a:pt x="91362" y="109235"/>
                    <a:pt x="55379" y="108177"/>
                  </a:cubicBezTo>
                  <a:cubicBezTo>
                    <a:pt x="19396" y="107119"/>
                    <a:pt x="-22408" y="88069"/>
                    <a:pt x="14104" y="70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199A6778-2168-ABA9-2560-27B8082BC4F4}"/>
                </a:ext>
              </a:extLst>
            </p:cNvPr>
            <p:cNvSpPr/>
            <p:nvPr/>
          </p:nvSpPr>
          <p:spPr>
            <a:xfrm>
              <a:off x="5029157" y="7136849"/>
              <a:ext cx="161596" cy="474033"/>
            </a:xfrm>
            <a:custGeom>
              <a:avLst/>
              <a:gdLst>
                <a:gd name="connsiteX0" fmla="*/ 158793 w 161596"/>
                <a:gd name="connsiteY0" fmla="*/ 22776 h 474033"/>
                <a:gd name="connsiteX1" fmla="*/ 146093 w 161596"/>
                <a:gd name="connsiteY1" fmla="*/ 133901 h 474033"/>
                <a:gd name="connsiteX2" fmla="*/ 155618 w 161596"/>
                <a:gd name="connsiteY2" fmla="*/ 410126 h 474033"/>
                <a:gd name="connsiteX3" fmla="*/ 152443 w 161596"/>
                <a:gd name="connsiteY3" fmla="*/ 352976 h 474033"/>
                <a:gd name="connsiteX4" fmla="*/ 152443 w 161596"/>
                <a:gd name="connsiteY4" fmla="*/ 441876 h 474033"/>
                <a:gd name="connsiteX5" fmla="*/ 34968 w 161596"/>
                <a:gd name="connsiteY5" fmla="*/ 470451 h 474033"/>
                <a:gd name="connsiteX6" fmla="*/ 25443 w 161596"/>
                <a:gd name="connsiteY6" fmla="*/ 368851 h 474033"/>
                <a:gd name="connsiteX7" fmla="*/ 22268 w 161596"/>
                <a:gd name="connsiteY7" fmla="*/ 121201 h 474033"/>
                <a:gd name="connsiteX8" fmla="*/ 43 w 161596"/>
                <a:gd name="connsiteY8" fmla="*/ 35476 h 474033"/>
                <a:gd name="connsiteX9" fmla="*/ 19093 w 161596"/>
                <a:gd name="connsiteY9" fmla="*/ 67226 h 474033"/>
                <a:gd name="connsiteX10" fmla="*/ 92118 w 161596"/>
                <a:gd name="connsiteY10" fmla="*/ 551 h 474033"/>
                <a:gd name="connsiteX11" fmla="*/ 82593 w 161596"/>
                <a:gd name="connsiteY11" fmla="*/ 35476 h 474033"/>
                <a:gd name="connsiteX12" fmla="*/ 158793 w 161596"/>
                <a:gd name="connsiteY12" fmla="*/ 22776 h 47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1596" h="474033">
                  <a:moveTo>
                    <a:pt x="158793" y="22776"/>
                  </a:moveTo>
                  <a:cubicBezTo>
                    <a:pt x="169376" y="39180"/>
                    <a:pt x="146622" y="69343"/>
                    <a:pt x="146093" y="133901"/>
                  </a:cubicBezTo>
                  <a:cubicBezTo>
                    <a:pt x="145564" y="198459"/>
                    <a:pt x="154560" y="373614"/>
                    <a:pt x="155618" y="410126"/>
                  </a:cubicBezTo>
                  <a:cubicBezTo>
                    <a:pt x="156676" y="446638"/>
                    <a:pt x="152972" y="347684"/>
                    <a:pt x="152443" y="352976"/>
                  </a:cubicBezTo>
                  <a:cubicBezTo>
                    <a:pt x="151914" y="358268"/>
                    <a:pt x="172022" y="422297"/>
                    <a:pt x="152443" y="441876"/>
                  </a:cubicBezTo>
                  <a:cubicBezTo>
                    <a:pt x="132864" y="461455"/>
                    <a:pt x="56135" y="482622"/>
                    <a:pt x="34968" y="470451"/>
                  </a:cubicBezTo>
                  <a:cubicBezTo>
                    <a:pt x="13801" y="458280"/>
                    <a:pt x="27560" y="427059"/>
                    <a:pt x="25443" y="368851"/>
                  </a:cubicBezTo>
                  <a:cubicBezTo>
                    <a:pt x="23326" y="310643"/>
                    <a:pt x="26501" y="176764"/>
                    <a:pt x="22268" y="121201"/>
                  </a:cubicBezTo>
                  <a:cubicBezTo>
                    <a:pt x="18035" y="65638"/>
                    <a:pt x="572" y="44472"/>
                    <a:pt x="43" y="35476"/>
                  </a:cubicBezTo>
                  <a:cubicBezTo>
                    <a:pt x="-486" y="26480"/>
                    <a:pt x="3747" y="73047"/>
                    <a:pt x="19093" y="67226"/>
                  </a:cubicBezTo>
                  <a:cubicBezTo>
                    <a:pt x="34439" y="61405"/>
                    <a:pt x="81535" y="5843"/>
                    <a:pt x="92118" y="551"/>
                  </a:cubicBezTo>
                  <a:cubicBezTo>
                    <a:pt x="102701" y="-4741"/>
                    <a:pt x="71481" y="29655"/>
                    <a:pt x="82593" y="35476"/>
                  </a:cubicBezTo>
                  <a:cubicBezTo>
                    <a:pt x="93705" y="41297"/>
                    <a:pt x="148210" y="6372"/>
                    <a:pt x="158793" y="22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8B6216E2-AABE-DD3D-D547-4B1E1C117F21}"/>
                </a:ext>
              </a:extLst>
            </p:cNvPr>
            <p:cNvSpPr/>
            <p:nvPr/>
          </p:nvSpPr>
          <p:spPr>
            <a:xfrm>
              <a:off x="4922749" y="7352585"/>
              <a:ext cx="385766" cy="105530"/>
            </a:xfrm>
            <a:custGeom>
              <a:avLst/>
              <a:gdLst>
                <a:gd name="connsiteX0" fmla="*/ 8026 w 385766"/>
                <a:gd name="connsiteY0" fmla="*/ 45165 h 105530"/>
                <a:gd name="connsiteX1" fmla="*/ 239801 w 385766"/>
                <a:gd name="connsiteY1" fmla="*/ 3890 h 105530"/>
                <a:gd name="connsiteX2" fmla="*/ 379501 w 385766"/>
                <a:gd name="connsiteY2" fmla="*/ 3890 h 105530"/>
                <a:gd name="connsiteX3" fmla="*/ 350926 w 385766"/>
                <a:gd name="connsiteY3" fmla="*/ 22940 h 105530"/>
                <a:gd name="connsiteX4" fmla="*/ 255676 w 385766"/>
                <a:gd name="connsiteY4" fmla="*/ 64215 h 105530"/>
                <a:gd name="connsiteX5" fmla="*/ 71526 w 385766"/>
                <a:gd name="connsiteY5" fmla="*/ 105490 h 105530"/>
                <a:gd name="connsiteX6" fmla="*/ 8026 w 385766"/>
                <a:gd name="connsiteY6" fmla="*/ 45165 h 10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766" h="105530">
                  <a:moveTo>
                    <a:pt x="8026" y="45165"/>
                  </a:moveTo>
                  <a:cubicBezTo>
                    <a:pt x="36072" y="28232"/>
                    <a:pt x="177889" y="10769"/>
                    <a:pt x="239801" y="3890"/>
                  </a:cubicBezTo>
                  <a:cubicBezTo>
                    <a:pt x="301713" y="-2989"/>
                    <a:pt x="360980" y="715"/>
                    <a:pt x="379501" y="3890"/>
                  </a:cubicBezTo>
                  <a:cubicBezTo>
                    <a:pt x="398022" y="7065"/>
                    <a:pt x="371564" y="12886"/>
                    <a:pt x="350926" y="22940"/>
                  </a:cubicBezTo>
                  <a:cubicBezTo>
                    <a:pt x="330288" y="32994"/>
                    <a:pt x="302243" y="50457"/>
                    <a:pt x="255676" y="64215"/>
                  </a:cubicBezTo>
                  <a:cubicBezTo>
                    <a:pt x="209109" y="77973"/>
                    <a:pt x="111743" y="103902"/>
                    <a:pt x="71526" y="105490"/>
                  </a:cubicBezTo>
                  <a:cubicBezTo>
                    <a:pt x="31309" y="107078"/>
                    <a:pt x="-20020" y="62098"/>
                    <a:pt x="8026" y="45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B445E482-162E-1F9A-AA0F-5D287085AD17}"/>
                </a:ext>
              </a:extLst>
            </p:cNvPr>
            <p:cNvSpPr/>
            <p:nvPr/>
          </p:nvSpPr>
          <p:spPr>
            <a:xfrm>
              <a:off x="4940271" y="7441996"/>
              <a:ext cx="359147" cy="64806"/>
            </a:xfrm>
            <a:custGeom>
              <a:avLst/>
              <a:gdLst>
                <a:gd name="connsiteX0" fmla="*/ 29 w 359147"/>
                <a:gd name="connsiteY0" fmla="*/ 57354 h 64806"/>
                <a:gd name="connsiteX1" fmla="*/ 171479 w 359147"/>
                <a:gd name="connsiteY1" fmla="*/ 22429 h 64806"/>
                <a:gd name="connsiteX2" fmla="*/ 352454 w 359147"/>
                <a:gd name="connsiteY2" fmla="*/ 204 h 64806"/>
                <a:gd name="connsiteX3" fmla="*/ 304829 w 359147"/>
                <a:gd name="connsiteY3" fmla="*/ 35129 h 64806"/>
                <a:gd name="connsiteX4" fmla="*/ 158779 w 359147"/>
                <a:gd name="connsiteY4" fmla="*/ 63704 h 64806"/>
                <a:gd name="connsiteX5" fmla="*/ 29 w 359147"/>
                <a:gd name="connsiteY5" fmla="*/ 57354 h 6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9147" h="64806">
                  <a:moveTo>
                    <a:pt x="29" y="57354"/>
                  </a:moveTo>
                  <a:cubicBezTo>
                    <a:pt x="2146" y="50475"/>
                    <a:pt x="112742" y="31954"/>
                    <a:pt x="171479" y="22429"/>
                  </a:cubicBezTo>
                  <a:cubicBezTo>
                    <a:pt x="230217" y="12904"/>
                    <a:pt x="330229" y="-1913"/>
                    <a:pt x="352454" y="204"/>
                  </a:cubicBezTo>
                  <a:cubicBezTo>
                    <a:pt x="374679" y="2321"/>
                    <a:pt x="337108" y="24546"/>
                    <a:pt x="304829" y="35129"/>
                  </a:cubicBezTo>
                  <a:cubicBezTo>
                    <a:pt x="272550" y="45712"/>
                    <a:pt x="205346" y="61058"/>
                    <a:pt x="158779" y="63704"/>
                  </a:cubicBezTo>
                  <a:cubicBezTo>
                    <a:pt x="112212" y="66350"/>
                    <a:pt x="-2088" y="64233"/>
                    <a:pt x="29" y="57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33BE2B63-CAA7-B172-8F45-1C2425AEDDB3}"/>
                </a:ext>
              </a:extLst>
            </p:cNvPr>
            <p:cNvSpPr/>
            <p:nvPr/>
          </p:nvSpPr>
          <p:spPr>
            <a:xfrm>
              <a:off x="4940242" y="7508650"/>
              <a:ext cx="391966" cy="107007"/>
            </a:xfrm>
            <a:custGeom>
              <a:avLst/>
              <a:gdLst>
                <a:gd name="connsiteX0" fmla="*/ 58 w 391966"/>
                <a:gd name="connsiteY0" fmla="*/ 54200 h 107007"/>
                <a:gd name="connsiteX1" fmla="*/ 142933 w 391966"/>
                <a:gd name="connsiteY1" fmla="*/ 51025 h 107007"/>
                <a:gd name="connsiteX2" fmla="*/ 384233 w 391966"/>
                <a:gd name="connsiteY2" fmla="*/ 225 h 107007"/>
                <a:gd name="connsiteX3" fmla="*/ 327083 w 391966"/>
                <a:gd name="connsiteY3" fmla="*/ 35150 h 107007"/>
                <a:gd name="connsiteX4" fmla="*/ 273108 w 391966"/>
                <a:gd name="connsiteY4" fmla="*/ 98650 h 107007"/>
                <a:gd name="connsiteX5" fmla="*/ 127058 w 391966"/>
                <a:gd name="connsiteY5" fmla="*/ 101825 h 107007"/>
                <a:gd name="connsiteX6" fmla="*/ 58 w 391966"/>
                <a:gd name="connsiteY6" fmla="*/ 54200 h 10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966" h="107007">
                  <a:moveTo>
                    <a:pt x="58" y="54200"/>
                  </a:moveTo>
                  <a:cubicBezTo>
                    <a:pt x="2704" y="45733"/>
                    <a:pt x="78904" y="60021"/>
                    <a:pt x="142933" y="51025"/>
                  </a:cubicBezTo>
                  <a:cubicBezTo>
                    <a:pt x="206962" y="42029"/>
                    <a:pt x="353541" y="2871"/>
                    <a:pt x="384233" y="225"/>
                  </a:cubicBezTo>
                  <a:cubicBezTo>
                    <a:pt x="414925" y="-2421"/>
                    <a:pt x="345604" y="18746"/>
                    <a:pt x="327083" y="35150"/>
                  </a:cubicBezTo>
                  <a:cubicBezTo>
                    <a:pt x="308562" y="51554"/>
                    <a:pt x="306445" y="87538"/>
                    <a:pt x="273108" y="98650"/>
                  </a:cubicBezTo>
                  <a:cubicBezTo>
                    <a:pt x="239771" y="109762"/>
                    <a:pt x="168862" y="108704"/>
                    <a:pt x="127058" y="101825"/>
                  </a:cubicBezTo>
                  <a:cubicBezTo>
                    <a:pt x="85254" y="94946"/>
                    <a:pt x="-2588" y="62667"/>
                    <a:pt x="58" y="54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031809F4-CE16-50DA-3A8C-38D175CF514C}"/>
                </a:ext>
              </a:extLst>
            </p:cNvPr>
            <p:cNvSpPr/>
            <p:nvPr/>
          </p:nvSpPr>
          <p:spPr>
            <a:xfrm>
              <a:off x="5384560" y="7045964"/>
              <a:ext cx="241621" cy="582574"/>
            </a:xfrm>
            <a:custGeom>
              <a:avLst/>
              <a:gdLst>
                <a:gd name="connsiteX0" fmla="*/ 240 w 241621"/>
                <a:gd name="connsiteY0" fmla="*/ 97786 h 582574"/>
                <a:gd name="connsiteX1" fmla="*/ 95490 w 241621"/>
                <a:gd name="connsiteY1" fmla="*/ 8886 h 582574"/>
                <a:gd name="connsiteX2" fmla="*/ 197090 w 241621"/>
                <a:gd name="connsiteY2" fmla="*/ 27936 h 582574"/>
                <a:gd name="connsiteX3" fmla="*/ 241540 w 241621"/>
                <a:gd name="connsiteY3" fmla="*/ 227961 h 582574"/>
                <a:gd name="connsiteX4" fmla="*/ 187565 w 241621"/>
                <a:gd name="connsiteY4" fmla="*/ 574036 h 582574"/>
                <a:gd name="connsiteX5" fmla="*/ 108190 w 241621"/>
                <a:gd name="connsiteY5" fmla="*/ 472436 h 582574"/>
                <a:gd name="connsiteX6" fmla="*/ 114540 w 241621"/>
                <a:gd name="connsiteY6" fmla="*/ 421636 h 582574"/>
                <a:gd name="connsiteX7" fmla="*/ 130415 w 241621"/>
                <a:gd name="connsiteY7" fmla="*/ 437511 h 582574"/>
                <a:gd name="connsiteX8" fmla="*/ 124065 w 241621"/>
                <a:gd name="connsiteY8" fmla="*/ 75561 h 582574"/>
                <a:gd name="connsiteX9" fmla="*/ 240 w 241621"/>
                <a:gd name="connsiteY9" fmla="*/ 97786 h 58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21" h="582574">
                  <a:moveTo>
                    <a:pt x="240" y="97786"/>
                  </a:moveTo>
                  <a:cubicBezTo>
                    <a:pt x="-4522" y="86674"/>
                    <a:pt x="62682" y="20528"/>
                    <a:pt x="95490" y="8886"/>
                  </a:cubicBezTo>
                  <a:cubicBezTo>
                    <a:pt x="128298" y="-2756"/>
                    <a:pt x="172748" y="-8577"/>
                    <a:pt x="197090" y="27936"/>
                  </a:cubicBezTo>
                  <a:cubicBezTo>
                    <a:pt x="221432" y="64448"/>
                    <a:pt x="243127" y="136944"/>
                    <a:pt x="241540" y="227961"/>
                  </a:cubicBezTo>
                  <a:cubicBezTo>
                    <a:pt x="239953" y="318978"/>
                    <a:pt x="209790" y="533290"/>
                    <a:pt x="187565" y="574036"/>
                  </a:cubicBezTo>
                  <a:cubicBezTo>
                    <a:pt x="165340" y="614782"/>
                    <a:pt x="120361" y="497836"/>
                    <a:pt x="108190" y="472436"/>
                  </a:cubicBezTo>
                  <a:cubicBezTo>
                    <a:pt x="96019" y="447036"/>
                    <a:pt x="110836" y="427457"/>
                    <a:pt x="114540" y="421636"/>
                  </a:cubicBezTo>
                  <a:cubicBezTo>
                    <a:pt x="118244" y="415815"/>
                    <a:pt x="128828" y="495190"/>
                    <a:pt x="130415" y="437511"/>
                  </a:cubicBezTo>
                  <a:cubicBezTo>
                    <a:pt x="132002" y="379832"/>
                    <a:pt x="148407" y="130594"/>
                    <a:pt x="124065" y="75561"/>
                  </a:cubicBezTo>
                  <a:cubicBezTo>
                    <a:pt x="99723" y="20528"/>
                    <a:pt x="5002" y="108898"/>
                    <a:pt x="240" y="97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3F65B4A6-6EAD-59B1-DD8F-88AD0750D9DB}"/>
                </a:ext>
              </a:extLst>
            </p:cNvPr>
            <p:cNvSpPr/>
            <p:nvPr/>
          </p:nvSpPr>
          <p:spPr>
            <a:xfrm>
              <a:off x="5310726" y="6917110"/>
              <a:ext cx="198659" cy="731420"/>
            </a:xfrm>
            <a:custGeom>
              <a:avLst/>
              <a:gdLst>
                <a:gd name="connsiteX0" fmla="*/ 112174 w 198659"/>
                <a:gd name="connsiteY0" fmla="*/ 1215 h 731420"/>
                <a:gd name="connsiteX1" fmla="*/ 197899 w 198659"/>
                <a:gd name="connsiteY1" fmla="*/ 99640 h 731420"/>
                <a:gd name="connsiteX2" fmla="*/ 153449 w 198659"/>
                <a:gd name="connsiteY2" fmla="*/ 337765 h 731420"/>
                <a:gd name="connsiteX3" fmla="*/ 140749 w 198659"/>
                <a:gd name="connsiteY3" fmla="*/ 721940 h 731420"/>
                <a:gd name="connsiteX4" fmla="*/ 124874 w 198659"/>
                <a:gd name="connsiteY4" fmla="*/ 620340 h 731420"/>
                <a:gd name="connsiteX5" fmla="*/ 7399 w 198659"/>
                <a:gd name="connsiteY5" fmla="*/ 690190 h 731420"/>
                <a:gd name="connsiteX6" fmla="*/ 13749 w 198659"/>
                <a:gd name="connsiteY6" fmla="*/ 506040 h 731420"/>
                <a:gd name="connsiteX7" fmla="*/ 26449 w 198659"/>
                <a:gd name="connsiteY7" fmla="*/ 226640 h 731420"/>
                <a:gd name="connsiteX8" fmla="*/ 67724 w 198659"/>
                <a:gd name="connsiteY8" fmla="*/ 226640 h 731420"/>
                <a:gd name="connsiteX9" fmla="*/ 86774 w 198659"/>
                <a:gd name="connsiteY9" fmla="*/ 55190 h 731420"/>
                <a:gd name="connsiteX10" fmla="*/ 112174 w 198659"/>
                <a:gd name="connsiteY10" fmla="*/ 1215 h 73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659" h="731420">
                  <a:moveTo>
                    <a:pt x="112174" y="1215"/>
                  </a:moveTo>
                  <a:cubicBezTo>
                    <a:pt x="130695" y="8623"/>
                    <a:pt x="191020" y="43548"/>
                    <a:pt x="197899" y="99640"/>
                  </a:cubicBezTo>
                  <a:cubicBezTo>
                    <a:pt x="204778" y="155732"/>
                    <a:pt x="162974" y="234048"/>
                    <a:pt x="153449" y="337765"/>
                  </a:cubicBezTo>
                  <a:cubicBezTo>
                    <a:pt x="143924" y="441482"/>
                    <a:pt x="145511" y="674844"/>
                    <a:pt x="140749" y="721940"/>
                  </a:cubicBezTo>
                  <a:cubicBezTo>
                    <a:pt x="135987" y="769036"/>
                    <a:pt x="147099" y="625632"/>
                    <a:pt x="124874" y="620340"/>
                  </a:cubicBezTo>
                  <a:cubicBezTo>
                    <a:pt x="102649" y="615048"/>
                    <a:pt x="25920" y="709240"/>
                    <a:pt x="7399" y="690190"/>
                  </a:cubicBezTo>
                  <a:cubicBezTo>
                    <a:pt x="-11122" y="671140"/>
                    <a:pt x="10574" y="583298"/>
                    <a:pt x="13749" y="506040"/>
                  </a:cubicBezTo>
                  <a:cubicBezTo>
                    <a:pt x="16924" y="428782"/>
                    <a:pt x="17453" y="273207"/>
                    <a:pt x="26449" y="226640"/>
                  </a:cubicBezTo>
                  <a:cubicBezTo>
                    <a:pt x="35445" y="180073"/>
                    <a:pt x="57670" y="255215"/>
                    <a:pt x="67724" y="226640"/>
                  </a:cubicBezTo>
                  <a:cubicBezTo>
                    <a:pt x="77778" y="198065"/>
                    <a:pt x="83070" y="89057"/>
                    <a:pt x="86774" y="55190"/>
                  </a:cubicBezTo>
                  <a:cubicBezTo>
                    <a:pt x="90478" y="21323"/>
                    <a:pt x="93653" y="-6193"/>
                    <a:pt x="112174" y="1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6424FADB-F30F-C2A7-44C0-B9AFDE564B6D}"/>
              </a:ext>
            </a:extLst>
          </p:cNvPr>
          <p:cNvGrpSpPr/>
          <p:nvPr/>
        </p:nvGrpSpPr>
        <p:grpSpPr>
          <a:xfrm>
            <a:off x="5096813" y="7390296"/>
            <a:ext cx="831034" cy="748258"/>
            <a:chOff x="4875573" y="7667349"/>
            <a:chExt cx="831034" cy="748258"/>
          </a:xfrm>
        </p:grpSpPr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A1467219-FE68-389A-9F71-EEBF5FD587BC}"/>
                </a:ext>
              </a:extLst>
            </p:cNvPr>
            <p:cNvSpPr/>
            <p:nvPr/>
          </p:nvSpPr>
          <p:spPr>
            <a:xfrm>
              <a:off x="4886133" y="7708999"/>
              <a:ext cx="324317" cy="225812"/>
            </a:xfrm>
            <a:custGeom>
              <a:avLst/>
              <a:gdLst>
                <a:gd name="connsiteX0" fmla="*/ 192 w 324317"/>
                <a:gd name="connsiteY0" fmla="*/ 111026 h 225812"/>
                <a:gd name="connsiteX1" fmla="*/ 187517 w 324317"/>
                <a:gd name="connsiteY1" fmla="*/ 15776 h 225812"/>
                <a:gd name="connsiteX2" fmla="*/ 279592 w 324317"/>
                <a:gd name="connsiteY2" fmla="*/ 6251 h 225812"/>
                <a:gd name="connsiteX3" fmla="*/ 324042 w 324317"/>
                <a:gd name="connsiteY3" fmla="*/ 79276 h 225812"/>
                <a:gd name="connsiteX4" fmla="*/ 260542 w 324317"/>
                <a:gd name="connsiteY4" fmla="*/ 174526 h 225812"/>
                <a:gd name="connsiteX5" fmla="*/ 190692 w 324317"/>
                <a:gd name="connsiteY5" fmla="*/ 225326 h 225812"/>
                <a:gd name="connsiteX6" fmla="*/ 228792 w 324317"/>
                <a:gd name="connsiteY6" fmla="*/ 145951 h 225812"/>
                <a:gd name="connsiteX7" fmla="*/ 266892 w 324317"/>
                <a:gd name="connsiteY7" fmla="*/ 44351 h 225812"/>
                <a:gd name="connsiteX8" fmla="*/ 197042 w 324317"/>
                <a:gd name="connsiteY8" fmla="*/ 79276 h 225812"/>
                <a:gd name="connsiteX9" fmla="*/ 152592 w 324317"/>
                <a:gd name="connsiteY9" fmla="*/ 142776 h 225812"/>
                <a:gd name="connsiteX10" fmla="*/ 192 w 324317"/>
                <a:gd name="connsiteY10" fmla="*/ 111026 h 22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317" h="225812">
                  <a:moveTo>
                    <a:pt x="192" y="111026"/>
                  </a:moveTo>
                  <a:cubicBezTo>
                    <a:pt x="6013" y="89859"/>
                    <a:pt x="140950" y="33239"/>
                    <a:pt x="187517" y="15776"/>
                  </a:cubicBezTo>
                  <a:cubicBezTo>
                    <a:pt x="234084" y="-1687"/>
                    <a:pt x="256838" y="-4332"/>
                    <a:pt x="279592" y="6251"/>
                  </a:cubicBezTo>
                  <a:cubicBezTo>
                    <a:pt x="302346" y="16834"/>
                    <a:pt x="327217" y="51230"/>
                    <a:pt x="324042" y="79276"/>
                  </a:cubicBezTo>
                  <a:cubicBezTo>
                    <a:pt x="320867" y="107322"/>
                    <a:pt x="282767" y="150184"/>
                    <a:pt x="260542" y="174526"/>
                  </a:cubicBezTo>
                  <a:cubicBezTo>
                    <a:pt x="238317" y="198868"/>
                    <a:pt x="195984" y="230089"/>
                    <a:pt x="190692" y="225326"/>
                  </a:cubicBezTo>
                  <a:cubicBezTo>
                    <a:pt x="185400" y="220564"/>
                    <a:pt x="216092" y="176114"/>
                    <a:pt x="228792" y="145951"/>
                  </a:cubicBezTo>
                  <a:cubicBezTo>
                    <a:pt x="241492" y="115789"/>
                    <a:pt x="272184" y="55463"/>
                    <a:pt x="266892" y="44351"/>
                  </a:cubicBezTo>
                  <a:cubicBezTo>
                    <a:pt x="261600" y="33238"/>
                    <a:pt x="216092" y="62872"/>
                    <a:pt x="197042" y="79276"/>
                  </a:cubicBezTo>
                  <a:cubicBezTo>
                    <a:pt x="177992" y="95680"/>
                    <a:pt x="182755" y="139601"/>
                    <a:pt x="152592" y="142776"/>
                  </a:cubicBezTo>
                  <a:cubicBezTo>
                    <a:pt x="122429" y="145951"/>
                    <a:pt x="-5629" y="132193"/>
                    <a:pt x="192" y="111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A4DDBD87-4982-3E36-913A-5C05505C13B0}"/>
                </a:ext>
              </a:extLst>
            </p:cNvPr>
            <p:cNvSpPr/>
            <p:nvPr/>
          </p:nvSpPr>
          <p:spPr>
            <a:xfrm>
              <a:off x="4933745" y="7875848"/>
              <a:ext cx="219546" cy="110497"/>
            </a:xfrm>
            <a:custGeom>
              <a:avLst/>
              <a:gdLst>
                <a:gd name="connsiteX0" fmla="*/ 205 w 219546"/>
                <a:gd name="connsiteY0" fmla="*/ 7677 h 110497"/>
                <a:gd name="connsiteX1" fmla="*/ 139905 w 219546"/>
                <a:gd name="connsiteY1" fmla="*/ 14027 h 110497"/>
                <a:gd name="connsiteX2" fmla="*/ 219280 w 219546"/>
                <a:gd name="connsiteY2" fmla="*/ 74352 h 110497"/>
                <a:gd name="connsiteX3" fmla="*/ 114505 w 219546"/>
                <a:gd name="connsiteY3" fmla="*/ 96577 h 110497"/>
                <a:gd name="connsiteX4" fmla="*/ 108155 w 219546"/>
                <a:gd name="connsiteY4" fmla="*/ 106102 h 110497"/>
                <a:gd name="connsiteX5" fmla="*/ 205 w 219546"/>
                <a:gd name="connsiteY5" fmla="*/ 7677 h 11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546" h="110497">
                  <a:moveTo>
                    <a:pt x="205" y="7677"/>
                  </a:moveTo>
                  <a:cubicBezTo>
                    <a:pt x="5497" y="-7669"/>
                    <a:pt x="103393" y="2915"/>
                    <a:pt x="139905" y="14027"/>
                  </a:cubicBezTo>
                  <a:cubicBezTo>
                    <a:pt x="176417" y="25139"/>
                    <a:pt x="223513" y="60594"/>
                    <a:pt x="219280" y="74352"/>
                  </a:cubicBezTo>
                  <a:cubicBezTo>
                    <a:pt x="215047" y="88110"/>
                    <a:pt x="114505" y="96577"/>
                    <a:pt x="114505" y="96577"/>
                  </a:cubicBezTo>
                  <a:cubicBezTo>
                    <a:pt x="95984" y="101869"/>
                    <a:pt x="122972" y="118273"/>
                    <a:pt x="108155" y="106102"/>
                  </a:cubicBezTo>
                  <a:cubicBezTo>
                    <a:pt x="93338" y="93931"/>
                    <a:pt x="-5087" y="23023"/>
                    <a:pt x="205" y="7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E8F1DB76-37D5-2D65-036D-F17C3A928EC7}"/>
                </a:ext>
              </a:extLst>
            </p:cNvPr>
            <p:cNvSpPr/>
            <p:nvPr/>
          </p:nvSpPr>
          <p:spPr>
            <a:xfrm>
              <a:off x="4875573" y="7948835"/>
              <a:ext cx="348276" cy="219523"/>
            </a:xfrm>
            <a:custGeom>
              <a:avLst/>
              <a:gdLst>
                <a:gd name="connsiteX0" fmla="*/ 1227 w 348276"/>
                <a:gd name="connsiteY0" fmla="*/ 93440 h 219523"/>
                <a:gd name="connsiteX1" fmla="*/ 229827 w 348276"/>
                <a:gd name="connsiteY1" fmla="*/ 1365 h 219523"/>
                <a:gd name="connsiteX2" fmla="*/ 309202 w 348276"/>
                <a:gd name="connsiteY2" fmla="*/ 36290 h 219523"/>
                <a:gd name="connsiteX3" fmla="*/ 312377 w 348276"/>
                <a:gd name="connsiteY3" fmla="*/ 7715 h 219523"/>
                <a:gd name="connsiteX4" fmla="*/ 337777 w 348276"/>
                <a:gd name="connsiteY4" fmla="*/ 48990 h 219523"/>
                <a:gd name="connsiteX5" fmla="*/ 347302 w 348276"/>
                <a:gd name="connsiteY5" fmla="*/ 198215 h 219523"/>
                <a:gd name="connsiteX6" fmla="*/ 331427 w 348276"/>
                <a:gd name="connsiteY6" fmla="*/ 210915 h 219523"/>
                <a:gd name="connsiteX7" fmla="*/ 201252 w 348276"/>
                <a:gd name="connsiteY7" fmla="*/ 125190 h 219523"/>
                <a:gd name="connsiteX8" fmla="*/ 255227 w 348276"/>
                <a:gd name="connsiteY8" fmla="*/ 137890 h 219523"/>
                <a:gd name="connsiteX9" fmla="*/ 290152 w 348276"/>
                <a:gd name="connsiteY9" fmla="*/ 55340 h 219523"/>
                <a:gd name="connsiteX10" fmla="*/ 144102 w 348276"/>
                <a:gd name="connsiteY10" fmla="*/ 141065 h 219523"/>
                <a:gd name="connsiteX11" fmla="*/ 1227 w 348276"/>
                <a:gd name="connsiteY11" fmla="*/ 93440 h 21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8276" h="219523">
                  <a:moveTo>
                    <a:pt x="1227" y="93440"/>
                  </a:moveTo>
                  <a:cubicBezTo>
                    <a:pt x="15514" y="70157"/>
                    <a:pt x="178498" y="10890"/>
                    <a:pt x="229827" y="1365"/>
                  </a:cubicBezTo>
                  <a:cubicBezTo>
                    <a:pt x="281156" y="-8160"/>
                    <a:pt x="295444" y="35232"/>
                    <a:pt x="309202" y="36290"/>
                  </a:cubicBezTo>
                  <a:cubicBezTo>
                    <a:pt x="322960" y="37348"/>
                    <a:pt x="307615" y="5598"/>
                    <a:pt x="312377" y="7715"/>
                  </a:cubicBezTo>
                  <a:cubicBezTo>
                    <a:pt x="317139" y="9832"/>
                    <a:pt x="331956" y="17240"/>
                    <a:pt x="337777" y="48990"/>
                  </a:cubicBezTo>
                  <a:cubicBezTo>
                    <a:pt x="343598" y="80740"/>
                    <a:pt x="348360" y="171228"/>
                    <a:pt x="347302" y="198215"/>
                  </a:cubicBezTo>
                  <a:cubicBezTo>
                    <a:pt x="346244" y="225202"/>
                    <a:pt x="355769" y="223086"/>
                    <a:pt x="331427" y="210915"/>
                  </a:cubicBezTo>
                  <a:cubicBezTo>
                    <a:pt x="307085" y="198744"/>
                    <a:pt x="213952" y="137361"/>
                    <a:pt x="201252" y="125190"/>
                  </a:cubicBezTo>
                  <a:cubicBezTo>
                    <a:pt x="188552" y="113019"/>
                    <a:pt x="240411" y="149532"/>
                    <a:pt x="255227" y="137890"/>
                  </a:cubicBezTo>
                  <a:cubicBezTo>
                    <a:pt x="270043" y="126248"/>
                    <a:pt x="308673" y="54811"/>
                    <a:pt x="290152" y="55340"/>
                  </a:cubicBezTo>
                  <a:cubicBezTo>
                    <a:pt x="271631" y="55869"/>
                    <a:pt x="186964" y="133128"/>
                    <a:pt x="144102" y="141065"/>
                  </a:cubicBezTo>
                  <a:cubicBezTo>
                    <a:pt x="101240" y="149002"/>
                    <a:pt x="-13060" y="116723"/>
                    <a:pt x="1227" y="93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9AE785AE-531D-0573-19D4-C741017D0D88}"/>
                </a:ext>
              </a:extLst>
            </p:cNvPr>
            <p:cNvSpPr/>
            <p:nvPr/>
          </p:nvSpPr>
          <p:spPr>
            <a:xfrm>
              <a:off x="5006965" y="8051463"/>
              <a:ext cx="156937" cy="356552"/>
            </a:xfrm>
            <a:custGeom>
              <a:avLst/>
              <a:gdLst>
                <a:gd name="connsiteX0" fmla="*/ 57160 w 156937"/>
                <a:gd name="connsiteY0" fmla="*/ 337 h 356552"/>
                <a:gd name="connsiteX1" fmla="*/ 149235 w 156937"/>
                <a:gd name="connsiteY1" fmla="*/ 76537 h 356552"/>
                <a:gd name="connsiteX2" fmla="*/ 136535 w 156937"/>
                <a:gd name="connsiteY2" fmla="*/ 206712 h 356552"/>
                <a:gd name="connsiteX3" fmla="*/ 155585 w 156937"/>
                <a:gd name="connsiteY3" fmla="*/ 352762 h 356552"/>
                <a:gd name="connsiteX4" fmla="*/ 92085 w 156937"/>
                <a:gd name="connsiteY4" fmla="*/ 305137 h 356552"/>
                <a:gd name="connsiteX5" fmla="*/ 10 w 156937"/>
                <a:gd name="connsiteY5" fmla="*/ 213062 h 356552"/>
                <a:gd name="connsiteX6" fmla="*/ 85735 w 156937"/>
                <a:gd name="connsiteY6" fmla="*/ 235287 h 356552"/>
                <a:gd name="connsiteX7" fmla="*/ 53985 w 156937"/>
                <a:gd name="connsiteY7" fmla="*/ 105112 h 356552"/>
                <a:gd name="connsiteX8" fmla="*/ 57160 w 156937"/>
                <a:gd name="connsiteY8" fmla="*/ 337 h 356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937" h="356552">
                  <a:moveTo>
                    <a:pt x="57160" y="337"/>
                  </a:moveTo>
                  <a:cubicBezTo>
                    <a:pt x="73035" y="-4425"/>
                    <a:pt x="136006" y="42141"/>
                    <a:pt x="149235" y="76537"/>
                  </a:cubicBezTo>
                  <a:cubicBezTo>
                    <a:pt x="162464" y="110933"/>
                    <a:pt x="135477" y="160675"/>
                    <a:pt x="136535" y="206712"/>
                  </a:cubicBezTo>
                  <a:cubicBezTo>
                    <a:pt x="137593" y="252749"/>
                    <a:pt x="162993" y="336358"/>
                    <a:pt x="155585" y="352762"/>
                  </a:cubicBezTo>
                  <a:cubicBezTo>
                    <a:pt x="148177" y="369166"/>
                    <a:pt x="118014" y="328420"/>
                    <a:pt x="92085" y="305137"/>
                  </a:cubicBezTo>
                  <a:cubicBezTo>
                    <a:pt x="66156" y="281854"/>
                    <a:pt x="1068" y="224704"/>
                    <a:pt x="10" y="213062"/>
                  </a:cubicBezTo>
                  <a:cubicBezTo>
                    <a:pt x="-1048" y="201420"/>
                    <a:pt x="76739" y="253279"/>
                    <a:pt x="85735" y="235287"/>
                  </a:cubicBezTo>
                  <a:cubicBezTo>
                    <a:pt x="94731" y="217295"/>
                    <a:pt x="61922" y="142683"/>
                    <a:pt x="53985" y="105112"/>
                  </a:cubicBezTo>
                  <a:cubicBezTo>
                    <a:pt x="46048" y="67541"/>
                    <a:pt x="41285" y="5099"/>
                    <a:pt x="57160" y="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28046B0F-A671-BED3-AC59-267EE626128A}"/>
                </a:ext>
              </a:extLst>
            </p:cNvPr>
            <p:cNvSpPr/>
            <p:nvPr/>
          </p:nvSpPr>
          <p:spPr>
            <a:xfrm>
              <a:off x="4932148" y="8073972"/>
              <a:ext cx="87527" cy="305374"/>
            </a:xfrm>
            <a:custGeom>
              <a:avLst/>
              <a:gdLst>
                <a:gd name="connsiteX0" fmla="*/ 62127 w 87527"/>
                <a:gd name="connsiteY0" fmla="*/ 53 h 305374"/>
                <a:gd name="connsiteX1" fmla="*/ 87527 w 87527"/>
                <a:gd name="connsiteY1" fmla="*/ 130228 h 305374"/>
                <a:gd name="connsiteX2" fmla="*/ 62127 w 87527"/>
                <a:gd name="connsiteY2" fmla="*/ 266753 h 305374"/>
                <a:gd name="connsiteX3" fmla="*/ 65302 w 87527"/>
                <a:gd name="connsiteY3" fmla="*/ 209603 h 305374"/>
                <a:gd name="connsiteX4" fmla="*/ 4977 w 87527"/>
                <a:gd name="connsiteY4" fmla="*/ 304853 h 305374"/>
                <a:gd name="connsiteX5" fmla="*/ 4977 w 87527"/>
                <a:gd name="connsiteY5" fmla="*/ 158803 h 305374"/>
                <a:gd name="connsiteX6" fmla="*/ 17677 w 87527"/>
                <a:gd name="connsiteY6" fmla="*/ 114353 h 305374"/>
                <a:gd name="connsiteX7" fmla="*/ 62127 w 87527"/>
                <a:gd name="connsiteY7" fmla="*/ 53 h 3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27" h="305374">
                  <a:moveTo>
                    <a:pt x="62127" y="53"/>
                  </a:moveTo>
                  <a:cubicBezTo>
                    <a:pt x="73769" y="2699"/>
                    <a:pt x="87527" y="85778"/>
                    <a:pt x="87527" y="130228"/>
                  </a:cubicBezTo>
                  <a:cubicBezTo>
                    <a:pt x="87527" y="174678"/>
                    <a:pt x="65831" y="253524"/>
                    <a:pt x="62127" y="266753"/>
                  </a:cubicBezTo>
                  <a:cubicBezTo>
                    <a:pt x="58423" y="279982"/>
                    <a:pt x="74827" y="203253"/>
                    <a:pt x="65302" y="209603"/>
                  </a:cubicBezTo>
                  <a:cubicBezTo>
                    <a:pt x="55777" y="215953"/>
                    <a:pt x="15031" y="313320"/>
                    <a:pt x="4977" y="304853"/>
                  </a:cubicBezTo>
                  <a:cubicBezTo>
                    <a:pt x="-5077" y="296386"/>
                    <a:pt x="2860" y="190553"/>
                    <a:pt x="4977" y="158803"/>
                  </a:cubicBezTo>
                  <a:cubicBezTo>
                    <a:pt x="7094" y="127053"/>
                    <a:pt x="10269" y="135520"/>
                    <a:pt x="17677" y="114353"/>
                  </a:cubicBezTo>
                  <a:cubicBezTo>
                    <a:pt x="25085" y="93186"/>
                    <a:pt x="50485" y="-2593"/>
                    <a:pt x="62127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42B2FE2E-8C7D-0697-1161-DAC9CCADFF1A}"/>
                </a:ext>
              </a:extLst>
            </p:cNvPr>
            <p:cNvSpPr/>
            <p:nvPr/>
          </p:nvSpPr>
          <p:spPr>
            <a:xfrm>
              <a:off x="5216233" y="7667349"/>
              <a:ext cx="223516" cy="229293"/>
            </a:xfrm>
            <a:custGeom>
              <a:avLst/>
              <a:gdLst>
                <a:gd name="connsiteX0" fmla="*/ 73317 w 223516"/>
                <a:gd name="connsiteY0" fmla="*/ 276 h 229293"/>
                <a:gd name="connsiteX1" fmla="*/ 222542 w 223516"/>
                <a:gd name="connsiteY1" fmla="*/ 57426 h 229293"/>
                <a:gd name="connsiteX2" fmla="*/ 133642 w 223516"/>
                <a:gd name="connsiteY2" fmla="*/ 95526 h 229293"/>
                <a:gd name="connsiteX3" fmla="*/ 51092 w 223516"/>
                <a:gd name="connsiteY3" fmla="*/ 155851 h 229293"/>
                <a:gd name="connsiteX4" fmla="*/ 292 w 223516"/>
                <a:gd name="connsiteY4" fmla="*/ 228876 h 229293"/>
                <a:gd name="connsiteX5" fmla="*/ 73317 w 223516"/>
                <a:gd name="connsiteY5" fmla="*/ 120926 h 229293"/>
                <a:gd name="connsiteX6" fmla="*/ 51092 w 223516"/>
                <a:gd name="connsiteY6" fmla="*/ 73301 h 229293"/>
                <a:gd name="connsiteX7" fmla="*/ 76492 w 223516"/>
                <a:gd name="connsiteY7" fmla="*/ 82826 h 229293"/>
                <a:gd name="connsiteX8" fmla="*/ 73317 w 223516"/>
                <a:gd name="connsiteY8" fmla="*/ 276 h 22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16" h="229293">
                  <a:moveTo>
                    <a:pt x="73317" y="276"/>
                  </a:moveTo>
                  <a:cubicBezTo>
                    <a:pt x="97659" y="-3957"/>
                    <a:pt x="212488" y="41551"/>
                    <a:pt x="222542" y="57426"/>
                  </a:cubicBezTo>
                  <a:cubicBezTo>
                    <a:pt x="232596" y="73301"/>
                    <a:pt x="162217" y="79122"/>
                    <a:pt x="133642" y="95526"/>
                  </a:cubicBezTo>
                  <a:cubicBezTo>
                    <a:pt x="105067" y="111930"/>
                    <a:pt x="73317" y="133626"/>
                    <a:pt x="51092" y="155851"/>
                  </a:cubicBezTo>
                  <a:cubicBezTo>
                    <a:pt x="28867" y="178076"/>
                    <a:pt x="-3412" y="234697"/>
                    <a:pt x="292" y="228876"/>
                  </a:cubicBezTo>
                  <a:cubicBezTo>
                    <a:pt x="3996" y="223055"/>
                    <a:pt x="64850" y="146855"/>
                    <a:pt x="73317" y="120926"/>
                  </a:cubicBezTo>
                  <a:cubicBezTo>
                    <a:pt x="81784" y="94997"/>
                    <a:pt x="50563" y="79651"/>
                    <a:pt x="51092" y="73301"/>
                  </a:cubicBezTo>
                  <a:cubicBezTo>
                    <a:pt x="51621" y="66951"/>
                    <a:pt x="73846" y="92351"/>
                    <a:pt x="76492" y="82826"/>
                  </a:cubicBezTo>
                  <a:cubicBezTo>
                    <a:pt x="79138" y="73301"/>
                    <a:pt x="48975" y="4509"/>
                    <a:pt x="73317" y="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BBBB5982-DC54-FA9C-3E41-98172FFF871C}"/>
                </a:ext>
              </a:extLst>
            </p:cNvPr>
            <p:cNvSpPr/>
            <p:nvPr/>
          </p:nvSpPr>
          <p:spPr>
            <a:xfrm>
              <a:off x="5241925" y="7716511"/>
              <a:ext cx="464682" cy="163839"/>
            </a:xfrm>
            <a:custGeom>
              <a:avLst/>
              <a:gdLst>
                <a:gd name="connsiteX0" fmla="*/ 0 w 464682"/>
                <a:gd name="connsiteY0" fmla="*/ 163839 h 163839"/>
                <a:gd name="connsiteX1" fmla="*/ 292100 w 464682"/>
                <a:gd name="connsiteY1" fmla="*/ 1914 h 163839"/>
                <a:gd name="connsiteX2" fmla="*/ 457200 w 464682"/>
                <a:gd name="connsiteY2" fmla="*/ 74939 h 163839"/>
                <a:gd name="connsiteX3" fmla="*/ 406400 w 464682"/>
                <a:gd name="connsiteY3" fmla="*/ 74939 h 163839"/>
                <a:gd name="connsiteX4" fmla="*/ 142875 w 464682"/>
                <a:gd name="connsiteY4" fmla="*/ 138439 h 163839"/>
                <a:gd name="connsiteX5" fmla="*/ 0 w 464682"/>
                <a:gd name="connsiteY5" fmla="*/ 163839 h 16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4682" h="163839">
                  <a:moveTo>
                    <a:pt x="0" y="163839"/>
                  </a:moveTo>
                  <a:cubicBezTo>
                    <a:pt x="107950" y="90285"/>
                    <a:pt x="215900" y="16731"/>
                    <a:pt x="292100" y="1914"/>
                  </a:cubicBezTo>
                  <a:cubicBezTo>
                    <a:pt x="368300" y="-12903"/>
                    <a:pt x="438150" y="62768"/>
                    <a:pt x="457200" y="74939"/>
                  </a:cubicBezTo>
                  <a:cubicBezTo>
                    <a:pt x="476250" y="87110"/>
                    <a:pt x="458788" y="64356"/>
                    <a:pt x="406400" y="74939"/>
                  </a:cubicBezTo>
                  <a:cubicBezTo>
                    <a:pt x="354012" y="85522"/>
                    <a:pt x="142875" y="138439"/>
                    <a:pt x="142875" y="138439"/>
                  </a:cubicBezTo>
                  <a:lnTo>
                    <a:pt x="0" y="16383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ED3119E6-A121-B619-E28B-59B447DF4B9E}"/>
                </a:ext>
              </a:extLst>
            </p:cNvPr>
            <p:cNvSpPr/>
            <p:nvPr/>
          </p:nvSpPr>
          <p:spPr>
            <a:xfrm>
              <a:off x="5178362" y="7774016"/>
              <a:ext cx="478351" cy="300129"/>
            </a:xfrm>
            <a:custGeom>
              <a:avLst/>
              <a:gdLst>
                <a:gd name="connsiteX0" fmla="*/ 422338 w 478351"/>
                <a:gd name="connsiteY0" fmla="*/ 61884 h 300129"/>
                <a:gd name="connsiteX1" fmla="*/ 288988 w 478351"/>
                <a:gd name="connsiteY1" fmla="*/ 220634 h 300129"/>
                <a:gd name="connsiteX2" fmla="*/ 181038 w 478351"/>
                <a:gd name="connsiteY2" fmla="*/ 300009 h 300129"/>
                <a:gd name="connsiteX3" fmla="*/ 63 w 478351"/>
                <a:gd name="connsiteY3" fmla="*/ 239684 h 300129"/>
                <a:gd name="connsiteX4" fmla="*/ 161988 w 478351"/>
                <a:gd name="connsiteY4" fmla="*/ 284134 h 300129"/>
                <a:gd name="connsiteX5" fmla="*/ 285813 w 478351"/>
                <a:gd name="connsiteY5" fmla="*/ 157134 h 300129"/>
                <a:gd name="connsiteX6" fmla="*/ 130238 w 478351"/>
                <a:gd name="connsiteY6" fmla="*/ 182534 h 300129"/>
                <a:gd name="connsiteX7" fmla="*/ 288988 w 478351"/>
                <a:gd name="connsiteY7" fmla="*/ 106334 h 300129"/>
                <a:gd name="connsiteX8" fmla="*/ 308038 w 478351"/>
                <a:gd name="connsiteY8" fmla="*/ 1559 h 300129"/>
                <a:gd name="connsiteX9" fmla="*/ 320738 w 478351"/>
                <a:gd name="connsiteY9" fmla="*/ 42834 h 300129"/>
                <a:gd name="connsiteX10" fmla="*/ 473138 w 478351"/>
                <a:gd name="connsiteY10" fmla="*/ 33309 h 300129"/>
                <a:gd name="connsiteX11" fmla="*/ 422338 w 478351"/>
                <a:gd name="connsiteY11" fmla="*/ 61884 h 30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8351" h="300129">
                  <a:moveTo>
                    <a:pt x="422338" y="61884"/>
                  </a:moveTo>
                  <a:cubicBezTo>
                    <a:pt x="391646" y="93105"/>
                    <a:pt x="329205" y="180947"/>
                    <a:pt x="288988" y="220634"/>
                  </a:cubicBezTo>
                  <a:cubicBezTo>
                    <a:pt x="248771" y="260321"/>
                    <a:pt x="229192" y="296834"/>
                    <a:pt x="181038" y="300009"/>
                  </a:cubicBezTo>
                  <a:cubicBezTo>
                    <a:pt x="132884" y="303184"/>
                    <a:pt x="3238" y="242330"/>
                    <a:pt x="63" y="239684"/>
                  </a:cubicBezTo>
                  <a:cubicBezTo>
                    <a:pt x="-3112" y="237038"/>
                    <a:pt x="114363" y="297892"/>
                    <a:pt x="161988" y="284134"/>
                  </a:cubicBezTo>
                  <a:cubicBezTo>
                    <a:pt x="209613" y="270376"/>
                    <a:pt x="291105" y="174067"/>
                    <a:pt x="285813" y="157134"/>
                  </a:cubicBezTo>
                  <a:cubicBezTo>
                    <a:pt x="280521" y="140201"/>
                    <a:pt x="129709" y="191001"/>
                    <a:pt x="130238" y="182534"/>
                  </a:cubicBezTo>
                  <a:cubicBezTo>
                    <a:pt x="130767" y="174067"/>
                    <a:pt x="259355" y="136497"/>
                    <a:pt x="288988" y="106334"/>
                  </a:cubicBezTo>
                  <a:cubicBezTo>
                    <a:pt x="318621" y="76172"/>
                    <a:pt x="302746" y="12142"/>
                    <a:pt x="308038" y="1559"/>
                  </a:cubicBezTo>
                  <a:cubicBezTo>
                    <a:pt x="313330" y="-9024"/>
                    <a:pt x="293221" y="37542"/>
                    <a:pt x="320738" y="42834"/>
                  </a:cubicBezTo>
                  <a:cubicBezTo>
                    <a:pt x="348255" y="48126"/>
                    <a:pt x="453559" y="33309"/>
                    <a:pt x="473138" y="33309"/>
                  </a:cubicBezTo>
                  <a:cubicBezTo>
                    <a:pt x="492717" y="33309"/>
                    <a:pt x="453030" y="30663"/>
                    <a:pt x="422338" y="61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07BEE00B-7469-310F-2587-16C85F34BAD0}"/>
                </a:ext>
              </a:extLst>
            </p:cNvPr>
            <p:cNvSpPr/>
            <p:nvPr/>
          </p:nvSpPr>
          <p:spPr>
            <a:xfrm>
              <a:off x="5224106" y="7838900"/>
              <a:ext cx="447487" cy="265689"/>
            </a:xfrm>
            <a:custGeom>
              <a:avLst/>
              <a:gdLst>
                <a:gd name="connsiteX0" fmla="*/ 8294 w 447487"/>
                <a:gd name="connsiteY0" fmla="*/ 175 h 265689"/>
                <a:gd name="connsiteX1" fmla="*/ 367069 w 447487"/>
                <a:gd name="connsiteY1" fmla="*/ 101775 h 265689"/>
                <a:gd name="connsiteX2" fmla="*/ 446444 w 447487"/>
                <a:gd name="connsiteY2" fmla="*/ 193850 h 265689"/>
                <a:gd name="connsiteX3" fmla="*/ 392469 w 447487"/>
                <a:gd name="connsiteY3" fmla="*/ 263700 h 265689"/>
                <a:gd name="connsiteX4" fmla="*/ 138469 w 447487"/>
                <a:gd name="connsiteY4" fmla="*/ 114475 h 265689"/>
                <a:gd name="connsiteX5" fmla="*/ 252769 w 447487"/>
                <a:gd name="connsiteY5" fmla="*/ 216075 h 265689"/>
                <a:gd name="connsiteX6" fmla="*/ 125769 w 447487"/>
                <a:gd name="connsiteY6" fmla="*/ 127175 h 265689"/>
                <a:gd name="connsiteX7" fmla="*/ 8294 w 447487"/>
                <a:gd name="connsiteY7" fmla="*/ 175 h 26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7487" h="265689">
                  <a:moveTo>
                    <a:pt x="8294" y="175"/>
                  </a:moveTo>
                  <a:cubicBezTo>
                    <a:pt x="48511" y="-4058"/>
                    <a:pt x="294044" y="69496"/>
                    <a:pt x="367069" y="101775"/>
                  </a:cubicBezTo>
                  <a:cubicBezTo>
                    <a:pt x="440094" y="134054"/>
                    <a:pt x="442211" y="166863"/>
                    <a:pt x="446444" y="193850"/>
                  </a:cubicBezTo>
                  <a:cubicBezTo>
                    <a:pt x="450677" y="220838"/>
                    <a:pt x="443798" y="276929"/>
                    <a:pt x="392469" y="263700"/>
                  </a:cubicBezTo>
                  <a:cubicBezTo>
                    <a:pt x="341140" y="250471"/>
                    <a:pt x="161752" y="122413"/>
                    <a:pt x="138469" y="114475"/>
                  </a:cubicBezTo>
                  <a:cubicBezTo>
                    <a:pt x="115186" y="106538"/>
                    <a:pt x="254886" y="213958"/>
                    <a:pt x="252769" y="216075"/>
                  </a:cubicBezTo>
                  <a:cubicBezTo>
                    <a:pt x="250652" y="218192"/>
                    <a:pt x="166515" y="159454"/>
                    <a:pt x="125769" y="127175"/>
                  </a:cubicBezTo>
                  <a:cubicBezTo>
                    <a:pt x="85023" y="94896"/>
                    <a:pt x="-31923" y="4408"/>
                    <a:pt x="8294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683E30B5-7FD2-D56D-3568-57C2F4DC2937}"/>
                </a:ext>
              </a:extLst>
            </p:cNvPr>
            <p:cNvSpPr/>
            <p:nvPr/>
          </p:nvSpPr>
          <p:spPr>
            <a:xfrm>
              <a:off x="5195068" y="8062720"/>
              <a:ext cx="433954" cy="352887"/>
            </a:xfrm>
            <a:custGeom>
              <a:avLst/>
              <a:gdLst>
                <a:gd name="connsiteX0" fmla="*/ 2407 w 433954"/>
                <a:gd name="connsiteY0" fmla="*/ 90680 h 352887"/>
                <a:gd name="connsiteX1" fmla="*/ 300857 w 433954"/>
                <a:gd name="connsiteY1" fmla="*/ 1780 h 352887"/>
                <a:gd name="connsiteX2" fmla="*/ 405632 w 433954"/>
                <a:gd name="connsiteY2" fmla="*/ 46230 h 352887"/>
                <a:gd name="connsiteX3" fmla="*/ 431032 w 433954"/>
                <a:gd name="connsiteY3" fmla="*/ 217680 h 352887"/>
                <a:gd name="connsiteX4" fmla="*/ 351657 w 433954"/>
                <a:gd name="connsiteY4" fmla="*/ 351030 h 352887"/>
                <a:gd name="connsiteX5" fmla="*/ 215132 w 433954"/>
                <a:gd name="connsiteY5" fmla="*/ 290705 h 352887"/>
                <a:gd name="connsiteX6" fmla="*/ 145282 w 433954"/>
                <a:gd name="connsiteY6" fmla="*/ 220855 h 352887"/>
                <a:gd name="connsiteX7" fmla="*/ 275457 w 433954"/>
                <a:gd name="connsiteY7" fmla="*/ 290705 h 352887"/>
                <a:gd name="connsiteX8" fmla="*/ 304032 w 433954"/>
                <a:gd name="connsiteY8" fmla="*/ 204980 h 352887"/>
                <a:gd name="connsiteX9" fmla="*/ 326257 w 433954"/>
                <a:gd name="connsiteY9" fmla="*/ 97030 h 352887"/>
                <a:gd name="connsiteX10" fmla="*/ 246882 w 433954"/>
                <a:gd name="connsiteY10" fmla="*/ 135130 h 352887"/>
                <a:gd name="connsiteX11" fmla="*/ 164332 w 433954"/>
                <a:gd name="connsiteY11" fmla="*/ 135130 h 352887"/>
                <a:gd name="connsiteX12" fmla="*/ 2407 w 433954"/>
                <a:gd name="connsiteY12" fmla="*/ 90680 h 35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3954" h="352887">
                  <a:moveTo>
                    <a:pt x="2407" y="90680"/>
                  </a:moveTo>
                  <a:cubicBezTo>
                    <a:pt x="25161" y="68455"/>
                    <a:pt x="233653" y="9188"/>
                    <a:pt x="300857" y="1780"/>
                  </a:cubicBezTo>
                  <a:cubicBezTo>
                    <a:pt x="368061" y="-5628"/>
                    <a:pt x="383936" y="10247"/>
                    <a:pt x="405632" y="46230"/>
                  </a:cubicBezTo>
                  <a:cubicBezTo>
                    <a:pt x="427328" y="82213"/>
                    <a:pt x="440028" y="166880"/>
                    <a:pt x="431032" y="217680"/>
                  </a:cubicBezTo>
                  <a:cubicBezTo>
                    <a:pt x="422036" y="268480"/>
                    <a:pt x="387640" y="338859"/>
                    <a:pt x="351657" y="351030"/>
                  </a:cubicBezTo>
                  <a:cubicBezTo>
                    <a:pt x="315674" y="363201"/>
                    <a:pt x="249528" y="312401"/>
                    <a:pt x="215132" y="290705"/>
                  </a:cubicBezTo>
                  <a:cubicBezTo>
                    <a:pt x="180736" y="269009"/>
                    <a:pt x="135228" y="220855"/>
                    <a:pt x="145282" y="220855"/>
                  </a:cubicBezTo>
                  <a:cubicBezTo>
                    <a:pt x="155336" y="220855"/>
                    <a:pt x="248999" y="293351"/>
                    <a:pt x="275457" y="290705"/>
                  </a:cubicBezTo>
                  <a:cubicBezTo>
                    <a:pt x="301915" y="288059"/>
                    <a:pt x="295565" y="237259"/>
                    <a:pt x="304032" y="204980"/>
                  </a:cubicBezTo>
                  <a:cubicBezTo>
                    <a:pt x="312499" y="172701"/>
                    <a:pt x="335782" y="108672"/>
                    <a:pt x="326257" y="97030"/>
                  </a:cubicBezTo>
                  <a:cubicBezTo>
                    <a:pt x="316732" y="85388"/>
                    <a:pt x="273869" y="128780"/>
                    <a:pt x="246882" y="135130"/>
                  </a:cubicBezTo>
                  <a:cubicBezTo>
                    <a:pt x="219895" y="141480"/>
                    <a:pt x="204019" y="142538"/>
                    <a:pt x="164332" y="135130"/>
                  </a:cubicBezTo>
                  <a:cubicBezTo>
                    <a:pt x="124645" y="127722"/>
                    <a:pt x="-20347" y="112905"/>
                    <a:pt x="2407" y="90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BABB6EC7-D3D9-4AED-FDFA-E871C6CC567E}"/>
                </a:ext>
              </a:extLst>
            </p:cNvPr>
            <p:cNvSpPr/>
            <p:nvPr/>
          </p:nvSpPr>
          <p:spPr>
            <a:xfrm>
              <a:off x="5150997" y="8007337"/>
              <a:ext cx="309221" cy="383979"/>
            </a:xfrm>
            <a:custGeom>
              <a:avLst/>
              <a:gdLst>
                <a:gd name="connsiteX0" fmla="*/ 303653 w 309221"/>
                <a:gd name="connsiteY0" fmla="*/ 13 h 383979"/>
                <a:gd name="connsiteX1" fmla="*/ 271903 w 309221"/>
                <a:gd name="connsiteY1" fmla="*/ 149238 h 383979"/>
                <a:gd name="connsiteX2" fmla="*/ 183003 w 309221"/>
                <a:gd name="connsiteY2" fmla="*/ 355613 h 383979"/>
                <a:gd name="connsiteX3" fmla="*/ 160778 w 309221"/>
                <a:gd name="connsiteY3" fmla="*/ 377838 h 383979"/>
                <a:gd name="connsiteX4" fmla="*/ 2028 w 309221"/>
                <a:gd name="connsiteY4" fmla="*/ 314338 h 383979"/>
                <a:gd name="connsiteX5" fmla="*/ 75053 w 309221"/>
                <a:gd name="connsiteY5" fmla="*/ 314338 h 383979"/>
                <a:gd name="connsiteX6" fmla="*/ 135378 w 309221"/>
                <a:gd name="connsiteY6" fmla="*/ 200038 h 383979"/>
                <a:gd name="connsiteX7" fmla="*/ 135378 w 309221"/>
                <a:gd name="connsiteY7" fmla="*/ 22238 h 383979"/>
                <a:gd name="connsiteX8" fmla="*/ 163953 w 309221"/>
                <a:gd name="connsiteY8" fmla="*/ 139713 h 383979"/>
                <a:gd name="connsiteX9" fmla="*/ 303653 w 309221"/>
                <a:gd name="connsiteY9" fmla="*/ 13 h 38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221" h="383979">
                  <a:moveTo>
                    <a:pt x="303653" y="13"/>
                  </a:moveTo>
                  <a:cubicBezTo>
                    <a:pt x="321645" y="1601"/>
                    <a:pt x="292011" y="89971"/>
                    <a:pt x="271903" y="149238"/>
                  </a:cubicBezTo>
                  <a:cubicBezTo>
                    <a:pt x="251795" y="208505"/>
                    <a:pt x="201524" y="317513"/>
                    <a:pt x="183003" y="355613"/>
                  </a:cubicBezTo>
                  <a:cubicBezTo>
                    <a:pt x="164482" y="393713"/>
                    <a:pt x="190940" y="384717"/>
                    <a:pt x="160778" y="377838"/>
                  </a:cubicBezTo>
                  <a:cubicBezTo>
                    <a:pt x="130616" y="370959"/>
                    <a:pt x="16315" y="324921"/>
                    <a:pt x="2028" y="314338"/>
                  </a:cubicBezTo>
                  <a:cubicBezTo>
                    <a:pt x="-12260" y="303755"/>
                    <a:pt x="52828" y="333388"/>
                    <a:pt x="75053" y="314338"/>
                  </a:cubicBezTo>
                  <a:cubicBezTo>
                    <a:pt x="97278" y="295288"/>
                    <a:pt x="125324" y="248721"/>
                    <a:pt x="135378" y="200038"/>
                  </a:cubicBezTo>
                  <a:cubicBezTo>
                    <a:pt x="145432" y="151355"/>
                    <a:pt x="130615" y="32292"/>
                    <a:pt x="135378" y="22238"/>
                  </a:cubicBezTo>
                  <a:cubicBezTo>
                    <a:pt x="140140" y="12184"/>
                    <a:pt x="139611" y="137067"/>
                    <a:pt x="163953" y="139713"/>
                  </a:cubicBezTo>
                  <a:cubicBezTo>
                    <a:pt x="188295" y="142359"/>
                    <a:pt x="285661" y="-1575"/>
                    <a:pt x="303653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891E9559-36EE-ABC7-60F5-5F0F335DAB8C}"/>
              </a:ext>
            </a:extLst>
          </p:cNvPr>
          <p:cNvGrpSpPr/>
          <p:nvPr/>
        </p:nvGrpSpPr>
        <p:grpSpPr>
          <a:xfrm>
            <a:off x="4235168" y="8141321"/>
            <a:ext cx="740128" cy="716676"/>
            <a:chOff x="4940164" y="8428555"/>
            <a:chExt cx="740128" cy="716676"/>
          </a:xfrm>
        </p:grpSpPr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19DD9603-3790-6AF2-6F2A-BB78786CDD10}"/>
                </a:ext>
              </a:extLst>
            </p:cNvPr>
            <p:cNvSpPr/>
            <p:nvPr/>
          </p:nvSpPr>
          <p:spPr>
            <a:xfrm>
              <a:off x="4940164" y="8494116"/>
              <a:ext cx="227160" cy="651115"/>
            </a:xfrm>
            <a:custGeom>
              <a:avLst/>
              <a:gdLst>
                <a:gd name="connsiteX0" fmla="*/ 54111 w 227160"/>
                <a:gd name="connsiteY0" fmla="*/ 2184 h 651115"/>
                <a:gd name="connsiteX1" fmla="*/ 57286 w 227160"/>
                <a:gd name="connsiteY1" fmla="*/ 183159 h 651115"/>
                <a:gd name="connsiteX2" fmla="*/ 136 w 227160"/>
                <a:gd name="connsiteY2" fmla="*/ 405409 h 651115"/>
                <a:gd name="connsiteX3" fmla="*/ 41411 w 227160"/>
                <a:gd name="connsiteY3" fmla="*/ 278409 h 651115"/>
                <a:gd name="connsiteX4" fmla="*/ 44586 w 227160"/>
                <a:gd name="connsiteY4" fmla="*/ 519709 h 651115"/>
                <a:gd name="connsiteX5" fmla="*/ 184286 w 227160"/>
                <a:gd name="connsiteY5" fmla="*/ 649884 h 651115"/>
                <a:gd name="connsiteX6" fmla="*/ 190636 w 227160"/>
                <a:gd name="connsiteY6" fmla="*/ 573684 h 651115"/>
                <a:gd name="connsiteX7" fmla="*/ 206511 w 227160"/>
                <a:gd name="connsiteY7" fmla="*/ 389534 h 651115"/>
                <a:gd name="connsiteX8" fmla="*/ 139836 w 227160"/>
                <a:gd name="connsiteY8" fmla="*/ 519709 h 651115"/>
                <a:gd name="connsiteX9" fmla="*/ 133486 w 227160"/>
                <a:gd name="connsiteY9" fmla="*/ 357784 h 651115"/>
                <a:gd name="connsiteX10" fmla="*/ 225561 w 227160"/>
                <a:gd name="connsiteY10" fmla="*/ 100609 h 651115"/>
                <a:gd name="connsiteX11" fmla="*/ 54111 w 227160"/>
                <a:gd name="connsiteY11" fmla="*/ 2184 h 65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160" h="651115">
                  <a:moveTo>
                    <a:pt x="54111" y="2184"/>
                  </a:moveTo>
                  <a:cubicBezTo>
                    <a:pt x="26065" y="15942"/>
                    <a:pt x="66282" y="115955"/>
                    <a:pt x="57286" y="183159"/>
                  </a:cubicBezTo>
                  <a:cubicBezTo>
                    <a:pt x="48290" y="250363"/>
                    <a:pt x="2782" y="389534"/>
                    <a:pt x="136" y="405409"/>
                  </a:cubicBezTo>
                  <a:cubicBezTo>
                    <a:pt x="-2510" y="421284"/>
                    <a:pt x="34003" y="259359"/>
                    <a:pt x="41411" y="278409"/>
                  </a:cubicBezTo>
                  <a:cubicBezTo>
                    <a:pt x="48819" y="297459"/>
                    <a:pt x="20774" y="457797"/>
                    <a:pt x="44586" y="519709"/>
                  </a:cubicBezTo>
                  <a:cubicBezTo>
                    <a:pt x="68398" y="581621"/>
                    <a:pt x="159944" y="640888"/>
                    <a:pt x="184286" y="649884"/>
                  </a:cubicBezTo>
                  <a:cubicBezTo>
                    <a:pt x="208628" y="658880"/>
                    <a:pt x="186932" y="617076"/>
                    <a:pt x="190636" y="573684"/>
                  </a:cubicBezTo>
                  <a:cubicBezTo>
                    <a:pt x="194340" y="530292"/>
                    <a:pt x="214978" y="398530"/>
                    <a:pt x="206511" y="389534"/>
                  </a:cubicBezTo>
                  <a:cubicBezTo>
                    <a:pt x="198044" y="380538"/>
                    <a:pt x="152007" y="525001"/>
                    <a:pt x="139836" y="519709"/>
                  </a:cubicBezTo>
                  <a:cubicBezTo>
                    <a:pt x="127665" y="514417"/>
                    <a:pt x="119199" y="427634"/>
                    <a:pt x="133486" y="357784"/>
                  </a:cubicBezTo>
                  <a:cubicBezTo>
                    <a:pt x="147773" y="287934"/>
                    <a:pt x="240378" y="159347"/>
                    <a:pt x="225561" y="100609"/>
                  </a:cubicBezTo>
                  <a:cubicBezTo>
                    <a:pt x="210744" y="41871"/>
                    <a:pt x="82157" y="-11574"/>
                    <a:pt x="54111" y="2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D9A5736D-F49E-8752-9CFF-61C9CB067DF3}"/>
                </a:ext>
              </a:extLst>
            </p:cNvPr>
            <p:cNvSpPr/>
            <p:nvPr/>
          </p:nvSpPr>
          <p:spPr>
            <a:xfrm>
              <a:off x="5164427" y="8586194"/>
              <a:ext cx="515865" cy="213047"/>
            </a:xfrm>
            <a:custGeom>
              <a:avLst/>
              <a:gdLst>
                <a:gd name="connsiteX0" fmla="*/ 1298 w 515865"/>
                <a:gd name="connsiteY0" fmla="*/ 135531 h 213047"/>
                <a:gd name="connsiteX1" fmla="*/ 283873 w 515865"/>
                <a:gd name="connsiteY1" fmla="*/ 5356 h 213047"/>
                <a:gd name="connsiteX2" fmla="*/ 433098 w 515865"/>
                <a:gd name="connsiteY2" fmla="*/ 33931 h 213047"/>
                <a:gd name="connsiteX3" fmla="*/ 512473 w 515865"/>
                <a:gd name="connsiteY3" fmla="*/ 116481 h 213047"/>
                <a:gd name="connsiteX4" fmla="*/ 480723 w 515865"/>
                <a:gd name="connsiteY4" fmla="*/ 126006 h 213047"/>
                <a:gd name="connsiteX5" fmla="*/ 299748 w 515865"/>
                <a:gd name="connsiteY5" fmla="*/ 132356 h 213047"/>
                <a:gd name="connsiteX6" fmla="*/ 125123 w 515865"/>
                <a:gd name="connsiteY6" fmla="*/ 211731 h 213047"/>
                <a:gd name="connsiteX7" fmla="*/ 175923 w 515865"/>
                <a:gd name="connsiteY7" fmla="*/ 179981 h 213047"/>
                <a:gd name="connsiteX8" fmla="*/ 1298 w 515865"/>
                <a:gd name="connsiteY8" fmla="*/ 135531 h 213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865" h="213047">
                  <a:moveTo>
                    <a:pt x="1298" y="135531"/>
                  </a:moveTo>
                  <a:cubicBezTo>
                    <a:pt x="19290" y="106427"/>
                    <a:pt x="211906" y="22289"/>
                    <a:pt x="283873" y="5356"/>
                  </a:cubicBezTo>
                  <a:cubicBezTo>
                    <a:pt x="355840" y="-11577"/>
                    <a:pt x="394998" y="15410"/>
                    <a:pt x="433098" y="33931"/>
                  </a:cubicBezTo>
                  <a:cubicBezTo>
                    <a:pt x="471198" y="52452"/>
                    <a:pt x="504536" y="101135"/>
                    <a:pt x="512473" y="116481"/>
                  </a:cubicBezTo>
                  <a:cubicBezTo>
                    <a:pt x="520410" y="131827"/>
                    <a:pt x="516177" y="123360"/>
                    <a:pt x="480723" y="126006"/>
                  </a:cubicBezTo>
                  <a:cubicBezTo>
                    <a:pt x="445269" y="128652"/>
                    <a:pt x="359015" y="118069"/>
                    <a:pt x="299748" y="132356"/>
                  </a:cubicBezTo>
                  <a:cubicBezTo>
                    <a:pt x="240481" y="146643"/>
                    <a:pt x="145761" y="203794"/>
                    <a:pt x="125123" y="211731"/>
                  </a:cubicBezTo>
                  <a:cubicBezTo>
                    <a:pt x="104486" y="219669"/>
                    <a:pt x="193915" y="189506"/>
                    <a:pt x="175923" y="179981"/>
                  </a:cubicBezTo>
                  <a:cubicBezTo>
                    <a:pt x="157931" y="170456"/>
                    <a:pt x="-16694" y="164635"/>
                    <a:pt x="1298" y="135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EA2B9B8D-4C1F-B545-F12D-98E68D21F870}"/>
                </a:ext>
              </a:extLst>
            </p:cNvPr>
            <p:cNvSpPr/>
            <p:nvPr/>
          </p:nvSpPr>
          <p:spPr>
            <a:xfrm>
              <a:off x="5254371" y="8428555"/>
              <a:ext cx="258021" cy="709170"/>
            </a:xfrm>
            <a:custGeom>
              <a:avLst/>
              <a:gdLst>
                <a:gd name="connsiteX0" fmla="*/ 114554 w 258021"/>
                <a:gd name="connsiteY0" fmla="*/ 1070 h 709170"/>
                <a:gd name="connsiteX1" fmla="*/ 247904 w 258021"/>
                <a:gd name="connsiteY1" fmla="*/ 118545 h 709170"/>
                <a:gd name="connsiteX2" fmla="*/ 247904 w 258021"/>
                <a:gd name="connsiteY2" fmla="*/ 391595 h 709170"/>
                <a:gd name="connsiteX3" fmla="*/ 241554 w 258021"/>
                <a:gd name="connsiteY3" fmla="*/ 585270 h 709170"/>
                <a:gd name="connsiteX4" fmla="*/ 165354 w 258021"/>
                <a:gd name="connsiteY4" fmla="*/ 690045 h 709170"/>
                <a:gd name="connsiteX5" fmla="*/ 184404 w 258021"/>
                <a:gd name="connsiteY5" fmla="*/ 610670 h 709170"/>
                <a:gd name="connsiteX6" fmla="*/ 3429 w 258021"/>
                <a:gd name="connsiteY6" fmla="*/ 709095 h 709170"/>
                <a:gd name="connsiteX7" fmla="*/ 70104 w 258021"/>
                <a:gd name="connsiteY7" fmla="*/ 591620 h 709170"/>
                <a:gd name="connsiteX8" fmla="*/ 124079 w 258021"/>
                <a:gd name="connsiteY8" fmla="*/ 451920 h 709170"/>
                <a:gd name="connsiteX9" fmla="*/ 89154 w 258021"/>
                <a:gd name="connsiteY9" fmla="*/ 112195 h 709170"/>
                <a:gd name="connsiteX10" fmla="*/ 130429 w 258021"/>
                <a:gd name="connsiteY10" fmla="*/ 178870 h 709170"/>
                <a:gd name="connsiteX11" fmla="*/ 114554 w 258021"/>
                <a:gd name="connsiteY11" fmla="*/ 1070 h 70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8021" h="709170">
                  <a:moveTo>
                    <a:pt x="114554" y="1070"/>
                  </a:moveTo>
                  <a:cubicBezTo>
                    <a:pt x="134133" y="-8984"/>
                    <a:pt x="225679" y="53458"/>
                    <a:pt x="247904" y="118545"/>
                  </a:cubicBezTo>
                  <a:cubicBezTo>
                    <a:pt x="270129" y="183632"/>
                    <a:pt x="248962" y="313808"/>
                    <a:pt x="247904" y="391595"/>
                  </a:cubicBezTo>
                  <a:cubicBezTo>
                    <a:pt x="246846" y="469382"/>
                    <a:pt x="255312" y="535528"/>
                    <a:pt x="241554" y="585270"/>
                  </a:cubicBezTo>
                  <a:cubicBezTo>
                    <a:pt x="227796" y="635012"/>
                    <a:pt x="174879" y="685812"/>
                    <a:pt x="165354" y="690045"/>
                  </a:cubicBezTo>
                  <a:cubicBezTo>
                    <a:pt x="155829" y="694278"/>
                    <a:pt x="211392" y="607495"/>
                    <a:pt x="184404" y="610670"/>
                  </a:cubicBezTo>
                  <a:cubicBezTo>
                    <a:pt x="157416" y="613845"/>
                    <a:pt x="22479" y="712270"/>
                    <a:pt x="3429" y="709095"/>
                  </a:cubicBezTo>
                  <a:cubicBezTo>
                    <a:pt x="-15621" y="705920"/>
                    <a:pt x="49996" y="634482"/>
                    <a:pt x="70104" y="591620"/>
                  </a:cubicBezTo>
                  <a:cubicBezTo>
                    <a:pt x="90212" y="548758"/>
                    <a:pt x="120904" y="531824"/>
                    <a:pt x="124079" y="451920"/>
                  </a:cubicBezTo>
                  <a:cubicBezTo>
                    <a:pt x="127254" y="372016"/>
                    <a:pt x="88096" y="157703"/>
                    <a:pt x="89154" y="112195"/>
                  </a:cubicBezTo>
                  <a:cubicBezTo>
                    <a:pt x="90212" y="66687"/>
                    <a:pt x="124079" y="193158"/>
                    <a:pt x="130429" y="178870"/>
                  </a:cubicBezTo>
                  <a:cubicBezTo>
                    <a:pt x="136779" y="164582"/>
                    <a:pt x="94975" y="11124"/>
                    <a:pt x="114554" y="10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1B35100A-92A7-E7C9-2500-79066C182A6D}"/>
                </a:ext>
              </a:extLst>
            </p:cNvPr>
            <p:cNvSpPr/>
            <p:nvPr/>
          </p:nvSpPr>
          <p:spPr>
            <a:xfrm>
              <a:off x="5168897" y="8843137"/>
              <a:ext cx="468418" cy="292732"/>
            </a:xfrm>
            <a:custGeom>
              <a:avLst/>
              <a:gdLst>
                <a:gd name="connsiteX0" fmla="*/ 276228 w 468418"/>
                <a:gd name="connsiteY0" fmla="*/ 278638 h 292732"/>
                <a:gd name="connsiteX1" fmla="*/ 114303 w 468418"/>
                <a:gd name="connsiteY1" fmla="*/ 272288 h 292732"/>
                <a:gd name="connsiteX2" fmla="*/ 3 w 468418"/>
                <a:gd name="connsiteY2" fmla="*/ 107188 h 292732"/>
                <a:gd name="connsiteX3" fmla="*/ 117478 w 468418"/>
                <a:gd name="connsiteY3" fmla="*/ 8763 h 292732"/>
                <a:gd name="connsiteX4" fmla="*/ 209553 w 468418"/>
                <a:gd name="connsiteY4" fmla="*/ 8763 h 292732"/>
                <a:gd name="connsiteX5" fmla="*/ 314328 w 468418"/>
                <a:gd name="connsiteY5" fmla="*/ 43688 h 292732"/>
                <a:gd name="connsiteX6" fmla="*/ 381003 w 468418"/>
                <a:gd name="connsiteY6" fmla="*/ 91313 h 292732"/>
                <a:gd name="connsiteX7" fmla="*/ 457203 w 468418"/>
                <a:gd name="connsiteY7" fmla="*/ 180213 h 292732"/>
                <a:gd name="connsiteX8" fmla="*/ 460378 w 468418"/>
                <a:gd name="connsiteY8" fmla="*/ 259588 h 292732"/>
                <a:gd name="connsiteX9" fmla="*/ 384178 w 468418"/>
                <a:gd name="connsiteY9" fmla="*/ 215138 h 292732"/>
                <a:gd name="connsiteX10" fmla="*/ 254003 w 468418"/>
                <a:gd name="connsiteY10" fmla="*/ 116713 h 292732"/>
                <a:gd name="connsiteX11" fmla="*/ 104778 w 468418"/>
                <a:gd name="connsiteY11" fmla="*/ 110363 h 292732"/>
                <a:gd name="connsiteX12" fmla="*/ 139703 w 468418"/>
                <a:gd name="connsiteY12" fmla="*/ 167513 h 292732"/>
                <a:gd name="connsiteX13" fmla="*/ 276228 w 468418"/>
                <a:gd name="connsiteY13" fmla="*/ 278638 h 29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8418" h="292732">
                  <a:moveTo>
                    <a:pt x="276228" y="278638"/>
                  </a:moveTo>
                  <a:cubicBezTo>
                    <a:pt x="271995" y="296100"/>
                    <a:pt x="160341" y="300863"/>
                    <a:pt x="114303" y="272288"/>
                  </a:cubicBezTo>
                  <a:cubicBezTo>
                    <a:pt x="68265" y="243713"/>
                    <a:pt x="-526" y="151109"/>
                    <a:pt x="3" y="107188"/>
                  </a:cubicBezTo>
                  <a:cubicBezTo>
                    <a:pt x="532" y="63267"/>
                    <a:pt x="82553" y="25167"/>
                    <a:pt x="117478" y="8763"/>
                  </a:cubicBezTo>
                  <a:cubicBezTo>
                    <a:pt x="152403" y="-7641"/>
                    <a:pt x="176745" y="2942"/>
                    <a:pt x="209553" y="8763"/>
                  </a:cubicBezTo>
                  <a:cubicBezTo>
                    <a:pt x="242361" y="14584"/>
                    <a:pt x="285753" y="29930"/>
                    <a:pt x="314328" y="43688"/>
                  </a:cubicBezTo>
                  <a:cubicBezTo>
                    <a:pt x="342903" y="57446"/>
                    <a:pt x="357191" y="68559"/>
                    <a:pt x="381003" y="91313"/>
                  </a:cubicBezTo>
                  <a:cubicBezTo>
                    <a:pt x="404815" y="114067"/>
                    <a:pt x="443974" y="152167"/>
                    <a:pt x="457203" y="180213"/>
                  </a:cubicBezTo>
                  <a:cubicBezTo>
                    <a:pt x="470432" y="208259"/>
                    <a:pt x="472549" y="253767"/>
                    <a:pt x="460378" y="259588"/>
                  </a:cubicBezTo>
                  <a:cubicBezTo>
                    <a:pt x="448207" y="265409"/>
                    <a:pt x="418574" y="238950"/>
                    <a:pt x="384178" y="215138"/>
                  </a:cubicBezTo>
                  <a:cubicBezTo>
                    <a:pt x="349782" y="191325"/>
                    <a:pt x="300570" y="134176"/>
                    <a:pt x="254003" y="116713"/>
                  </a:cubicBezTo>
                  <a:cubicBezTo>
                    <a:pt x="207436" y="99250"/>
                    <a:pt x="123828" y="101896"/>
                    <a:pt x="104778" y="110363"/>
                  </a:cubicBezTo>
                  <a:cubicBezTo>
                    <a:pt x="85728" y="118830"/>
                    <a:pt x="105307" y="141584"/>
                    <a:pt x="139703" y="167513"/>
                  </a:cubicBezTo>
                  <a:cubicBezTo>
                    <a:pt x="174099" y="193442"/>
                    <a:pt x="280461" y="261176"/>
                    <a:pt x="276228" y="278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7421A2D-A4DF-C09A-6403-BE6B58885BD2}"/>
              </a:ext>
            </a:extLst>
          </p:cNvPr>
          <p:cNvGrpSpPr/>
          <p:nvPr/>
        </p:nvGrpSpPr>
        <p:grpSpPr>
          <a:xfrm>
            <a:off x="5123658" y="8896065"/>
            <a:ext cx="789600" cy="754078"/>
            <a:chOff x="4869648" y="9197515"/>
            <a:chExt cx="789600" cy="754078"/>
          </a:xfrm>
        </p:grpSpPr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EA487889-2EC5-33CF-AEC9-737934706DD3}"/>
                </a:ext>
              </a:extLst>
            </p:cNvPr>
            <p:cNvSpPr/>
            <p:nvPr/>
          </p:nvSpPr>
          <p:spPr>
            <a:xfrm>
              <a:off x="4869648" y="9220102"/>
              <a:ext cx="267377" cy="130425"/>
            </a:xfrm>
            <a:custGeom>
              <a:avLst/>
              <a:gdLst>
                <a:gd name="connsiteX0" fmla="*/ 802 w 267377"/>
                <a:gd name="connsiteY0" fmla="*/ 3273 h 130425"/>
                <a:gd name="connsiteX1" fmla="*/ 162727 w 267377"/>
                <a:gd name="connsiteY1" fmla="*/ 79473 h 130425"/>
                <a:gd name="connsiteX2" fmla="*/ 124627 w 267377"/>
                <a:gd name="connsiteY2" fmla="*/ 130273 h 130425"/>
                <a:gd name="connsiteX3" fmla="*/ 248452 w 267377"/>
                <a:gd name="connsiteY3" fmla="*/ 63598 h 130425"/>
                <a:gd name="connsiteX4" fmla="*/ 242102 w 267377"/>
                <a:gd name="connsiteY4" fmla="*/ 19148 h 130425"/>
                <a:gd name="connsiteX5" fmla="*/ 802 w 267377"/>
                <a:gd name="connsiteY5" fmla="*/ 3273 h 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377" h="130425">
                  <a:moveTo>
                    <a:pt x="802" y="3273"/>
                  </a:moveTo>
                  <a:cubicBezTo>
                    <a:pt x="-12427" y="13327"/>
                    <a:pt x="142090" y="58306"/>
                    <a:pt x="162727" y="79473"/>
                  </a:cubicBezTo>
                  <a:cubicBezTo>
                    <a:pt x="183365" y="100640"/>
                    <a:pt x="110340" y="132919"/>
                    <a:pt x="124627" y="130273"/>
                  </a:cubicBezTo>
                  <a:cubicBezTo>
                    <a:pt x="138914" y="127627"/>
                    <a:pt x="228873" y="82119"/>
                    <a:pt x="248452" y="63598"/>
                  </a:cubicBezTo>
                  <a:cubicBezTo>
                    <a:pt x="268031" y="45077"/>
                    <a:pt x="281260" y="29731"/>
                    <a:pt x="242102" y="19148"/>
                  </a:cubicBezTo>
                  <a:cubicBezTo>
                    <a:pt x="202944" y="8565"/>
                    <a:pt x="14031" y="-6781"/>
                    <a:pt x="802" y="3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16BCD4C5-990C-3E35-5DBA-4A3971583A91}"/>
                </a:ext>
              </a:extLst>
            </p:cNvPr>
            <p:cNvSpPr/>
            <p:nvPr/>
          </p:nvSpPr>
          <p:spPr>
            <a:xfrm>
              <a:off x="4905141" y="9237516"/>
              <a:ext cx="323276" cy="167043"/>
            </a:xfrm>
            <a:custGeom>
              <a:avLst/>
              <a:gdLst>
                <a:gd name="connsiteX0" fmla="*/ 234 w 323276"/>
                <a:gd name="connsiteY0" fmla="*/ 160484 h 167043"/>
                <a:gd name="connsiteX1" fmla="*/ 276459 w 323276"/>
                <a:gd name="connsiteY1" fmla="*/ 8084 h 167043"/>
                <a:gd name="connsiteX2" fmla="*/ 317734 w 323276"/>
                <a:gd name="connsiteY2" fmla="*/ 30309 h 167043"/>
                <a:gd name="connsiteX3" fmla="*/ 216134 w 323276"/>
                <a:gd name="connsiteY3" fmla="*/ 109684 h 167043"/>
                <a:gd name="connsiteX4" fmla="*/ 257409 w 323276"/>
                <a:gd name="connsiteY4" fmla="*/ 125559 h 167043"/>
                <a:gd name="connsiteX5" fmla="*/ 228834 w 323276"/>
                <a:gd name="connsiteY5" fmla="*/ 138259 h 167043"/>
                <a:gd name="connsiteX6" fmla="*/ 234 w 323276"/>
                <a:gd name="connsiteY6" fmla="*/ 160484 h 16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276" h="167043">
                  <a:moveTo>
                    <a:pt x="234" y="160484"/>
                  </a:moveTo>
                  <a:cubicBezTo>
                    <a:pt x="8171" y="138788"/>
                    <a:pt x="223542" y="29780"/>
                    <a:pt x="276459" y="8084"/>
                  </a:cubicBezTo>
                  <a:cubicBezTo>
                    <a:pt x="329376" y="-13612"/>
                    <a:pt x="327788" y="13376"/>
                    <a:pt x="317734" y="30309"/>
                  </a:cubicBezTo>
                  <a:cubicBezTo>
                    <a:pt x="307680" y="47242"/>
                    <a:pt x="226188" y="93809"/>
                    <a:pt x="216134" y="109684"/>
                  </a:cubicBezTo>
                  <a:cubicBezTo>
                    <a:pt x="206080" y="125559"/>
                    <a:pt x="255292" y="120797"/>
                    <a:pt x="257409" y="125559"/>
                  </a:cubicBezTo>
                  <a:cubicBezTo>
                    <a:pt x="259526" y="130321"/>
                    <a:pt x="269051" y="132967"/>
                    <a:pt x="228834" y="138259"/>
                  </a:cubicBezTo>
                  <a:cubicBezTo>
                    <a:pt x="188617" y="143551"/>
                    <a:pt x="-7703" y="182180"/>
                    <a:pt x="234" y="16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5CB107B8-C8FC-1D1C-0004-14A9E2BA0460}"/>
                </a:ext>
              </a:extLst>
            </p:cNvPr>
            <p:cNvSpPr/>
            <p:nvPr/>
          </p:nvSpPr>
          <p:spPr>
            <a:xfrm>
              <a:off x="4895338" y="9403223"/>
              <a:ext cx="349813" cy="288737"/>
            </a:xfrm>
            <a:custGeom>
              <a:avLst/>
              <a:gdLst>
                <a:gd name="connsiteX0" fmla="*/ 44962 w 349813"/>
                <a:gd name="connsiteY0" fmla="*/ 93202 h 288737"/>
                <a:gd name="connsiteX1" fmla="*/ 321187 w 349813"/>
                <a:gd name="connsiteY1" fmla="*/ 1127 h 288737"/>
                <a:gd name="connsiteX2" fmla="*/ 330712 w 349813"/>
                <a:gd name="connsiteY2" fmla="*/ 45577 h 288737"/>
                <a:gd name="connsiteX3" fmla="*/ 229112 w 349813"/>
                <a:gd name="connsiteY3" fmla="*/ 99552 h 288737"/>
                <a:gd name="connsiteX4" fmla="*/ 117987 w 349813"/>
                <a:gd name="connsiteY4" fmla="*/ 153527 h 288737"/>
                <a:gd name="connsiteX5" fmla="*/ 270387 w 349813"/>
                <a:gd name="connsiteY5" fmla="*/ 150352 h 288737"/>
                <a:gd name="connsiteX6" fmla="*/ 346587 w 349813"/>
                <a:gd name="connsiteY6" fmla="*/ 169402 h 288737"/>
                <a:gd name="connsiteX7" fmla="*/ 181487 w 349813"/>
                <a:gd name="connsiteY7" fmla="*/ 232902 h 288737"/>
                <a:gd name="connsiteX8" fmla="*/ 512 w 349813"/>
                <a:gd name="connsiteY8" fmla="*/ 286877 h 288737"/>
                <a:gd name="connsiteX9" fmla="*/ 127512 w 349813"/>
                <a:gd name="connsiteY9" fmla="*/ 163052 h 288737"/>
                <a:gd name="connsiteX10" fmla="*/ 143387 w 349813"/>
                <a:gd name="connsiteY10" fmla="*/ 96377 h 288737"/>
                <a:gd name="connsiteX11" fmla="*/ 295787 w 349813"/>
                <a:gd name="connsiteY11" fmla="*/ 70977 h 288737"/>
                <a:gd name="connsiteX12" fmla="*/ 130687 w 349813"/>
                <a:gd name="connsiteY12" fmla="*/ 109077 h 288737"/>
                <a:gd name="connsiteX13" fmla="*/ 44962 w 349813"/>
                <a:gd name="connsiteY13" fmla="*/ 93202 h 28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9813" h="288737">
                  <a:moveTo>
                    <a:pt x="44962" y="93202"/>
                  </a:moveTo>
                  <a:cubicBezTo>
                    <a:pt x="76712" y="75210"/>
                    <a:pt x="273562" y="9064"/>
                    <a:pt x="321187" y="1127"/>
                  </a:cubicBezTo>
                  <a:cubicBezTo>
                    <a:pt x="368812" y="-6810"/>
                    <a:pt x="346058" y="29173"/>
                    <a:pt x="330712" y="45577"/>
                  </a:cubicBezTo>
                  <a:cubicBezTo>
                    <a:pt x="315366" y="61981"/>
                    <a:pt x="264566" y="81560"/>
                    <a:pt x="229112" y="99552"/>
                  </a:cubicBezTo>
                  <a:cubicBezTo>
                    <a:pt x="193658" y="117544"/>
                    <a:pt x="111108" y="145060"/>
                    <a:pt x="117987" y="153527"/>
                  </a:cubicBezTo>
                  <a:cubicBezTo>
                    <a:pt x="124866" y="161994"/>
                    <a:pt x="232287" y="147706"/>
                    <a:pt x="270387" y="150352"/>
                  </a:cubicBezTo>
                  <a:cubicBezTo>
                    <a:pt x="308487" y="152998"/>
                    <a:pt x="361404" y="155644"/>
                    <a:pt x="346587" y="169402"/>
                  </a:cubicBezTo>
                  <a:cubicBezTo>
                    <a:pt x="331770" y="183160"/>
                    <a:pt x="239166" y="213323"/>
                    <a:pt x="181487" y="232902"/>
                  </a:cubicBezTo>
                  <a:cubicBezTo>
                    <a:pt x="123808" y="252481"/>
                    <a:pt x="9508" y="298519"/>
                    <a:pt x="512" y="286877"/>
                  </a:cubicBezTo>
                  <a:cubicBezTo>
                    <a:pt x="-8484" y="275235"/>
                    <a:pt x="103700" y="194802"/>
                    <a:pt x="127512" y="163052"/>
                  </a:cubicBezTo>
                  <a:cubicBezTo>
                    <a:pt x="151324" y="131302"/>
                    <a:pt x="115341" y="111723"/>
                    <a:pt x="143387" y="96377"/>
                  </a:cubicBezTo>
                  <a:cubicBezTo>
                    <a:pt x="171433" y="81031"/>
                    <a:pt x="297904" y="68860"/>
                    <a:pt x="295787" y="70977"/>
                  </a:cubicBezTo>
                  <a:cubicBezTo>
                    <a:pt x="293670" y="73094"/>
                    <a:pt x="169316" y="105373"/>
                    <a:pt x="130687" y="109077"/>
                  </a:cubicBezTo>
                  <a:cubicBezTo>
                    <a:pt x="92058" y="112781"/>
                    <a:pt x="13212" y="111194"/>
                    <a:pt x="44962" y="93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C6D60CDB-327E-4FEA-985B-3C4791094A59}"/>
                </a:ext>
              </a:extLst>
            </p:cNvPr>
            <p:cNvSpPr/>
            <p:nvPr/>
          </p:nvSpPr>
          <p:spPr>
            <a:xfrm>
              <a:off x="4951860" y="9708139"/>
              <a:ext cx="289907" cy="212008"/>
            </a:xfrm>
            <a:custGeom>
              <a:avLst/>
              <a:gdLst>
                <a:gd name="connsiteX0" fmla="*/ 39240 w 289907"/>
                <a:gd name="connsiteY0" fmla="*/ 1011 h 212008"/>
                <a:gd name="connsiteX1" fmla="*/ 32890 w 289907"/>
                <a:gd name="connsiteY1" fmla="*/ 128011 h 212008"/>
                <a:gd name="connsiteX2" fmla="*/ 115440 w 289907"/>
                <a:gd name="connsiteY2" fmla="*/ 175636 h 212008"/>
                <a:gd name="connsiteX3" fmla="*/ 277365 w 289907"/>
                <a:gd name="connsiteY3" fmla="*/ 197861 h 212008"/>
                <a:gd name="connsiteX4" fmla="*/ 258315 w 289907"/>
                <a:gd name="connsiteY4" fmla="*/ 143886 h 212008"/>
                <a:gd name="connsiteX5" fmla="*/ 93215 w 289907"/>
                <a:gd name="connsiteY5" fmla="*/ 175636 h 212008"/>
                <a:gd name="connsiteX6" fmla="*/ 1140 w 289907"/>
                <a:gd name="connsiteY6" fmla="*/ 204211 h 212008"/>
                <a:gd name="connsiteX7" fmla="*/ 39240 w 289907"/>
                <a:gd name="connsiteY7" fmla="*/ 1011 h 21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907" h="212008">
                  <a:moveTo>
                    <a:pt x="39240" y="1011"/>
                  </a:moveTo>
                  <a:cubicBezTo>
                    <a:pt x="44532" y="-11689"/>
                    <a:pt x="20190" y="98907"/>
                    <a:pt x="32890" y="128011"/>
                  </a:cubicBezTo>
                  <a:cubicBezTo>
                    <a:pt x="45590" y="157115"/>
                    <a:pt x="74694" y="163994"/>
                    <a:pt x="115440" y="175636"/>
                  </a:cubicBezTo>
                  <a:cubicBezTo>
                    <a:pt x="156186" y="187278"/>
                    <a:pt x="253552" y="203153"/>
                    <a:pt x="277365" y="197861"/>
                  </a:cubicBezTo>
                  <a:cubicBezTo>
                    <a:pt x="301178" y="192569"/>
                    <a:pt x="289007" y="147590"/>
                    <a:pt x="258315" y="143886"/>
                  </a:cubicBezTo>
                  <a:cubicBezTo>
                    <a:pt x="227623" y="140182"/>
                    <a:pt x="136078" y="165582"/>
                    <a:pt x="93215" y="175636"/>
                  </a:cubicBezTo>
                  <a:cubicBezTo>
                    <a:pt x="50353" y="185690"/>
                    <a:pt x="9607" y="229611"/>
                    <a:pt x="1140" y="204211"/>
                  </a:cubicBezTo>
                  <a:cubicBezTo>
                    <a:pt x="-7327" y="178811"/>
                    <a:pt x="33948" y="13711"/>
                    <a:pt x="39240" y="10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1488A250-1088-4F78-74D5-1BBE96D43FB5}"/>
                </a:ext>
              </a:extLst>
            </p:cNvPr>
            <p:cNvSpPr/>
            <p:nvPr/>
          </p:nvSpPr>
          <p:spPr>
            <a:xfrm>
              <a:off x="4958455" y="9658551"/>
              <a:ext cx="318828" cy="233721"/>
            </a:xfrm>
            <a:custGeom>
              <a:avLst/>
              <a:gdLst>
                <a:gd name="connsiteX0" fmla="*/ 895 w 318828"/>
                <a:gd name="connsiteY0" fmla="*/ 110924 h 233721"/>
                <a:gd name="connsiteX1" fmla="*/ 153295 w 318828"/>
                <a:gd name="connsiteY1" fmla="*/ 9324 h 233721"/>
                <a:gd name="connsiteX2" fmla="*/ 267595 w 318828"/>
                <a:gd name="connsiteY2" fmla="*/ 12499 h 233721"/>
                <a:gd name="connsiteX3" fmla="*/ 318395 w 318828"/>
                <a:gd name="connsiteY3" fmla="*/ 79174 h 233721"/>
                <a:gd name="connsiteX4" fmla="*/ 242195 w 318828"/>
                <a:gd name="connsiteY4" fmla="*/ 139499 h 233721"/>
                <a:gd name="connsiteX5" fmla="*/ 204095 w 318828"/>
                <a:gd name="connsiteY5" fmla="*/ 206174 h 233721"/>
                <a:gd name="connsiteX6" fmla="*/ 105670 w 318828"/>
                <a:gd name="connsiteY6" fmla="*/ 228399 h 233721"/>
                <a:gd name="connsiteX7" fmla="*/ 235845 w 318828"/>
                <a:gd name="connsiteY7" fmla="*/ 110924 h 233721"/>
                <a:gd name="connsiteX8" fmla="*/ 96145 w 318828"/>
                <a:gd name="connsiteY8" fmla="*/ 139499 h 233721"/>
                <a:gd name="connsiteX9" fmla="*/ 895 w 318828"/>
                <a:gd name="connsiteY9" fmla="*/ 110924 h 233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8828" h="233721">
                  <a:moveTo>
                    <a:pt x="895" y="110924"/>
                  </a:moveTo>
                  <a:cubicBezTo>
                    <a:pt x="10420" y="89228"/>
                    <a:pt x="108845" y="25728"/>
                    <a:pt x="153295" y="9324"/>
                  </a:cubicBezTo>
                  <a:cubicBezTo>
                    <a:pt x="197745" y="-7080"/>
                    <a:pt x="240078" y="857"/>
                    <a:pt x="267595" y="12499"/>
                  </a:cubicBezTo>
                  <a:cubicBezTo>
                    <a:pt x="295112" y="24141"/>
                    <a:pt x="322628" y="58007"/>
                    <a:pt x="318395" y="79174"/>
                  </a:cubicBezTo>
                  <a:cubicBezTo>
                    <a:pt x="314162" y="100341"/>
                    <a:pt x="261245" y="118333"/>
                    <a:pt x="242195" y="139499"/>
                  </a:cubicBezTo>
                  <a:cubicBezTo>
                    <a:pt x="223145" y="160665"/>
                    <a:pt x="226849" y="191357"/>
                    <a:pt x="204095" y="206174"/>
                  </a:cubicBezTo>
                  <a:cubicBezTo>
                    <a:pt x="181341" y="220991"/>
                    <a:pt x="100378" y="244274"/>
                    <a:pt x="105670" y="228399"/>
                  </a:cubicBezTo>
                  <a:cubicBezTo>
                    <a:pt x="110962" y="212524"/>
                    <a:pt x="237432" y="125741"/>
                    <a:pt x="235845" y="110924"/>
                  </a:cubicBezTo>
                  <a:cubicBezTo>
                    <a:pt x="234258" y="96107"/>
                    <a:pt x="132128" y="135266"/>
                    <a:pt x="96145" y="139499"/>
                  </a:cubicBezTo>
                  <a:cubicBezTo>
                    <a:pt x="60162" y="143732"/>
                    <a:pt x="-8630" y="132620"/>
                    <a:pt x="895" y="110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0B69A4C5-BC7B-05BE-0442-A523208C6189}"/>
                </a:ext>
              </a:extLst>
            </p:cNvPr>
            <p:cNvSpPr/>
            <p:nvPr/>
          </p:nvSpPr>
          <p:spPr>
            <a:xfrm>
              <a:off x="5184539" y="9197515"/>
              <a:ext cx="474709" cy="385598"/>
            </a:xfrm>
            <a:custGeom>
              <a:avLst/>
              <a:gdLst>
                <a:gd name="connsiteX0" fmla="*/ 3411 w 474709"/>
                <a:gd name="connsiteY0" fmla="*/ 152860 h 385598"/>
                <a:gd name="connsiteX1" fmla="*/ 298686 w 474709"/>
                <a:gd name="connsiteY1" fmla="*/ 16335 h 385598"/>
                <a:gd name="connsiteX2" fmla="*/ 466961 w 474709"/>
                <a:gd name="connsiteY2" fmla="*/ 29035 h 385598"/>
                <a:gd name="connsiteX3" fmla="*/ 447911 w 474709"/>
                <a:gd name="connsiteY3" fmla="*/ 254460 h 385598"/>
                <a:gd name="connsiteX4" fmla="*/ 460611 w 474709"/>
                <a:gd name="connsiteY4" fmla="*/ 378285 h 385598"/>
                <a:gd name="connsiteX5" fmla="*/ 403461 w 474709"/>
                <a:gd name="connsiteY5" fmla="*/ 371935 h 385598"/>
                <a:gd name="connsiteX6" fmla="*/ 266936 w 474709"/>
                <a:gd name="connsiteY6" fmla="*/ 359235 h 385598"/>
                <a:gd name="connsiteX7" fmla="*/ 330436 w 474709"/>
                <a:gd name="connsiteY7" fmla="*/ 330660 h 385598"/>
                <a:gd name="connsiteX8" fmla="*/ 374886 w 474709"/>
                <a:gd name="connsiteY8" fmla="*/ 162385 h 385598"/>
                <a:gd name="connsiteX9" fmla="*/ 374886 w 474709"/>
                <a:gd name="connsiteY9" fmla="*/ 117935 h 385598"/>
                <a:gd name="connsiteX10" fmla="*/ 212961 w 474709"/>
                <a:gd name="connsiteY10" fmla="*/ 165560 h 385598"/>
                <a:gd name="connsiteX11" fmla="*/ 320911 w 474709"/>
                <a:gd name="connsiteY11" fmla="*/ 83010 h 385598"/>
                <a:gd name="connsiteX12" fmla="*/ 149461 w 474709"/>
                <a:gd name="connsiteY12" fmla="*/ 143335 h 385598"/>
                <a:gd name="connsiteX13" fmla="*/ 3411 w 474709"/>
                <a:gd name="connsiteY13" fmla="*/ 152860 h 38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4709" h="385598">
                  <a:moveTo>
                    <a:pt x="3411" y="152860"/>
                  </a:moveTo>
                  <a:cubicBezTo>
                    <a:pt x="28282" y="131693"/>
                    <a:pt x="221428" y="36972"/>
                    <a:pt x="298686" y="16335"/>
                  </a:cubicBezTo>
                  <a:cubicBezTo>
                    <a:pt x="375944" y="-4303"/>
                    <a:pt x="442090" y="-10652"/>
                    <a:pt x="466961" y="29035"/>
                  </a:cubicBezTo>
                  <a:cubicBezTo>
                    <a:pt x="491832" y="68722"/>
                    <a:pt x="448969" y="196252"/>
                    <a:pt x="447911" y="254460"/>
                  </a:cubicBezTo>
                  <a:cubicBezTo>
                    <a:pt x="446853" y="312668"/>
                    <a:pt x="468019" y="358706"/>
                    <a:pt x="460611" y="378285"/>
                  </a:cubicBezTo>
                  <a:cubicBezTo>
                    <a:pt x="453203" y="397864"/>
                    <a:pt x="403461" y="371935"/>
                    <a:pt x="403461" y="371935"/>
                  </a:cubicBezTo>
                  <a:cubicBezTo>
                    <a:pt x="371182" y="368760"/>
                    <a:pt x="279107" y="366114"/>
                    <a:pt x="266936" y="359235"/>
                  </a:cubicBezTo>
                  <a:cubicBezTo>
                    <a:pt x="254765" y="352356"/>
                    <a:pt x="312444" y="363468"/>
                    <a:pt x="330436" y="330660"/>
                  </a:cubicBezTo>
                  <a:cubicBezTo>
                    <a:pt x="348428" y="297852"/>
                    <a:pt x="367478" y="197839"/>
                    <a:pt x="374886" y="162385"/>
                  </a:cubicBezTo>
                  <a:cubicBezTo>
                    <a:pt x="382294" y="126931"/>
                    <a:pt x="401873" y="117406"/>
                    <a:pt x="374886" y="117935"/>
                  </a:cubicBezTo>
                  <a:cubicBezTo>
                    <a:pt x="347899" y="118464"/>
                    <a:pt x="221957" y="171381"/>
                    <a:pt x="212961" y="165560"/>
                  </a:cubicBezTo>
                  <a:cubicBezTo>
                    <a:pt x="203965" y="159739"/>
                    <a:pt x="331494" y="86714"/>
                    <a:pt x="320911" y="83010"/>
                  </a:cubicBezTo>
                  <a:cubicBezTo>
                    <a:pt x="310328" y="79306"/>
                    <a:pt x="202907" y="129048"/>
                    <a:pt x="149461" y="143335"/>
                  </a:cubicBezTo>
                  <a:cubicBezTo>
                    <a:pt x="96015" y="157622"/>
                    <a:pt x="-21460" y="174027"/>
                    <a:pt x="3411" y="152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037376E2-6419-3781-AC49-2EE942D4AF0F}"/>
                </a:ext>
              </a:extLst>
            </p:cNvPr>
            <p:cNvSpPr/>
            <p:nvPr/>
          </p:nvSpPr>
          <p:spPr>
            <a:xfrm>
              <a:off x="5213275" y="9299933"/>
              <a:ext cx="272890" cy="305161"/>
            </a:xfrm>
            <a:custGeom>
              <a:avLst/>
              <a:gdLst>
                <a:gd name="connsiteX0" fmla="*/ 269950 w 272890"/>
                <a:gd name="connsiteY0" fmla="*/ 2817 h 305161"/>
                <a:gd name="connsiteX1" fmla="*/ 174700 w 272890"/>
                <a:gd name="connsiteY1" fmla="*/ 174267 h 305161"/>
                <a:gd name="connsiteX2" fmla="*/ 168350 w 272890"/>
                <a:gd name="connsiteY2" fmla="*/ 259992 h 305161"/>
                <a:gd name="connsiteX3" fmla="*/ 206450 w 272890"/>
                <a:gd name="connsiteY3" fmla="*/ 186967 h 305161"/>
                <a:gd name="connsiteX4" fmla="*/ 104850 w 272890"/>
                <a:gd name="connsiteY4" fmla="*/ 301267 h 305161"/>
                <a:gd name="connsiteX5" fmla="*/ 75 w 272890"/>
                <a:gd name="connsiteY5" fmla="*/ 272692 h 305161"/>
                <a:gd name="connsiteX6" fmla="*/ 88975 w 272890"/>
                <a:gd name="connsiteY6" fmla="*/ 215542 h 305161"/>
                <a:gd name="connsiteX7" fmla="*/ 142950 w 272890"/>
                <a:gd name="connsiteY7" fmla="*/ 126642 h 305161"/>
                <a:gd name="connsiteX8" fmla="*/ 130250 w 272890"/>
                <a:gd name="connsiteY8" fmla="*/ 66317 h 305161"/>
                <a:gd name="connsiteX9" fmla="*/ 47700 w 272890"/>
                <a:gd name="connsiteY9" fmla="*/ 69492 h 305161"/>
                <a:gd name="connsiteX10" fmla="*/ 269950 w 272890"/>
                <a:gd name="connsiteY10" fmla="*/ 2817 h 30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890" h="305161">
                  <a:moveTo>
                    <a:pt x="269950" y="2817"/>
                  </a:moveTo>
                  <a:cubicBezTo>
                    <a:pt x="291117" y="20279"/>
                    <a:pt x="191633" y="131405"/>
                    <a:pt x="174700" y="174267"/>
                  </a:cubicBezTo>
                  <a:cubicBezTo>
                    <a:pt x="157767" y="217129"/>
                    <a:pt x="163058" y="257875"/>
                    <a:pt x="168350" y="259992"/>
                  </a:cubicBezTo>
                  <a:cubicBezTo>
                    <a:pt x="173642" y="262109"/>
                    <a:pt x="217033" y="180088"/>
                    <a:pt x="206450" y="186967"/>
                  </a:cubicBezTo>
                  <a:cubicBezTo>
                    <a:pt x="195867" y="193846"/>
                    <a:pt x="139246" y="286980"/>
                    <a:pt x="104850" y="301267"/>
                  </a:cubicBezTo>
                  <a:cubicBezTo>
                    <a:pt x="70454" y="315555"/>
                    <a:pt x="2721" y="286979"/>
                    <a:pt x="75" y="272692"/>
                  </a:cubicBezTo>
                  <a:cubicBezTo>
                    <a:pt x="-2571" y="258405"/>
                    <a:pt x="65162" y="239884"/>
                    <a:pt x="88975" y="215542"/>
                  </a:cubicBezTo>
                  <a:cubicBezTo>
                    <a:pt x="112787" y="191200"/>
                    <a:pt x="136071" y="151513"/>
                    <a:pt x="142950" y="126642"/>
                  </a:cubicBezTo>
                  <a:cubicBezTo>
                    <a:pt x="149829" y="101771"/>
                    <a:pt x="146125" y="75842"/>
                    <a:pt x="130250" y="66317"/>
                  </a:cubicBezTo>
                  <a:cubicBezTo>
                    <a:pt x="114375" y="56792"/>
                    <a:pt x="21771" y="84838"/>
                    <a:pt x="47700" y="69492"/>
                  </a:cubicBezTo>
                  <a:cubicBezTo>
                    <a:pt x="73629" y="54146"/>
                    <a:pt x="248783" y="-14645"/>
                    <a:pt x="269950" y="28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90557B8D-CB7F-2FDD-787B-DCE0A73DAE02}"/>
                </a:ext>
              </a:extLst>
            </p:cNvPr>
            <p:cNvSpPr/>
            <p:nvPr/>
          </p:nvSpPr>
          <p:spPr>
            <a:xfrm>
              <a:off x="5279706" y="9376727"/>
              <a:ext cx="223314" cy="116742"/>
            </a:xfrm>
            <a:custGeom>
              <a:avLst/>
              <a:gdLst>
                <a:gd name="connsiteX0" fmla="*/ 319 w 223314"/>
                <a:gd name="connsiteY0" fmla="*/ 11748 h 116742"/>
                <a:gd name="connsiteX1" fmla="*/ 209869 w 223314"/>
                <a:gd name="connsiteY1" fmla="*/ 11748 h 116742"/>
                <a:gd name="connsiteX2" fmla="*/ 200344 w 223314"/>
                <a:gd name="connsiteY2" fmla="*/ 94298 h 116742"/>
                <a:gd name="connsiteX3" fmla="*/ 184469 w 223314"/>
                <a:gd name="connsiteY3" fmla="*/ 72073 h 116742"/>
                <a:gd name="connsiteX4" fmla="*/ 162244 w 223314"/>
                <a:gd name="connsiteY4" fmla="*/ 116523 h 116742"/>
                <a:gd name="connsiteX5" fmla="*/ 319 w 223314"/>
                <a:gd name="connsiteY5" fmla="*/ 11748 h 116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314" h="116742">
                  <a:moveTo>
                    <a:pt x="319" y="11748"/>
                  </a:moveTo>
                  <a:cubicBezTo>
                    <a:pt x="8256" y="-5714"/>
                    <a:pt x="176532" y="-2010"/>
                    <a:pt x="209869" y="11748"/>
                  </a:cubicBezTo>
                  <a:cubicBezTo>
                    <a:pt x="243206" y="25506"/>
                    <a:pt x="204577" y="84244"/>
                    <a:pt x="200344" y="94298"/>
                  </a:cubicBezTo>
                  <a:cubicBezTo>
                    <a:pt x="196111" y="104352"/>
                    <a:pt x="190819" y="68369"/>
                    <a:pt x="184469" y="72073"/>
                  </a:cubicBezTo>
                  <a:cubicBezTo>
                    <a:pt x="178119" y="75777"/>
                    <a:pt x="189761" y="120227"/>
                    <a:pt x="162244" y="116523"/>
                  </a:cubicBezTo>
                  <a:cubicBezTo>
                    <a:pt x="134727" y="112819"/>
                    <a:pt x="-7618" y="29210"/>
                    <a:pt x="319" y="11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167D0A4E-FEA9-41B4-3847-ABA5B4B5F11B}"/>
                </a:ext>
              </a:extLst>
            </p:cNvPr>
            <p:cNvSpPr/>
            <p:nvPr/>
          </p:nvSpPr>
          <p:spPr>
            <a:xfrm>
              <a:off x="5266876" y="9642269"/>
              <a:ext cx="89349" cy="283942"/>
            </a:xfrm>
            <a:custGeom>
              <a:avLst/>
              <a:gdLst>
                <a:gd name="connsiteX0" fmla="*/ 449 w 89349"/>
                <a:gd name="connsiteY0" fmla="*/ 206 h 283942"/>
                <a:gd name="connsiteX1" fmla="*/ 25849 w 89349"/>
                <a:gd name="connsiteY1" fmla="*/ 111331 h 283942"/>
                <a:gd name="connsiteX2" fmla="*/ 16324 w 89349"/>
                <a:gd name="connsiteY2" fmla="*/ 222456 h 283942"/>
                <a:gd name="connsiteX3" fmla="*/ 41724 w 89349"/>
                <a:gd name="connsiteY3" fmla="*/ 282781 h 283942"/>
                <a:gd name="connsiteX4" fmla="*/ 76649 w 89349"/>
                <a:gd name="connsiteY4" fmla="*/ 263731 h 283942"/>
                <a:gd name="connsiteX5" fmla="*/ 89349 w 89349"/>
                <a:gd name="connsiteY5" fmla="*/ 282781 h 283942"/>
                <a:gd name="connsiteX6" fmla="*/ 76649 w 89349"/>
                <a:gd name="connsiteY6" fmla="*/ 222456 h 283942"/>
                <a:gd name="connsiteX7" fmla="*/ 60774 w 89349"/>
                <a:gd name="connsiteY7" fmla="*/ 70056 h 283942"/>
                <a:gd name="connsiteX8" fmla="*/ 51249 w 89349"/>
                <a:gd name="connsiteY8" fmla="*/ 139906 h 283942"/>
                <a:gd name="connsiteX9" fmla="*/ 449 w 89349"/>
                <a:gd name="connsiteY9" fmla="*/ 206 h 28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349" h="283942">
                  <a:moveTo>
                    <a:pt x="449" y="206"/>
                  </a:moveTo>
                  <a:cubicBezTo>
                    <a:pt x="-3784" y="-4556"/>
                    <a:pt x="23203" y="74289"/>
                    <a:pt x="25849" y="111331"/>
                  </a:cubicBezTo>
                  <a:cubicBezTo>
                    <a:pt x="28495" y="148373"/>
                    <a:pt x="13678" y="193881"/>
                    <a:pt x="16324" y="222456"/>
                  </a:cubicBezTo>
                  <a:cubicBezTo>
                    <a:pt x="18970" y="251031"/>
                    <a:pt x="31670" y="275902"/>
                    <a:pt x="41724" y="282781"/>
                  </a:cubicBezTo>
                  <a:cubicBezTo>
                    <a:pt x="51778" y="289660"/>
                    <a:pt x="68712" y="263731"/>
                    <a:pt x="76649" y="263731"/>
                  </a:cubicBezTo>
                  <a:cubicBezTo>
                    <a:pt x="84586" y="263731"/>
                    <a:pt x="89349" y="289660"/>
                    <a:pt x="89349" y="282781"/>
                  </a:cubicBezTo>
                  <a:cubicBezTo>
                    <a:pt x="89349" y="275902"/>
                    <a:pt x="81411" y="257910"/>
                    <a:pt x="76649" y="222456"/>
                  </a:cubicBezTo>
                  <a:cubicBezTo>
                    <a:pt x="71887" y="187002"/>
                    <a:pt x="65007" y="83814"/>
                    <a:pt x="60774" y="70056"/>
                  </a:cubicBezTo>
                  <a:cubicBezTo>
                    <a:pt x="56541" y="56298"/>
                    <a:pt x="61303" y="147314"/>
                    <a:pt x="51249" y="139906"/>
                  </a:cubicBezTo>
                  <a:cubicBezTo>
                    <a:pt x="41195" y="132498"/>
                    <a:pt x="4682" y="4968"/>
                    <a:pt x="449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7AF7E9AB-8FFF-1F7A-3067-F4FBC996452E}"/>
                </a:ext>
              </a:extLst>
            </p:cNvPr>
            <p:cNvSpPr/>
            <p:nvPr/>
          </p:nvSpPr>
          <p:spPr>
            <a:xfrm>
              <a:off x="5336649" y="9590895"/>
              <a:ext cx="244266" cy="360698"/>
            </a:xfrm>
            <a:custGeom>
              <a:avLst/>
              <a:gdLst>
                <a:gd name="connsiteX0" fmla="*/ 526 w 244266"/>
                <a:gd name="connsiteY0" fmla="*/ 780 h 360698"/>
                <a:gd name="connsiteX1" fmla="*/ 44976 w 244266"/>
                <a:gd name="connsiteY1" fmla="*/ 165880 h 360698"/>
                <a:gd name="connsiteX2" fmla="*/ 83076 w 244266"/>
                <a:gd name="connsiteY2" fmla="*/ 280180 h 360698"/>
                <a:gd name="connsiteX3" fmla="*/ 108476 w 244266"/>
                <a:gd name="connsiteY3" fmla="*/ 318280 h 360698"/>
                <a:gd name="connsiteX4" fmla="*/ 35451 w 244266"/>
                <a:gd name="connsiteY4" fmla="*/ 251605 h 360698"/>
                <a:gd name="connsiteX5" fmla="*/ 219601 w 244266"/>
                <a:gd name="connsiteY5" fmla="*/ 359555 h 360698"/>
                <a:gd name="connsiteX6" fmla="*/ 225951 w 244266"/>
                <a:gd name="connsiteY6" fmla="*/ 169055 h 360698"/>
                <a:gd name="connsiteX7" fmla="*/ 238651 w 244266"/>
                <a:gd name="connsiteY7" fmla="*/ 267480 h 360698"/>
                <a:gd name="connsiteX8" fmla="*/ 124351 w 244266"/>
                <a:gd name="connsiteY8" fmla="*/ 251605 h 360698"/>
                <a:gd name="connsiteX9" fmla="*/ 108476 w 244266"/>
                <a:gd name="connsiteY9" fmla="*/ 245255 h 360698"/>
                <a:gd name="connsiteX10" fmla="*/ 73551 w 244266"/>
                <a:gd name="connsiteY10" fmla="*/ 127780 h 360698"/>
                <a:gd name="connsiteX11" fmla="*/ 76726 w 244266"/>
                <a:gd name="connsiteY11" fmla="*/ 172230 h 360698"/>
                <a:gd name="connsiteX12" fmla="*/ 76726 w 244266"/>
                <a:gd name="connsiteY12" fmla="*/ 105555 h 360698"/>
                <a:gd name="connsiteX13" fmla="*/ 526 w 244266"/>
                <a:gd name="connsiteY13" fmla="*/ 780 h 36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4266" h="360698">
                  <a:moveTo>
                    <a:pt x="526" y="780"/>
                  </a:moveTo>
                  <a:cubicBezTo>
                    <a:pt x="-4766" y="10834"/>
                    <a:pt x="31218" y="119313"/>
                    <a:pt x="44976" y="165880"/>
                  </a:cubicBezTo>
                  <a:cubicBezTo>
                    <a:pt x="58734" y="212447"/>
                    <a:pt x="72493" y="254780"/>
                    <a:pt x="83076" y="280180"/>
                  </a:cubicBezTo>
                  <a:cubicBezTo>
                    <a:pt x="93659" y="305580"/>
                    <a:pt x="116414" y="323043"/>
                    <a:pt x="108476" y="318280"/>
                  </a:cubicBezTo>
                  <a:cubicBezTo>
                    <a:pt x="100539" y="313518"/>
                    <a:pt x="16930" y="244726"/>
                    <a:pt x="35451" y="251605"/>
                  </a:cubicBezTo>
                  <a:cubicBezTo>
                    <a:pt x="53972" y="258484"/>
                    <a:pt x="187851" y="373313"/>
                    <a:pt x="219601" y="359555"/>
                  </a:cubicBezTo>
                  <a:cubicBezTo>
                    <a:pt x="251351" y="345797"/>
                    <a:pt x="222776" y="184401"/>
                    <a:pt x="225951" y="169055"/>
                  </a:cubicBezTo>
                  <a:cubicBezTo>
                    <a:pt x="229126" y="153709"/>
                    <a:pt x="255584" y="253722"/>
                    <a:pt x="238651" y="267480"/>
                  </a:cubicBezTo>
                  <a:cubicBezTo>
                    <a:pt x="221718" y="281238"/>
                    <a:pt x="146047" y="255309"/>
                    <a:pt x="124351" y="251605"/>
                  </a:cubicBezTo>
                  <a:cubicBezTo>
                    <a:pt x="102655" y="247901"/>
                    <a:pt x="116943" y="265893"/>
                    <a:pt x="108476" y="245255"/>
                  </a:cubicBezTo>
                  <a:cubicBezTo>
                    <a:pt x="100009" y="224617"/>
                    <a:pt x="78843" y="139951"/>
                    <a:pt x="73551" y="127780"/>
                  </a:cubicBezTo>
                  <a:cubicBezTo>
                    <a:pt x="68259" y="115609"/>
                    <a:pt x="76197" y="175934"/>
                    <a:pt x="76726" y="172230"/>
                  </a:cubicBezTo>
                  <a:cubicBezTo>
                    <a:pt x="77255" y="168526"/>
                    <a:pt x="89955" y="130426"/>
                    <a:pt x="76726" y="105555"/>
                  </a:cubicBezTo>
                  <a:cubicBezTo>
                    <a:pt x="63497" y="80684"/>
                    <a:pt x="5818" y="-9274"/>
                    <a:pt x="526" y="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40934AA9-90D0-C057-86C3-E68F9EAF920D}"/>
                </a:ext>
              </a:extLst>
            </p:cNvPr>
            <p:cNvSpPr/>
            <p:nvPr/>
          </p:nvSpPr>
          <p:spPr>
            <a:xfrm>
              <a:off x="5421983" y="9562870"/>
              <a:ext cx="93670" cy="191616"/>
            </a:xfrm>
            <a:custGeom>
              <a:avLst/>
              <a:gdLst>
                <a:gd name="connsiteX0" fmla="*/ 19967 w 93670"/>
                <a:gd name="connsiteY0" fmla="*/ 230 h 191616"/>
                <a:gd name="connsiteX1" fmla="*/ 917 w 93670"/>
                <a:gd name="connsiteY1" fmla="*/ 82780 h 191616"/>
                <a:gd name="connsiteX2" fmla="*/ 45367 w 93670"/>
                <a:gd name="connsiteY2" fmla="*/ 190730 h 191616"/>
                <a:gd name="connsiteX3" fmla="*/ 51717 w 93670"/>
                <a:gd name="connsiteY3" fmla="*/ 136755 h 191616"/>
                <a:gd name="connsiteX4" fmla="*/ 92992 w 93670"/>
                <a:gd name="connsiteY4" fmla="*/ 187555 h 191616"/>
                <a:gd name="connsiteX5" fmla="*/ 73942 w 93670"/>
                <a:gd name="connsiteY5" fmla="*/ 108180 h 191616"/>
                <a:gd name="connsiteX6" fmla="*/ 19967 w 93670"/>
                <a:gd name="connsiteY6" fmla="*/ 230 h 19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670" h="191616">
                  <a:moveTo>
                    <a:pt x="19967" y="230"/>
                  </a:moveTo>
                  <a:cubicBezTo>
                    <a:pt x="7796" y="-4003"/>
                    <a:pt x="-3316" y="51030"/>
                    <a:pt x="917" y="82780"/>
                  </a:cubicBezTo>
                  <a:cubicBezTo>
                    <a:pt x="5150" y="114530"/>
                    <a:pt x="36900" y="181734"/>
                    <a:pt x="45367" y="190730"/>
                  </a:cubicBezTo>
                  <a:cubicBezTo>
                    <a:pt x="53834" y="199726"/>
                    <a:pt x="43780" y="137284"/>
                    <a:pt x="51717" y="136755"/>
                  </a:cubicBezTo>
                  <a:cubicBezTo>
                    <a:pt x="59655" y="136226"/>
                    <a:pt x="89288" y="192317"/>
                    <a:pt x="92992" y="187555"/>
                  </a:cubicBezTo>
                  <a:cubicBezTo>
                    <a:pt x="96696" y="182793"/>
                    <a:pt x="84525" y="136226"/>
                    <a:pt x="73942" y="108180"/>
                  </a:cubicBezTo>
                  <a:cubicBezTo>
                    <a:pt x="63359" y="80134"/>
                    <a:pt x="32138" y="4463"/>
                    <a:pt x="19967" y="2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9340C041-EBDD-894C-8FF1-46A3055E01BD}"/>
                </a:ext>
              </a:extLst>
            </p:cNvPr>
            <p:cNvSpPr/>
            <p:nvPr/>
          </p:nvSpPr>
          <p:spPr>
            <a:xfrm>
              <a:off x="5564855" y="9614567"/>
              <a:ext cx="69040" cy="267831"/>
            </a:xfrm>
            <a:custGeom>
              <a:avLst/>
              <a:gdLst>
                <a:gd name="connsiteX0" fmla="*/ 920 w 69040"/>
                <a:gd name="connsiteY0" fmla="*/ 2508 h 267831"/>
                <a:gd name="connsiteX1" fmla="*/ 61245 w 69040"/>
                <a:gd name="connsiteY1" fmla="*/ 46958 h 267831"/>
                <a:gd name="connsiteX2" fmla="*/ 67595 w 69040"/>
                <a:gd name="connsiteY2" fmla="*/ 132683 h 267831"/>
                <a:gd name="connsiteX3" fmla="*/ 54895 w 69040"/>
                <a:gd name="connsiteY3" fmla="*/ 266033 h 267831"/>
                <a:gd name="connsiteX4" fmla="*/ 39020 w 69040"/>
                <a:gd name="connsiteY4" fmla="*/ 202533 h 267831"/>
                <a:gd name="connsiteX5" fmla="*/ 920 w 69040"/>
                <a:gd name="connsiteY5" fmla="*/ 100933 h 267831"/>
                <a:gd name="connsiteX6" fmla="*/ 23145 w 69040"/>
                <a:gd name="connsiteY6" fmla="*/ 119983 h 267831"/>
                <a:gd name="connsiteX7" fmla="*/ 920 w 69040"/>
                <a:gd name="connsiteY7" fmla="*/ 2508 h 267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40" h="267831">
                  <a:moveTo>
                    <a:pt x="920" y="2508"/>
                  </a:moveTo>
                  <a:cubicBezTo>
                    <a:pt x="7270" y="-9663"/>
                    <a:pt x="50133" y="25262"/>
                    <a:pt x="61245" y="46958"/>
                  </a:cubicBezTo>
                  <a:cubicBezTo>
                    <a:pt x="72357" y="68654"/>
                    <a:pt x="68653" y="96171"/>
                    <a:pt x="67595" y="132683"/>
                  </a:cubicBezTo>
                  <a:cubicBezTo>
                    <a:pt x="66537" y="169195"/>
                    <a:pt x="59657" y="254391"/>
                    <a:pt x="54895" y="266033"/>
                  </a:cubicBezTo>
                  <a:cubicBezTo>
                    <a:pt x="50133" y="277675"/>
                    <a:pt x="48016" y="230050"/>
                    <a:pt x="39020" y="202533"/>
                  </a:cubicBezTo>
                  <a:cubicBezTo>
                    <a:pt x="30024" y="175016"/>
                    <a:pt x="3566" y="114691"/>
                    <a:pt x="920" y="100933"/>
                  </a:cubicBezTo>
                  <a:cubicBezTo>
                    <a:pt x="-1726" y="87175"/>
                    <a:pt x="23145" y="133212"/>
                    <a:pt x="23145" y="119983"/>
                  </a:cubicBezTo>
                  <a:cubicBezTo>
                    <a:pt x="23145" y="106754"/>
                    <a:pt x="-5430" y="14679"/>
                    <a:pt x="920" y="25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A8DD23B3-81BD-C568-5101-832B180C549E}"/>
              </a:ext>
            </a:extLst>
          </p:cNvPr>
          <p:cNvGrpSpPr/>
          <p:nvPr/>
        </p:nvGrpSpPr>
        <p:grpSpPr>
          <a:xfrm>
            <a:off x="4311997" y="9616267"/>
            <a:ext cx="671640" cy="614023"/>
            <a:chOff x="4941797" y="10012748"/>
            <a:chExt cx="671640" cy="614023"/>
          </a:xfrm>
        </p:grpSpPr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CD2B89DE-0E80-87F0-8D99-65F67D789835}"/>
                </a:ext>
              </a:extLst>
            </p:cNvPr>
            <p:cNvSpPr/>
            <p:nvPr/>
          </p:nvSpPr>
          <p:spPr>
            <a:xfrm>
              <a:off x="4946619" y="10071479"/>
              <a:ext cx="352126" cy="539765"/>
            </a:xfrm>
            <a:custGeom>
              <a:avLst/>
              <a:gdLst>
                <a:gd name="connsiteX0" fmla="*/ 31 w 352126"/>
                <a:gd name="connsiteY0" fmla="*/ 9146 h 539765"/>
                <a:gd name="connsiteX1" fmla="*/ 120681 w 352126"/>
                <a:gd name="connsiteY1" fmla="*/ 250446 h 539765"/>
                <a:gd name="connsiteX2" fmla="*/ 101631 w 352126"/>
                <a:gd name="connsiteY2" fmla="*/ 218696 h 539765"/>
                <a:gd name="connsiteX3" fmla="*/ 161956 w 352126"/>
                <a:gd name="connsiteY3" fmla="*/ 425071 h 539765"/>
                <a:gd name="connsiteX4" fmla="*/ 158781 w 352126"/>
                <a:gd name="connsiteY4" fmla="*/ 380621 h 539765"/>
                <a:gd name="connsiteX5" fmla="*/ 298481 w 352126"/>
                <a:gd name="connsiteY5" fmla="*/ 539371 h 539765"/>
                <a:gd name="connsiteX6" fmla="*/ 304831 w 352126"/>
                <a:gd name="connsiteY6" fmla="*/ 428246 h 539765"/>
                <a:gd name="connsiteX7" fmla="*/ 349281 w 352126"/>
                <a:gd name="connsiteY7" fmla="*/ 510796 h 539765"/>
                <a:gd name="connsiteX8" fmla="*/ 212756 w 352126"/>
                <a:gd name="connsiteY8" fmla="*/ 313946 h 539765"/>
                <a:gd name="connsiteX9" fmla="*/ 171481 w 352126"/>
                <a:gd name="connsiteY9" fmla="*/ 98046 h 539765"/>
                <a:gd name="connsiteX10" fmla="*/ 155606 w 352126"/>
                <a:gd name="connsiteY10" fmla="*/ 142496 h 539765"/>
                <a:gd name="connsiteX11" fmla="*/ 133381 w 352126"/>
                <a:gd name="connsiteY11" fmla="*/ 59946 h 539765"/>
                <a:gd name="connsiteX12" fmla="*/ 31 w 352126"/>
                <a:gd name="connsiteY12" fmla="*/ 9146 h 53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2126" h="539765">
                  <a:moveTo>
                    <a:pt x="31" y="9146"/>
                  </a:moveTo>
                  <a:cubicBezTo>
                    <a:pt x="-2086" y="40896"/>
                    <a:pt x="103748" y="215521"/>
                    <a:pt x="120681" y="250446"/>
                  </a:cubicBezTo>
                  <a:cubicBezTo>
                    <a:pt x="137614" y="285371"/>
                    <a:pt x="94752" y="189592"/>
                    <a:pt x="101631" y="218696"/>
                  </a:cubicBezTo>
                  <a:cubicBezTo>
                    <a:pt x="108510" y="247800"/>
                    <a:pt x="152431" y="398084"/>
                    <a:pt x="161956" y="425071"/>
                  </a:cubicBezTo>
                  <a:cubicBezTo>
                    <a:pt x="171481" y="452058"/>
                    <a:pt x="136027" y="361571"/>
                    <a:pt x="158781" y="380621"/>
                  </a:cubicBezTo>
                  <a:cubicBezTo>
                    <a:pt x="181535" y="399671"/>
                    <a:pt x="274139" y="531434"/>
                    <a:pt x="298481" y="539371"/>
                  </a:cubicBezTo>
                  <a:cubicBezTo>
                    <a:pt x="322823" y="547308"/>
                    <a:pt x="296364" y="433009"/>
                    <a:pt x="304831" y="428246"/>
                  </a:cubicBezTo>
                  <a:cubicBezTo>
                    <a:pt x="313298" y="423483"/>
                    <a:pt x="364627" y="529846"/>
                    <a:pt x="349281" y="510796"/>
                  </a:cubicBezTo>
                  <a:cubicBezTo>
                    <a:pt x="333935" y="491746"/>
                    <a:pt x="242389" y="382738"/>
                    <a:pt x="212756" y="313946"/>
                  </a:cubicBezTo>
                  <a:cubicBezTo>
                    <a:pt x="183123" y="245154"/>
                    <a:pt x="181006" y="126621"/>
                    <a:pt x="171481" y="98046"/>
                  </a:cubicBezTo>
                  <a:cubicBezTo>
                    <a:pt x="161956" y="69471"/>
                    <a:pt x="161956" y="148846"/>
                    <a:pt x="155606" y="142496"/>
                  </a:cubicBezTo>
                  <a:cubicBezTo>
                    <a:pt x="149256" y="136146"/>
                    <a:pt x="151902" y="83229"/>
                    <a:pt x="133381" y="59946"/>
                  </a:cubicBezTo>
                  <a:cubicBezTo>
                    <a:pt x="114860" y="36663"/>
                    <a:pt x="2148" y="-22604"/>
                    <a:pt x="31" y="9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C330713B-C7A2-2F29-AD66-FAAA747CF86E}"/>
                </a:ext>
              </a:extLst>
            </p:cNvPr>
            <p:cNvSpPr/>
            <p:nvPr/>
          </p:nvSpPr>
          <p:spPr>
            <a:xfrm>
              <a:off x="4941797" y="10012748"/>
              <a:ext cx="415733" cy="593569"/>
            </a:xfrm>
            <a:custGeom>
              <a:avLst/>
              <a:gdLst>
                <a:gd name="connsiteX0" fmla="*/ 255678 w 415733"/>
                <a:gd name="connsiteY0" fmla="*/ 1202 h 593569"/>
                <a:gd name="connsiteX1" fmla="*/ 262028 w 415733"/>
                <a:gd name="connsiteY1" fmla="*/ 156777 h 593569"/>
                <a:gd name="connsiteX2" fmla="*/ 265203 w 415733"/>
                <a:gd name="connsiteY2" fmla="*/ 147252 h 593569"/>
                <a:gd name="connsiteX3" fmla="*/ 223928 w 415733"/>
                <a:gd name="connsiteY3" fmla="*/ 369502 h 593569"/>
                <a:gd name="connsiteX4" fmla="*/ 157253 w 415733"/>
                <a:gd name="connsiteY4" fmla="*/ 477452 h 593569"/>
                <a:gd name="connsiteX5" fmla="*/ 90578 w 415733"/>
                <a:gd name="connsiteY5" fmla="*/ 483802 h 593569"/>
                <a:gd name="connsiteX6" fmla="*/ 84228 w 415733"/>
                <a:gd name="connsiteY6" fmla="*/ 413952 h 593569"/>
                <a:gd name="connsiteX7" fmla="*/ 246153 w 415733"/>
                <a:gd name="connsiteY7" fmla="*/ 261552 h 593569"/>
                <a:gd name="connsiteX8" fmla="*/ 268378 w 415733"/>
                <a:gd name="connsiteY8" fmla="*/ 185352 h 593569"/>
                <a:gd name="connsiteX9" fmla="*/ 138203 w 415733"/>
                <a:gd name="connsiteY9" fmla="*/ 252027 h 593569"/>
                <a:gd name="connsiteX10" fmla="*/ 11203 w 415733"/>
                <a:gd name="connsiteY10" fmla="*/ 363152 h 593569"/>
                <a:gd name="connsiteX11" fmla="*/ 39778 w 415733"/>
                <a:gd name="connsiteY11" fmla="*/ 471102 h 593569"/>
                <a:gd name="connsiteX12" fmla="*/ 1678 w 415733"/>
                <a:gd name="connsiteY12" fmla="*/ 461577 h 593569"/>
                <a:gd name="connsiteX13" fmla="*/ 106453 w 415733"/>
                <a:gd name="connsiteY13" fmla="*/ 591752 h 593569"/>
                <a:gd name="connsiteX14" fmla="*/ 220753 w 415733"/>
                <a:gd name="connsiteY14" fmla="*/ 521902 h 593569"/>
                <a:gd name="connsiteX15" fmla="*/ 366803 w 415733"/>
                <a:gd name="connsiteY15" fmla="*/ 309177 h 593569"/>
                <a:gd name="connsiteX16" fmla="*/ 414428 w 415733"/>
                <a:gd name="connsiteY16" fmla="*/ 121852 h 593569"/>
                <a:gd name="connsiteX17" fmla="*/ 401728 w 415733"/>
                <a:gd name="connsiteY17" fmla="*/ 144077 h 593569"/>
                <a:gd name="connsiteX18" fmla="*/ 395378 w 415733"/>
                <a:gd name="connsiteY18" fmla="*/ 86927 h 593569"/>
                <a:gd name="connsiteX19" fmla="*/ 255678 w 415733"/>
                <a:gd name="connsiteY19" fmla="*/ 1202 h 593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5733" h="593569">
                  <a:moveTo>
                    <a:pt x="255678" y="1202"/>
                  </a:moveTo>
                  <a:cubicBezTo>
                    <a:pt x="233453" y="12844"/>
                    <a:pt x="262028" y="156777"/>
                    <a:pt x="262028" y="156777"/>
                  </a:cubicBezTo>
                  <a:cubicBezTo>
                    <a:pt x="263616" y="181119"/>
                    <a:pt x="271553" y="111798"/>
                    <a:pt x="265203" y="147252"/>
                  </a:cubicBezTo>
                  <a:cubicBezTo>
                    <a:pt x="258853" y="182706"/>
                    <a:pt x="241920" y="314469"/>
                    <a:pt x="223928" y="369502"/>
                  </a:cubicBezTo>
                  <a:cubicBezTo>
                    <a:pt x="205936" y="424535"/>
                    <a:pt x="179478" y="458402"/>
                    <a:pt x="157253" y="477452"/>
                  </a:cubicBezTo>
                  <a:cubicBezTo>
                    <a:pt x="135028" y="496502"/>
                    <a:pt x="102749" y="494385"/>
                    <a:pt x="90578" y="483802"/>
                  </a:cubicBezTo>
                  <a:cubicBezTo>
                    <a:pt x="78407" y="473219"/>
                    <a:pt x="58299" y="450994"/>
                    <a:pt x="84228" y="413952"/>
                  </a:cubicBezTo>
                  <a:cubicBezTo>
                    <a:pt x="110157" y="376910"/>
                    <a:pt x="215461" y="299652"/>
                    <a:pt x="246153" y="261552"/>
                  </a:cubicBezTo>
                  <a:cubicBezTo>
                    <a:pt x="276845" y="223452"/>
                    <a:pt x="286370" y="186940"/>
                    <a:pt x="268378" y="185352"/>
                  </a:cubicBezTo>
                  <a:cubicBezTo>
                    <a:pt x="250386" y="183765"/>
                    <a:pt x="181065" y="222394"/>
                    <a:pt x="138203" y="252027"/>
                  </a:cubicBezTo>
                  <a:cubicBezTo>
                    <a:pt x="95341" y="281660"/>
                    <a:pt x="27607" y="326640"/>
                    <a:pt x="11203" y="363152"/>
                  </a:cubicBezTo>
                  <a:cubicBezTo>
                    <a:pt x="-5201" y="399664"/>
                    <a:pt x="41365" y="454698"/>
                    <a:pt x="39778" y="471102"/>
                  </a:cubicBezTo>
                  <a:cubicBezTo>
                    <a:pt x="38191" y="487506"/>
                    <a:pt x="-9434" y="441469"/>
                    <a:pt x="1678" y="461577"/>
                  </a:cubicBezTo>
                  <a:cubicBezTo>
                    <a:pt x="12790" y="481685"/>
                    <a:pt x="69941" y="581698"/>
                    <a:pt x="106453" y="591752"/>
                  </a:cubicBezTo>
                  <a:cubicBezTo>
                    <a:pt x="142965" y="601806"/>
                    <a:pt x="177361" y="568998"/>
                    <a:pt x="220753" y="521902"/>
                  </a:cubicBezTo>
                  <a:cubicBezTo>
                    <a:pt x="264145" y="474806"/>
                    <a:pt x="334524" y="375852"/>
                    <a:pt x="366803" y="309177"/>
                  </a:cubicBezTo>
                  <a:cubicBezTo>
                    <a:pt x="399082" y="242502"/>
                    <a:pt x="408607" y="149369"/>
                    <a:pt x="414428" y="121852"/>
                  </a:cubicBezTo>
                  <a:cubicBezTo>
                    <a:pt x="420249" y="94335"/>
                    <a:pt x="404903" y="149898"/>
                    <a:pt x="401728" y="144077"/>
                  </a:cubicBezTo>
                  <a:cubicBezTo>
                    <a:pt x="398553" y="138256"/>
                    <a:pt x="413899" y="108094"/>
                    <a:pt x="395378" y="86927"/>
                  </a:cubicBezTo>
                  <a:cubicBezTo>
                    <a:pt x="376857" y="65760"/>
                    <a:pt x="277903" y="-10440"/>
                    <a:pt x="255678" y="1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01DBD12D-0703-E3A0-B241-26448AF8DC68}"/>
                </a:ext>
              </a:extLst>
            </p:cNvPr>
            <p:cNvSpPr/>
            <p:nvPr/>
          </p:nvSpPr>
          <p:spPr>
            <a:xfrm>
              <a:off x="5119285" y="10098615"/>
              <a:ext cx="494152" cy="528156"/>
            </a:xfrm>
            <a:custGeom>
              <a:avLst/>
              <a:gdLst>
                <a:gd name="connsiteX0" fmla="*/ 1990 w 494152"/>
                <a:gd name="connsiteY0" fmla="*/ 131235 h 528156"/>
                <a:gd name="connsiteX1" fmla="*/ 167090 w 494152"/>
                <a:gd name="connsiteY1" fmla="*/ 42335 h 528156"/>
                <a:gd name="connsiteX2" fmla="*/ 100415 w 494152"/>
                <a:gd name="connsiteY2" fmla="*/ 42335 h 528156"/>
                <a:gd name="connsiteX3" fmla="*/ 268690 w 494152"/>
                <a:gd name="connsiteY3" fmla="*/ 10585 h 528156"/>
                <a:gd name="connsiteX4" fmla="*/ 402040 w 494152"/>
                <a:gd name="connsiteY4" fmla="*/ 39160 h 528156"/>
                <a:gd name="connsiteX5" fmla="*/ 379815 w 494152"/>
                <a:gd name="connsiteY5" fmla="*/ 1060 h 528156"/>
                <a:gd name="connsiteX6" fmla="*/ 436965 w 494152"/>
                <a:gd name="connsiteY6" fmla="*/ 89960 h 528156"/>
                <a:gd name="connsiteX7" fmla="*/ 494115 w 494152"/>
                <a:gd name="connsiteY7" fmla="*/ 270935 h 528156"/>
                <a:gd name="connsiteX8" fmla="*/ 446490 w 494152"/>
                <a:gd name="connsiteY8" fmla="*/ 483660 h 528156"/>
                <a:gd name="connsiteX9" fmla="*/ 427440 w 494152"/>
                <a:gd name="connsiteY9" fmla="*/ 480485 h 528156"/>
                <a:gd name="connsiteX10" fmla="*/ 379815 w 494152"/>
                <a:gd name="connsiteY10" fmla="*/ 528110 h 528156"/>
                <a:gd name="connsiteX11" fmla="*/ 284565 w 494152"/>
                <a:gd name="connsiteY11" fmla="*/ 490010 h 528156"/>
                <a:gd name="connsiteX12" fmla="*/ 176615 w 494152"/>
                <a:gd name="connsiteY12" fmla="*/ 445560 h 528156"/>
                <a:gd name="connsiteX13" fmla="*/ 278215 w 494152"/>
                <a:gd name="connsiteY13" fmla="*/ 413810 h 528156"/>
                <a:gd name="connsiteX14" fmla="*/ 325840 w 494152"/>
                <a:gd name="connsiteY14" fmla="*/ 283635 h 528156"/>
                <a:gd name="connsiteX15" fmla="*/ 309965 w 494152"/>
                <a:gd name="connsiteY15" fmla="*/ 128060 h 528156"/>
                <a:gd name="connsiteX16" fmla="*/ 335365 w 494152"/>
                <a:gd name="connsiteY16" fmla="*/ 210610 h 528156"/>
                <a:gd name="connsiteX17" fmla="*/ 300440 w 494152"/>
                <a:gd name="connsiteY17" fmla="*/ 105835 h 528156"/>
                <a:gd name="connsiteX18" fmla="*/ 1990 w 494152"/>
                <a:gd name="connsiteY18" fmla="*/ 131235 h 52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4152" h="528156">
                  <a:moveTo>
                    <a:pt x="1990" y="131235"/>
                  </a:moveTo>
                  <a:cubicBezTo>
                    <a:pt x="-20235" y="120652"/>
                    <a:pt x="150686" y="57152"/>
                    <a:pt x="167090" y="42335"/>
                  </a:cubicBezTo>
                  <a:cubicBezTo>
                    <a:pt x="183494" y="27518"/>
                    <a:pt x="83482" y="47627"/>
                    <a:pt x="100415" y="42335"/>
                  </a:cubicBezTo>
                  <a:cubicBezTo>
                    <a:pt x="117348" y="37043"/>
                    <a:pt x="218419" y="11114"/>
                    <a:pt x="268690" y="10585"/>
                  </a:cubicBezTo>
                  <a:cubicBezTo>
                    <a:pt x="318961" y="10056"/>
                    <a:pt x="383519" y="40747"/>
                    <a:pt x="402040" y="39160"/>
                  </a:cubicBezTo>
                  <a:cubicBezTo>
                    <a:pt x="420561" y="37573"/>
                    <a:pt x="373994" y="-7407"/>
                    <a:pt x="379815" y="1060"/>
                  </a:cubicBezTo>
                  <a:cubicBezTo>
                    <a:pt x="385636" y="9527"/>
                    <a:pt x="417915" y="44981"/>
                    <a:pt x="436965" y="89960"/>
                  </a:cubicBezTo>
                  <a:cubicBezTo>
                    <a:pt x="456015" y="134939"/>
                    <a:pt x="492528" y="205318"/>
                    <a:pt x="494115" y="270935"/>
                  </a:cubicBezTo>
                  <a:cubicBezTo>
                    <a:pt x="495702" y="336552"/>
                    <a:pt x="446490" y="483660"/>
                    <a:pt x="446490" y="483660"/>
                  </a:cubicBezTo>
                  <a:cubicBezTo>
                    <a:pt x="435378" y="518585"/>
                    <a:pt x="438553" y="473077"/>
                    <a:pt x="427440" y="480485"/>
                  </a:cubicBezTo>
                  <a:cubicBezTo>
                    <a:pt x="416328" y="487893"/>
                    <a:pt x="403628" y="526522"/>
                    <a:pt x="379815" y="528110"/>
                  </a:cubicBezTo>
                  <a:cubicBezTo>
                    <a:pt x="356002" y="529698"/>
                    <a:pt x="284565" y="490010"/>
                    <a:pt x="284565" y="490010"/>
                  </a:cubicBezTo>
                  <a:cubicBezTo>
                    <a:pt x="250698" y="476252"/>
                    <a:pt x="177673" y="458260"/>
                    <a:pt x="176615" y="445560"/>
                  </a:cubicBezTo>
                  <a:cubicBezTo>
                    <a:pt x="175557" y="432860"/>
                    <a:pt x="253344" y="440797"/>
                    <a:pt x="278215" y="413810"/>
                  </a:cubicBezTo>
                  <a:cubicBezTo>
                    <a:pt x="303086" y="386823"/>
                    <a:pt x="320548" y="331260"/>
                    <a:pt x="325840" y="283635"/>
                  </a:cubicBezTo>
                  <a:cubicBezTo>
                    <a:pt x="331132" y="236010"/>
                    <a:pt x="308378" y="140231"/>
                    <a:pt x="309965" y="128060"/>
                  </a:cubicBezTo>
                  <a:cubicBezTo>
                    <a:pt x="311552" y="115889"/>
                    <a:pt x="336952" y="214314"/>
                    <a:pt x="335365" y="210610"/>
                  </a:cubicBezTo>
                  <a:cubicBezTo>
                    <a:pt x="333778" y="206906"/>
                    <a:pt x="351769" y="119593"/>
                    <a:pt x="300440" y="105835"/>
                  </a:cubicBezTo>
                  <a:cubicBezTo>
                    <a:pt x="249111" y="92077"/>
                    <a:pt x="24215" y="141818"/>
                    <a:pt x="1990" y="131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54CEB342-A4FA-73FC-9B95-166C4747C52B}"/>
              </a:ext>
            </a:extLst>
          </p:cNvPr>
          <p:cNvGrpSpPr/>
          <p:nvPr/>
        </p:nvGrpSpPr>
        <p:grpSpPr>
          <a:xfrm>
            <a:off x="5126618" y="10444671"/>
            <a:ext cx="717131" cy="723260"/>
            <a:chOff x="4935140" y="10715365"/>
            <a:chExt cx="717131" cy="723260"/>
          </a:xfrm>
        </p:grpSpPr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8C18E3EF-D019-5204-DCFB-54D4DB9DC8D7}"/>
                </a:ext>
              </a:extLst>
            </p:cNvPr>
            <p:cNvSpPr/>
            <p:nvPr/>
          </p:nvSpPr>
          <p:spPr>
            <a:xfrm>
              <a:off x="4935140" y="10715365"/>
              <a:ext cx="355294" cy="714635"/>
            </a:xfrm>
            <a:custGeom>
              <a:avLst/>
              <a:gdLst>
                <a:gd name="connsiteX0" fmla="*/ 179785 w 355294"/>
                <a:gd name="connsiteY0" fmla="*/ 260 h 714635"/>
                <a:gd name="connsiteX1" fmla="*/ 151210 w 355294"/>
                <a:gd name="connsiteY1" fmla="*/ 225685 h 714635"/>
                <a:gd name="connsiteX2" fmla="*/ 198835 w 355294"/>
                <a:gd name="connsiteY2" fmla="*/ 171710 h 714635"/>
                <a:gd name="connsiteX3" fmla="*/ 55960 w 355294"/>
                <a:gd name="connsiteY3" fmla="*/ 387610 h 714635"/>
                <a:gd name="connsiteX4" fmla="*/ 24210 w 355294"/>
                <a:gd name="connsiteY4" fmla="*/ 533660 h 714635"/>
                <a:gd name="connsiteX5" fmla="*/ 65485 w 355294"/>
                <a:gd name="connsiteY5" fmla="*/ 400310 h 714635"/>
                <a:gd name="connsiteX6" fmla="*/ 5160 w 355294"/>
                <a:gd name="connsiteY6" fmla="*/ 587635 h 714635"/>
                <a:gd name="connsiteX7" fmla="*/ 11510 w 355294"/>
                <a:gd name="connsiteY7" fmla="*/ 514610 h 714635"/>
                <a:gd name="connsiteX8" fmla="*/ 78185 w 355294"/>
                <a:gd name="connsiteY8" fmla="*/ 670185 h 714635"/>
                <a:gd name="connsiteX9" fmla="*/ 163910 w 355294"/>
                <a:gd name="connsiteY9" fmla="*/ 530485 h 714635"/>
                <a:gd name="connsiteX10" fmla="*/ 179785 w 355294"/>
                <a:gd name="connsiteY10" fmla="*/ 587635 h 714635"/>
                <a:gd name="connsiteX11" fmla="*/ 157560 w 355294"/>
                <a:gd name="connsiteY11" fmla="*/ 714635 h 714635"/>
                <a:gd name="connsiteX12" fmla="*/ 217885 w 355294"/>
                <a:gd name="connsiteY12" fmla="*/ 587635 h 714635"/>
                <a:gd name="connsiteX13" fmla="*/ 354410 w 355294"/>
                <a:gd name="connsiteY13" fmla="*/ 317760 h 714635"/>
                <a:gd name="connsiteX14" fmla="*/ 278210 w 355294"/>
                <a:gd name="connsiteY14" fmla="*/ 368560 h 714635"/>
                <a:gd name="connsiteX15" fmla="*/ 309960 w 355294"/>
                <a:gd name="connsiteY15" fmla="*/ 247910 h 714635"/>
                <a:gd name="connsiteX16" fmla="*/ 322660 w 355294"/>
                <a:gd name="connsiteY16" fmla="*/ 152660 h 714635"/>
                <a:gd name="connsiteX17" fmla="*/ 275035 w 355294"/>
                <a:gd name="connsiteY17" fmla="*/ 85985 h 714635"/>
                <a:gd name="connsiteX18" fmla="*/ 271860 w 355294"/>
                <a:gd name="connsiteY18" fmla="*/ 178060 h 714635"/>
                <a:gd name="connsiteX19" fmla="*/ 179785 w 355294"/>
                <a:gd name="connsiteY19" fmla="*/ 260 h 71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5294" h="714635">
                  <a:moveTo>
                    <a:pt x="179785" y="260"/>
                  </a:moveTo>
                  <a:cubicBezTo>
                    <a:pt x="159677" y="8197"/>
                    <a:pt x="148035" y="197110"/>
                    <a:pt x="151210" y="225685"/>
                  </a:cubicBezTo>
                  <a:cubicBezTo>
                    <a:pt x="154385" y="254260"/>
                    <a:pt x="214710" y="144723"/>
                    <a:pt x="198835" y="171710"/>
                  </a:cubicBezTo>
                  <a:cubicBezTo>
                    <a:pt x="182960" y="198698"/>
                    <a:pt x="85064" y="327285"/>
                    <a:pt x="55960" y="387610"/>
                  </a:cubicBezTo>
                  <a:cubicBezTo>
                    <a:pt x="26856" y="447935"/>
                    <a:pt x="22622" y="531543"/>
                    <a:pt x="24210" y="533660"/>
                  </a:cubicBezTo>
                  <a:cubicBezTo>
                    <a:pt x="25798" y="535777"/>
                    <a:pt x="68660" y="391314"/>
                    <a:pt x="65485" y="400310"/>
                  </a:cubicBezTo>
                  <a:cubicBezTo>
                    <a:pt x="62310" y="409306"/>
                    <a:pt x="14156" y="568585"/>
                    <a:pt x="5160" y="587635"/>
                  </a:cubicBezTo>
                  <a:cubicBezTo>
                    <a:pt x="-3836" y="606685"/>
                    <a:pt x="-661" y="500852"/>
                    <a:pt x="11510" y="514610"/>
                  </a:cubicBezTo>
                  <a:cubicBezTo>
                    <a:pt x="23681" y="528368"/>
                    <a:pt x="52785" y="667539"/>
                    <a:pt x="78185" y="670185"/>
                  </a:cubicBezTo>
                  <a:cubicBezTo>
                    <a:pt x="103585" y="672831"/>
                    <a:pt x="146977" y="544243"/>
                    <a:pt x="163910" y="530485"/>
                  </a:cubicBezTo>
                  <a:cubicBezTo>
                    <a:pt x="180843" y="516727"/>
                    <a:pt x="180843" y="556943"/>
                    <a:pt x="179785" y="587635"/>
                  </a:cubicBezTo>
                  <a:cubicBezTo>
                    <a:pt x="178727" y="618327"/>
                    <a:pt x="151210" y="714635"/>
                    <a:pt x="157560" y="714635"/>
                  </a:cubicBezTo>
                  <a:cubicBezTo>
                    <a:pt x="163910" y="714635"/>
                    <a:pt x="185077" y="653781"/>
                    <a:pt x="217885" y="587635"/>
                  </a:cubicBezTo>
                  <a:cubicBezTo>
                    <a:pt x="250693" y="521489"/>
                    <a:pt x="344356" y="354272"/>
                    <a:pt x="354410" y="317760"/>
                  </a:cubicBezTo>
                  <a:cubicBezTo>
                    <a:pt x="364464" y="281248"/>
                    <a:pt x="285618" y="380202"/>
                    <a:pt x="278210" y="368560"/>
                  </a:cubicBezTo>
                  <a:cubicBezTo>
                    <a:pt x="270802" y="356918"/>
                    <a:pt x="302552" y="283893"/>
                    <a:pt x="309960" y="247910"/>
                  </a:cubicBezTo>
                  <a:cubicBezTo>
                    <a:pt x="317368" y="211927"/>
                    <a:pt x="328481" y="179648"/>
                    <a:pt x="322660" y="152660"/>
                  </a:cubicBezTo>
                  <a:cubicBezTo>
                    <a:pt x="316839" y="125672"/>
                    <a:pt x="283502" y="81752"/>
                    <a:pt x="275035" y="85985"/>
                  </a:cubicBezTo>
                  <a:cubicBezTo>
                    <a:pt x="266568" y="90218"/>
                    <a:pt x="286677" y="188114"/>
                    <a:pt x="271860" y="178060"/>
                  </a:cubicBezTo>
                  <a:cubicBezTo>
                    <a:pt x="257043" y="168006"/>
                    <a:pt x="199893" y="-7677"/>
                    <a:pt x="179785" y="2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E35F9601-E4C7-DC28-BC1E-8149A7FB98FD}"/>
                </a:ext>
              </a:extLst>
            </p:cNvPr>
            <p:cNvSpPr/>
            <p:nvPr/>
          </p:nvSpPr>
          <p:spPr>
            <a:xfrm>
              <a:off x="5113691" y="10827936"/>
              <a:ext cx="538580" cy="610689"/>
            </a:xfrm>
            <a:custGeom>
              <a:avLst/>
              <a:gdLst>
                <a:gd name="connsiteX0" fmla="*/ 13934 w 538580"/>
                <a:gd name="connsiteY0" fmla="*/ 211539 h 610689"/>
                <a:gd name="connsiteX1" fmla="*/ 296509 w 538580"/>
                <a:gd name="connsiteY1" fmla="*/ 144864 h 610689"/>
                <a:gd name="connsiteX2" fmla="*/ 306034 w 538580"/>
                <a:gd name="connsiteY2" fmla="*/ 179789 h 610689"/>
                <a:gd name="connsiteX3" fmla="*/ 242534 w 538580"/>
                <a:gd name="connsiteY3" fmla="*/ 287739 h 610689"/>
                <a:gd name="connsiteX4" fmla="*/ 277459 w 538580"/>
                <a:gd name="connsiteY4" fmla="*/ 398864 h 610689"/>
                <a:gd name="connsiteX5" fmla="*/ 379059 w 538580"/>
                <a:gd name="connsiteY5" fmla="*/ 338539 h 610689"/>
                <a:gd name="connsiteX6" fmla="*/ 369534 w 538580"/>
                <a:gd name="connsiteY6" fmla="*/ 243289 h 610689"/>
                <a:gd name="connsiteX7" fmla="*/ 242534 w 538580"/>
                <a:gd name="connsiteY7" fmla="*/ 1989 h 610689"/>
                <a:gd name="connsiteX8" fmla="*/ 353659 w 538580"/>
                <a:gd name="connsiteY8" fmla="*/ 144864 h 610689"/>
                <a:gd name="connsiteX9" fmla="*/ 537809 w 538580"/>
                <a:gd name="connsiteY9" fmla="*/ 427439 h 610689"/>
                <a:gd name="connsiteX10" fmla="*/ 277459 w 538580"/>
                <a:gd name="connsiteY10" fmla="*/ 608414 h 610689"/>
                <a:gd name="connsiteX11" fmla="*/ 185384 w 538580"/>
                <a:gd name="connsiteY11" fmla="*/ 513164 h 610689"/>
                <a:gd name="connsiteX12" fmla="*/ 166334 w 538580"/>
                <a:gd name="connsiteY12" fmla="*/ 284564 h 610689"/>
                <a:gd name="connsiteX13" fmla="*/ 17109 w 538580"/>
                <a:gd name="connsiteY13" fmla="*/ 325839 h 610689"/>
                <a:gd name="connsiteX14" fmla="*/ 39334 w 538580"/>
                <a:gd name="connsiteY14" fmla="*/ 297264 h 610689"/>
                <a:gd name="connsiteX15" fmla="*/ 13934 w 538580"/>
                <a:gd name="connsiteY15" fmla="*/ 211539 h 61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8580" h="610689">
                  <a:moveTo>
                    <a:pt x="13934" y="211539"/>
                  </a:moveTo>
                  <a:cubicBezTo>
                    <a:pt x="56796" y="186139"/>
                    <a:pt x="247826" y="150156"/>
                    <a:pt x="296509" y="144864"/>
                  </a:cubicBezTo>
                  <a:cubicBezTo>
                    <a:pt x="345192" y="139572"/>
                    <a:pt x="315030" y="155977"/>
                    <a:pt x="306034" y="179789"/>
                  </a:cubicBezTo>
                  <a:cubicBezTo>
                    <a:pt x="297038" y="203601"/>
                    <a:pt x="247297" y="251227"/>
                    <a:pt x="242534" y="287739"/>
                  </a:cubicBezTo>
                  <a:cubicBezTo>
                    <a:pt x="237772" y="324252"/>
                    <a:pt x="254705" y="390397"/>
                    <a:pt x="277459" y="398864"/>
                  </a:cubicBezTo>
                  <a:cubicBezTo>
                    <a:pt x="300213" y="407331"/>
                    <a:pt x="363713" y="364468"/>
                    <a:pt x="379059" y="338539"/>
                  </a:cubicBezTo>
                  <a:cubicBezTo>
                    <a:pt x="394405" y="312610"/>
                    <a:pt x="392288" y="299381"/>
                    <a:pt x="369534" y="243289"/>
                  </a:cubicBezTo>
                  <a:cubicBezTo>
                    <a:pt x="346780" y="187197"/>
                    <a:pt x="245180" y="18393"/>
                    <a:pt x="242534" y="1989"/>
                  </a:cubicBezTo>
                  <a:cubicBezTo>
                    <a:pt x="239888" y="-14415"/>
                    <a:pt x="304447" y="73956"/>
                    <a:pt x="353659" y="144864"/>
                  </a:cubicBezTo>
                  <a:cubicBezTo>
                    <a:pt x="402871" y="215772"/>
                    <a:pt x="550509" y="350181"/>
                    <a:pt x="537809" y="427439"/>
                  </a:cubicBezTo>
                  <a:cubicBezTo>
                    <a:pt x="525109" y="504697"/>
                    <a:pt x="336197" y="594127"/>
                    <a:pt x="277459" y="608414"/>
                  </a:cubicBezTo>
                  <a:cubicBezTo>
                    <a:pt x="218722" y="622702"/>
                    <a:pt x="203905" y="567139"/>
                    <a:pt x="185384" y="513164"/>
                  </a:cubicBezTo>
                  <a:cubicBezTo>
                    <a:pt x="166863" y="459189"/>
                    <a:pt x="194380" y="315785"/>
                    <a:pt x="166334" y="284564"/>
                  </a:cubicBezTo>
                  <a:cubicBezTo>
                    <a:pt x="138288" y="253343"/>
                    <a:pt x="38276" y="323722"/>
                    <a:pt x="17109" y="325839"/>
                  </a:cubicBezTo>
                  <a:cubicBezTo>
                    <a:pt x="-4058" y="327956"/>
                    <a:pt x="37747" y="312081"/>
                    <a:pt x="39334" y="297264"/>
                  </a:cubicBezTo>
                  <a:cubicBezTo>
                    <a:pt x="40921" y="282447"/>
                    <a:pt x="-28928" y="236939"/>
                    <a:pt x="13934" y="2115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B737B4A7-0F06-29DE-6358-E905611127AB}"/>
              </a:ext>
            </a:extLst>
          </p:cNvPr>
          <p:cNvGrpSpPr/>
          <p:nvPr/>
        </p:nvGrpSpPr>
        <p:grpSpPr>
          <a:xfrm>
            <a:off x="5289256" y="11464923"/>
            <a:ext cx="321186" cy="305478"/>
            <a:chOff x="5289256" y="11464923"/>
            <a:chExt cx="321186" cy="305478"/>
          </a:xfrm>
        </p:grpSpPr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B27A9FF2-E233-4223-B890-9BFDA97EED92}"/>
                </a:ext>
              </a:extLst>
            </p:cNvPr>
            <p:cNvSpPr/>
            <p:nvPr/>
          </p:nvSpPr>
          <p:spPr>
            <a:xfrm>
              <a:off x="5289256" y="11516181"/>
              <a:ext cx="313019" cy="254220"/>
            </a:xfrm>
            <a:custGeom>
              <a:avLst/>
              <a:gdLst>
                <a:gd name="connsiteX0" fmla="*/ 294 w 313019"/>
                <a:gd name="connsiteY0" fmla="*/ 21769 h 254220"/>
                <a:gd name="connsiteX1" fmla="*/ 254294 w 313019"/>
                <a:gd name="connsiteY1" fmla="*/ 2719 h 254220"/>
                <a:gd name="connsiteX2" fmla="*/ 311444 w 313019"/>
                <a:gd name="connsiteY2" fmla="*/ 85269 h 254220"/>
                <a:gd name="connsiteX3" fmla="*/ 216194 w 313019"/>
                <a:gd name="connsiteY3" fmla="*/ 234494 h 254220"/>
                <a:gd name="connsiteX4" fmla="*/ 184444 w 313019"/>
                <a:gd name="connsiteY4" fmla="*/ 244019 h 254220"/>
                <a:gd name="connsiteX5" fmla="*/ 216194 w 313019"/>
                <a:gd name="connsiteY5" fmla="*/ 155119 h 254220"/>
                <a:gd name="connsiteX6" fmla="*/ 238419 w 313019"/>
                <a:gd name="connsiteY6" fmla="*/ 123369 h 254220"/>
                <a:gd name="connsiteX7" fmla="*/ 203494 w 313019"/>
                <a:gd name="connsiteY7" fmla="*/ 40819 h 254220"/>
                <a:gd name="connsiteX8" fmla="*/ 294 w 313019"/>
                <a:gd name="connsiteY8" fmla="*/ 21769 h 25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019" h="254220">
                  <a:moveTo>
                    <a:pt x="294" y="21769"/>
                  </a:moveTo>
                  <a:cubicBezTo>
                    <a:pt x="8761" y="15419"/>
                    <a:pt x="202436" y="-7864"/>
                    <a:pt x="254294" y="2719"/>
                  </a:cubicBezTo>
                  <a:cubicBezTo>
                    <a:pt x="306152" y="13302"/>
                    <a:pt x="317794" y="46640"/>
                    <a:pt x="311444" y="85269"/>
                  </a:cubicBezTo>
                  <a:cubicBezTo>
                    <a:pt x="305094" y="123898"/>
                    <a:pt x="237361" y="208036"/>
                    <a:pt x="216194" y="234494"/>
                  </a:cubicBezTo>
                  <a:cubicBezTo>
                    <a:pt x="195027" y="260952"/>
                    <a:pt x="184444" y="257248"/>
                    <a:pt x="184444" y="244019"/>
                  </a:cubicBezTo>
                  <a:cubicBezTo>
                    <a:pt x="184444" y="230790"/>
                    <a:pt x="207198" y="175227"/>
                    <a:pt x="216194" y="155119"/>
                  </a:cubicBezTo>
                  <a:cubicBezTo>
                    <a:pt x="225190" y="135011"/>
                    <a:pt x="240536" y="142419"/>
                    <a:pt x="238419" y="123369"/>
                  </a:cubicBezTo>
                  <a:cubicBezTo>
                    <a:pt x="236302" y="104319"/>
                    <a:pt x="238419" y="58282"/>
                    <a:pt x="203494" y="40819"/>
                  </a:cubicBezTo>
                  <a:cubicBezTo>
                    <a:pt x="168569" y="23357"/>
                    <a:pt x="-8173" y="28119"/>
                    <a:pt x="294" y="217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D6CEEE45-4A70-6E89-CFD7-BA824E8100D1}"/>
                </a:ext>
              </a:extLst>
            </p:cNvPr>
            <p:cNvSpPr/>
            <p:nvPr/>
          </p:nvSpPr>
          <p:spPr>
            <a:xfrm>
              <a:off x="5301186" y="11464923"/>
              <a:ext cx="309256" cy="268488"/>
            </a:xfrm>
            <a:custGeom>
              <a:avLst/>
              <a:gdLst>
                <a:gd name="connsiteX0" fmla="*/ 197914 w 309256"/>
                <a:gd name="connsiteY0" fmla="*/ 2 h 268488"/>
                <a:gd name="connsiteX1" fmla="*/ 121714 w 309256"/>
                <a:gd name="connsiteY1" fmla="*/ 111127 h 268488"/>
                <a:gd name="connsiteX2" fmla="*/ 1064 w 309256"/>
                <a:gd name="connsiteY2" fmla="*/ 133352 h 268488"/>
                <a:gd name="connsiteX3" fmla="*/ 67739 w 309256"/>
                <a:gd name="connsiteY3" fmla="*/ 161927 h 268488"/>
                <a:gd name="connsiteX4" fmla="*/ 153464 w 309256"/>
                <a:gd name="connsiteY4" fmla="*/ 257177 h 268488"/>
                <a:gd name="connsiteX5" fmla="*/ 216964 w 309256"/>
                <a:gd name="connsiteY5" fmla="*/ 260352 h 268488"/>
                <a:gd name="connsiteX6" fmla="*/ 309039 w 309256"/>
                <a:gd name="connsiteY6" fmla="*/ 200027 h 268488"/>
                <a:gd name="connsiteX7" fmla="*/ 239189 w 309256"/>
                <a:gd name="connsiteY7" fmla="*/ 200027 h 268488"/>
                <a:gd name="connsiteX8" fmla="*/ 134414 w 309256"/>
                <a:gd name="connsiteY8" fmla="*/ 174627 h 268488"/>
                <a:gd name="connsiteX9" fmla="*/ 201089 w 309256"/>
                <a:gd name="connsiteY9" fmla="*/ 107952 h 268488"/>
                <a:gd name="connsiteX10" fmla="*/ 197914 w 309256"/>
                <a:gd name="connsiteY10" fmla="*/ 2 h 26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256" h="268488">
                  <a:moveTo>
                    <a:pt x="197914" y="2"/>
                  </a:moveTo>
                  <a:cubicBezTo>
                    <a:pt x="184685" y="531"/>
                    <a:pt x="154522" y="88902"/>
                    <a:pt x="121714" y="111127"/>
                  </a:cubicBezTo>
                  <a:cubicBezTo>
                    <a:pt x="88906" y="133352"/>
                    <a:pt x="10060" y="124885"/>
                    <a:pt x="1064" y="133352"/>
                  </a:cubicBezTo>
                  <a:cubicBezTo>
                    <a:pt x="-7932" y="141819"/>
                    <a:pt x="42339" y="141289"/>
                    <a:pt x="67739" y="161927"/>
                  </a:cubicBezTo>
                  <a:cubicBezTo>
                    <a:pt x="93139" y="182565"/>
                    <a:pt x="128593" y="240773"/>
                    <a:pt x="153464" y="257177"/>
                  </a:cubicBezTo>
                  <a:cubicBezTo>
                    <a:pt x="178335" y="273581"/>
                    <a:pt x="191035" y="269877"/>
                    <a:pt x="216964" y="260352"/>
                  </a:cubicBezTo>
                  <a:cubicBezTo>
                    <a:pt x="242893" y="250827"/>
                    <a:pt x="305335" y="210081"/>
                    <a:pt x="309039" y="200027"/>
                  </a:cubicBezTo>
                  <a:cubicBezTo>
                    <a:pt x="312743" y="189973"/>
                    <a:pt x="268293" y="204260"/>
                    <a:pt x="239189" y="200027"/>
                  </a:cubicBezTo>
                  <a:cubicBezTo>
                    <a:pt x="210085" y="195794"/>
                    <a:pt x="140764" y="189973"/>
                    <a:pt x="134414" y="174627"/>
                  </a:cubicBezTo>
                  <a:cubicBezTo>
                    <a:pt x="128064" y="159281"/>
                    <a:pt x="189977" y="131235"/>
                    <a:pt x="201089" y="107952"/>
                  </a:cubicBezTo>
                  <a:cubicBezTo>
                    <a:pt x="212201" y="84669"/>
                    <a:pt x="211143" y="-527"/>
                    <a:pt x="19791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E227C434-7A0C-F31A-F067-D5172130324C}"/>
              </a:ext>
            </a:extLst>
          </p:cNvPr>
          <p:cNvGrpSpPr/>
          <p:nvPr/>
        </p:nvGrpSpPr>
        <p:grpSpPr>
          <a:xfrm>
            <a:off x="5178362" y="5873478"/>
            <a:ext cx="793642" cy="837072"/>
            <a:chOff x="4908265" y="6061019"/>
            <a:chExt cx="793642" cy="837072"/>
          </a:xfrm>
        </p:grpSpPr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A7304F02-C495-5156-4E44-AAB3FC189E2F}"/>
                </a:ext>
              </a:extLst>
            </p:cNvPr>
            <p:cNvSpPr/>
            <p:nvPr/>
          </p:nvSpPr>
          <p:spPr>
            <a:xfrm>
              <a:off x="5075300" y="6173374"/>
              <a:ext cx="310353" cy="139702"/>
            </a:xfrm>
            <a:custGeom>
              <a:avLst/>
              <a:gdLst>
                <a:gd name="connsiteX0" fmla="*/ 4700 w 310353"/>
                <a:gd name="connsiteY0" fmla="*/ 5176 h 139702"/>
                <a:gd name="connsiteX1" fmla="*/ 211075 w 310353"/>
                <a:gd name="connsiteY1" fmla="*/ 8351 h 139702"/>
                <a:gd name="connsiteX2" fmla="*/ 309500 w 310353"/>
                <a:gd name="connsiteY2" fmla="*/ 27401 h 139702"/>
                <a:gd name="connsiteX3" fmla="*/ 160275 w 310353"/>
                <a:gd name="connsiteY3" fmla="*/ 94076 h 139702"/>
                <a:gd name="connsiteX4" fmla="*/ 39625 w 310353"/>
                <a:gd name="connsiteY4" fmla="*/ 138526 h 139702"/>
                <a:gd name="connsiteX5" fmla="*/ 77725 w 310353"/>
                <a:gd name="connsiteY5" fmla="*/ 122651 h 139702"/>
                <a:gd name="connsiteX6" fmla="*/ 65025 w 310353"/>
                <a:gd name="connsiteY6" fmla="*/ 78201 h 139702"/>
                <a:gd name="connsiteX7" fmla="*/ 4700 w 310353"/>
                <a:gd name="connsiteY7" fmla="*/ 5176 h 13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353" h="139702">
                  <a:moveTo>
                    <a:pt x="4700" y="5176"/>
                  </a:moveTo>
                  <a:cubicBezTo>
                    <a:pt x="29042" y="-6466"/>
                    <a:pt x="160275" y="4647"/>
                    <a:pt x="211075" y="8351"/>
                  </a:cubicBezTo>
                  <a:cubicBezTo>
                    <a:pt x="261875" y="12055"/>
                    <a:pt x="317967" y="13113"/>
                    <a:pt x="309500" y="27401"/>
                  </a:cubicBezTo>
                  <a:cubicBezTo>
                    <a:pt x="301033" y="41689"/>
                    <a:pt x="205254" y="75555"/>
                    <a:pt x="160275" y="94076"/>
                  </a:cubicBezTo>
                  <a:cubicBezTo>
                    <a:pt x="115296" y="112597"/>
                    <a:pt x="53383" y="133764"/>
                    <a:pt x="39625" y="138526"/>
                  </a:cubicBezTo>
                  <a:cubicBezTo>
                    <a:pt x="25867" y="143288"/>
                    <a:pt x="73492" y="132705"/>
                    <a:pt x="77725" y="122651"/>
                  </a:cubicBezTo>
                  <a:cubicBezTo>
                    <a:pt x="81958" y="112597"/>
                    <a:pt x="71904" y="96193"/>
                    <a:pt x="65025" y="78201"/>
                  </a:cubicBezTo>
                  <a:cubicBezTo>
                    <a:pt x="58146" y="60209"/>
                    <a:pt x="-19642" y="16818"/>
                    <a:pt x="4700" y="5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15AC041A-8D78-E5C5-38F8-A793908071C4}"/>
                </a:ext>
              </a:extLst>
            </p:cNvPr>
            <p:cNvSpPr/>
            <p:nvPr/>
          </p:nvSpPr>
          <p:spPr>
            <a:xfrm>
              <a:off x="4927409" y="6208717"/>
              <a:ext cx="184496" cy="325450"/>
            </a:xfrm>
            <a:custGeom>
              <a:avLst/>
              <a:gdLst>
                <a:gd name="connsiteX0" fmla="*/ 9716 w 184496"/>
                <a:gd name="connsiteY0" fmla="*/ 1583 h 325450"/>
                <a:gd name="connsiteX1" fmla="*/ 31941 w 184496"/>
                <a:gd name="connsiteY1" fmla="*/ 153983 h 325450"/>
                <a:gd name="connsiteX2" fmla="*/ 22416 w 184496"/>
                <a:gd name="connsiteY2" fmla="*/ 246058 h 325450"/>
                <a:gd name="connsiteX3" fmla="*/ 3366 w 184496"/>
                <a:gd name="connsiteY3" fmla="*/ 207958 h 325450"/>
                <a:gd name="connsiteX4" fmla="*/ 98616 w 184496"/>
                <a:gd name="connsiteY4" fmla="*/ 325433 h 325450"/>
                <a:gd name="connsiteX5" fmla="*/ 114491 w 184496"/>
                <a:gd name="connsiteY5" fmla="*/ 198433 h 325450"/>
                <a:gd name="connsiteX6" fmla="*/ 184341 w 184496"/>
                <a:gd name="connsiteY6" fmla="*/ 138108 h 325450"/>
                <a:gd name="connsiteX7" fmla="*/ 130366 w 184496"/>
                <a:gd name="connsiteY7" fmla="*/ 77783 h 325450"/>
                <a:gd name="connsiteX8" fmla="*/ 9716 w 184496"/>
                <a:gd name="connsiteY8" fmla="*/ 1583 h 32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96" h="325450">
                  <a:moveTo>
                    <a:pt x="9716" y="1583"/>
                  </a:moveTo>
                  <a:cubicBezTo>
                    <a:pt x="-6688" y="14283"/>
                    <a:pt x="29824" y="113237"/>
                    <a:pt x="31941" y="153983"/>
                  </a:cubicBezTo>
                  <a:cubicBezTo>
                    <a:pt x="34058" y="194729"/>
                    <a:pt x="27178" y="237062"/>
                    <a:pt x="22416" y="246058"/>
                  </a:cubicBezTo>
                  <a:cubicBezTo>
                    <a:pt x="17654" y="255054"/>
                    <a:pt x="-9334" y="194729"/>
                    <a:pt x="3366" y="207958"/>
                  </a:cubicBezTo>
                  <a:cubicBezTo>
                    <a:pt x="16066" y="221187"/>
                    <a:pt x="80095" y="327020"/>
                    <a:pt x="98616" y="325433"/>
                  </a:cubicBezTo>
                  <a:cubicBezTo>
                    <a:pt x="117137" y="323846"/>
                    <a:pt x="100204" y="229654"/>
                    <a:pt x="114491" y="198433"/>
                  </a:cubicBezTo>
                  <a:cubicBezTo>
                    <a:pt x="128779" y="167212"/>
                    <a:pt x="181695" y="158216"/>
                    <a:pt x="184341" y="138108"/>
                  </a:cubicBezTo>
                  <a:cubicBezTo>
                    <a:pt x="186987" y="118000"/>
                    <a:pt x="155237" y="99479"/>
                    <a:pt x="130366" y="77783"/>
                  </a:cubicBezTo>
                  <a:cubicBezTo>
                    <a:pt x="105495" y="56087"/>
                    <a:pt x="26120" y="-11117"/>
                    <a:pt x="9716" y="15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1054DEA2-8E96-24C9-68F8-170C601FBEA2}"/>
                </a:ext>
              </a:extLst>
            </p:cNvPr>
            <p:cNvSpPr/>
            <p:nvPr/>
          </p:nvSpPr>
          <p:spPr>
            <a:xfrm>
              <a:off x="5019192" y="6169290"/>
              <a:ext cx="623969" cy="250877"/>
            </a:xfrm>
            <a:custGeom>
              <a:avLst/>
              <a:gdLst>
                <a:gd name="connsiteX0" fmla="*/ 483 w 623969"/>
                <a:gd name="connsiteY0" fmla="*/ 142610 h 250877"/>
                <a:gd name="connsiteX1" fmla="*/ 267183 w 623969"/>
                <a:gd name="connsiteY1" fmla="*/ 25135 h 250877"/>
                <a:gd name="connsiteX2" fmla="*/ 498958 w 623969"/>
                <a:gd name="connsiteY2" fmla="*/ 34660 h 250877"/>
                <a:gd name="connsiteX3" fmla="*/ 464033 w 623969"/>
                <a:gd name="connsiteY3" fmla="*/ 6085 h 250877"/>
                <a:gd name="connsiteX4" fmla="*/ 622783 w 623969"/>
                <a:gd name="connsiteY4" fmla="*/ 171185 h 250877"/>
                <a:gd name="connsiteX5" fmla="*/ 537058 w 623969"/>
                <a:gd name="connsiteY5" fmla="*/ 237860 h 250877"/>
                <a:gd name="connsiteX6" fmla="*/ 546583 w 623969"/>
                <a:gd name="connsiteY6" fmla="*/ 202935 h 250877"/>
                <a:gd name="connsiteX7" fmla="*/ 432283 w 623969"/>
                <a:gd name="connsiteY7" fmla="*/ 250560 h 250877"/>
                <a:gd name="connsiteX8" fmla="*/ 476733 w 623969"/>
                <a:gd name="connsiteY8" fmla="*/ 174360 h 250877"/>
                <a:gd name="connsiteX9" fmla="*/ 467208 w 623969"/>
                <a:gd name="connsiteY9" fmla="*/ 126735 h 250877"/>
                <a:gd name="connsiteX10" fmla="*/ 152883 w 623969"/>
                <a:gd name="connsiteY10" fmla="*/ 199760 h 250877"/>
                <a:gd name="connsiteX11" fmla="*/ 311633 w 623969"/>
                <a:gd name="connsiteY11" fmla="*/ 145785 h 250877"/>
                <a:gd name="connsiteX12" fmla="*/ 203683 w 623969"/>
                <a:gd name="connsiteY12" fmla="*/ 183885 h 250877"/>
                <a:gd name="connsiteX13" fmla="*/ 483 w 623969"/>
                <a:gd name="connsiteY13" fmla="*/ 142610 h 25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3969" h="250877">
                  <a:moveTo>
                    <a:pt x="483" y="142610"/>
                  </a:moveTo>
                  <a:cubicBezTo>
                    <a:pt x="11066" y="116152"/>
                    <a:pt x="184104" y="43127"/>
                    <a:pt x="267183" y="25135"/>
                  </a:cubicBezTo>
                  <a:cubicBezTo>
                    <a:pt x="350262" y="7143"/>
                    <a:pt x="466150" y="37835"/>
                    <a:pt x="498958" y="34660"/>
                  </a:cubicBezTo>
                  <a:cubicBezTo>
                    <a:pt x="531766" y="31485"/>
                    <a:pt x="443396" y="-16669"/>
                    <a:pt x="464033" y="6085"/>
                  </a:cubicBezTo>
                  <a:cubicBezTo>
                    <a:pt x="484670" y="28839"/>
                    <a:pt x="610612" y="132556"/>
                    <a:pt x="622783" y="171185"/>
                  </a:cubicBezTo>
                  <a:cubicBezTo>
                    <a:pt x="634954" y="209814"/>
                    <a:pt x="549758" y="232568"/>
                    <a:pt x="537058" y="237860"/>
                  </a:cubicBezTo>
                  <a:cubicBezTo>
                    <a:pt x="524358" y="243152"/>
                    <a:pt x="564045" y="200818"/>
                    <a:pt x="546583" y="202935"/>
                  </a:cubicBezTo>
                  <a:cubicBezTo>
                    <a:pt x="529121" y="205052"/>
                    <a:pt x="443925" y="255322"/>
                    <a:pt x="432283" y="250560"/>
                  </a:cubicBezTo>
                  <a:cubicBezTo>
                    <a:pt x="420641" y="245798"/>
                    <a:pt x="470912" y="194997"/>
                    <a:pt x="476733" y="174360"/>
                  </a:cubicBezTo>
                  <a:cubicBezTo>
                    <a:pt x="482554" y="153723"/>
                    <a:pt x="521183" y="122502"/>
                    <a:pt x="467208" y="126735"/>
                  </a:cubicBezTo>
                  <a:cubicBezTo>
                    <a:pt x="413233" y="130968"/>
                    <a:pt x="178812" y="196585"/>
                    <a:pt x="152883" y="199760"/>
                  </a:cubicBezTo>
                  <a:cubicBezTo>
                    <a:pt x="126954" y="202935"/>
                    <a:pt x="303166" y="148431"/>
                    <a:pt x="311633" y="145785"/>
                  </a:cubicBezTo>
                  <a:cubicBezTo>
                    <a:pt x="320100" y="143139"/>
                    <a:pt x="251308" y="183356"/>
                    <a:pt x="203683" y="183885"/>
                  </a:cubicBezTo>
                  <a:cubicBezTo>
                    <a:pt x="156058" y="184414"/>
                    <a:pt x="-10100" y="169068"/>
                    <a:pt x="483" y="142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198BC5FB-C5B5-DB70-42EB-0092E52BBDEA}"/>
                </a:ext>
              </a:extLst>
            </p:cNvPr>
            <p:cNvSpPr/>
            <p:nvPr/>
          </p:nvSpPr>
          <p:spPr>
            <a:xfrm>
              <a:off x="4908265" y="6365875"/>
              <a:ext cx="666880" cy="225582"/>
            </a:xfrm>
            <a:custGeom>
              <a:avLst/>
              <a:gdLst>
                <a:gd name="connsiteX0" fmla="*/ 384460 w 666880"/>
                <a:gd name="connsiteY0" fmla="*/ 0 h 225582"/>
                <a:gd name="connsiteX1" fmla="*/ 628935 w 666880"/>
                <a:gd name="connsiteY1" fmla="*/ 66675 h 225582"/>
                <a:gd name="connsiteX2" fmla="*/ 622585 w 666880"/>
                <a:gd name="connsiteY2" fmla="*/ 82550 h 225582"/>
                <a:gd name="connsiteX3" fmla="*/ 213010 w 666880"/>
                <a:gd name="connsiteY3" fmla="*/ 196850 h 225582"/>
                <a:gd name="connsiteX4" fmla="*/ 57435 w 666880"/>
                <a:gd name="connsiteY4" fmla="*/ 222250 h 225582"/>
                <a:gd name="connsiteX5" fmla="*/ 232060 w 666880"/>
                <a:gd name="connsiteY5" fmla="*/ 139700 h 225582"/>
                <a:gd name="connsiteX6" fmla="*/ 285 w 666880"/>
                <a:gd name="connsiteY6" fmla="*/ 203200 h 225582"/>
                <a:gd name="connsiteX7" fmla="*/ 289210 w 666880"/>
                <a:gd name="connsiteY7" fmla="*/ 85725 h 225582"/>
                <a:gd name="connsiteX8" fmla="*/ 343185 w 666880"/>
                <a:gd name="connsiteY8" fmla="*/ 66675 h 225582"/>
                <a:gd name="connsiteX9" fmla="*/ 384460 w 666880"/>
                <a:gd name="connsiteY9" fmla="*/ 0 h 22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6880" h="225582">
                  <a:moveTo>
                    <a:pt x="384460" y="0"/>
                  </a:moveTo>
                  <a:cubicBezTo>
                    <a:pt x="432085" y="0"/>
                    <a:pt x="628935" y="66675"/>
                    <a:pt x="628935" y="66675"/>
                  </a:cubicBezTo>
                  <a:cubicBezTo>
                    <a:pt x="668622" y="80433"/>
                    <a:pt x="691906" y="60854"/>
                    <a:pt x="622585" y="82550"/>
                  </a:cubicBezTo>
                  <a:cubicBezTo>
                    <a:pt x="553264" y="104246"/>
                    <a:pt x="307202" y="173567"/>
                    <a:pt x="213010" y="196850"/>
                  </a:cubicBezTo>
                  <a:cubicBezTo>
                    <a:pt x="118818" y="220133"/>
                    <a:pt x="54260" y="231775"/>
                    <a:pt x="57435" y="222250"/>
                  </a:cubicBezTo>
                  <a:cubicBezTo>
                    <a:pt x="60610" y="212725"/>
                    <a:pt x="241585" y="142875"/>
                    <a:pt x="232060" y="139700"/>
                  </a:cubicBezTo>
                  <a:cubicBezTo>
                    <a:pt x="222535" y="136525"/>
                    <a:pt x="-9240" y="212196"/>
                    <a:pt x="285" y="203200"/>
                  </a:cubicBezTo>
                  <a:cubicBezTo>
                    <a:pt x="9810" y="194204"/>
                    <a:pt x="232060" y="108479"/>
                    <a:pt x="289210" y="85725"/>
                  </a:cubicBezTo>
                  <a:cubicBezTo>
                    <a:pt x="346360" y="62971"/>
                    <a:pt x="327310" y="77788"/>
                    <a:pt x="343185" y="66675"/>
                  </a:cubicBezTo>
                  <a:cubicBezTo>
                    <a:pt x="359060" y="55563"/>
                    <a:pt x="336835" y="0"/>
                    <a:pt x="38446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6677A904-BE01-16EC-B91A-9B8C1A11F687}"/>
                </a:ext>
              </a:extLst>
            </p:cNvPr>
            <p:cNvSpPr/>
            <p:nvPr/>
          </p:nvSpPr>
          <p:spPr>
            <a:xfrm>
              <a:off x="4933593" y="6533927"/>
              <a:ext cx="768314" cy="204099"/>
            </a:xfrm>
            <a:custGeom>
              <a:avLst/>
              <a:gdLst>
                <a:gd name="connsiteX0" fmla="*/ 357 w 768314"/>
                <a:gd name="connsiteY0" fmla="*/ 108173 h 204099"/>
                <a:gd name="connsiteX1" fmla="*/ 203557 w 768314"/>
                <a:gd name="connsiteY1" fmla="*/ 111348 h 204099"/>
                <a:gd name="connsiteX2" fmla="*/ 79732 w 768314"/>
                <a:gd name="connsiteY2" fmla="*/ 114523 h 204099"/>
                <a:gd name="connsiteX3" fmla="*/ 432157 w 768314"/>
                <a:gd name="connsiteY3" fmla="*/ 12923 h 204099"/>
                <a:gd name="connsiteX4" fmla="*/ 600432 w 768314"/>
                <a:gd name="connsiteY4" fmla="*/ 6573 h 204099"/>
                <a:gd name="connsiteX5" fmla="*/ 765532 w 768314"/>
                <a:gd name="connsiteY5" fmla="*/ 60548 h 204099"/>
                <a:gd name="connsiteX6" fmla="*/ 708382 w 768314"/>
                <a:gd name="connsiteY6" fmla="*/ 76423 h 204099"/>
                <a:gd name="connsiteX7" fmla="*/ 184507 w 768314"/>
                <a:gd name="connsiteY7" fmla="*/ 174848 h 204099"/>
                <a:gd name="connsiteX8" fmla="*/ 225782 w 768314"/>
                <a:gd name="connsiteY8" fmla="*/ 203423 h 204099"/>
                <a:gd name="connsiteX9" fmla="*/ 155932 w 768314"/>
                <a:gd name="connsiteY9" fmla="*/ 190723 h 204099"/>
                <a:gd name="connsiteX10" fmla="*/ 357 w 768314"/>
                <a:gd name="connsiteY10" fmla="*/ 108173 h 20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8314" h="204099">
                  <a:moveTo>
                    <a:pt x="357" y="108173"/>
                  </a:moveTo>
                  <a:cubicBezTo>
                    <a:pt x="8294" y="94944"/>
                    <a:pt x="190328" y="110290"/>
                    <a:pt x="203557" y="111348"/>
                  </a:cubicBezTo>
                  <a:cubicBezTo>
                    <a:pt x="216786" y="112406"/>
                    <a:pt x="41632" y="130927"/>
                    <a:pt x="79732" y="114523"/>
                  </a:cubicBezTo>
                  <a:cubicBezTo>
                    <a:pt x="117832" y="98119"/>
                    <a:pt x="345374" y="30915"/>
                    <a:pt x="432157" y="12923"/>
                  </a:cubicBezTo>
                  <a:cubicBezTo>
                    <a:pt x="518940" y="-5069"/>
                    <a:pt x="544870" y="-1364"/>
                    <a:pt x="600432" y="6573"/>
                  </a:cubicBezTo>
                  <a:cubicBezTo>
                    <a:pt x="655994" y="14510"/>
                    <a:pt x="747540" y="48906"/>
                    <a:pt x="765532" y="60548"/>
                  </a:cubicBezTo>
                  <a:cubicBezTo>
                    <a:pt x="783524" y="72190"/>
                    <a:pt x="708382" y="76423"/>
                    <a:pt x="708382" y="76423"/>
                  </a:cubicBezTo>
                  <a:cubicBezTo>
                    <a:pt x="611545" y="95473"/>
                    <a:pt x="264940" y="153681"/>
                    <a:pt x="184507" y="174848"/>
                  </a:cubicBezTo>
                  <a:cubicBezTo>
                    <a:pt x="104074" y="196015"/>
                    <a:pt x="230544" y="200777"/>
                    <a:pt x="225782" y="203423"/>
                  </a:cubicBezTo>
                  <a:cubicBezTo>
                    <a:pt x="221020" y="206069"/>
                    <a:pt x="192974" y="200777"/>
                    <a:pt x="155932" y="190723"/>
                  </a:cubicBezTo>
                  <a:cubicBezTo>
                    <a:pt x="118890" y="180669"/>
                    <a:pt x="-7580" y="121402"/>
                    <a:pt x="357" y="108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21C89508-B11F-E8D6-92C0-5C42F6D6AF37}"/>
                </a:ext>
              </a:extLst>
            </p:cNvPr>
            <p:cNvSpPr/>
            <p:nvPr/>
          </p:nvSpPr>
          <p:spPr>
            <a:xfrm>
              <a:off x="5100162" y="6484342"/>
              <a:ext cx="512212" cy="413749"/>
            </a:xfrm>
            <a:custGeom>
              <a:avLst/>
              <a:gdLst>
                <a:gd name="connsiteX0" fmla="*/ 87788 w 512212"/>
                <a:gd name="connsiteY0" fmla="*/ 18058 h 413749"/>
                <a:gd name="connsiteX1" fmla="*/ 24288 w 512212"/>
                <a:gd name="connsiteY1" fmla="*/ 167283 h 413749"/>
                <a:gd name="connsiteX2" fmla="*/ 65563 w 512212"/>
                <a:gd name="connsiteY2" fmla="*/ 278408 h 413749"/>
                <a:gd name="connsiteX3" fmla="*/ 2063 w 512212"/>
                <a:gd name="connsiteY3" fmla="*/ 281583 h 413749"/>
                <a:gd name="connsiteX4" fmla="*/ 157638 w 512212"/>
                <a:gd name="connsiteY4" fmla="*/ 408583 h 413749"/>
                <a:gd name="connsiteX5" fmla="*/ 138588 w 512212"/>
                <a:gd name="connsiteY5" fmla="*/ 386358 h 413749"/>
                <a:gd name="connsiteX6" fmla="*/ 459263 w 512212"/>
                <a:gd name="connsiteY6" fmla="*/ 360958 h 413749"/>
                <a:gd name="connsiteX7" fmla="*/ 510063 w 512212"/>
                <a:gd name="connsiteY7" fmla="*/ 326033 h 413749"/>
                <a:gd name="connsiteX8" fmla="*/ 440213 w 512212"/>
                <a:gd name="connsiteY8" fmla="*/ 208558 h 413749"/>
                <a:gd name="connsiteX9" fmla="*/ 503713 w 512212"/>
                <a:gd name="connsiteY9" fmla="*/ 262533 h 413749"/>
                <a:gd name="connsiteX10" fmla="*/ 427513 w 512212"/>
                <a:gd name="connsiteY10" fmla="*/ 192683 h 413749"/>
                <a:gd name="connsiteX11" fmla="*/ 440213 w 512212"/>
                <a:gd name="connsiteY11" fmla="*/ 237133 h 413749"/>
                <a:gd name="connsiteX12" fmla="*/ 278288 w 512212"/>
                <a:gd name="connsiteY12" fmla="*/ 243483 h 413749"/>
                <a:gd name="connsiteX13" fmla="*/ 160813 w 512212"/>
                <a:gd name="connsiteY13" fmla="*/ 233958 h 413749"/>
                <a:gd name="connsiteX14" fmla="*/ 230663 w 512212"/>
                <a:gd name="connsiteY14" fmla="*/ 135533 h 413749"/>
                <a:gd name="connsiteX15" fmla="*/ 211613 w 512212"/>
                <a:gd name="connsiteY15" fmla="*/ 103783 h 413749"/>
                <a:gd name="connsiteX16" fmla="*/ 141763 w 512212"/>
                <a:gd name="connsiteY16" fmla="*/ 11708 h 413749"/>
                <a:gd name="connsiteX17" fmla="*/ 87788 w 512212"/>
                <a:gd name="connsiteY17" fmla="*/ 18058 h 413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2212" h="413749">
                  <a:moveTo>
                    <a:pt x="87788" y="18058"/>
                  </a:moveTo>
                  <a:cubicBezTo>
                    <a:pt x="68209" y="43987"/>
                    <a:pt x="27992" y="123891"/>
                    <a:pt x="24288" y="167283"/>
                  </a:cubicBezTo>
                  <a:cubicBezTo>
                    <a:pt x="20584" y="210675"/>
                    <a:pt x="69267" y="259358"/>
                    <a:pt x="65563" y="278408"/>
                  </a:cubicBezTo>
                  <a:cubicBezTo>
                    <a:pt x="61859" y="297458"/>
                    <a:pt x="-13283" y="259887"/>
                    <a:pt x="2063" y="281583"/>
                  </a:cubicBezTo>
                  <a:cubicBezTo>
                    <a:pt x="17409" y="303279"/>
                    <a:pt x="134884" y="391121"/>
                    <a:pt x="157638" y="408583"/>
                  </a:cubicBezTo>
                  <a:cubicBezTo>
                    <a:pt x="180392" y="426046"/>
                    <a:pt x="88317" y="394295"/>
                    <a:pt x="138588" y="386358"/>
                  </a:cubicBezTo>
                  <a:cubicBezTo>
                    <a:pt x="188859" y="378421"/>
                    <a:pt x="397351" y="371012"/>
                    <a:pt x="459263" y="360958"/>
                  </a:cubicBezTo>
                  <a:cubicBezTo>
                    <a:pt x="521176" y="350904"/>
                    <a:pt x="513238" y="351433"/>
                    <a:pt x="510063" y="326033"/>
                  </a:cubicBezTo>
                  <a:cubicBezTo>
                    <a:pt x="506888" y="300633"/>
                    <a:pt x="441271" y="219141"/>
                    <a:pt x="440213" y="208558"/>
                  </a:cubicBezTo>
                  <a:cubicBezTo>
                    <a:pt x="439155" y="197975"/>
                    <a:pt x="505830" y="265179"/>
                    <a:pt x="503713" y="262533"/>
                  </a:cubicBezTo>
                  <a:cubicBezTo>
                    <a:pt x="501596" y="259887"/>
                    <a:pt x="438096" y="196916"/>
                    <a:pt x="427513" y="192683"/>
                  </a:cubicBezTo>
                  <a:cubicBezTo>
                    <a:pt x="416930" y="188450"/>
                    <a:pt x="465084" y="228666"/>
                    <a:pt x="440213" y="237133"/>
                  </a:cubicBezTo>
                  <a:cubicBezTo>
                    <a:pt x="415342" y="245600"/>
                    <a:pt x="324855" y="244012"/>
                    <a:pt x="278288" y="243483"/>
                  </a:cubicBezTo>
                  <a:cubicBezTo>
                    <a:pt x="231721" y="242954"/>
                    <a:pt x="168751" y="251950"/>
                    <a:pt x="160813" y="233958"/>
                  </a:cubicBezTo>
                  <a:cubicBezTo>
                    <a:pt x="152876" y="215966"/>
                    <a:pt x="222196" y="157229"/>
                    <a:pt x="230663" y="135533"/>
                  </a:cubicBezTo>
                  <a:cubicBezTo>
                    <a:pt x="239130" y="113837"/>
                    <a:pt x="226430" y="124420"/>
                    <a:pt x="211613" y="103783"/>
                  </a:cubicBezTo>
                  <a:cubicBezTo>
                    <a:pt x="196796" y="83146"/>
                    <a:pt x="159225" y="25466"/>
                    <a:pt x="141763" y="11708"/>
                  </a:cubicBezTo>
                  <a:cubicBezTo>
                    <a:pt x="124301" y="-2050"/>
                    <a:pt x="107367" y="-7871"/>
                    <a:pt x="87788" y="180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>
              <a:extLst>
                <a:ext uri="{FF2B5EF4-FFF2-40B4-BE49-F238E27FC236}">
                  <a16:creationId xmlns:a16="http://schemas.microsoft.com/office/drawing/2014/main" id="{612AE414-7CB0-E9B2-1F73-9B221DCC2D32}"/>
                </a:ext>
              </a:extLst>
            </p:cNvPr>
            <p:cNvSpPr/>
            <p:nvPr/>
          </p:nvSpPr>
          <p:spPr>
            <a:xfrm>
              <a:off x="5191103" y="6061019"/>
              <a:ext cx="232520" cy="203318"/>
            </a:xfrm>
            <a:custGeom>
              <a:avLst/>
              <a:gdLst>
                <a:gd name="connsiteX0" fmla="*/ 95272 w 232520"/>
                <a:gd name="connsiteY0" fmla="*/ 56 h 203318"/>
                <a:gd name="connsiteX1" fmla="*/ 22 w 232520"/>
                <a:gd name="connsiteY1" fmla="*/ 158806 h 203318"/>
                <a:gd name="connsiteX2" fmla="*/ 85747 w 232520"/>
                <a:gd name="connsiteY2" fmla="*/ 184206 h 203318"/>
                <a:gd name="connsiteX3" fmla="*/ 34947 w 232520"/>
                <a:gd name="connsiteY3" fmla="*/ 203256 h 203318"/>
                <a:gd name="connsiteX4" fmla="*/ 231797 w 232520"/>
                <a:gd name="connsiteY4" fmla="*/ 177856 h 203318"/>
                <a:gd name="connsiteX5" fmla="*/ 95272 w 232520"/>
                <a:gd name="connsiteY5" fmla="*/ 56 h 20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520" h="203318">
                  <a:moveTo>
                    <a:pt x="95272" y="56"/>
                  </a:moveTo>
                  <a:cubicBezTo>
                    <a:pt x="56643" y="-3119"/>
                    <a:pt x="1609" y="128114"/>
                    <a:pt x="22" y="158806"/>
                  </a:cubicBezTo>
                  <a:cubicBezTo>
                    <a:pt x="-1566" y="189498"/>
                    <a:pt x="79926" y="176798"/>
                    <a:pt x="85747" y="184206"/>
                  </a:cubicBezTo>
                  <a:cubicBezTo>
                    <a:pt x="91568" y="191614"/>
                    <a:pt x="10605" y="204314"/>
                    <a:pt x="34947" y="203256"/>
                  </a:cubicBezTo>
                  <a:cubicBezTo>
                    <a:pt x="59289" y="202198"/>
                    <a:pt x="221214" y="206960"/>
                    <a:pt x="231797" y="177856"/>
                  </a:cubicBezTo>
                  <a:cubicBezTo>
                    <a:pt x="242380" y="148752"/>
                    <a:pt x="133901" y="3231"/>
                    <a:pt x="95272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679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世界を振り回す「世界一のお金持ち」イーロン・マスクとは何者なのか？｜株式会社リベラル社のプレスリリース" hidden="1">
            <a:extLst>
              <a:ext uri="{FF2B5EF4-FFF2-40B4-BE49-F238E27FC236}">
                <a16:creationId xmlns:a16="http://schemas.microsoft.com/office/drawing/2014/main" id="{9BE1DAD3-9D38-E97A-468E-6B983D195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0"/>
            <a:ext cx="86487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0EC393B-E25F-2FA9-CEF8-4B625DE80B4E}"/>
              </a:ext>
            </a:extLst>
          </p:cNvPr>
          <p:cNvSpPr/>
          <p:nvPr/>
        </p:nvSpPr>
        <p:spPr>
          <a:xfrm>
            <a:off x="3698815" y="5544414"/>
            <a:ext cx="945443" cy="308014"/>
          </a:xfrm>
          <a:custGeom>
            <a:avLst/>
            <a:gdLst>
              <a:gd name="connsiteX0" fmla="*/ 3235 w 945443"/>
              <a:gd name="connsiteY0" fmla="*/ 307111 h 308014"/>
              <a:gd name="connsiteX1" fmla="*/ 228660 w 945443"/>
              <a:gd name="connsiteY1" fmla="*/ 91211 h 308014"/>
              <a:gd name="connsiteX2" fmla="*/ 196910 w 945443"/>
              <a:gd name="connsiteY2" fmla="*/ 107086 h 308014"/>
              <a:gd name="connsiteX3" fmla="*/ 520760 w 945443"/>
              <a:gd name="connsiteY3" fmla="*/ 18186 h 308014"/>
              <a:gd name="connsiteX4" fmla="*/ 463610 w 945443"/>
              <a:gd name="connsiteY4" fmla="*/ 27711 h 308014"/>
              <a:gd name="connsiteX5" fmla="*/ 644585 w 945443"/>
              <a:gd name="connsiteY5" fmla="*/ 27711 h 308014"/>
              <a:gd name="connsiteX6" fmla="*/ 771585 w 945443"/>
              <a:gd name="connsiteY6" fmla="*/ 75336 h 308014"/>
              <a:gd name="connsiteX7" fmla="*/ 739835 w 945443"/>
              <a:gd name="connsiteY7" fmla="*/ 62636 h 308014"/>
              <a:gd name="connsiteX8" fmla="*/ 866835 w 945443"/>
              <a:gd name="connsiteY8" fmla="*/ 126136 h 308014"/>
              <a:gd name="connsiteX9" fmla="*/ 939860 w 945443"/>
              <a:gd name="connsiteY9" fmla="*/ 186461 h 308014"/>
              <a:gd name="connsiteX10" fmla="*/ 923985 w 945443"/>
              <a:gd name="connsiteY10" fmla="*/ 154711 h 308014"/>
              <a:gd name="connsiteX11" fmla="*/ 793810 w 945443"/>
              <a:gd name="connsiteY11" fmla="*/ 37236 h 308014"/>
              <a:gd name="connsiteX12" fmla="*/ 803335 w 945443"/>
              <a:gd name="connsiteY12" fmla="*/ 65811 h 308014"/>
              <a:gd name="connsiteX13" fmla="*/ 600135 w 945443"/>
              <a:gd name="connsiteY13" fmla="*/ 2311 h 308014"/>
              <a:gd name="connsiteX14" fmla="*/ 396935 w 945443"/>
              <a:gd name="connsiteY14" fmla="*/ 18186 h 308014"/>
              <a:gd name="connsiteX15" fmla="*/ 266760 w 945443"/>
              <a:gd name="connsiteY15" fmla="*/ 59461 h 308014"/>
              <a:gd name="connsiteX16" fmla="*/ 171510 w 945443"/>
              <a:gd name="connsiteY16" fmla="*/ 116611 h 308014"/>
              <a:gd name="connsiteX17" fmla="*/ 98485 w 945443"/>
              <a:gd name="connsiteY17" fmla="*/ 167411 h 308014"/>
              <a:gd name="connsiteX18" fmla="*/ 3235 w 945443"/>
              <a:gd name="connsiteY18" fmla="*/ 307111 h 30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45443" h="308014">
                <a:moveTo>
                  <a:pt x="3235" y="307111"/>
                </a:moveTo>
                <a:cubicBezTo>
                  <a:pt x="24931" y="294411"/>
                  <a:pt x="196381" y="124548"/>
                  <a:pt x="228660" y="91211"/>
                </a:cubicBezTo>
                <a:cubicBezTo>
                  <a:pt x="260939" y="57874"/>
                  <a:pt x="148227" y="119257"/>
                  <a:pt x="196910" y="107086"/>
                </a:cubicBezTo>
                <a:cubicBezTo>
                  <a:pt x="245593" y="94915"/>
                  <a:pt x="476310" y="31415"/>
                  <a:pt x="520760" y="18186"/>
                </a:cubicBezTo>
                <a:cubicBezTo>
                  <a:pt x="565210" y="4957"/>
                  <a:pt x="442973" y="26124"/>
                  <a:pt x="463610" y="27711"/>
                </a:cubicBezTo>
                <a:cubicBezTo>
                  <a:pt x="484247" y="29298"/>
                  <a:pt x="593256" y="19773"/>
                  <a:pt x="644585" y="27711"/>
                </a:cubicBezTo>
                <a:cubicBezTo>
                  <a:pt x="695914" y="35648"/>
                  <a:pt x="755710" y="69515"/>
                  <a:pt x="771585" y="75336"/>
                </a:cubicBezTo>
                <a:cubicBezTo>
                  <a:pt x="787460" y="81157"/>
                  <a:pt x="723960" y="54169"/>
                  <a:pt x="739835" y="62636"/>
                </a:cubicBezTo>
                <a:cubicBezTo>
                  <a:pt x="755710" y="71103"/>
                  <a:pt x="833498" y="105498"/>
                  <a:pt x="866835" y="126136"/>
                </a:cubicBezTo>
                <a:cubicBezTo>
                  <a:pt x="900173" y="146773"/>
                  <a:pt x="930335" y="181698"/>
                  <a:pt x="939860" y="186461"/>
                </a:cubicBezTo>
                <a:cubicBezTo>
                  <a:pt x="949385" y="191224"/>
                  <a:pt x="948327" y="179582"/>
                  <a:pt x="923985" y="154711"/>
                </a:cubicBezTo>
                <a:cubicBezTo>
                  <a:pt x="899643" y="129840"/>
                  <a:pt x="813918" y="52053"/>
                  <a:pt x="793810" y="37236"/>
                </a:cubicBezTo>
                <a:cubicBezTo>
                  <a:pt x="773702" y="22419"/>
                  <a:pt x="835614" y="71632"/>
                  <a:pt x="803335" y="65811"/>
                </a:cubicBezTo>
                <a:cubicBezTo>
                  <a:pt x="771056" y="59990"/>
                  <a:pt x="667868" y="10248"/>
                  <a:pt x="600135" y="2311"/>
                </a:cubicBezTo>
                <a:cubicBezTo>
                  <a:pt x="532402" y="-5626"/>
                  <a:pt x="452497" y="8661"/>
                  <a:pt x="396935" y="18186"/>
                </a:cubicBezTo>
                <a:cubicBezTo>
                  <a:pt x="341373" y="27711"/>
                  <a:pt x="304331" y="43057"/>
                  <a:pt x="266760" y="59461"/>
                </a:cubicBezTo>
                <a:cubicBezTo>
                  <a:pt x="229189" y="75865"/>
                  <a:pt x="199556" y="98619"/>
                  <a:pt x="171510" y="116611"/>
                </a:cubicBezTo>
                <a:cubicBezTo>
                  <a:pt x="143464" y="134603"/>
                  <a:pt x="121768" y="139894"/>
                  <a:pt x="98485" y="167411"/>
                </a:cubicBezTo>
                <a:cubicBezTo>
                  <a:pt x="75202" y="194928"/>
                  <a:pt x="-18461" y="319811"/>
                  <a:pt x="3235" y="307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FFD08CA4-4418-5372-FECE-891F966843BC}"/>
              </a:ext>
            </a:extLst>
          </p:cNvPr>
          <p:cNvSpPr/>
          <p:nvPr/>
        </p:nvSpPr>
        <p:spPr>
          <a:xfrm>
            <a:off x="3689250" y="5673472"/>
            <a:ext cx="222721" cy="229399"/>
          </a:xfrm>
          <a:custGeom>
            <a:avLst/>
            <a:gdLst>
              <a:gd name="connsiteX0" fmla="*/ 222350 w 222721"/>
              <a:gd name="connsiteY0" fmla="*/ 253 h 229399"/>
              <a:gd name="connsiteX1" fmla="*/ 66775 w 222721"/>
              <a:gd name="connsiteY1" fmla="*/ 162178 h 229399"/>
              <a:gd name="connsiteX2" fmla="*/ 100 w 222721"/>
              <a:gd name="connsiteY2" fmla="*/ 228853 h 229399"/>
              <a:gd name="connsiteX3" fmla="*/ 79475 w 222721"/>
              <a:gd name="connsiteY3" fmla="*/ 190753 h 229399"/>
              <a:gd name="connsiteX4" fmla="*/ 216000 w 222721"/>
              <a:gd name="connsiteY4" fmla="*/ 136778 h 229399"/>
              <a:gd name="connsiteX5" fmla="*/ 120750 w 222721"/>
              <a:gd name="connsiteY5" fmla="*/ 174878 h 229399"/>
              <a:gd name="connsiteX6" fmla="*/ 79475 w 222721"/>
              <a:gd name="connsiteY6" fmla="*/ 187578 h 229399"/>
              <a:gd name="connsiteX7" fmla="*/ 139800 w 222721"/>
              <a:gd name="connsiteY7" fmla="*/ 105028 h 229399"/>
              <a:gd name="connsiteX8" fmla="*/ 111225 w 222721"/>
              <a:gd name="connsiteY8" fmla="*/ 124078 h 229399"/>
              <a:gd name="connsiteX9" fmla="*/ 222350 w 222721"/>
              <a:gd name="connsiteY9" fmla="*/ 253 h 22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721" h="229399">
                <a:moveTo>
                  <a:pt x="222350" y="253"/>
                </a:moveTo>
                <a:cubicBezTo>
                  <a:pt x="214942" y="6603"/>
                  <a:pt x="103817" y="124078"/>
                  <a:pt x="66775" y="162178"/>
                </a:cubicBezTo>
                <a:cubicBezTo>
                  <a:pt x="29733" y="200278"/>
                  <a:pt x="-2017" y="224091"/>
                  <a:pt x="100" y="228853"/>
                </a:cubicBezTo>
                <a:cubicBezTo>
                  <a:pt x="2217" y="233615"/>
                  <a:pt x="43492" y="206099"/>
                  <a:pt x="79475" y="190753"/>
                </a:cubicBezTo>
                <a:cubicBezTo>
                  <a:pt x="115458" y="175407"/>
                  <a:pt x="209121" y="139424"/>
                  <a:pt x="216000" y="136778"/>
                </a:cubicBezTo>
                <a:cubicBezTo>
                  <a:pt x="222879" y="134132"/>
                  <a:pt x="143504" y="166411"/>
                  <a:pt x="120750" y="174878"/>
                </a:cubicBezTo>
                <a:cubicBezTo>
                  <a:pt x="97996" y="183345"/>
                  <a:pt x="76300" y="199220"/>
                  <a:pt x="79475" y="187578"/>
                </a:cubicBezTo>
                <a:cubicBezTo>
                  <a:pt x="82650" y="175936"/>
                  <a:pt x="134508" y="115611"/>
                  <a:pt x="139800" y="105028"/>
                </a:cubicBezTo>
                <a:cubicBezTo>
                  <a:pt x="145092" y="94445"/>
                  <a:pt x="98525" y="139424"/>
                  <a:pt x="111225" y="124078"/>
                </a:cubicBezTo>
                <a:cubicBezTo>
                  <a:pt x="123925" y="108732"/>
                  <a:pt x="229758" y="-6097"/>
                  <a:pt x="222350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ADD17C9-DD64-28D5-3C5B-BEFF73276E37}"/>
              </a:ext>
            </a:extLst>
          </p:cNvPr>
          <p:cNvSpPr/>
          <p:nvPr/>
        </p:nvSpPr>
        <p:spPr>
          <a:xfrm>
            <a:off x="3800204" y="5604860"/>
            <a:ext cx="341518" cy="246665"/>
          </a:xfrm>
          <a:custGeom>
            <a:avLst/>
            <a:gdLst>
              <a:gd name="connsiteX0" fmla="*/ 339996 w 341518"/>
              <a:gd name="connsiteY0" fmla="*/ 2190 h 246665"/>
              <a:gd name="connsiteX1" fmla="*/ 200296 w 341518"/>
              <a:gd name="connsiteY1" fmla="*/ 110140 h 246665"/>
              <a:gd name="connsiteX2" fmla="*/ 244746 w 341518"/>
              <a:gd name="connsiteY2" fmla="*/ 94265 h 246665"/>
              <a:gd name="connsiteX3" fmla="*/ 178071 w 341518"/>
              <a:gd name="connsiteY3" fmla="*/ 199040 h 246665"/>
              <a:gd name="connsiteX4" fmla="*/ 130446 w 341518"/>
              <a:gd name="connsiteY4" fmla="*/ 199040 h 246665"/>
              <a:gd name="connsiteX5" fmla="*/ 271 w 341518"/>
              <a:gd name="connsiteY5" fmla="*/ 246665 h 246665"/>
              <a:gd name="connsiteX6" fmla="*/ 168546 w 341518"/>
              <a:gd name="connsiteY6" fmla="*/ 199040 h 246665"/>
              <a:gd name="connsiteX7" fmla="*/ 193946 w 341518"/>
              <a:gd name="connsiteY7" fmla="*/ 132365 h 246665"/>
              <a:gd name="connsiteX8" fmla="*/ 193946 w 341518"/>
              <a:gd name="connsiteY8" fmla="*/ 129190 h 246665"/>
              <a:gd name="connsiteX9" fmla="*/ 270146 w 341518"/>
              <a:gd name="connsiteY9" fmla="*/ 43465 h 246665"/>
              <a:gd name="connsiteX10" fmla="*/ 339996 w 341518"/>
              <a:gd name="connsiteY10" fmla="*/ 2190 h 24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1518" h="246665">
                <a:moveTo>
                  <a:pt x="339996" y="2190"/>
                </a:moveTo>
                <a:cubicBezTo>
                  <a:pt x="328354" y="13303"/>
                  <a:pt x="216171" y="94794"/>
                  <a:pt x="200296" y="110140"/>
                </a:cubicBezTo>
                <a:cubicBezTo>
                  <a:pt x="184421" y="125486"/>
                  <a:pt x="248450" y="79448"/>
                  <a:pt x="244746" y="94265"/>
                </a:cubicBezTo>
                <a:cubicBezTo>
                  <a:pt x="241042" y="109082"/>
                  <a:pt x="197121" y="181578"/>
                  <a:pt x="178071" y="199040"/>
                </a:cubicBezTo>
                <a:cubicBezTo>
                  <a:pt x="159021" y="216502"/>
                  <a:pt x="160079" y="191103"/>
                  <a:pt x="130446" y="199040"/>
                </a:cubicBezTo>
                <a:cubicBezTo>
                  <a:pt x="100813" y="206977"/>
                  <a:pt x="-6079" y="246665"/>
                  <a:pt x="271" y="246665"/>
                </a:cubicBezTo>
                <a:cubicBezTo>
                  <a:pt x="6621" y="246665"/>
                  <a:pt x="136267" y="218090"/>
                  <a:pt x="168546" y="199040"/>
                </a:cubicBezTo>
                <a:cubicBezTo>
                  <a:pt x="200825" y="179990"/>
                  <a:pt x="189713" y="144007"/>
                  <a:pt x="193946" y="132365"/>
                </a:cubicBezTo>
                <a:cubicBezTo>
                  <a:pt x="198179" y="120723"/>
                  <a:pt x="181246" y="144007"/>
                  <a:pt x="193946" y="129190"/>
                </a:cubicBezTo>
                <a:cubicBezTo>
                  <a:pt x="206646" y="114373"/>
                  <a:pt x="246863" y="61986"/>
                  <a:pt x="270146" y="43465"/>
                </a:cubicBezTo>
                <a:cubicBezTo>
                  <a:pt x="293429" y="24944"/>
                  <a:pt x="351638" y="-8923"/>
                  <a:pt x="339996" y="2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B4481E7D-ED8D-0FAD-AF75-873935FB3EC5}"/>
              </a:ext>
            </a:extLst>
          </p:cNvPr>
          <p:cNvSpPr/>
          <p:nvPr/>
        </p:nvSpPr>
        <p:spPr>
          <a:xfrm>
            <a:off x="3857621" y="5615511"/>
            <a:ext cx="245256" cy="210617"/>
          </a:xfrm>
          <a:custGeom>
            <a:avLst/>
            <a:gdLst>
              <a:gd name="connsiteX0" fmla="*/ 244479 w 245256"/>
              <a:gd name="connsiteY0" fmla="*/ 1064 h 210617"/>
              <a:gd name="connsiteX1" fmla="*/ 161929 w 245256"/>
              <a:gd name="connsiteY1" fmla="*/ 48689 h 210617"/>
              <a:gd name="connsiteX2" fmla="*/ 177804 w 245256"/>
              <a:gd name="connsiteY2" fmla="*/ 35989 h 210617"/>
              <a:gd name="connsiteX3" fmla="*/ 104779 w 245256"/>
              <a:gd name="connsiteY3" fmla="*/ 77264 h 210617"/>
              <a:gd name="connsiteX4" fmla="*/ 111129 w 245256"/>
              <a:gd name="connsiteY4" fmla="*/ 45514 h 210617"/>
              <a:gd name="connsiteX5" fmla="*/ 85729 w 245256"/>
              <a:gd name="connsiteY5" fmla="*/ 89964 h 210617"/>
              <a:gd name="connsiteX6" fmla="*/ 88904 w 245256"/>
              <a:gd name="connsiteY6" fmla="*/ 80439 h 210617"/>
              <a:gd name="connsiteX7" fmla="*/ 57154 w 245256"/>
              <a:gd name="connsiteY7" fmla="*/ 131239 h 210617"/>
              <a:gd name="connsiteX8" fmla="*/ 4 w 245256"/>
              <a:gd name="connsiteY8" fmla="*/ 210614 h 210617"/>
              <a:gd name="connsiteX9" fmla="*/ 60329 w 245256"/>
              <a:gd name="connsiteY9" fmla="*/ 134414 h 210617"/>
              <a:gd name="connsiteX10" fmla="*/ 120654 w 245256"/>
              <a:gd name="connsiteY10" fmla="*/ 93139 h 210617"/>
              <a:gd name="connsiteX11" fmla="*/ 73029 w 245256"/>
              <a:gd name="connsiteY11" fmla="*/ 172514 h 210617"/>
              <a:gd name="connsiteX12" fmla="*/ 104779 w 245256"/>
              <a:gd name="connsiteY12" fmla="*/ 102664 h 210617"/>
              <a:gd name="connsiteX13" fmla="*/ 244479 w 245256"/>
              <a:gd name="connsiteY13" fmla="*/ 1064 h 21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256" h="210617">
                <a:moveTo>
                  <a:pt x="244479" y="1064"/>
                </a:moveTo>
                <a:cubicBezTo>
                  <a:pt x="254004" y="-7932"/>
                  <a:pt x="173041" y="42868"/>
                  <a:pt x="161929" y="48689"/>
                </a:cubicBezTo>
                <a:cubicBezTo>
                  <a:pt x="150817" y="54510"/>
                  <a:pt x="187329" y="31226"/>
                  <a:pt x="177804" y="35989"/>
                </a:cubicBezTo>
                <a:cubicBezTo>
                  <a:pt x="168279" y="40752"/>
                  <a:pt x="115891" y="75677"/>
                  <a:pt x="104779" y="77264"/>
                </a:cubicBezTo>
                <a:cubicBezTo>
                  <a:pt x="93667" y="78851"/>
                  <a:pt x="114304" y="43397"/>
                  <a:pt x="111129" y="45514"/>
                </a:cubicBezTo>
                <a:cubicBezTo>
                  <a:pt x="107954" y="47631"/>
                  <a:pt x="89433" y="84143"/>
                  <a:pt x="85729" y="89964"/>
                </a:cubicBezTo>
                <a:cubicBezTo>
                  <a:pt x="82025" y="95785"/>
                  <a:pt x="93666" y="73560"/>
                  <a:pt x="88904" y="80439"/>
                </a:cubicBezTo>
                <a:cubicBezTo>
                  <a:pt x="84142" y="87318"/>
                  <a:pt x="71971" y="109543"/>
                  <a:pt x="57154" y="131239"/>
                </a:cubicBezTo>
                <a:cubicBezTo>
                  <a:pt x="42337" y="152935"/>
                  <a:pt x="-525" y="210085"/>
                  <a:pt x="4" y="210614"/>
                </a:cubicBezTo>
                <a:cubicBezTo>
                  <a:pt x="533" y="211143"/>
                  <a:pt x="40221" y="153993"/>
                  <a:pt x="60329" y="134414"/>
                </a:cubicBezTo>
                <a:cubicBezTo>
                  <a:pt x="80437" y="114835"/>
                  <a:pt x="118537" y="86789"/>
                  <a:pt x="120654" y="93139"/>
                </a:cubicBezTo>
                <a:cubicBezTo>
                  <a:pt x="122771" y="99489"/>
                  <a:pt x="75675" y="170927"/>
                  <a:pt x="73029" y="172514"/>
                </a:cubicBezTo>
                <a:cubicBezTo>
                  <a:pt x="70383" y="174102"/>
                  <a:pt x="78321" y="125947"/>
                  <a:pt x="104779" y="102664"/>
                </a:cubicBezTo>
                <a:cubicBezTo>
                  <a:pt x="131237" y="79381"/>
                  <a:pt x="234954" y="10060"/>
                  <a:pt x="244479" y="1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7CC9432-6D0D-0C48-BE73-856DE191CB1C}"/>
              </a:ext>
            </a:extLst>
          </p:cNvPr>
          <p:cNvSpPr/>
          <p:nvPr/>
        </p:nvSpPr>
        <p:spPr>
          <a:xfrm>
            <a:off x="4082770" y="5594831"/>
            <a:ext cx="498941" cy="282291"/>
          </a:xfrm>
          <a:custGeom>
            <a:avLst/>
            <a:gdLst>
              <a:gd name="connsiteX0" fmla="*/ 3455 w 498941"/>
              <a:gd name="connsiteY0" fmla="*/ 43969 h 282291"/>
              <a:gd name="connsiteX1" fmla="*/ 146330 w 498941"/>
              <a:gd name="connsiteY1" fmla="*/ 15394 h 282291"/>
              <a:gd name="connsiteX2" fmla="*/ 162205 w 498941"/>
              <a:gd name="connsiteY2" fmla="*/ 15394 h 282291"/>
              <a:gd name="connsiteX3" fmla="*/ 295555 w 498941"/>
              <a:gd name="connsiteY3" fmla="*/ 53494 h 282291"/>
              <a:gd name="connsiteX4" fmla="*/ 314605 w 498941"/>
              <a:gd name="connsiteY4" fmla="*/ 59844 h 282291"/>
              <a:gd name="connsiteX5" fmla="*/ 292380 w 498941"/>
              <a:gd name="connsiteY5" fmla="*/ 40794 h 282291"/>
              <a:gd name="connsiteX6" fmla="*/ 457480 w 498941"/>
              <a:gd name="connsiteY6" fmla="*/ 174144 h 282291"/>
              <a:gd name="connsiteX7" fmla="*/ 479705 w 498941"/>
              <a:gd name="connsiteY7" fmla="*/ 218594 h 282291"/>
              <a:gd name="connsiteX8" fmla="*/ 451130 w 498941"/>
              <a:gd name="connsiteY8" fmla="*/ 282094 h 282291"/>
              <a:gd name="connsiteX9" fmla="*/ 476530 w 498941"/>
              <a:gd name="connsiteY9" fmla="*/ 237644 h 282291"/>
              <a:gd name="connsiteX10" fmla="*/ 498755 w 498941"/>
              <a:gd name="connsiteY10" fmla="*/ 212244 h 282291"/>
              <a:gd name="connsiteX11" fmla="*/ 463830 w 498941"/>
              <a:gd name="connsiteY11" fmla="*/ 158269 h 282291"/>
              <a:gd name="connsiteX12" fmla="*/ 314605 w 498941"/>
              <a:gd name="connsiteY12" fmla="*/ 72544 h 282291"/>
              <a:gd name="connsiteX13" fmla="*/ 174905 w 498941"/>
              <a:gd name="connsiteY13" fmla="*/ 5869 h 282291"/>
              <a:gd name="connsiteX14" fmla="*/ 146330 w 498941"/>
              <a:gd name="connsiteY14" fmla="*/ 5869 h 282291"/>
              <a:gd name="connsiteX15" fmla="*/ 54255 w 498941"/>
              <a:gd name="connsiteY15" fmla="*/ 28094 h 282291"/>
              <a:gd name="connsiteX16" fmla="*/ 3455 w 498941"/>
              <a:gd name="connsiteY16" fmla="*/ 43969 h 28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941" h="282291">
                <a:moveTo>
                  <a:pt x="3455" y="43969"/>
                </a:moveTo>
                <a:cubicBezTo>
                  <a:pt x="18801" y="41852"/>
                  <a:pt x="119872" y="20156"/>
                  <a:pt x="146330" y="15394"/>
                </a:cubicBezTo>
                <a:cubicBezTo>
                  <a:pt x="172788" y="10632"/>
                  <a:pt x="137334" y="9044"/>
                  <a:pt x="162205" y="15394"/>
                </a:cubicBezTo>
                <a:cubicBezTo>
                  <a:pt x="187076" y="21744"/>
                  <a:pt x="295555" y="53494"/>
                  <a:pt x="295555" y="53494"/>
                </a:cubicBezTo>
                <a:cubicBezTo>
                  <a:pt x="320955" y="60902"/>
                  <a:pt x="315134" y="61961"/>
                  <a:pt x="314605" y="59844"/>
                </a:cubicBezTo>
                <a:cubicBezTo>
                  <a:pt x="314076" y="57727"/>
                  <a:pt x="292380" y="40794"/>
                  <a:pt x="292380" y="40794"/>
                </a:cubicBezTo>
                <a:cubicBezTo>
                  <a:pt x="316192" y="59844"/>
                  <a:pt x="426259" y="144511"/>
                  <a:pt x="457480" y="174144"/>
                </a:cubicBezTo>
                <a:cubicBezTo>
                  <a:pt x="488701" y="203777"/>
                  <a:pt x="480763" y="200603"/>
                  <a:pt x="479705" y="218594"/>
                </a:cubicBezTo>
                <a:cubicBezTo>
                  <a:pt x="478647" y="236585"/>
                  <a:pt x="451659" y="278919"/>
                  <a:pt x="451130" y="282094"/>
                </a:cubicBezTo>
                <a:cubicBezTo>
                  <a:pt x="450601" y="285269"/>
                  <a:pt x="468593" y="249286"/>
                  <a:pt x="476530" y="237644"/>
                </a:cubicBezTo>
                <a:cubicBezTo>
                  <a:pt x="484468" y="226002"/>
                  <a:pt x="500872" y="225473"/>
                  <a:pt x="498755" y="212244"/>
                </a:cubicBezTo>
                <a:cubicBezTo>
                  <a:pt x="496638" y="199015"/>
                  <a:pt x="494522" y="181552"/>
                  <a:pt x="463830" y="158269"/>
                </a:cubicBezTo>
                <a:cubicBezTo>
                  <a:pt x="433138" y="134986"/>
                  <a:pt x="362759" y="97944"/>
                  <a:pt x="314605" y="72544"/>
                </a:cubicBezTo>
                <a:cubicBezTo>
                  <a:pt x="266451" y="47144"/>
                  <a:pt x="202951" y="16981"/>
                  <a:pt x="174905" y="5869"/>
                </a:cubicBezTo>
                <a:cubicBezTo>
                  <a:pt x="146859" y="-5244"/>
                  <a:pt x="166438" y="2165"/>
                  <a:pt x="146330" y="5869"/>
                </a:cubicBezTo>
                <a:cubicBezTo>
                  <a:pt x="126222" y="9573"/>
                  <a:pt x="81243" y="23861"/>
                  <a:pt x="54255" y="28094"/>
                </a:cubicBezTo>
                <a:cubicBezTo>
                  <a:pt x="27268" y="32327"/>
                  <a:pt x="-11891" y="46086"/>
                  <a:pt x="3455" y="43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EED5FA4-E259-1536-4BF4-7308443128B3}"/>
              </a:ext>
            </a:extLst>
          </p:cNvPr>
          <p:cNvSpPr/>
          <p:nvPr/>
        </p:nvSpPr>
        <p:spPr>
          <a:xfrm>
            <a:off x="4327433" y="5629112"/>
            <a:ext cx="217415" cy="222952"/>
          </a:xfrm>
          <a:custGeom>
            <a:avLst/>
            <a:gdLst>
              <a:gd name="connsiteX0" fmla="*/ 92 w 217415"/>
              <a:gd name="connsiteY0" fmla="*/ 163 h 222952"/>
              <a:gd name="connsiteX1" fmla="*/ 136617 w 217415"/>
              <a:gd name="connsiteY1" fmla="*/ 130338 h 222952"/>
              <a:gd name="connsiteX2" fmla="*/ 190592 w 217415"/>
              <a:gd name="connsiteY2" fmla="*/ 206538 h 222952"/>
              <a:gd name="connsiteX3" fmla="*/ 181067 w 217415"/>
              <a:gd name="connsiteY3" fmla="*/ 222413 h 222952"/>
              <a:gd name="connsiteX4" fmla="*/ 85817 w 217415"/>
              <a:gd name="connsiteY4" fmla="*/ 219238 h 222952"/>
              <a:gd name="connsiteX5" fmla="*/ 200117 w 217415"/>
              <a:gd name="connsiteY5" fmla="*/ 219238 h 222952"/>
              <a:gd name="connsiteX6" fmla="*/ 212817 w 217415"/>
              <a:gd name="connsiteY6" fmla="*/ 203363 h 222952"/>
              <a:gd name="connsiteX7" fmla="*/ 158842 w 217415"/>
              <a:gd name="connsiteY7" fmla="*/ 158913 h 222952"/>
              <a:gd name="connsiteX8" fmla="*/ 92 w 217415"/>
              <a:gd name="connsiteY8" fmla="*/ 163 h 22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415" h="222952">
                <a:moveTo>
                  <a:pt x="92" y="163"/>
                </a:moveTo>
                <a:cubicBezTo>
                  <a:pt x="-3612" y="-4599"/>
                  <a:pt x="104867" y="95942"/>
                  <a:pt x="136617" y="130338"/>
                </a:cubicBezTo>
                <a:cubicBezTo>
                  <a:pt x="168367" y="164734"/>
                  <a:pt x="183184" y="191192"/>
                  <a:pt x="190592" y="206538"/>
                </a:cubicBezTo>
                <a:cubicBezTo>
                  <a:pt x="198000" y="221884"/>
                  <a:pt x="198529" y="220296"/>
                  <a:pt x="181067" y="222413"/>
                </a:cubicBezTo>
                <a:cubicBezTo>
                  <a:pt x="163605" y="224530"/>
                  <a:pt x="82642" y="219767"/>
                  <a:pt x="85817" y="219238"/>
                </a:cubicBezTo>
                <a:cubicBezTo>
                  <a:pt x="88992" y="218709"/>
                  <a:pt x="178950" y="221884"/>
                  <a:pt x="200117" y="219238"/>
                </a:cubicBezTo>
                <a:cubicBezTo>
                  <a:pt x="221284" y="216592"/>
                  <a:pt x="219696" y="213417"/>
                  <a:pt x="212817" y="203363"/>
                </a:cubicBezTo>
                <a:cubicBezTo>
                  <a:pt x="205938" y="193309"/>
                  <a:pt x="188475" y="189605"/>
                  <a:pt x="158842" y="158913"/>
                </a:cubicBezTo>
                <a:cubicBezTo>
                  <a:pt x="129209" y="128221"/>
                  <a:pt x="3796" y="4925"/>
                  <a:pt x="9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449E8CA-A161-C27E-C3C9-E7D1BEFA42EF}"/>
              </a:ext>
            </a:extLst>
          </p:cNvPr>
          <p:cNvSpPr/>
          <p:nvPr/>
        </p:nvSpPr>
        <p:spPr>
          <a:xfrm>
            <a:off x="3949297" y="5797546"/>
            <a:ext cx="582120" cy="64124"/>
          </a:xfrm>
          <a:custGeom>
            <a:avLst/>
            <a:gdLst>
              <a:gd name="connsiteX0" fmla="*/ 403 w 582120"/>
              <a:gd name="connsiteY0" fmla="*/ 4 h 64124"/>
              <a:gd name="connsiteX1" fmla="*/ 105178 w 582120"/>
              <a:gd name="connsiteY1" fmla="*/ 57154 h 64124"/>
              <a:gd name="connsiteX2" fmla="*/ 314728 w 582120"/>
              <a:gd name="connsiteY2" fmla="*/ 63504 h 64124"/>
              <a:gd name="connsiteX3" fmla="*/ 279803 w 582120"/>
              <a:gd name="connsiteY3" fmla="*/ 60329 h 64124"/>
              <a:gd name="connsiteX4" fmla="*/ 419503 w 582120"/>
              <a:gd name="connsiteY4" fmla="*/ 53979 h 64124"/>
              <a:gd name="connsiteX5" fmla="*/ 533803 w 582120"/>
              <a:gd name="connsiteY5" fmla="*/ 47629 h 64124"/>
              <a:gd name="connsiteX6" fmla="*/ 581428 w 582120"/>
              <a:gd name="connsiteY6" fmla="*/ 53979 h 64124"/>
              <a:gd name="connsiteX7" fmla="*/ 502053 w 582120"/>
              <a:gd name="connsiteY7" fmla="*/ 50804 h 64124"/>
              <a:gd name="connsiteX8" fmla="*/ 279803 w 582120"/>
              <a:gd name="connsiteY8" fmla="*/ 50804 h 64124"/>
              <a:gd name="connsiteX9" fmla="*/ 203603 w 582120"/>
              <a:gd name="connsiteY9" fmla="*/ 50804 h 64124"/>
              <a:gd name="connsiteX10" fmla="*/ 140103 w 582120"/>
              <a:gd name="connsiteY10" fmla="*/ 53979 h 64124"/>
              <a:gd name="connsiteX11" fmla="*/ 403 w 582120"/>
              <a:gd name="connsiteY11" fmla="*/ 4 h 6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20" h="64124">
                <a:moveTo>
                  <a:pt x="403" y="4"/>
                </a:moveTo>
                <a:cubicBezTo>
                  <a:pt x="-5418" y="533"/>
                  <a:pt x="52790" y="46571"/>
                  <a:pt x="105178" y="57154"/>
                </a:cubicBezTo>
                <a:cubicBezTo>
                  <a:pt x="157566" y="67737"/>
                  <a:pt x="285624" y="62975"/>
                  <a:pt x="314728" y="63504"/>
                </a:cubicBezTo>
                <a:cubicBezTo>
                  <a:pt x="343832" y="64033"/>
                  <a:pt x="262341" y="61916"/>
                  <a:pt x="279803" y="60329"/>
                </a:cubicBezTo>
                <a:cubicBezTo>
                  <a:pt x="297265" y="58742"/>
                  <a:pt x="419503" y="53979"/>
                  <a:pt x="419503" y="53979"/>
                </a:cubicBezTo>
                <a:cubicBezTo>
                  <a:pt x="461836" y="51862"/>
                  <a:pt x="506816" y="47629"/>
                  <a:pt x="533803" y="47629"/>
                </a:cubicBezTo>
                <a:cubicBezTo>
                  <a:pt x="560790" y="47629"/>
                  <a:pt x="586720" y="53450"/>
                  <a:pt x="581428" y="53979"/>
                </a:cubicBezTo>
                <a:cubicBezTo>
                  <a:pt x="576136" y="54508"/>
                  <a:pt x="552324" y="51333"/>
                  <a:pt x="502053" y="50804"/>
                </a:cubicBezTo>
                <a:cubicBezTo>
                  <a:pt x="451782" y="50275"/>
                  <a:pt x="279803" y="50804"/>
                  <a:pt x="279803" y="50804"/>
                </a:cubicBezTo>
                <a:lnTo>
                  <a:pt x="203603" y="50804"/>
                </a:lnTo>
                <a:cubicBezTo>
                  <a:pt x="180320" y="51333"/>
                  <a:pt x="168678" y="59271"/>
                  <a:pt x="140103" y="53979"/>
                </a:cubicBezTo>
                <a:cubicBezTo>
                  <a:pt x="111528" y="48687"/>
                  <a:pt x="6224" y="-525"/>
                  <a:pt x="40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80A2F2B0-2195-6177-8124-5D329E21C475}"/>
              </a:ext>
            </a:extLst>
          </p:cNvPr>
          <p:cNvSpPr/>
          <p:nvPr/>
        </p:nvSpPr>
        <p:spPr>
          <a:xfrm>
            <a:off x="3811827" y="5847840"/>
            <a:ext cx="518830" cy="54646"/>
          </a:xfrm>
          <a:custGeom>
            <a:avLst/>
            <a:gdLst>
              <a:gd name="connsiteX0" fmla="*/ 1348 w 518830"/>
              <a:gd name="connsiteY0" fmla="*/ 510 h 54646"/>
              <a:gd name="connsiteX1" fmla="*/ 255348 w 518830"/>
              <a:gd name="connsiteY1" fmla="*/ 51310 h 54646"/>
              <a:gd name="connsiteX2" fmla="*/ 156923 w 518830"/>
              <a:gd name="connsiteY2" fmla="*/ 44960 h 54646"/>
              <a:gd name="connsiteX3" fmla="*/ 337898 w 518830"/>
              <a:gd name="connsiteY3" fmla="*/ 54485 h 54646"/>
              <a:gd name="connsiteX4" fmla="*/ 407748 w 518830"/>
              <a:gd name="connsiteY4" fmla="*/ 35435 h 54646"/>
              <a:gd name="connsiteX5" fmla="*/ 363298 w 518830"/>
              <a:gd name="connsiteY5" fmla="*/ 51310 h 54646"/>
              <a:gd name="connsiteX6" fmla="*/ 436323 w 518830"/>
              <a:gd name="connsiteY6" fmla="*/ 29085 h 54646"/>
              <a:gd name="connsiteX7" fmla="*/ 515698 w 518830"/>
              <a:gd name="connsiteY7" fmla="*/ 54485 h 54646"/>
              <a:gd name="connsiteX8" fmla="*/ 322023 w 518830"/>
              <a:gd name="connsiteY8" fmla="*/ 29085 h 54646"/>
              <a:gd name="connsiteX9" fmla="*/ 160098 w 518830"/>
              <a:gd name="connsiteY9" fmla="*/ 25910 h 54646"/>
              <a:gd name="connsiteX10" fmla="*/ 1348 w 518830"/>
              <a:gd name="connsiteY10" fmla="*/ 510 h 5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8830" h="54646">
                <a:moveTo>
                  <a:pt x="1348" y="510"/>
                </a:moveTo>
                <a:cubicBezTo>
                  <a:pt x="17223" y="4743"/>
                  <a:pt x="229419" y="43902"/>
                  <a:pt x="255348" y="51310"/>
                </a:cubicBezTo>
                <a:cubicBezTo>
                  <a:pt x="281277" y="58718"/>
                  <a:pt x="143165" y="44431"/>
                  <a:pt x="156923" y="44960"/>
                </a:cubicBezTo>
                <a:cubicBezTo>
                  <a:pt x="170681" y="45489"/>
                  <a:pt x="296094" y="56072"/>
                  <a:pt x="337898" y="54485"/>
                </a:cubicBezTo>
                <a:cubicBezTo>
                  <a:pt x="379702" y="52898"/>
                  <a:pt x="403515" y="35964"/>
                  <a:pt x="407748" y="35435"/>
                </a:cubicBezTo>
                <a:cubicBezTo>
                  <a:pt x="411981" y="34906"/>
                  <a:pt x="358536" y="52368"/>
                  <a:pt x="363298" y="51310"/>
                </a:cubicBezTo>
                <a:cubicBezTo>
                  <a:pt x="368060" y="50252"/>
                  <a:pt x="410923" y="28556"/>
                  <a:pt x="436323" y="29085"/>
                </a:cubicBezTo>
                <a:cubicBezTo>
                  <a:pt x="461723" y="29614"/>
                  <a:pt x="534748" y="54485"/>
                  <a:pt x="515698" y="54485"/>
                </a:cubicBezTo>
                <a:cubicBezTo>
                  <a:pt x="496648" y="54485"/>
                  <a:pt x="381290" y="33848"/>
                  <a:pt x="322023" y="29085"/>
                </a:cubicBezTo>
                <a:cubicBezTo>
                  <a:pt x="262756" y="24323"/>
                  <a:pt x="206136" y="32260"/>
                  <a:pt x="160098" y="25910"/>
                </a:cubicBezTo>
                <a:cubicBezTo>
                  <a:pt x="114060" y="19560"/>
                  <a:pt x="-14527" y="-3723"/>
                  <a:pt x="1348" y="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B4DF13B-BA3E-B668-3C68-AC970DD9F2AA}"/>
              </a:ext>
            </a:extLst>
          </p:cNvPr>
          <p:cNvSpPr/>
          <p:nvPr/>
        </p:nvSpPr>
        <p:spPr>
          <a:xfrm>
            <a:off x="4269303" y="5822950"/>
            <a:ext cx="329229" cy="79883"/>
          </a:xfrm>
          <a:custGeom>
            <a:avLst/>
            <a:gdLst>
              <a:gd name="connsiteX0" fmla="*/ 1072 w 329229"/>
              <a:gd name="connsiteY0" fmla="*/ 79375 h 79883"/>
              <a:gd name="connsiteX1" fmla="*/ 258247 w 329229"/>
              <a:gd name="connsiteY1" fmla="*/ 34925 h 79883"/>
              <a:gd name="connsiteX2" fmla="*/ 188397 w 329229"/>
              <a:gd name="connsiteY2" fmla="*/ 47625 h 79883"/>
              <a:gd name="connsiteX3" fmla="*/ 328097 w 329229"/>
              <a:gd name="connsiteY3" fmla="*/ 0 h 79883"/>
              <a:gd name="connsiteX4" fmla="*/ 255072 w 329229"/>
              <a:gd name="connsiteY4" fmla="*/ 47625 h 79883"/>
              <a:gd name="connsiteX5" fmla="*/ 267772 w 329229"/>
              <a:gd name="connsiteY5" fmla="*/ 25400 h 79883"/>
              <a:gd name="connsiteX6" fmla="*/ 169347 w 329229"/>
              <a:gd name="connsiteY6" fmla="*/ 57150 h 79883"/>
              <a:gd name="connsiteX7" fmla="*/ 1072 w 329229"/>
              <a:gd name="connsiteY7" fmla="*/ 79375 h 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229" h="79883">
                <a:moveTo>
                  <a:pt x="1072" y="79375"/>
                </a:moveTo>
                <a:cubicBezTo>
                  <a:pt x="15889" y="75671"/>
                  <a:pt x="227026" y="40217"/>
                  <a:pt x="258247" y="34925"/>
                </a:cubicBezTo>
                <a:cubicBezTo>
                  <a:pt x="289468" y="29633"/>
                  <a:pt x="176755" y="53446"/>
                  <a:pt x="188397" y="47625"/>
                </a:cubicBezTo>
                <a:cubicBezTo>
                  <a:pt x="200039" y="41804"/>
                  <a:pt x="316985" y="0"/>
                  <a:pt x="328097" y="0"/>
                </a:cubicBezTo>
                <a:cubicBezTo>
                  <a:pt x="339209" y="0"/>
                  <a:pt x="265126" y="43392"/>
                  <a:pt x="255072" y="47625"/>
                </a:cubicBezTo>
                <a:cubicBezTo>
                  <a:pt x="245018" y="51858"/>
                  <a:pt x="282059" y="23813"/>
                  <a:pt x="267772" y="25400"/>
                </a:cubicBezTo>
                <a:cubicBezTo>
                  <a:pt x="253485" y="26987"/>
                  <a:pt x="209563" y="48683"/>
                  <a:pt x="169347" y="57150"/>
                </a:cubicBezTo>
                <a:cubicBezTo>
                  <a:pt x="129131" y="65617"/>
                  <a:pt x="-13745" y="83079"/>
                  <a:pt x="1072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7B685732-44A7-FD19-3608-712B8888752D}"/>
              </a:ext>
            </a:extLst>
          </p:cNvPr>
          <p:cNvSpPr/>
          <p:nvPr/>
        </p:nvSpPr>
        <p:spPr>
          <a:xfrm>
            <a:off x="4076922" y="5597701"/>
            <a:ext cx="288725" cy="249603"/>
          </a:xfrm>
          <a:custGeom>
            <a:avLst/>
            <a:gdLst>
              <a:gd name="connsiteX0" fmla="*/ 260128 w 288725"/>
              <a:gd name="connsiteY0" fmla="*/ 18874 h 249603"/>
              <a:gd name="connsiteX1" fmla="*/ 288703 w 288725"/>
              <a:gd name="connsiteY1" fmla="*/ 104599 h 249603"/>
              <a:gd name="connsiteX2" fmla="*/ 256953 w 288725"/>
              <a:gd name="connsiteY2" fmla="*/ 212549 h 249603"/>
              <a:gd name="connsiteX3" fmla="*/ 190278 w 288725"/>
              <a:gd name="connsiteY3" fmla="*/ 247474 h 249603"/>
              <a:gd name="connsiteX4" fmla="*/ 85503 w 288725"/>
              <a:gd name="connsiteY4" fmla="*/ 241124 h 249603"/>
              <a:gd name="connsiteX5" fmla="*/ 34703 w 288725"/>
              <a:gd name="connsiteY5" fmla="*/ 203024 h 249603"/>
              <a:gd name="connsiteX6" fmla="*/ 6128 w 288725"/>
              <a:gd name="connsiteY6" fmla="*/ 129999 h 249603"/>
              <a:gd name="connsiteX7" fmla="*/ 2953 w 288725"/>
              <a:gd name="connsiteY7" fmla="*/ 82374 h 249603"/>
              <a:gd name="connsiteX8" fmla="*/ 41053 w 288725"/>
              <a:gd name="connsiteY8" fmla="*/ 41099 h 249603"/>
              <a:gd name="connsiteX9" fmla="*/ 123603 w 288725"/>
              <a:gd name="connsiteY9" fmla="*/ 6174 h 249603"/>
              <a:gd name="connsiteX10" fmla="*/ 168053 w 288725"/>
              <a:gd name="connsiteY10" fmla="*/ 2999 h 249603"/>
              <a:gd name="connsiteX11" fmla="*/ 260128 w 288725"/>
              <a:gd name="connsiteY11" fmla="*/ 18874 h 2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25" h="249603">
                <a:moveTo>
                  <a:pt x="260128" y="18874"/>
                </a:moveTo>
                <a:cubicBezTo>
                  <a:pt x="280236" y="35807"/>
                  <a:pt x="289232" y="72320"/>
                  <a:pt x="288703" y="104599"/>
                </a:cubicBezTo>
                <a:cubicBezTo>
                  <a:pt x="288174" y="136878"/>
                  <a:pt x="273357" y="188737"/>
                  <a:pt x="256953" y="212549"/>
                </a:cubicBezTo>
                <a:cubicBezTo>
                  <a:pt x="240549" y="236361"/>
                  <a:pt x="218853" y="242712"/>
                  <a:pt x="190278" y="247474"/>
                </a:cubicBezTo>
                <a:cubicBezTo>
                  <a:pt x="161703" y="252236"/>
                  <a:pt x="111432" y="248532"/>
                  <a:pt x="85503" y="241124"/>
                </a:cubicBezTo>
                <a:cubicBezTo>
                  <a:pt x="59574" y="233716"/>
                  <a:pt x="47932" y="221545"/>
                  <a:pt x="34703" y="203024"/>
                </a:cubicBezTo>
                <a:cubicBezTo>
                  <a:pt x="21474" y="184503"/>
                  <a:pt x="11420" y="150107"/>
                  <a:pt x="6128" y="129999"/>
                </a:cubicBezTo>
                <a:cubicBezTo>
                  <a:pt x="836" y="109891"/>
                  <a:pt x="-2868" y="97191"/>
                  <a:pt x="2953" y="82374"/>
                </a:cubicBezTo>
                <a:cubicBezTo>
                  <a:pt x="8774" y="67557"/>
                  <a:pt x="20945" y="53799"/>
                  <a:pt x="41053" y="41099"/>
                </a:cubicBezTo>
                <a:cubicBezTo>
                  <a:pt x="61161" y="28399"/>
                  <a:pt x="102436" y="12524"/>
                  <a:pt x="123603" y="6174"/>
                </a:cubicBezTo>
                <a:cubicBezTo>
                  <a:pt x="144770" y="-176"/>
                  <a:pt x="147416" y="-2293"/>
                  <a:pt x="168053" y="2999"/>
                </a:cubicBezTo>
                <a:cubicBezTo>
                  <a:pt x="188690" y="8291"/>
                  <a:pt x="240020" y="1941"/>
                  <a:pt x="260128" y="188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C6704CF3-EEA3-8E0A-9AC5-D277DB9F0501}"/>
              </a:ext>
            </a:extLst>
          </p:cNvPr>
          <p:cNvSpPr/>
          <p:nvPr/>
        </p:nvSpPr>
        <p:spPr>
          <a:xfrm>
            <a:off x="4250207" y="566062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5CAB5AF-BDD8-882A-3499-E050F4F5BBF6}"/>
              </a:ext>
            </a:extLst>
          </p:cNvPr>
          <p:cNvSpPr/>
          <p:nvPr/>
        </p:nvSpPr>
        <p:spPr>
          <a:xfrm>
            <a:off x="3599120" y="5397475"/>
            <a:ext cx="436787" cy="398890"/>
          </a:xfrm>
          <a:custGeom>
            <a:avLst/>
            <a:gdLst>
              <a:gd name="connsiteX0" fmla="*/ 242630 w 436787"/>
              <a:gd name="connsiteY0" fmla="*/ 231800 h 398890"/>
              <a:gd name="connsiteX1" fmla="*/ 39430 w 436787"/>
              <a:gd name="connsiteY1" fmla="*/ 361975 h 398890"/>
              <a:gd name="connsiteX2" fmla="*/ 80705 w 436787"/>
              <a:gd name="connsiteY2" fmla="*/ 301650 h 398890"/>
              <a:gd name="connsiteX3" fmla="*/ 153730 w 436787"/>
              <a:gd name="connsiteY3" fmla="*/ 193700 h 398890"/>
              <a:gd name="connsiteX4" fmla="*/ 64830 w 436787"/>
              <a:gd name="connsiteY4" fmla="*/ 244500 h 398890"/>
              <a:gd name="connsiteX5" fmla="*/ 153730 w 436787"/>
              <a:gd name="connsiteY5" fmla="*/ 123850 h 398890"/>
              <a:gd name="connsiteX6" fmla="*/ 214055 w 436787"/>
              <a:gd name="connsiteY6" fmla="*/ 76225 h 398890"/>
              <a:gd name="connsiteX7" fmla="*/ 144205 w 436787"/>
              <a:gd name="connsiteY7" fmla="*/ 120675 h 398890"/>
              <a:gd name="connsiteX8" fmla="*/ 277555 w 436787"/>
              <a:gd name="connsiteY8" fmla="*/ 92100 h 398890"/>
              <a:gd name="connsiteX9" fmla="*/ 436305 w 436787"/>
              <a:gd name="connsiteY9" fmla="*/ 25 h 398890"/>
              <a:gd name="connsiteX10" fmla="*/ 223580 w 436787"/>
              <a:gd name="connsiteY10" fmla="*/ 101625 h 398890"/>
              <a:gd name="connsiteX11" fmla="*/ 74355 w 436787"/>
              <a:gd name="connsiteY11" fmla="*/ 177825 h 398890"/>
              <a:gd name="connsiteX12" fmla="*/ 229930 w 436787"/>
              <a:gd name="connsiteY12" fmla="*/ 111150 h 398890"/>
              <a:gd name="connsiteX13" fmla="*/ 48955 w 436787"/>
              <a:gd name="connsiteY13" fmla="*/ 254025 h 398890"/>
              <a:gd name="connsiteX14" fmla="*/ 112455 w 436787"/>
              <a:gd name="connsiteY14" fmla="*/ 231800 h 398890"/>
              <a:gd name="connsiteX15" fmla="*/ 1330 w 436787"/>
              <a:gd name="connsiteY15" fmla="*/ 393725 h 398890"/>
              <a:gd name="connsiteX16" fmla="*/ 61655 w 436787"/>
              <a:gd name="connsiteY16" fmla="*/ 349275 h 398890"/>
              <a:gd name="connsiteX17" fmla="*/ 242630 w 436787"/>
              <a:gd name="connsiteY17" fmla="*/ 231800 h 39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6787" h="398890">
                <a:moveTo>
                  <a:pt x="242630" y="231800"/>
                </a:moveTo>
                <a:cubicBezTo>
                  <a:pt x="238926" y="233917"/>
                  <a:pt x="66417" y="350333"/>
                  <a:pt x="39430" y="361975"/>
                </a:cubicBezTo>
                <a:cubicBezTo>
                  <a:pt x="12443" y="373617"/>
                  <a:pt x="80705" y="301650"/>
                  <a:pt x="80705" y="301650"/>
                </a:cubicBezTo>
                <a:cubicBezTo>
                  <a:pt x="99755" y="273604"/>
                  <a:pt x="156376" y="203225"/>
                  <a:pt x="153730" y="193700"/>
                </a:cubicBezTo>
                <a:cubicBezTo>
                  <a:pt x="151084" y="184175"/>
                  <a:pt x="64830" y="256142"/>
                  <a:pt x="64830" y="244500"/>
                </a:cubicBezTo>
                <a:cubicBezTo>
                  <a:pt x="64830" y="232858"/>
                  <a:pt x="128859" y="151896"/>
                  <a:pt x="153730" y="123850"/>
                </a:cubicBezTo>
                <a:cubicBezTo>
                  <a:pt x="178601" y="95804"/>
                  <a:pt x="215642" y="76754"/>
                  <a:pt x="214055" y="76225"/>
                </a:cubicBezTo>
                <a:cubicBezTo>
                  <a:pt x="212468" y="75696"/>
                  <a:pt x="133622" y="118029"/>
                  <a:pt x="144205" y="120675"/>
                </a:cubicBezTo>
                <a:cubicBezTo>
                  <a:pt x="154788" y="123321"/>
                  <a:pt x="228872" y="112208"/>
                  <a:pt x="277555" y="92100"/>
                </a:cubicBezTo>
                <a:cubicBezTo>
                  <a:pt x="326238" y="71992"/>
                  <a:pt x="445301" y="-1562"/>
                  <a:pt x="436305" y="25"/>
                </a:cubicBezTo>
                <a:cubicBezTo>
                  <a:pt x="427309" y="1612"/>
                  <a:pt x="283905" y="71992"/>
                  <a:pt x="223580" y="101625"/>
                </a:cubicBezTo>
                <a:cubicBezTo>
                  <a:pt x="163255" y="131258"/>
                  <a:pt x="73297" y="176237"/>
                  <a:pt x="74355" y="177825"/>
                </a:cubicBezTo>
                <a:cubicBezTo>
                  <a:pt x="75413" y="179413"/>
                  <a:pt x="234163" y="98450"/>
                  <a:pt x="229930" y="111150"/>
                </a:cubicBezTo>
                <a:cubicBezTo>
                  <a:pt x="225697" y="123850"/>
                  <a:pt x="68534" y="233917"/>
                  <a:pt x="48955" y="254025"/>
                </a:cubicBezTo>
                <a:cubicBezTo>
                  <a:pt x="29376" y="274133"/>
                  <a:pt x="120392" y="208517"/>
                  <a:pt x="112455" y="231800"/>
                </a:cubicBezTo>
                <a:cubicBezTo>
                  <a:pt x="104517" y="255083"/>
                  <a:pt x="9797" y="374146"/>
                  <a:pt x="1330" y="393725"/>
                </a:cubicBezTo>
                <a:cubicBezTo>
                  <a:pt x="-7137" y="413304"/>
                  <a:pt x="26201" y="372558"/>
                  <a:pt x="61655" y="349275"/>
                </a:cubicBezTo>
                <a:lnTo>
                  <a:pt x="242630" y="231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2272602-607B-7BE9-8E8F-3C91217BF8CC}"/>
              </a:ext>
            </a:extLst>
          </p:cNvPr>
          <p:cNvSpPr/>
          <p:nvPr/>
        </p:nvSpPr>
        <p:spPr>
          <a:xfrm>
            <a:off x="3463379" y="5094175"/>
            <a:ext cx="487484" cy="411306"/>
          </a:xfrm>
          <a:custGeom>
            <a:avLst/>
            <a:gdLst>
              <a:gd name="connsiteX0" fmla="*/ 486321 w 487484"/>
              <a:gd name="connsiteY0" fmla="*/ 1700 h 411306"/>
              <a:gd name="connsiteX1" fmla="*/ 292646 w 487484"/>
              <a:gd name="connsiteY1" fmla="*/ 147750 h 411306"/>
              <a:gd name="connsiteX2" fmla="*/ 314871 w 487484"/>
              <a:gd name="connsiteY2" fmla="*/ 116000 h 411306"/>
              <a:gd name="connsiteX3" fmla="*/ 178346 w 487484"/>
              <a:gd name="connsiteY3" fmla="*/ 217600 h 411306"/>
              <a:gd name="connsiteX4" fmla="*/ 102146 w 487484"/>
              <a:gd name="connsiteY4" fmla="*/ 281100 h 411306"/>
              <a:gd name="connsiteX5" fmla="*/ 143421 w 487484"/>
              <a:gd name="connsiteY5" fmla="*/ 233475 h 411306"/>
              <a:gd name="connsiteX6" fmla="*/ 41821 w 487484"/>
              <a:gd name="connsiteY6" fmla="*/ 328725 h 411306"/>
              <a:gd name="connsiteX7" fmla="*/ 546 w 487484"/>
              <a:gd name="connsiteY7" fmla="*/ 411275 h 411306"/>
              <a:gd name="connsiteX8" fmla="*/ 41821 w 487484"/>
              <a:gd name="connsiteY8" fmla="*/ 335075 h 411306"/>
              <a:gd name="connsiteX9" fmla="*/ 298996 w 487484"/>
              <a:gd name="connsiteY9" fmla="*/ 103300 h 411306"/>
              <a:gd name="connsiteX10" fmla="*/ 257721 w 487484"/>
              <a:gd name="connsiteY10" fmla="*/ 138225 h 411306"/>
              <a:gd name="connsiteX11" fmla="*/ 368846 w 487484"/>
              <a:gd name="connsiteY11" fmla="*/ 71550 h 411306"/>
              <a:gd name="connsiteX12" fmla="*/ 486321 w 487484"/>
              <a:gd name="connsiteY12" fmla="*/ 1700 h 4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7484" h="411306">
                <a:moveTo>
                  <a:pt x="486321" y="1700"/>
                </a:moveTo>
                <a:cubicBezTo>
                  <a:pt x="473621" y="14400"/>
                  <a:pt x="321221" y="128700"/>
                  <a:pt x="292646" y="147750"/>
                </a:cubicBezTo>
                <a:cubicBezTo>
                  <a:pt x="264071" y="166800"/>
                  <a:pt x="333921" y="104358"/>
                  <a:pt x="314871" y="116000"/>
                </a:cubicBezTo>
                <a:cubicBezTo>
                  <a:pt x="295821" y="127642"/>
                  <a:pt x="213800" y="190083"/>
                  <a:pt x="178346" y="217600"/>
                </a:cubicBezTo>
                <a:cubicBezTo>
                  <a:pt x="142892" y="245117"/>
                  <a:pt x="107967" y="278454"/>
                  <a:pt x="102146" y="281100"/>
                </a:cubicBezTo>
                <a:cubicBezTo>
                  <a:pt x="96325" y="283746"/>
                  <a:pt x="153475" y="225538"/>
                  <a:pt x="143421" y="233475"/>
                </a:cubicBezTo>
                <a:cubicBezTo>
                  <a:pt x="133367" y="241412"/>
                  <a:pt x="65633" y="299092"/>
                  <a:pt x="41821" y="328725"/>
                </a:cubicBezTo>
                <a:cubicBezTo>
                  <a:pt x="18009" y="358358"/>
                  <a:pt x="546" y="410217"/>
                  <a:pt x="546" y="411275"/>
                </a:cubicBezTo>
                <a:cubicBezTo>
                  <a:pt x="546" y="412333"/>
                  <a:pt x="-7921" y="386404"/>
                  <a:pt x="41821" y="335075"/>
                </a:cubicBezTo>
                <a:cubicBezTo>
                  <a:pt x="91563" y="283746"/>
                  <a:pt x="263013" y="136108"/>
                  <a:pt x="298996" y="103300"/>
                </a:cubicBezTo>
                <a:cubicBezTo>
                  <a:pt x="334979" y="70492"/>
                  <a:pt x="246079" y="143517"/>
                  <a:pt x="257721" y="138225"/>
                </a:cubicBezTo>
                <a:cubicBezTo>
                  <a:pt x="269363" y="132933"/>
                  <a:pt x="333392" y="92188"/>
                  <a:pt x="368846" y="71550"/>
                </a:cubicBezTo>
                <a:cubicBezTo>
                  <a:pt x="404300" y="50912"/>
                  <a:pt x="499021" y="-11000"/>
                  <a:pt x="486321" y="1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05AC9C6F-EDB8-82C7-31E4-216623E8A260}"/>
              </a:ext>
            </a:extLst>
          </p:cNvPr>
          <p:cNvSpPr/>
          <p:nvPr/>
        </p:nvSpPr>
        <p:spPr>
          <a:xfrm>
            <a:off x="3505092" y="5108957"/>
            <a:ext cx="746446" cy="324439"/>
          </a:xfrm>
          <a:custGeom>
            <a:avLst/>
            <a:gdLst>
              <a:gd name="connsiteX0" fmla="*/ 743058 w 746446"/>
              <a:gd name="connsiteY0" fmla="*/ 50418 h 324439"/>
              <a:gd name="connsiteX1" fmla="*/ 463658 w 746446"/>
              <a:gd name="connsiteY1" fmla="*/ 117093 h 324439"/>
              <a:gd name="connsiteX2" fmla="*/ 238233 w 746446"/>
              <a:gd name="connsiteY2" fmla="*/ 152018 h 324439"/>
              <a:gd name="connsiteX3" fmla="*/ 355708 w 746446"/>
              <a:gd name="connsiteY3" fmla="*/ 107568 h 324439"/>
              <a:gd name="connsiteX4" fmla="*/ 530333 w 746446"/>
              <a:gd name="connsiteY4" fmla="*/ 5968 h 324439"/>
              <a:gd name="connsiteX5" fmla="*/ 463658 w 746446"/>
              <a:gd name="connsiteY5" fmla="*/ 12318 h 324439"/>
              <a:gd name="connsiteX6" fmla="*/ 587483 w 746446"/>
              <a:gd name="connsiteY6" fmla="*/ 15493 h 324439"/>
              <a:gd name="connsiteX7" fmla="*/ 447783 w 746446"/>
              <a:gd name="connsiteY7" fmla="*/ 40893 h 324439"/>
              <a:gd name="connsiteX8" fmla="*/ 181083 w 746446"/>
              <a:gd name="connsiteY8" fmla="*/ 177418 h 324439"/>
              <a:gd name="connsiteX9" fmla="*/ 282683 w 746446"/>
              <a:gd name="connsiteY9" fmla="*/ 148843 h 324439"/>
              <a:gd name="connsiteX10" fmla="*/ 142983 w 746446"/>
              <a:gd name="connsiteY10" fmla="*/ 240918 h 324439"/>
              <a:gd name="connsiteX11" fmla="*/ 3283 w 746446"/>
              <a:gd name="connsiteY11" fmla="*/ 323468 h 324439"/>
              <a:gd name="connsiteX12" fmla="*/ 289033 w 746446"/>
              <a:gd name="connsiteY12" fmla="*/ 183768 h 324439"/>
              <a:gd name="connsiteX13" fmla="*/ 247758 w 746446"/>
              <a:gd name="connsiteY13" fmla="*/ 190118 h 324439"/>
              <a:gd name="connsiteX14" fmla="*/ 314433 w 746446"/>
              <a:gd name="connsiteY14" fmla="*/ 129793 h 324439"/>
              <a:gd name="connsiteX15" fmla="*/ 260458 w 746446"/>
              <a:gd name="connsiteY15" fmla="*/ 152018 h 324439"/>
              <a:gd name="connsiteX16" fmla="*/ 743058 w 746446"/>
              <a:gd name="connsiteY16" fmla="*/ 50418 h 32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6446" h="324439">
                <a:moveTo>
                  <a:pt x="743058" y="50418"/>
                </a:moveTo>
                <a:cubicBezTo>
                  <a:pt x="776925" y="44597"/>
                  <a:pt x="547795" y="100160"/>
                  <a:pt x="463658" y="117093"/>
                </a:cubicBezTo>
                <a:cubicBezTo>
                  <a:pt x="379521" y="134026"/>
                  <a:pt x="256225" y="153606"/>
                  <a:pt x="238233" y="152018"/>
                </a:cubicBezTo>
                <a:cubicBezTo>
                  <a:pt x="220241" y="150431"/>
                  <a:pt x="307025" y="131910"/>
                  <a:pt x="355708" y="107568"/>
                </a:cubicBezTo>
                <a:cubicBezTo>
                  <a:pt x="404391" y="83226"/>
                  <a:pt x="512341" y="21843"/>
                  <a:pt x="530333" y="5968"/>
                </a:cubicBezTo>
                <a:cubicBezTo>
                  <a:pt x="548325" y="-9907"/>
                  <a:pt x="454133" y="10730"/>
                  <a:pt x="463658" y="12318"/>
                </a:cubicBezTo>
                <a:cubicBezTo>
                  <a:pt x="473183" y="13905"/>
                  <a:pt x="590129" y="10731"/>
                  <a:pt x="587483" y="15493"/>
                </a:cubicBezTo>
                <a:cubicBezTo>
                  <a:pt x="584837" y="20255"/>
                  <a:pt x="515516" y="13905"/>
                  <a:pt x="447783" y="40893"/>
                </a:cubicBezTo>
                <a:cubicBezTo>
                  <a:pt x="380050" y="67881"/>
                  <a:pt x="208600" y="159426"/>
                  <a:pt x="181083" y="177418"/>
                </a:cubicBezTo>
                <a:cubicBezTo>
                  <a:pt x="153566" y="195410"/>
                  <a:pt x="289033" y="138260"/>
                  <a:pt x="282683" y="148843"/>
                </a:cubicBezTo>
                <a:cubicBezTo>
                  <a:pt x="276333" y="159426"/>
                  <a:pt x="189550" y="211814"/>
                  <a:pt x="142983" y="240918"/>
                </a:cubicBezTo>
                <a:cubicBezTo>
                  <a:pt x="96416" y="270022"/>
                  <a:pt x="-21059" y="332993"/>
                  <a:pt x="3283" y="323468"/>
                </a:cubicBezTo>
                <a:cubicBezTo>
                  <a:pt x="27625" y="313943"/>
                  <a:pt x="248287" y="205993"/>
                  <a:pt x="289033" y="183768"/>
                </a:cubicBezTo>
                <a:cubicBezTo>
                  <a:pt x="329779" y="161543"/>
                  <a:pt x="243525" y="199114"/>
                  <a:pt x="247758" y="190118"/>
                </a:cubicBezTo>
                <a:cubicBezTo>
                  <a:pt x="251991" y="181122"/>
                  <a:pt x="312316" y="136143"/>
                  <a:pt x="314433" y="129793"/>
                </a:cubicBezTo>
                <a:cubicBezTo>
                  <a:pt x="316550" y="123443"/>
                  <a:pt x="192195" y="164718"/>
                  <a:pt x="260458" y="152018"/>
                </a:cubicBezTo>
                <a:cubicBezTo>
                  <a:pt x="328721" y="139318"/>
                  <a:pt x="709191" y="56239"/>
                  <a:pt x="743058" y="50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A298829-EF65-4375-87E9-4C98779A581A}"/>
              </a:ext>
            </a:extLst>
          </p:cNvPr>
          <p:cNvSpPr/>
          <p:nvPr/>
        </p:nvSpPr>
        <p:spPr>
          <a:xfrm>
            <a:off x="4195874" y="5156326"/>
            <a:ext cx="535837" cy="245917"/>
          </a:xfrm>
          <a:custGeom>
            <a:avLst/>
            <a:gdLst>
              <a:gd name="connsiteX0" fmla="*/ 1476 w 535837"/>
              <a:gd name="connsiteY0" fmla="*/ 31624 h 245917"/>
              <a:gd name="connsiteX1" fmla="*/ 220551 w 535837"/>
              <a:gd name="connsiteY1" fmla="*/ 41149 h 245917"/>
              <a:gd name="connsiteX2" fmla="*/ 153876 w 535837"/>
              <a:gd name="connsiteY2" fmla="*/ 63374 h 245917"/>
              <a:gd name="connsiteX3" fmla="*/ 303101 w 535837"/>
              <a:gd name="connsiteY3" fmla="*/ 44324 h 245917"/>
              <a:gd name="connsiteX4" fmla="*/ 271351 w 535837"/>
              <a:gd name="connsiteY4" fmla="*/ 72899 h 245917"/>
              <a:gd name="connsiteX5" fmla="*/ 366601 w 535837"/>
              <a:gd name="connsiteY5" fmla="*/ 126874 h 245917"/>
              <a:gd name="connsiteX6" fmla="*/ 363426 w 535837"/>
              <a:gd name="connsiteY6" fmla="*/ 91949 h 245917"/>
              <a:gd name="connsiteX7" fmla="*/ 401526 w 535837"/>
              <a:gd name="connsiteY7" fmla="*/ 161799 h 245917"/>
              <a:gd name="connsiteX8" fmla="*/ 528526 w 535837"/>
              <a:gd name="connsiteY8" fmla="*/ 244349 h 245917"/>
              <a:gd name="connsiteX9" fmla="*/ 487251 w 535837"/>
              <a:gd name="connsiteY9" fmla="*/ 209424 h 245917"/>
              <a:gd name="connsiteX10" fmla="*/ 214201 w 535837"/>
              <a:gd name="connsiteY10" fmla="*/ 130049 h 245917"/>
              <a:gd name="connsiteX11" fmla="*/ 376126 w 535837"/>
              <a:gd name="connsiteY11" fmla="*/ 164974 h 245917"/>
              <a:gd name="connsiteX12" fmla="*/ 341201 w 535837"/>
              <a:gd name="connsiteY12" fmla="*/ 114174 h 245917"/>
              <a:gd name="connsiteX13" fmla="*/ 290401 w 535837"/>
              <a:gd name="connsiteY13" fmla="*/ 79249 h 245917"/>
              <a:gd name="connsiteX14" fmla="*/ 109426 w 535837"/>
              <a:gd name="connsiteY14" fmla="*/ 3049 h 245917"/>
              <a:gd name="connsiteX15" fmla="*/ 122126 w 535837"/>
              <a:gd name="connsiteY15" fmla="*/ 15749 h 245917"/>
              <a:gd name="connsiteX16" fmla="*/ 1476 w 535837"/>
              <a:gd name="connsiteY16" fmla="*/ 31624 h 24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5837" h="245917">
                <a:moveTo>
                  <a:pt x="1476" y="31624"/>
                </a:moveTo>
                <a:cubicBezTo>
                  <a:pt x="17880" y="35857"/>
                  <a:pt x="195151" y="35857"/>
                  <a:pt x="220551" y="41149"/>
                </a:cubicBezTo>
                <a:cubicBezTo>
                  <a:pt x="245951" y="46441"/>
                  <a:pt x="140118" y="62845"/>
                  <a:pt x="153876" y="63374"/>
                </a:cubicBezTo>
                <a:cubicBezTo>
                  <a:pt x="167634" y="63903"/>
                  <a:pt x="283522" y="42737"/>
                  <a:pt x="303101" y="44324"/>
                </a:cubicBezTo>
                <a:cubicBezTo>
                  <a:pt x="322680" y="45911"/>
                  <a:pt x="260768" y="59141"/>
                  <a:pt x="271351" y="72899"/>
                </a:cubicBezTo>
                <a:cubicBezTo>
                  <a:pt x="281934" y="86657"/>
                  <a:pt x="351255" y="123699"/>
                  <a:pt x="366601" y="126874"/>
                </a:cubicBezTo>
                <a:cubicBezTo>
                  <a:pt x="381947" y="130049"/>
                  <a:pt x="357605" y="86128"/>
                  <a:pt x="363426" y="91949"/>
                </a:cubicBezTo>
                <a:cubicBezTo>
                  <a:pt x="369247" y="97770"/>
                  <a:pt x="374009" y="136399"/>
                  <a:pt x="401526" y="161799"/>
                </a:cubicBezTo>
                <a:cubicBezTo>
                  <a:pt x="429043" y="187199"/>
                  <a:pt x="514239" y="236412"/>
                  <a:pt x="528526" y="244349"/>
                </a:cubicBezTo>
                <a:cubicBezTo>
                  <a:pt x="542813" y="252286"/>
                  <a:pt x="539639" y="228474"/>
                  <a:pt x="487251" y="209424"/>
                </a:cubicBezTo>
                <a:cubicBezTo>
                  <a:pt x="434864" y="190374"/>
                  <a:pt x="232722" y="137457"/>
                  <a:pt x="214201" y="130049"/>
                </a:cubicBezTo>
                <a:cubicBezTo>
                  <a:pt x="195680" y="122641"/>
                  <a:pt x="354959" y="167620"/>
                  <a:pt x="376126" y="164974"/>
                </a:cubicBezTo>
                <a:cubicBezTo>
                  <a:pt x="397293" y="162328"/>
                  <a:pt x="355488" y="128461"/>
                  <a:pt x="341201" y="114174"/>
                </a:cubicBezTo>
                <a:cubicBezTo>
                  <a:pt x="326914" y="99887"/>
                  <a:pt x="329030" y="97770"/>
                  <a:pt x="290401" y="79249"/>
                </a:cubicBezTo>
                <a:cubicBezTo>
                  <a:pt x="251772" y="60728"/>
                  <a:pt x="109426" y="3049"/>
                  <a:pt x="109426" y="3049"/>
                </a:cubicBezTo>
                <a:cubicBezTo>
                  <a:pt x="81380" y="-7534"/>
                  <a:pt x="133768" y="12574"/>
                  <a:pt x="122126" y="15749"/>
                </a:cubicBezTo>
                <a:cubicBezTo>
                  <a:pt x="110484" y="18924"/>
                  <a:pt x="-14928" y="27391"/>
                  <a:pt x="1476" y="3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73C713EA-4F10-709D-A096-AFFE6B378BA7}"/>
              </a:ext>
            </a:extLst>
          </p:cNvPr>
          <p:cNvSpPr/>
          <p:nvPr/>
        </p:nvSpPr>
        <p:spPr>
          <a:xfrm>
            <a:off x="4596849" y="5374643"/>
            <a:ext cx="224485" cy="492830"/>
          </a:xfrm>
          <a:custGeom>
            <a:avLst/>
            <a:gdLst>
              <a:gd name="connsiteX0" fmla="*/ 551 w 224485"/>
              <a:gd name="connsiteY0" fmla="*/ 632 h 492830"/>
              <a:gd name="connsiteX1" fmla="*/ 124376 w 224485"/>
              <a:gd name="connsiteY1" fmla="*/ 70482 h 492830"/>
              <a:gd name="connsiteX2" fmla="*/ 175176 w 224485"/>
              <a:gd name="connsiteY2" fmla="*/ 105407 h 492830"/>
              <a:gd name="connsiteX3" fmla="*/ 178351 w 224485"/>
              <a:gd name="connsiteY3" fmla="*/ 95882 h 492830"/>
              <a:gd name="connsiteX4" fmla="*/ 206926 w 224485"/>
              <a:gd name="connsiteY4" fmla="*/ 178432 h 492830"/>
              <a:gd name="connsiteX5" fmla="*/ 210101 w 224485"/>
              <a:gd name="connsiteY5" fmla="*/ 140332 h 492830"/>
              <a:gd name="connsiteX6" fmla="*/ 222801 w 224485"/>
              <a:gd name="connsiteY6" fmla="*/ 295907 h 492830"/>
              <a:gd name="connsiteX7" fmla="*/ 194226 w 224485"/>
              <a:gd name="connsiteY7" fmla="*/ 197482 h 492830"/>
              <a:gd name="connsiteX8" fmla="*/ 222801 w 224485"/>
              <a:gd name="connsiteY8" fmla="*/ 308607 h 492830"/>
              <a:gd name="connsiteX9" fmla="*/ 219626 w 224485"/>
              <a:gd name="connsiteY9" fmla="*/ 445132 h 492830"/>
              <a:gd name="connsiteX10" fmla="*/ 206926 w 224485"/>
              <a:gd name="connsiteY10" fmla="*/ 397507 h 492830"/>
              <a:gd name="connsiteX11" fmla="*/ 194226 w 224485"/>
              <a:gd name="connsiteY11" fmla="*/ 461007 h 492830"/>
              <a:gd name="connsiteX12" fmla="*/ 194226 w 224485"/>
              <a:gd name="connsiteY12" fmla="*/ 416557 h 492830"/>
              <a:gd name="connsiteX13" fmla="*/ 140251 w 224485"/>
              <a:gd name="connsiteY13" fmla="*/ 492757 h 492830"/>
              <a:gd name="connsiteX14" fmla="*/ 191051 w 224485"/>
              <a:gd name="connsiteY14" fmla="*/ 429257 h 492830"/>
              <a:gd name="connsiteX15" fmla="*/ 213276 w 224485"/>
              <a:gd name="connsiteY15" fmla="*/ 362582 h 492830"/>
              <a:gd name="connsiteX16" fmla="*/ 210101 w 224485"/>
              <a:gd name="connsiteY16" fmla="*/ 162557 h 492830"/>
              <a:gd name="connsiteX17" fmla="*/ 159301 w 224485"/>
              <a:gd name="connsiteY17" fmla="*/ 73657 h 492830"/>
              <a:gd name="connsiteX18" fmla="*/ 178351 w 224485"/>
              <a:gd name="connsiteY18" fmla="*/ 114932 h 492830"/>
              <a:gd name="connsiteX19" fmla="*/ 551 w 224485"/>
              <a:gd name="connsiteY19" fmla="*/ 632 h 49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4485" h="492830">
                <a:moveTo>
                  <a:pt x="551" y="632"/>
                </a:moveTo>
                <a:cubicBezTo>
                  <a:pt x="-8445" y="-6776"/>
                  <a:pt x="95272" y="53019"/>
                  <a:pt x="124376" y="70482"/>
                </a:cubicBezTo>
                <a:cubicBezTo>
                  <a:pt x="153480" y="87945"/>
                  <a:pt x="175176" y="105407"/>
                  <a:pt x="175176" y="105407"/>
                </a:cubicBezTo>
                <a:cubicBezTo>
                  <a:pt x="184172" y="109640"/>
                  <a:pt x="173059" y="83711"/>
                  <a:pt x="178351" y="95882"/>
                </a:cubicBezTo>
                <a:cubicBezTo>
                  <a:pt x="183643" y="108053"/>
                  <a:pt x="201634" y="171024"/>
                  <a:pt x="206926" y="178432"/>
                </a:cubicBezTo>
                <a:cubicBezTo>
                  <a:pt x="212218" y="185840"/>
                  <a:pt x="207455" y="120753"/>
                  <a:pt x="210101" y="140332"/>
                </a:cubicBezTo>
                <a:cubicBezTo>
                  <a:pt x="212747" y="159911"/>
                  <a:pt x="225447" y="286382"/>
                  <a:pt x="222801" y="295907"/>
                </a:cubicBezTo>
                <a:cubicBezTo>
                  <a:pt x="220155" y="305432"/>
                  <a:pt x="194226" y="195365"/>
                  <a:pt x="194226" y="197482"/>
                </a:cubicBezTo>
                <a:cubicBezTo>
                  <a:pt x="194226" y="199599"/>
                  <a:pt x="218568" y="267332"/>
                  <a:pt x="222801" y="308607"/>
                </a:cubicBezTo>
                <a:cubicBezTo>
                  <a:pt x="227034" y="349882"/>
                  <a:pt x="222272" y="430315"/>
                  <a:pt x="219626" y="445132"/>
                </a:cubicBezTo>
                <a:cubicBezTo>
                  <a:pt x="216980" y="459949"/>
                  <a:pt x="211159" y="394861"/>
                  <a:pt x="206926" y="397507"/>
                </a:cubicBezTo>
                <a:cubicBezTo>
                  <a:pt x="202693" y="400153"/>
                  <a:pt x="196343" y="457832"/>
                  <a:pt x="194226" y="461007"/>
                </a:cubicBezTo>
                <a:cubicBezTo>
                  <a:pt x="192109" y="464182"/>
                  <a:pt x="203222" y="411265"/>
                  <a:pt x="194226" y="416557"/>
                </a:cubicBezTo>
                <a:cubicBezTo>
                  <a:pt x="185230" y="421849"/>
                  <a:pt x="140780" y="490640"/>
                  <a:pt x="140251" y="492757"/>
                </a:cubicBezTo>
                <a:cubicBezTo>
                  <a:pt x="139722" y="494874"/>
                  <a:pt x="178880" y="450953"/>
                  <a:pt x="191051" y="429257"/>
                </a:cubicBezTo>
                <a:cubicBezTo>
                  <a:pt x="203222" y="407561"/>
                  <a:pt x="210101" y="407032"/>
                  <a:pt x="213276" y="362582"/>
                </a:cubicBezTo>
                <a:cubicBezTo>
                  <a:pt x="216451" y="318132"/>
                  <a:pt x="219097" y="210711"/>
                  <a:pt x="210101" y="162557"/>
                </a:cubicBezTo>
                <a:cubicBezTo>
                  <a:pt x="201105" y="114403"/>
                  <a:pt x="164593" y="81594"/>
                  <a:pt x="159301" y="73657"/>
                </a:cubicBezTo>
                <a:cubicBezTo>
                  <a:pt x="154009" y="65720"/>
                  <a:pt x="202164" y="127103"/>
                  <a:pt x="178351" y="114932"/>
                </a:cubicBezTo>
                <a:cubicBezTo>
                  <a:pt x="154539" y="102761"/>
                  <a:pt x="9547" y="8040"/>
                  <a:pt x="551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5CAFDDDC-6093-8BF2-5C89-425733EFCDD9}"/>
              </a:ext>
            </a:extLst>
          </p:cNvPr>
          <p:cNvSpPr/>
          <p:nvPr/>
        </p:nvSpPr>
        <p:spPr>
          <a:xfrm>
            <a:off x="4098912" y="5374189"/>
            <a:ext cx="638200" cy="548126"/>
          </a:xfrm>
          <a:custGeom>
            <a:avLst/>
            <a:gdLst>
              <a:gd name="connsiteX0" fmla="*/ 13 w 638200"/>
              <a:gd name="connsiteY0" fmla="*/ 20136 h 548126"/>
              <a:gd name="connsiteX1" fmla="*/ 193688 w 638200"/>
              <a:gd name="connsiteY1" fmla="*/ 26486 h 548126"/>
              <a:gd name="connsiteX2" fmla="*/ 336563 w 638200"/>
              <a:gd name="connsiteY2" fmla="*/ 74111 h 548126"/>
              <a:gd name="connsiteX3" fmla="*/ 190513 w 638200"/>
              <a:gd name="connsiteY3" fmla="*/ 10611 h 548126"/>
              <a:gd name="connsiteX4" fmla="*/ 438163 w 638200"/>
              <a:gd name="connsiteY4" fmla="*/ 70936 h 548126"/>
              <a:gd name="connsiteX5" fmla="*/ 400063 w 638200"/>
              <a:gd name="connsiteY5" fmla="*/ 64586 h 548126"/>
              <a:gd name="connsiteX6" fmla="*/ 523888 w 638200"/>
              <a:gd name="connsiteY6" fmla="*/ 150311 h 548126"/>
              <a:gd name="connsiteX7" fmla="*/ 501663 w 638200"/>
              <a:gd name="connsiteY7" fmla="*/ 121736 h 548126"/>
              <a:gd name="connsiteX8" fmla="*/ 568338 w 638200"/>
              <a:gd name="connsiteY8" fmla="*/ 213811 h 548126"/>
              <a:gd name="connsiteX9" fmla="*/ 520713 w 638200"/>
              <a:gd name="connsiteY9" fmla="*/ 178886 h 548126"/>
              <a:gd name="connsiteX10" fmla="*/ 571513 w 638200"/>
              <a:gd name="connsiteY10" fmla="*/ 255086 h 548126"/>
              <a:gd name="connsiteX11" fmla="*/ 581038 w 638200"/>
              <a:gd name="connsiteY11" fmla="*/ 309061 h 548126"/>
              <a:gd name="connsiteX12" fmla="*/ 590563 w 638200"/>
              <a:gd name="connsiteY12" fmla="*/ 350336 h 548126"/>
              <a:gd name="connsiteX13" fmla="*/ 593738 w 638200"/>
              <a:gd name="connsiteY13" fmla="*/ 343986 h 548126"/>
              <a:gd name="connsiteX14" fmla="*/ 596913 w 638200"/>
              <a:gd name="connsiteY14" fmla="*/ 401136 h 548126"/>
              <a:gd name="connsiteX15" fmla="*/ 615963 w 638200"/>
              <a:gd name="connsiteY15" fmla="*/ 547186 h 548126"/>
              <a:gd name="connsiteX16" fmla="*/ 638188 w 638200"/>
              <a:gd name="connsiteY16" fmla="*/ 464636 h 548126"/>
              <a:gd name="connsiteX17" fmla="*/ 612788 w 638200"/>
              <a:gd name="connsiteY17" fmla="*/ 480511 h 548126"/>
              <a:gd name="connsiteX18" fmla="*/ 549288 w 638200"/>
              <a:gd name="connsiteY18" fmla="*/ 185236 h 548126"/>
              <a:gd name="connsiteX19" fmla="*/ 476263 w 638200"/>
              <a:gd name="connsiteY19" fmla="*/ 109036 h 548126"/>
              <a:gd name="connsiteX20" fmla="*/ 377838 w 638200"/>
              <a:gd name="connsiteY20" fmla="*/ 55061 h 548126"/>
              <a:gd name="connsiteX21" fmla="*/ 450863 w 638200"/>
              <a:gd name="connsiteY21" fmla="*/ 93161 h 548126"/>
              <a:gd name="connsiteX22" fmla="*/ 234963 w 638200"/>
              <a:gd name="connsiteY22" fmla="*/ 4261 h 548126"/>
              <a:gd name="connsiteX23" fmla="*/ 298463 w 638200"/>
              <a:gd name="connsiteY23" fmla="*/ 13786 h 548126"/>
              <a:gd name="connsiteX24" fmla="*/ 184163 w 638200"/>
              <a:gd name="connsiteY24" fmla="*/ 10611 h 548126"/>
              <a:gd name="connsiteX25" fmla="*/ 13 w 638200"/>
              <a:gd name="connsiteY25" fmla="*/ 20136 h 54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38200" h="548126">
                <a:moveTo>
                  <a:pt x="13" y="20136"/>
                </a:moveTo>
                <a:cubicBezTo>
                  <a:pt x="1601" y="22782"/>
                  <a:pt x="137596" y="17490"/>
                  <a:pt x="193688" y="26486"/>
                </a:cubicBezTo>
                <a:cubicBezTo>
                  <a:pt x="249780" y="35482"/>
                  <a:pt x="337092" y="76757"/>
                  <a:pt x="336563" y="74111"/>
                </a:cubicBezTo>
                <a:cubicBezTo>
                  <a:pt x="336034" y="71465"/>
                  <a:pt x="173580" y="11140"/>
                  <a:pt x="190513" y="10611"/>
                </a:cubicBezTo>
                <a:cubicBezTo>
                  <a:pt x="207446" y="10082"/>
                  <a:pt x="403238" y="61940"/>
                  <a:pt x="438163" y="70936"/>
                </a:cubicBezTo>
                <a:cubicBezTo>
                  <a:pt x="473088" y="79932"/>
                  <a:pt x="385776" y="51357"/>
                  <a:pt x="400063" y="64586"/>
                </a:cubicBezTo>
                <a:cubicBezTo>
                  <a:pt x="414351" y="77815"/>
                  <a:pt x="506955" y="140786"/>
                  <a:pt x="523888" y="150311"/>
                </a:cubicBezTo>
                <a:cubicBezTo>
                  <a:pt x="540821" y="159836"/>
                  <a:pt x="494255" y="111153"/>
                  <a:pt x="501663" y="121736"/>
                </a:cubicBezTo>
                <a:cubicBezTo>
                  <a:pt x="509071" y="132319"/>
                  <a:pt x="565163" y="204286"/>
                  <a:pt x="568338" y="213811"/>
                </a:cubicBezTo>
                <a:cubicBezTo>
                  <a:pt x="571513" y="223336"/>
                  <a:pt x="520184" y="172007"/>
                  <a:pt x="520713" y="178886"/>
                </a:cubicBezTo>
                <a:cubicBezTo>
                  <a:pt x="521242" y="185765"/>
                  <a:pt x="561459" y="233390"/>
                  <a:pt x="571513" y="255086"/>
                </a:cubicBezTo>
                <a:cubicBezTo>
                  <a:pt x="581567" y="276782"/>
                  <a:pt x="577863" y="293186"/>
                  <a:pt x="581038" y="309061"/>
                </a:cubicBezTo>
                <a:cubicBezTo>
                  <a:pt x="584213" y="324936"/>
                  <a:pt x="588446" y="344515"/>
                  <a:pt x="590563" y="350336"/>
                </a:cubicBezTo>
                <a:cubicBezTo>
                  <a:pt x="592680" y="356157"/>
                  <a:pt x="592680" y="335519"/>
                  <a:pt x="593738" y="343986"/>
                </a:cubicBezTo>
                <a:cubicBezTo>
                  <a:pt x="594796" y="352453"/>
                  <a:pt x="593209" y="367269"/>
                  <a:pt x="596913" y="401136"/>
                </a:cubicBezTo>
                <a:cubicBezTo>
                  <a:pt x="600617" y="435003"/>
                  <a:pt x="609084" y="536603"/>
                  <a:pt x="615963" y="547186"/>
                </a:cubicBezTo>
                <a:cubicBezTo>
                  <a:pt x="622842" y="557769"/>
                  <a:pt x="638717" y="475748"/>
                  <a:pt x="638188" y="464636"/>
                </a:cubicBezTo>
                <a:cubicBezTo>
                  <a:pt x="637659" y="453524"/>
                  <a:pt x="627605" y="527078"/>
                  <a:pt x="612788" y="480511"/>
                </a:cubicBezTo>
                <a:cubicBezTo>
                  <a:pt x="597971" y="433944"/>
                  <a:pt x="572042" y="247149"/>
                  <a:pt x="549288" y="185236"/>
                </a:cubicBezTo>
                <a:cubicBezTo>
                  <a:pt x="526534" y="123324"/>
                  <a:pt x="504838" y="130732"/>
                  <a:pt x="476263" y="109036"/>
                </a:cubicBezTo>
                <a:cubicBezTo>
                  <a:pt x="447688" y="87340"/>
                  <a:pt x="382071" y="57707"/>
                  <a:pt x="377838" y="55061"/>
                </a:cubicBezTo>
                <a:cubicBezTo>
                  <a:pt x="373605" y="52415"/>
                  <a:pt x="474675" y="101628"/>
                  <a:pt x="450863" y="93161"/>
                </a:cubicBezTo>
                <a:cubicBezTo>
                  <a:pt x="427051" y="84694"/>
                  <a:pt x="260363" y="17490"/>
                  <a:pt x="234963" y="4261"/>
                </a:cubicBezTo>
                <a:cubicBezTo>
                  <a:pt x="209563" y="-8968"/>
                  <a:pt x="306930" y="12728"/>
                  <a:pt x="298463" y="13786"/>
                </a:cubicBezTo>
                <a:cubicBezTo>
                  <a:pt x="289996" y="14844"/>
                  <a:pt x="229142" y="6907"/>
                  <a:pt x="184163" y="10611"/>
                </a:cubicBezTo>
                <a:cubicBezTo>
                  <a:pt x="139184" y="14315"/>
                  <a:pt x="-1575" y="17490"/>
                  <a:pt x="13" y="2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05623C42-1826-6745-1553-510B9AFA2AF7}"/>
              </a:ext>
            </a:extLst>
          </p:cNvPr>
          <p:cNvSpPr/>
          <p:nvPr/>
        </p:nvSpPr>
        <p:spPr>
          <a:xfrm>
            <a:off x="5401867" y="5520389"/>
            <a:ext cx="634208" cy="226829"/>
          </a:xfrm>
          <a:custGeom>
            <a:avLst/>
            <a:gdLst>
              <a:gd name="connsiteX0" fmla="*/ 1983 w 634208"/>
              <a:gd name="connsiteY0" fmla="*/ 226361 h 226829"/>
              <a:gd name="connsiteX1" fmla="*/ 224233 w 634208"/>
              <a:gd name="connsiteY1" fmla="*/ 73961 h 226829"/>
              <a:gd name="connsiteX2" fmla="*/ 157558 w 634208"/>
              <a:gd name="connsiteY2" fmla="*/ 99361 h 226829"/>
              <a:gd name="connsiteX3" fmla="*/ 351233 w 634208"/>
              <a:gd name="connsiteY3" fmla="*/ 35861 h 226829"/>
              <a:gd name="connsiteX4" fmla="*/ 297258 w 634208"/>
              <a:gd name="connsiteY4" fmla="*/ 48561 h 226829"/>
              <a:gd name="connsiteX5" fmla="*/ 475058 w 634208"/>
              <a:gd name="connsiteY5" fmla="*/ 32686 h 226829"/>
              <a:gd name="connsiteX6" fmla="*/ 633808 w 634208"/>
              <a:gd name="connsiteY6" fmla="*/ 32686 h 226829"/>
              <a:gd name="connsiteX7" fmla="*/ 513158 w 634208"/>
              <a:gd name="connsiteY7" fmla="*/ 16811 h 226829"/>
              <a:gd name="connsiteX8" fmla="*/ 294083 w 634208"/>
              <a:gd name="connsiteY8" fmla="*/ 13636 h 226829"/>
              <a:gd name="connsiteX9" fmla="*/ 303608 w 634208"/>
              <a:gd name="connsiteY9" fmla="*/ 936 h 226829"/>
              <a:gd name="connsiteX10" fmla="*/ 275033 w 634208"/>
              <a:gd name="connsiteY10" fmla="*/ 42211 h 226829"/>
              <a:gd name="connsiteX11" fmla="*/ 227408 w 634208"/>
              <a:gd name="connsiteY11" fmla="*/ 13636 h 226829"/>
              <a:gd name="connsiteX12" fmla="*/ 236933 w 634208"/>
              <a:gd name="connsiteY12" fmla="*/ 42211 h 226829"/>
              <a:gd name="connsiteX13" fmla="*/ 144858 w 634208"/>
              <a:gd name="connsiteY13" fmla="*/ 77136 h 226829"/>
              <a:gd name="connsiteX14" fmla="*/ 125808 w 634208"/>
              <a:gd name="connsiteY14" fmla="*/ 64436 h 226829"/>
              <a:gd name="connsiteX15" fmla="*/ 135333 w 634208"/>
              <a:gd name="connsiteY15" fmla="*/ 86661 h 226829"/>
              <a:gd name="connsiteX16" fmla="*/ 100408 w 634208"/>
              <a:gd name="connsiteY16" fmla="*/ 108886 h 226829"/>
              <a:gd name="connsiteX17" fmla="*/ 113108 w 634208"/>
              <a:gd name="connsiteY17" fmla="*/ 121586 h 226829"/>
              <a:gd name="connsiteX18" fmla="*/ 1983 w 634208"/>
              <a:gd name="connsiteY18" fmla="*/ 226361 h 22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34208" h="226829">
                <a:moveTo>
                  <a:pt x="1983" y="226361"/>
                </a:moveTo>
                <a:cubicBezTo>
                  <a:pt x="20504" y="218424"/>
                  <a:pt x="198304" y="95128"/>
                  <a:pt x="224233" y="73961"/>
                </a:cubicBezTo>
                <a:cubicBezTo>
                  <a:pt x="250162" y="52794"/>
                  <a:pt x="136391" y="105711"/>
                  <a:pt x="157558" y="99361"/>
                </a:cubicBezTo>
                <a:cubicBezTo>
                  <a:pt x="178725" y="93011"/>
                  <a:pt x="327950" y="44328"/>
                  <a:pt x="351233" y="35861"/>
                </a:cubicBezTo>
                <a:cubicBezTo>
                  <a:pt x="374516" y="27394"/>
                  <a:pt x="276621" y="49090"/>
                  <a:pt x="297258" y="48561"/>
                </a:cubicBezTo>
                <a:cubicBezTo>
                  <a:pt x="317895" y="48032"/>
                  <a:pt x="418966" y="35332"/>
                  <a:pt x="475058" y="32686"/>
                </a:cubicBezTo>
                <a:cubicBezTo>
                  <a:pt x="531150" y="30040"/>
                  <a:pt x="627458" y="35332"/>
                  <a:pt x="633808" y="32686"/>
                </a:cubicBezTo>
                <a:cubicBezTo>
                  <a:pt x="640158" y="30040"/>
                  <a:pt x="569779" y="19986"/>
                  <a:pt x="513158" y="16811"/>
                </a:cubicBezTo>
                <a:cubicBezTo>
                  <a:pt x="456537" y="13636"/>
                  <a:pt x="329008" y="16282"/>
                  <a:pt x="294083" y="13636"/>
                </a:cubicBezTo>
                <a:cubicBezTo>
                  <a:pt x="259158" y="10990"/>
                  <a:pt x="306783" y="-3826"/>
                  <a:pt x="303608" y="936"/>
                </a:cubicBezTo>
                <a:cubicBezTo>
                  <a:pt x="300433" y="5698"/>
                  <a:pt x="287733" y="40094"/>
                  <a:pt x="275033" y="42211"/>
                </a:cubicBezTo>
                <a:cubicBezTo>
                  <a:pt x="262333" y="44328"/>
                  <a:pt x="233758" y="13636"/>
                  <a:pt x="227408" y="13636"/>
                </a:cubicBezTo>
                <a:cubicBezTo>
                  <a:pt x="221058" y="13636"/>
                  <a:pt x="250691" y="31628"/>
                  <a:pt x="236933" y="42211"/>
                </a:cubicBezTo>
                <a:cubicBezTo>
                  <a:pt x="223175" y="52794"/>
                  <a:pt x="144858" y="77136"/>
                  <a:pt x="144858" y="77136"/>
                </a:cubicBezTo>
                <a:cubicBezTo>
                  <a:pt x="126337" y="80840"/>
                  <a:pt x="127395" y="62849"/>
                  <a:pt x="125808" y="64436"/>
                </a:cubicBezTo>
                <a:cubicBezTo>
                  <a:pt x="124221" y="66023"/>
                  <a:pt x="139566" y="79253"/>
                  <a:pt x="135333" y="86661"/>
                </a:cubicBezTo>
                <a:cubicBezTo>
                  <a:pt x="131100" y="94069"/>
                  <a:pt x="100408" y="108886"/>
                  <a:pt x="100408" y="108886"/>
                </a:cubicBezTo>
                <a:cubicBezTo>
                  <a:pt x="96704" y="114707"/>
                  <a:pt x="125808" y="104123"/>
                  <a:pt x="113108" y="121586"/>
                </a:cubicBezTo>
                <a:cubicBezTo>
                  <a:pt x="100408" y="139048"/>
                  <a:pt x="-16538" y="234298"/>
                  <a:pt x="1983" y="226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FFAF70C-94BE-AE94-FE3A-F0680B00C252}"/>
              </a:ext>
            </a:extLst>
          </p:cNvPr>
          <p:cNvSpPr/>
          <p:nvPr/>
        </p:nvSpPr>
        <p:spPr>
          <a:xfrm>
            <a:off x="5961399" y="5548376"/>
            <a:ext cx="350769" cy="275273"/>
          </a:xfrm>
          <a:custGeom>
            <a:avLst/>
            <a:gdLst>
              <a:gd name="connsiteX0" fmla="*/ 1251 w 350769"/>
              <a:gd name="connsiteY0" fmla="*/ 1524 h 275273"/>
              <a:gd name="connsiteX1" fmla="*/ 96501 w 350769"/>
              <a:gd name="connsiteY1" fmla="*/ 23749 h 275273"/>
              <a:gd name="connsiteX2" fmla="*/ 166351 w 350769"/>
              <a:gd name="connsiteY2" fmla="*/ 68199 h 275273"/>
              <a:gd name="connsiteX3" fmla="*/ 115551 w 350769"/>
              <a:gd name="connsiteY3" fmla="*/ 45974 h 275273"/>
              <a:gd name="connsiteX4" fmla="*/ 226676 w 350769"/>
              <a:gd name="connsiteY4" fmla="*/ 138049 h 275273"/>
              <a:gd name="connsiteX5" fmla="*/ 213976 w 350769"/>
              <a:gd name="connsiteY5" fmla="*/ 115824 h 275273"/>
              <a:gd name="connsiteX6" fmla="*/ 280651 w 350769"/>
              <a:gd name="connsiteY6" fmla="*/ 172974 h 275273"/>
              <a:gd name="connsiteX7" fmla="*/ 248901 w 350769"/>
              <a:gd name="connsiteY7" fmla="*/ 169799 h 275273"/>
              <a:gd name="connsiteX8" fmla="*/ 325101 w 350769"/>
              <a:gd name="connsiteY8" fmla="*/ 236474 h 275273"/>
              <a:gd name="connsiteX9" fmla="*/ 350501 w 350769"/>
              <a:gd name="connsiteY9" fmla="*/ 274574 h 275273"/>
              <a:gd name="connsiteX10" fmla="*/ 312401 w 350769"/>
              <a:gd name="connsiteY10" fmla="*/ 204724 h 275273"/>
              <a:gd name="connsiteX11" fmla="*/ 267951 w 350769"/>
              <a:gd name="connsiteY11" fmla="*/ 131699 h 275273"/>
              <a:gd name="connsiteX12" fmla="*/ 283826 w 350769"/>
              <a:gd name="connsiteY12" fmla="*/ 153924 h 275273"/>
              <a:gd name="connsiteX13" fmla="*/ 198101 w 350769"/>
              <a:gd name="connsiteY13" fmla="*/ 93599 h 275273"/>
              <a:gd name="connsiteX14" fmla="*/ 128251 w 350769"/>
              <a:gd name="connsiteY14" fmla="*/ 33274 h 275273"/>
              <a:gd name="connsiteX15" fmla="*/ 169526 w 350769"/>
              <a:gd name="connsiteY15" fmla="*/ 65024 h 275273"/>
              <a:gd name="connsiteX16" fmla="*/ 1251 w 350769"/>
              <a:gd name="connsiteY16" fmla="*/ 1524 h 27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0769" h="275273">
                <a:moveTo>
                  <a:pt x="1251" y="1524"/>
                </a:moveTo>
                <a:cubicBezTo>
                  <a:pt x="-10920" y="-5355"/>
                  <a:pt x="68984" y="12637"/>
                  <a:pt x="96501" y="23749"/>
                </a:cubicBezTo>
                <a:cubicBezTo>
                  <a:pt x="124018" y="34861"/>
                  <a:pt x="163176" y="64495"/>
                  <a:pt x="166351" y="68199"/>
                </a:cubicBezTo>
                <a:cubicBezTo>
                  <a:pt x="169526" y="71903"/>
                  <a:pt x="105497" y="34332"/>
                  <a:pt x="115551" y="45974"/>
                </a:cubicBezTo>
                <a:cubicBezTo>
                  <a:pt x="125605" y="57616"/>
                  <a:pt x="210272" y="126407"/>
                  <a:pt x="226676" y="138049"/>
                </a:cubicBezTo>
                <a:cubicBezTo>
                  <a:pt x="243080" y="149691"/>
                  <a:pt x="204980" y="110003"/>
                  <a:pt x="213976" y="115824"/>
                </a:cubicBezTo>
                <a:cubicBezTo>
                  <a:pt x="222972" y="121645"/>
                  <a:pt x="274830" y="163978"/>
                  <a:pt x="280651" y="172974"/>
                </a:cubicBezTo>
                <a:cubicBezTo>
                  <a:pt x="286472" y="181970"/>
                  <a:pt x="241493" y="159216"/>
                  <a:pt x="248901" y="169799"/>
                </a:cubicBezTo>
                <a:cubicBezTo>
                  <a:pt x="256309" y="180382"/>
                  <a:pt x="308168" y="219012"/>
                  <a:pt x="325101" y="236474"/>
                </a:cubicBezTo>
                <a:cubicBezTo>
                  <a:pt x="342034" y="253936"/>
                  <a:pt x="352618" y="279866"/>
                  <a:pt x="350501" y="274574"/>
                </a:cubicBezTo>
                <a:cubicBezTo>
                  <a:pt x="348384" y="269282"/>
                  <a:pt x="326159" y="228536"/>
                  <a:pt x="312401" y="204724"/>
                </a:cubicBezTo>
                <a:cubicBezTo>
                  <a:pt x="298643" y="180912"/>
                  <a:pt x="272714" y="140166"/>
                  <a:pt x="267951" y="131699"/>
                </a:cubicBezTo>
                <a:cubicBezTo>
                  <a:pt x="263188" y="123232"/>
                  <a:pt x="295468" y="160274"/>
                  <a:pt x="283826" y="153924"/>
                </a:cubicBezTo>
                <a:cubicBezTo>
                  <a:pt x="272184" y="147574"/>
                  <a:pt x="224030" y="113707"/>
                  <a:pt x="198101" y="93599"/>
                </a:cubicBezTo>
                <a:cubicBezTo>
                  <a:pt x="172172" y="73491"/>
                  <a:pt x="133013" y="38036"/>
                  <a:pt x="128251" y="33274"/>
                </a:cubicBezTo>
                <a:cubicBezTo>
                  <a:pt x="123489" y="28512"/>
                  <a:pt x="183284" y="69786"/>
                  <a:pt x="169526" y="65024"/>
                </a:cubicBezTo>
                <a:cubicBezTo>
                  <a:pt x="155768" y="60262"/>
                  <a:pt x="13422" y="8403"/>
                  <a:pt x="1251" y="1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ED18ED01-FE99-A99D-8FA2-CA6C227FF60F}"/>
              </a:ext>
            </a:extLst>
          </p:cNvPr>
          <p:cNvSpPr/>
          <p:nvPr/>
        </p:nvSpPr>
        <p:spPr>
          <a:xfrm>
            <a:off x="5456381" y="5571799"/>
            <a:ext cx="414530" cy="273381"/>
          </a:xfrm>
          <a:custGeom>
            <a:avLst/>
            <a:gdLst>
              <a:gd name="connsiteX0" fmla="*/ 414194 w 414530"/>
              <a:gd name="connsiteY0" fmla="*/ 326 h 273381"/>
              <a:gd name="connsiteX1" fmla="*/ 182419 w 414530"/>
              <a:gd name="connsiteY1" fmla="*/ 89226 h 273381"/>
              <a:gd name="connsiteX2" fmla="*/ 207819 w 414530"/>
              <a:gd name="connsiteY2" fmla="*/ 73351 h 273381"/>
              <a:gd name="connsiteX3" fmla="*/ 74469 w 414530"/>
              <a:gd name="connsiteY3" fmla="*/ 165426 h 273381"/>
              <a:gd name="connsiteX4" fmla="*/ 112569 w 414530"/>
              <a:gd name="connsiteY4" fmla="*/ 136851 h 273381"/>
              <a:gd name="connsiteX5" fmla="*/ 30019 w 414530"/>
              <a:gd name="connsiteY5" fmla="*/ 213051 h 273381"/>
              <a:gd name="connsiteX6" fmla="*/ 1444 w 414530"/>
              <a:gd name="connsiteY6" fmla="*/ 273376 h 273381"/>
              <a:gd name="connsiteX7" fmla="*/ 10969 w 414530"/>
              <a:gd name="connsiteY7" fmla="*/ 209876 h 273381"/>
              <a:gd name="connsiteX8" fmla="*/ 68119 w 414530"/>
              <a:gd name="connsiteY8" fmla="*/ 146376 h 273381"/>
              <a:gd name="connsiteX9" fmla="*/ 58594 w 414530"/>
              <a:gd name="connsiteY9" fmla="*/ 184476 h 273381"/>
              <a:gd name="connsiteX10" fmla="*/ 150669 w 414530"/>
              <a:gd name="connsiteY10" fmla="*/ 92401 h 273381"/>
              <a:gd name="connsiteX11" fmla="*/ 153844 w 414530"/>
              <a:gd name="connsiteY11" fmla="*/ 89226 h 273381"/>
              <a:gd name="connsiteX12" fmla="*/ 255444 w 414530"/>
              <a:gd name="connsiteY12" fmla="*/ 22551 h 273381"/>
              <a:gd name="connsiteX13" fmla="*/ 195119 w 414530"/>
              <a:gd name="connsiteY13" fmla="*/ 63826 h 273381"/>
              <a:gd name="connsiteX14" fmla="*/ 296719 w 414530"/>
              <a:gd name="connsiteY14" fmla="*/ 13026 h 273381"/>
              <a:gd name="connsiteX15" fmla="*/ 236394 w 414530"/>
              <a:gd name="connsiteY15" fmla="*/ 57476 h 273381"/>
              <a:gd name="connsiteX16" fmla="*/ 414194 w 414530"/>
              <a:gd name="connsiteY16" fmla="*/ 326 h 27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4530" h="273381">
                <a:moveTo>
                  <a:pt x="414194" y="326"/>
                </a:moveTo>
                <a:cubicBezTo>
                  <a:pt x="405198" y="5618"/>
                  <a:pt x="216815" y="77055"/>
                  <a:pt x="182419" y="89226"/>
                </a:cubicBezTo>
                <a:cubicBezTo>
                  <a:pt x="148023" y="101397"/>
                  <a:pt x="225811" y="60651"/>
                  <a:pt x="207819" y="73351"/>
                </a:cubicBezTo>
                <a:cubicBezTo>
                  <a:pt x="189827" y="86051"/>
                  <a:pt x="90344" y="154843"/>
                  <a:pt x="74469" y="165426"/>
                </a:cubicBezTo>
                <a:cubicBezTo>
                  <a:pt x="58594" y="176009"/>
                  <a:pt x="119977" y="128914"/>
                  <a:pt x="112569" y="136851"/>
                </a:cubicBezTo>
                <a:cubicBezTo>
                  <a:pt x="105161" y="144789"/>
                  <a:pt x="48540" y="190297"/>
                  <a:pt x="30019" y="213051"/>
                </a:cubicBezTo>
                <a:cubicBezTo>
                  <a:pt x="11498" y="235805"/>
                  <a:pt x="4619" y="273905"/>
                  <a:pt x="1444" y="273376"/>
                </a:cubicBezTo>
                <a:cubicBezTo>
                  <a:pt x="-1731" y="272847"/>
                  <a:pt x="-144" y="231043"/>
                  <a:pt x="10969" y="209876"/>
                </a:cubicBezTo>
                <a:cubicBezTo>
                  <a:pt x="22081" y="188709"/>
                  <a:pt x="60182" y="150609"/>
                  <a:pt x="68119" y="146376"/>
                </a:cubicBezTo>
                <a:cubicBezTo>
                  <a:pt x="76056" y="142143"/>
                  <a:pt x="44836" y="193472"/>
                  <a:pt x="58594" y="184476"/>
                </a:cubicBezTo>
                <a:cubicBezTo>
                  <a:pt x="72352" y="175480"/>
                  <a:pt x="150669" y="92401"/>
                  <a:pt x="150669" y="92401"/>
                </a:cubicBezTo>
                <a:cubicBezTo>
                  <a:pt x="166544" y="76526"/>
                  <a:pt x="136382" y="100868"/>
                  <a:pt x="153844" y="89226"/>
                </a:cubicBezTo>
                <a:cubicBezTo>
                  <a:pt x="171306" y="77584"/>
                  <a:pt x="248565" y="26784"/>
                  <a:pt x="255444" y="22551"/>
                </a:cubicBezTo>
                <a:cubicBezTo>
                  <a:pt x="262323" y="18318"/>
                  <a:pt x="188240" y="65413"/>
                  <a:pt x="195119" y="63826"/>
                </a:cubicBezTo>
                <a:cubicBezTo>
                  <a:pt x="201998" y="62239"/>
                  <a:pt x="289840" y="14084"/>
                  <a:pt x="296719" y="13026"/>
                </a:cubicBezTo>
                <a:cubicBezTo>
                  <a:pt x="303598" y="11968"/>
                  <a:pt x="223694" y="59063"/>
                  <a:pt x="236394" y="57476"/>
                </a:cubicBezTo>
                <a:cubicBezTo>
                  <a:pt x="249094" y="55889"/>
                  <a:pt x="423190" y="-4966"/>
                  <a:pt x="414194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48E907D1-D6EB-F8FC-B98A-F9DAD4083275}"/>
              </a:ext>
            </a:extLst>
          </p:cNvPr>
          <p:cNvSpPr/>
          <p:nvPr/>
        </p:nvSpPr>
        <p:spPr>
          <a:xfrm>
            <a:off x="5708237" y="5568469"/>
            <a:ext cx="500915" cy="274311"/>
          </a:xfrm>
          <a:custGeom>
            <a:avLst/>
            <a:gdLst>
              <a:gd name="connsiteX0" fmla="*/ 3588 w 500915"/>
              <a:gd name="connsiteY0" fmla="*/ 38581 h 274311"/>
              <a:gd name="connsiteX1" fmla="*/ 209963 w 500915"/>
              <a:gd name="connsiteY1" fmla="*/ 6831 h 274311"/>
              <a:gd name="connsiteX2" fmla="*/ 124238 w 500915"/>
              <a:gd name="connsiteY2" fmla="*/ 22706 h 274311"/>
              <a:gd name="connsiteX3" fmla="*/ 238538 w 500915"/>
              <a:gd name="connsiteY3" fmla="*/ 22706 h 274311"/>
              <a:gd name="connsiteX4" fmla="*/ 349663 w 500915"/>
              <a:gd name="connsiteY4" fmla="*/ 111606 h 274311"/>
              <a:gd name="connsiteX5" fmla="*/ 327438 w 500915"/>
              <a:gd name="connsiteY5" fmla="*/ 89381 h 274311"/>
              <a:gd name="connsiteX6" fmla="*/ 432213 w 500915"/>
              <a:gd name="connsiteY6" fmla="*/ 187806 h 274311"/>
              <a:gd name="connsiteX7" fmla="*/ 400463 w 500915"/>
              <a:gd name="connsiteY7" fmla="*/ 152881 h 274311"/>
              <a:gd name="connsiteX8" fmla="*/ 489363 w 500915"/>
              <a:gd name="connsiteY8" fmla="*/ 225906 h 274311"/>
              <a:gd name="connsiteX9" fmla="*/ 495713 w 500915"/>
              <a:gd name="connsiteY9" fmla="*/ 273531 h 274311"/>
              <a:gd name="connsiteX10" fmla="*/ 451263 w 500915"/>
              <a:gd name="connsiteY10" fmla="*/ 187806 h 274311"/>
              <a:gd name="connsiteX11" fmla="*/ 438563 w 500915"/>
              <a:gd name="connsiteY11" fmla="*/ 140181 h 274311"/>
              <a:gd name="connsiteX12" fmla="*/ 422688 w 500915"/>
              <a:gd name="connsiteY12" fmla="*/ 146531 h 274311"/>
              <a:gd name="connsiteX13" fmla="*/ 375063 w 500915"/>
              <a:gd name="connsiteY13" fmla="*/ 63981 h 274311"/>
              <a:gd name="connsiteX14" fmla="*/ 356013 w 500915"/>
              <a:gd name="connsiteY14" fmla="*/ 89381 h 274311"/>
              <a:gd name="connsiteX15" fmla="*/ 295688 w 500915"/>
              <a:gd name="connsiteY15" fmla="*/ 22706 h 274311"/>
              <a:gd name="connsiteX16" fmla="*/ 225838 w 500915"/>
              <a:gd name="connsiteY16" fmla="*/ 3656 h 274311"/>
              <a:gd name="connsiteX17" fmla="*/ 225838 w 500915"/>
              <a:gd name="connsiteY17" fmla="*/ 481 h 274311"/>
              <a:gd name="connsiteX18" fmla="*/ 89313 w 500915"/>
              <a:gd name="connsiteY18" fmla="*/ 10006 h 274311"/>
              <a:gd name="connsiteX19" fmla="*/ 3588 w 500915"/>
              <a:gd name="connsiteY19" fmla="*/ 38581 h 27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0915" h="274311">
                <a:moveTo>
                  <a:pt x="3588" y="38581"/>
                </a:moveTo>
                <a:cubicBezTo>
                  <a:pt x="23696" y="38052"/>
                  <a:pt x="189855" y="9477"/>
                  <a:pt x="209963" y="6831"/>
                </a:cubicBezTo>
                <a:cubicBezTo>
                  <a:pt x="230071" y="4185"/>
                  <a:pt x="119476" y="20060"/>
                  <a:pt x="124238" y="22706"/>
                </a:cubicBezTo>
                <a:cubicBezTo>
                  <a:pt x="129000" y="25352"/>
                  <a:pt x="200967" y="7889"/>
                  <a:pt x="238538" y="22706"/>
                </a:cubicBezTo>
                <a:cubicBezTo>
                  <a:pt x="276109" y="37523"/>
                  <a:pt x="334847" y="100494"/>
                  <a:pt x="349663" y="111606"/>
                </a:cubicBezTo>
                <a:cubicBezTo>
                  <a:pt x="364479" y="122718"/>
                  <a:pt x="313680" y="76681"/>
                  <a:pt x="327438" y="89381"/>
                </a:cubicBezTo>
                <a:cubicBezTo>
                  <a:pt x="341196" y="102081"/>
                  <a:pt x="420042" y="177223"/>
                  <a:pt x="432213" y="187806"/>
                </a:cubicBezTo>
                <a:cubicBezTo>
                  <a:pt x="444384" y="198389"/>
                  <a:pt x="390938" y="146531"/>
                  <a:pt x="400463" y="152881"/>
                </a:cubicBezTo>
                <a:cubicBezTo>
                  <a:pt x="409988" y="159231"/>
                  <a:pt x="473488" y="205798"/>
                  <a:pt x="489363" y="225906"/>
                </a:cubicBezTo>
                <a:cubicBezTo>
                  <a:pt x="505238" y="246014"/>
                  <a:pt x="502063" y="279881"/>
                  <a:pt x="495713" y="273531"/>
                </a:cubicBezTo>
                <a:cubicBezTo>
                  <a:pt x="489363" y="267181"/>
                  <a:pt x="460788" y="210031"/>
                  <a:pt x="451263" y="187806"/>
                </a:cubicBezTo>
                <a:cubicBezTo>
                  <a:pt x="441738" y="165581"/>
                  <a:pt x="443325" y="147060"/>
                  <a:pt x="438563" y="140181"/>
                </a:cubicBezTo>
                <a:cubicBezTo>
                  <a:pt x="433801" y="133302"/>
                  <a:pt x="433271" y="159231"/>
                  <a:pt x="422688" y="146531"/>
                </a:cubicBezTo>
                <a:cubicBezTo>
                  <a:pt x="412105" y="133831"/>
                  <a:pt x="386176" y="73506"/>
                  <a:pt x="375063" y="63981"/>
                </a:cubicBezTo>
                <a:cubicBezTo>
                  <a:pt x="363951" y="54456"/>
                  <a:pt x="369242" y="96260"/>
                  <a:pt x="356013" y="89381"/>
                </a:cubicBezTo>
                <a:cubicBezTo>
                  <a:pt x="342784" y="82502"/>
                  <a:pt x="317384" y="36993"/>
                  <a:pt x="295688" y="22706"/>
                </a:cubicBezTo>
                <a:cubicBezTo>
                  <a:pt x="273992" y="8418"/>
                  <a:pt x="237480" y="7360"/>
                  <a:pt x="225838" y="3656"/>
                </a:cubicBezTo>
                <a:cubicBezTo>
                  <a:pt x="214196" y="-48"/>
                  <a:pt x="248592" y="-577"/>
                  <a:pt x="225838" y="481"/>
                </a:cubicBezTo>
                <a:cubicBezTo>
                  <a:pt x="203084" y="1539"/>
                  <a:pt x="125825" y="6831"/>
                  <a:pt x="89313" y="10006"/>
                </a:cubicBezTo>
                <a:cubicBezTo>
                  <a:pt x="52801" y="13181"/>
                  <a:pt x="-16520" y="39110"/>
                  <a:pt x="3588" y="3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C529861-DDF2-1168-D7F6-5E6BBA2C359B}"/>
              </a:ext>
            </a:extLst>
          </p:cNvPr>
          <p:cNvSpPr/>
          <p:nvPr/>
        </p:nvSpPr>
        <p:spPr>
          <a:xfrm>
            <a:off x="5498676" y="5599939"/>
            <a:ext cx="267636" cy="226186"/>
          </a:xfrm>
          <a:custGeom>
            <a:avLst/>
            <a:gdLst>
              <a:gd name="connsiteX0" fmla="*/ 267124 w 267636"/>
              <a:gd name="connsiteY0" fmla="*/ 761 h 226186"/>
              <a:gd name="connsiteX1" fmla="*/ 105199 w 267636"/>
              <a:gd name="connsiteY1" fmla="*/ 124586 h 226186"/>
              <a:gd name="connsiteX2" fmla="*/ 82974 w 267636"/>
              <a:gd name="connsiteY2" fmla="*/ 181736 h 226186"/>
              <a:gd name="connsiteX3" fmla="*/ 146474 w 267636"/>
              <a:gd name="connsiteY3" fmla="*/ 111886 h 226186"/>
              <a:gd name="connsiteX4" fmla="*/ 70274 w 267636"/>
              <a:gd name="connsiteY4" fmla="*/ 184911 h 226186"/>
              <a:gd name="connsiteX5" fmla="*/ 63924 w 267636"/>
              <a:gd name="connsiteY5" fmla="*/ 226186 h 226186"/>
              <a:gd name="connsiteX6" fmla="*/ 35349 w 267636"/>
              <a:gd name="connsiteY6" fmla="*/ 184911 h 226186"/>
              <a:gd name="connsiteX7" fmla="*/ 424 w 267636"/>
              <a:gd name="connsiteY7" fmla="*/ 156336 h 226186"/>
              <a:gd name="connsiteX8" fmla="*/ 60749 w 267636"/>
              <a:gd name="connsiteY8" fmla="*/ 172211 h 226186"/>
              <a:gd name="connsiteX9" fmla="*/ 117899 w 267636"/>
              <a:gd name="connsiteY9" fmla="*/ 102361 h 226186"/>
              <a:gd name="connsiteX10" fmla="*/ 92499 w 267636"/>
              <a:gd name="connsiteY10" fmla="*/ 137286 h 226186"/>
              <a:gd name="connsiteX11" fmla="*/ 187749 w 267636"/>
              <a:gd name="connsiteY11" fmla="*/ 86486 h 226186"/>
              <a:gd name="connsiteX12" fmla="*/ 124249 w 267636"/>
              <a:gd name="connsiteY12" fmla="*/ 118236 h 226186"/>
              <a:gd name="connsiteX13" fmla="*/ 155999 w 267636"/>
              <a:gd name="connsiteY13" fmla="*/ 73786 h 226186"/>
              <a:gd name="connsiteX14" fmla="*/ 267124 w 267636"/>
              <a:gd name="connsiteY14" fmla="*/ 761 h 22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7636" h="226186">
                <a:moveTo>
                  <a:pt x="267124" y="761"/>
                </a:moveTo>
                <a:cubicBezTo>
                  <a:pt x="258657" y="9228"/>
                  <a:pt x="135891" y="94424"/>
                  <a:pt x="105199" y="124586"/>
                </a:cubicBezTo>
                <a:cubicBezTo>
                  <a:pt x="74507" y="154748"/>
                  <a:pt x="76095" y="183853"/>
                  <a:pt x="82974" y="181736"/>
                </a:cubicBezTo>
                <a:cubicBezTo>
                  <a:pt x="89853" y="179619"/>
                  <a:pt x="148591" y="111357"/>
                  <a:pt x="146474" y="111886"/>
                </a:cubicBezTo>
                <a:cubicBezTo>
                  <a:pt x="144357" y="112415"/>
                  <a:pt x="84032" y="165861"/>
                  <a:pt x="70274" y="184911"/>
                </a:cubicBezTo>
                <a:cubicBezTo>
                  <a:pt x="56516" y="203961"/>
                  <a:pt x="69745" y="226186"/>
                  <a:pt x="63924" y="226186"/>
                </a:cubicBezTo>
                <a:cubicBezTo>
                  <a:pt x="58103" y="226186"/>
                  <a:pt x="45932" y="196553"/>
                  <a:pt x="35349" y="184911"/>
                </a:cubicBezTo>
                <a:cubicBezTo>
                  <a:pt x="24766" y="173269"/>
                  <a:pt x="-3809" y="158453"/>
                  <a:pt x="424" y="156336"/>
                </a:cubicBezTo>
                <a:cubicBezTo>
                  <a:pt x="4657" y="154219"/>
                  <a:pt x="41170" y="181207"/>
                  <a:pt x="60749" y="172211"/>
                </a:cubicBezTo>
                <a:cubicBezTo>
                  <a:pt x="80328" y="163215"/>
                  <a:pt x="112607" y="108182"/>
                  <a:pt x="117899" y="102361"/>
                </a:cubicBezTo>
                <a:cubicBezTo>
                  <a:pt x="123191" y="96540"/>
                  <a:pt x="80857" y="139932"/>
                  <a:pt x="92499" y="137286"/>
                </a:cubicBezTo>
                <a:cubicBezTo>
                  <a:pt x="104141" y="134640"/>
                  <a:pt x="182457" y="89661"/>
                  <a:pt x="187749" y="86486"/>
                </a:cubicBezTo>
                <a:cubicBezTo>
                  <a:pt x="193041" y="83311"/>
                  <a:pt x="129541" y="120353"/>
                  <a:pt x="124249" y="118236"/>
                </a:cubicBezTo>
                <a:cubicBezTo>
                  <a:pt x="118957" y="116119"/>
                  <a:pt x="135361" y="90719"/>
                  <a:pt x="155999" y="73786"/>
                </a:cubicBezTo>
                <a:cubicBezTo>
                  <a:pt x="176636" y="56853"/>
                  <a:pt x="275591" y="-7706"/>
                  <a:pt x="267124" y="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39A920D-0DDE-1DE4-2E07-F83933F8E593}"/>
              </a:ext>
            </a:extLst>
          </p:cNvPr>
          <p:cNvSpPr/>
          <p:nvPr/>
        </p:nvSpPr>
        <p:spPr>
          <a:xfrm>
            <a:off x="5455459" y="5670442"/>
            <a:ext cx="394949" cy="219436"/>
          </a:xfrm>
          <a:custGeom>
            <a:avLst/>
            <a:gdLst>
              <a:gd name="connsiteX0" fmla="*/ 145241 w 394949"/>
              <a:gd name="connsiteY0" fmla="*/ 108 h 219436"/>
              <a:gd name="connsiteX1" fmla="*/ 59516 w 394949"/>
              <a:gd name="connsiteY1" fmla="*/ 117583 h 219436"/>
              <a:gd name="connsiteX2" fmla="*/ 107141 w 394949"/>
              <a:gd name="connsiteY2" fmla="*/ 174733 h 219436"/>
              <a:gd name="connsiteX3" fmla="*/ 78566 w 394949"/>
              <a:gd name="connsiteY3" fmla="*/ 162033 h 219436"/>
              <a:gd name="connsiteX4" fmla="*/ 253191 w 394949"/>
              <a:gd name="connsiteY4" fmla="*/ 190608 h 219436"/>
              <a:gd name="connsiteX5" fmla="*/ 392891 w 394949"/>
              <a:gd name="connsiteY5" fmla="*/ 219183 h 219436"/>
              <a:gd name="connsiteX6" fmla="*/ 323041 w 394949"/>
              <a:gd name="connsiteY6" fmla="*/ 203308 h 219436"/>
              <a:gd name="connsiteX7" fmla="*/ 142066 w 394949"/>
              <a:gd name="connsiteY7" fmla="*/ 181083 h 219436"/>
              <a:gd name="connsiteX8" fmla="*/ 2366 w 394949"/>
              <a:gd name="connsiteY8" fmla="*/ 162033 h 219436"/>
              <a:gd name="connsiteX9" fmla="*/ 56341 w 394949"/>
              <a:gd name="connsiteY9" fmla="*/ 181083 h 219436"/>
              <a:gd name="connsiteX10" fmla="*/ 84916 w 394949"/>
              <a:gd name="connsiteY10" fmla="*/ 130283 h 219436"/>
              <a:gd name="connsiteX11" fmla="*/ 107141 w 394949"/>
              <a:gd name="connsiteY11" fmla="*/ 158858 h 219436"/>
              <a:gd name="connsiteX12" fmla="*/ 103966 w 394949"/>
              <a:gd name="connsiteY12" fmla="*/ 76308 h 219436"/>
              <a:gd name="connsiteX13" fmla="*/ 78566 w 394949"/>
              <a:gd name="connsiteY13" fmla="*/ 95358 h 219436"/>
              <a:gd name="connsiteX14" fmla="*/ 145241 w 394949"/>
              <a:gd name="connsiteY14" fmla="*/ 108 h 21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4949" h="219436">
                <a:moveTo>
                  <a:pt x="145241" y="108"/>
                </a:moveTo>
                <a:cubicBezTo>
                  <a:pt x="142066" y="3812"/>
                  <a:pt x="65866" y="88479"/>
                  <a:pt x="59516" y="117583"/>
                </a:cubicBezTo>
                <a:cubicBezTo>
                  <a:pt x="53166" y="146687"/>
                  <a:pt x="103966" y="167325"/>
                  <a:pt x="107141" y="174733"/>
                </a:cubicBezTo>
                <a:cubicBezTo>
                  <a:pt x="110316" y="182141"/>
                  <a:pt x="54224" y="159387"/>
                  <a:pt x="78566" y="162033"/>
                </a:cubicBezTo>
                <a:cubicBezTo>
                  <a:pt x="102908" y="164679"/>
                  <a:pt x="200804" y="181083"/>
                  <a:pt x="253191" y="190608"/>
                </a:cubicBezTo>
                <a:cubicBezTo>
                  <a:pt x="305578" y="200133"/>
                  <a:pt x="381249" y="217066"/>
                  <a:pt x="392891" y="219183"/>
                </a:cubicBezTo>
                <a:cubicBezTo>
                  <a:pt x="404533" y="221300"/>
                  <a:pt x="364845" y="209658"/>
                  <a:pt x="323041" y="203308"/>
                </a:cubicBezTo>
                <a:cubicBezTo>
                  <a:pt x="281237" y="196958"/>
                  <a:pt x="142066" y="181083"/>
                  <a:pt x="142066" y="181083"/>
                </a:cubicBezTo>
                <a:cubicBezTo>
                  <a:pt x="88620" y="174204"/>
                  <a:pt x="16653" y="162033"/>
                  <a:pt x="2366" y="162033"/>
                </a:cubicBezTo>
                <a:cubicBezTo>
                  <a:pt x="-11921" y="162033"/>
                  <a:pt x="42583" y="186375"/>
                  <a:pt x="56341" y="181083"/>
                </a:cubicBezTo>
                <a:cubicBezTo>
                  <a:pt x="70099" y="175791"/>
                  <a:pt x="76449" y="133987"/>
                  <a:pt x="84916" y="130283"/>
                </a:cubicBezTo>
                <a:cubicBezTo>
                  <a:pt x="93383" y="126579"/>
                  <a:pt x="103966" y="167854"/>
                  <a:pt x="107141" y="158858"/>
                </a:cubicBezTo>
                <a:cubicBezTo>
                  <a:pt x="110316" y="149862"/>
                  <a:pt x="108728" y="86891"/>
                  <a:pt x="103966" y="76308"/>
                </a:cubicBezTo>
                <a:cubicBezTo>
                  <a:pt x="99203" y="65725"/>
                  <a:pt x="73804" y="102237"/>
                  <a:pt x="78566" y="95358"/>
                </a:cubicBezTo>
                <a:cubicBezTo>
                  <a:pt x="83328" y="88479"/>
                  <a:pt x="148416" y="-3596"/>
                  <a:pt x="14524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346A502-8ECD-82F6-3411-3936430DD84D}"/>
              </a:ext>
            </a:extLst>
          </p:cNvPr>
          <p:cNvSpPr/>
          <p:nvPr/>
        </p:nvSpPr>
        <p:spPr>
          <a:xfrm>
            <a:off x="6016481" y="5676887"/>
            <a:ext cx="157352" cy="168293"/>
          </a:xfrm>
          <a:custGeom>
            <a:avLst/>
            <a:gdLst>
              <a:gd name="connsiteX0" fmla="*/ 152544 w 157352"/>
              <a:gd name="connsiteY0" fmla="*/ 13 h 168293"/>
              <a:gd name="connsiteX1" fmla="*/ 104919 w 157352"/>
              <a:gd name="connsiteY1" fmla="*/ 79388 h 168293"/>
              <a:gd name="connsiteX2" fmla="*/ 127144 w 157352"/>
              <a:gd name="connsiteY2" fmla="*/ 117488 h 168293"/>
              <a:gd name="connsiteX3" fmla="*/ 144 w 157352"/>
              <a:gd name="connsiteY3" fmla="*/ 168288 h 168293"/>
              <a:gd name="connsiteX4" fmla="*/ 155719 w 157352"/>
              <a:gd name="connsiteY4" fmla="*/ 120663 h 168293"/>
              <a:gd name="connsiteX5" fmla="*/ 85869 w 157352"/>
              <a:gd name="connsiteY5" fmla="*/ 117488 h 168293"/>
              <a:gd name="connsiteX6" fmla="*/ 92219 w 157352"/>
              <a:gd name="connsiteY6" fmla="*/ 85738 h 168293"/>
              <a:gd name="connsiteX7" fmla="*/ 152544 w 157352"/>
              <a:gd name="connsiteY7" fmla="*/ 13 h 16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352" h="168293">
                <a:moveTo>
                  <a:pt x="152544" y="13"/>
                </a:moveTo>
                <a:cubicBezTo>
                  <a:pt x="154661" y="-1045"/>
                  <a:pt x="109152" y="59809"/>
                  <a:pt x="104919" y="79388"/>
                </a:cubicBezTo>
                <a:cubicBezTo>
                  <a:pt x="100686" y="98967"/>
                  <a:pt x="144606" y="102671"/>
                  <a:pt x="127144" y="117488"/>
                </a:cubicBezTo>
                <a:cubicBezTo>
                  <a:pt x="109682" y="132305"/>
                  <a:pt x="-4619" y="167759"/>
                  <a:pt x="144" y="168288"/>
                </a:cubicBezTo>
                <a:cubicBezTo>
                  <a:pt x="4906" y="168817"/>
                  <a:pt x="141431" y="129130"/>
                  <a:pt x="155719" y="120663"/>
                </a:cubicBezTo>
                <a:cubicBezTo>
                  <a:pt x="170007" y="112196"/>
                  <a:pt x="85869" y="117488"/>
                  <a:pt x="85869" y="117488"/>
                </a:cubicBezTo>
                <a:cubicBezTo>
                  <a:pt x="75286" y="111667"/>
                  <a:pt x="83223" y="99496"/>
                  <a:pt x="92219" y="85738"/>
                </a:cubicBezTo>
                <a:cubicBezTo>
                  <a:pt x="101215" y="71980"/>
                  <a:pt x="150427" y="1071"/>
                  <a:pt x="15254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8779E17-AD9C-4E16-38CB-41FBAE60851E}"/>
              </a:ext>
            </a:extLst>
          </p:cNvPr>
          <p:cNvSpPr/>
          <p:nvPr/>
        </p:nvSpPr>
        <p:spPr>
          <a:xfrm>
            <a:off x="5580417" y="5651428"/>
            <a:ext cx="297517" cy="222353"/>
          </a:xfrm>
          <a:custGeom>
            <a:avLst/>
            <a:gdLst>
              <a:gd name="connsiteX0" fmla="*/ 166333 w 297517"/>
              <a:gd name="connsiteY0" fmla="*/ 72 h 222353"/>
              <a:gd name="connsiteX1" fmla="*/ 36158 w 297517"/>
              <a:gd name="connsiteY1" fmla="*/ 130247 h 222353"/>
              <a:gd name="connsiteX2" fmla="*/ 83783 w 297517"/>
              <a:gd name="connsiteY2" fmla="*/ 139772 h 222353"/>
              <a:gd name="connsiteX3" fmla="*/ 1233 w 297517"/>
              <a:gd name="connsiteY3" fmla="*/ 146122 h 222353"/>
              <a:gd name="connsiteX4" fmla="*/ 159983 w 297517"/>
              <a:gd name="connsiteY4" fmla="*/ 168347 h 222353"/>
              <a:gd name="connsiteX5" fmla="*/ 74258 w 297517"/>
              <a:gd name="connsiteY5" fmla="*/ 168347 h 222353"/>
              <a:gd name="connsiteX6" fmla="*/ 236183 w 297517"/>
              <a:gd name="connsiteY6" fmla="*/ 193747 h 222353"/>
              <a:gd name="connsiteX7" fmla="*/ 131408 w 297517"/>
              <a:gd name="connsiteY7" fmla="*/ 200097 h 222353"/>
              <a:gd name="connsiteX8" fmla="*/ 296508 w 297517"/>
              <a:gd name="connsiteY8" fmla="*/ 209622 h 222353"/>
              <a:gd name="connsiteX9" fmla="*/ 201258 w 297517"/>
              <a:gd name="connsiteY9" fmla="*/ 222322 h 222353"/>
              <a:gd name="connsiteX10" fmla="*/ 210783 w 297517"/>
              <a:gd name="connsiteY10" fmla="*/ 212797 h 222353"/>
              <a:gd name="connsiteX11" fmla="*/ 169508 w 297517"/>
              <a:gd name="connsiteY11" fmla="*/ 200097 h 222353"/>
              <a:gd name="connsiteX12" fmla="*/ 93308 w 297517"/>
              <a:gd name="connsiteY12" fmla="*/ 174697 h 222353"/>
              <a:gd name="connsiteX13" fmla="*/ 20283 w 297517"/>
              <a:gd name="connsiteY13" fmla="*/ 161997 h 222353"/>
              <a:gd name="connsiteX14" fmla="*/ 52033 w 297517"/>
              <a:gd name="connsiteY14" fmla="*/ 171522 h 222353"/>
              <a:gd name="connsiteX15" fmla="*/ 71083 w 297517"/>
              <a:gd name="connsiteY15" fmla="*/ 85797 h 222353"/>
              <a:gd name="connsiteX16" fmla="*/ 29808 w 297517"/>
              <a:gd name="connsiteY16" fmla="*/ 111197 h 222353"/>
              <a:gd name="connsiteX17" fmla="*/ 166333 w 297517"/>
              <a:gd name="connsiteY17" fmla="*/ 72 h 22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7517" h="222353">
                <a:moveTo>
                  <a:pt x="166333" y="72"/>
                </a:moveTo>
                <a:cubicBezTo>
                  <a:pt x="167391" y="3247"/>
                  <a:pt x="49916" y="106964"/>
                  <a:pt x="36158" y="130247"/>
                </a:cubicBezTo>
                <a:cubicBezTo>
                  <a:pt x="22400" y="153530"/>
                  <a:pt x="89604" y="137126"/>
                  <a:pt x="83783" y="139772"/>
                </a:cubicBezTo>
                <a:cubicBezTo>
                  <a:pt x="77962" y="142418"/>
                  <a:pt x="-11467" y="141359"/>
                  <a:pt x="1233" y="146122"/>
                </a:cubicBezTo>
                <a:cubicBezTo>
                  <a:pt x="13933" y="150885"/>
                  <a:pt x="147812" y="164643"/>
                  <a:pt x="159983" y="168347"/>
                </a:cubicBezTo>
                <a:cubicBezTo>
                  <a:pt x="172154" y="172051"/>
                  <a:pt x="61558" y="164114"/>
                  <a:pt x="74258" y="168347"/>
                </a:cubicBezTo>
                <a:cubicBezTo>
                  <a:pt x="86958" y="172580"/>
                  <a:pt x="226658" y="188455"/>
                  <a:pt x="236183" y="193747"/>
                </a:cubicBezTo>
                <a:cubicBezTo>
                  <a:pt x="245708" y="199039"/>
                  <a:pt x="121354" y="197451"/>
                  <a:pt x="131408" y="200097"/>
                </a:cubicBezTo>
                <a:cubicBezTo>
                  <a:pt x="141462" y="202743"/>
                  <a:pt x="284866" y="205918"/>
                  <a:pt x="296508" y="209622"/>
                </a:cubicBezTo>
                <a:cubicBezTo>
                  <a:pt x="308150" y="213326"/>
                  <a:pt x="215546" y="221793"/>
                  <a:pt x="201258" y="222322"/>
                </a:cubicBezTo>
                <a:cubicBezTo>
                  <a:pt x="186971" y="222851"/>
                  <a:pt x="216075" y="216501"/>
                  <a:pt x="210783" y="212797"/>
                </a:cubicBezTo>
                <a:cubicBezTo>
                  <a:pt x="205491" y="209093"/>
                  <a:pt x="169508" y="200097"/>
                  <a:pt x="169508" y="200097"/>
                </a:cubicBezTo>
                <a:cubicBezTo>
                  <a:pt x="149929" y="193747"/>
                  <a:pt x="118179" y="181047"/>
                  <a:pt x="93308" y="174697"/>
                </a:cubicBezTo>
                <a:cubicBezTo>
                  <a:pt x="68437" y="168347"/>
                  <a:pt x="27162" y="162526"/>
                  <a:pt x="20283" y="161997"/>
                </a:cubicBezTo>
                <a:cubicBezTo>
                  <a:pt x="13404" y="161468"/>
                  <a:pt x="43566" y="184222"/>
                  <a:pt x="52033" y="171522"/>
                </a:cubicBezTo>
                <a:cubicBezTo>
                  <a:pt x="60500" y="158822"/>
                  <a:pt x="74787" y="95851"/>
                  <a:pt x="71083" y="85797"/>
                </a:cubicBezTo>
                <a:cubicBezTo>
                  <a:pt x="67379" y="75743"/>
                  <a:pt x="13933" y="123368"/>
                  <a:pt x="29808" y="111197"/>
                </a:cubicBezTo>
                <a:cubicBezTo>
                  <a:pt x="45683" y="99026"/>
                  <a:pt x="165275" y="-3103"/>
                  <a:pt x="166333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68E73F0B-82A5-952C-DC40-7B3B83DD237F}"/>
              </a:ext>
            </a:extLst>
          </p:cNvPr>
          <p:cNvSpPr/>
          <p:nvPr/>
        </p:nvSpPr>
        <p:spPr>
          <a:xfrm>
            <a:off x="5786989" y="5809865"/>
            <a:ext cx="423973" cy="89828"/>
          </a:xfrm>
          <a:custGeom>
            <a:avLst/>
            <a:gdLst>
              <a:gd name="connsiteX0" fmla="*/ 1036 w 423973"/>
              <a:gd name="connsiteY0" fmla="*/ 76585 h 89828"/>
              <a:gd name="connsiteX1" fmla="*/ 258211 w 423973"/>
              <a:gd name="connsiteY1" fmla="*/ 63885 h 89828"/>
              <a:gd name="connsiteX2" fmla="*/ 169311 w 423973"/>
              <a:gd name="connsiteY2" fmla="*/ 89285 h 89828"/>
              <a:gd name="connsiteX3" fmla="*/ 350286 w 423973"/>
              <a:gd name="connsiteY3" fmla="*/ 35310 h 89828"/>
              <a:gd name="connsiteX4" fmla="*/ 416961 w 423973"/>
              <a:gd name="connsiteY4" fmla="*/ 385 h 89828"/>
              <a:gd name="connsiteX5" fmla="*/ 194711 w 423973"/>
              <a:gd name="connsiteY5" fmla="*/ 57535 h 89828"/>
              <a:gd name="connsiteX6" fmla="*/ 299486 w 423973"/>
              <a:gd name="connsiteY6" fmla="*/ 41660 h 89828"/>
              <a:gd name="connsiteX7" fmla="*/ 182011 w 423973"/>
              <a:gd name="connsiteY7" fmla="*/ 54360 h 89828"/>
              <a:gd name="connsiteX8" fmla="*/ 143911 w 423973"/>
              <a:gd name="connsiteY8" fmla="*/ 41660 h 89828"/>
              <a:gd name="connsiteX9" fmla="*/ 166136 w 423973"/>
              <a:gd name="connsiteY9" fmla="*/ 51185 h 89828"/>
              <a:gd name="connsiteX10" fmla="*/ 1036 w 423973"/>
              <a:gd name="connsiteY10" fmla="*/ 76585 h 8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973" h="89828">
                <a:moveTo>
                  <a:pt x="1036" y="76585"/>
                </a:moveTo>
                <a:cubicBezTo>
                  <a:pt x="16382" y="78702"/>
                  <a:pt x="230165" y="61768"/>
                  <a:pt x="258211" y="63885"/>
                </a:cubicBezTo>
                <a:cubicBezTo>
                  <a:pt x="286257" y="66002"/>
                  <a:pt x="153965" y="94048"/>
                  <a:pt x="169311" y="89285"/>
                </a:cubicBezTo>
                <a:cubicBezTo>
                  <a:pt x="184657" y="84522"/>
                  <a:pt x="309011" y="50127"/>
                  <a:pt x="350286" y="35310"/>
                </a:cubicBezTo>
                <a:cubicBezTo>
                  <a:pt x="391561" y="20493"/>
                  <a:pt x="442890" y="-3319"/>
                  <a:pt x="416961" y="385"/>
                </a:cubicBezTo>
                <a:cubicBezTo>
                  <a:pt x="391032" y="4089"/>
                  <a:pt x="214290" y="50656"/>
                  <a:pt x="194711" y="57535"/>
                </a:cubicBezTo>
                <a:cubicBezTo>
                  <a:pt x="175132" y="64414"/>
                  <a:pt x="301603" y="42189"/>
                  <a:pt x="299486" y="41660"/>
                </a:cubicBezTo>
                <a:cubicBezTo>
                  <a:pt x="297369" y="41131"/>
                  <a:pt x="207940" y="54360"/>
                  <a:pt x="182011" y="54360"/>
                </a:cubicBezTo>
                <a:cubicBezTo>
                  <a:pt x="156082" y="54360"/>
                  <a:pt x="146557" y="42189"/>
                  <a:pt x="143911" y="41660"/>
                </a:cubicBezTo>
                <a:cubicBezTo>
                  <a:pt x="141265" y="41131"/>
                  <a:pt x="186773" y="46952"/>
                  <a:pt x="166136" y="51185"/>
                </a:cubicBezTo>
                <a:cubicBezTo>
                  <a:pt x="145499" y="55418"/>
                  <a:pt x="-14310" y="74468"/>
                  <a:pt x="1036" y="765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80229A5-E23E-FEC1-4A6E-4FF3E453FA5D}"/>
              </a:ext>
            </a:extLst>
          </p:cNvPr>
          <p:cNvSpPr/>
          <p:nvPr/>
        </p:nvSpPr>
        <p:spPr>
          <a:xfrm>
            <a:off x="5669617" y="5554308"/>
            <a:ext cx="369080" cy="261568"/>
          </a:xfrm>
          <a:custGeom>
            <a:avLst/>
            <a:gdLst>
              <a:gd name="connsiteX0" fmla="*/ 337483 w 369080"/>
              <a:gd name="connsiteY0" fmla="*/ 5117 h 261568"/>
              <a:gd name="connsiteX1" fmla="*/ 356533 w 369080"/>
              <a:gd name="connsiteY1" fmla="*/ 97192 h 261568"/>
              <a:gd name="connsiteX2" fmla="*/ 362883 w 369080"/>
              <a:gd name="connsiteY2" fmla="*/ 173392 h 261568"/>
              <a:gd name="connsiteX3" fmla="*/ 264458 w 369080"/>
              <a:gd name="connsiteY3" fmla="*/ 255942 h 261568"/>
              <a:gd name="connsiteX4" fmla="*/ 331133 w 369080"/>
              <a:gd name="connsiteY4" fmla="*/ 230542 h 261568"/>
              <a:gd name="connsiteX5" fmla="*/ 181908 w 369080"/>
              <a:gd name="connsiteY5" fmla="*/ 259117 h 261568"/>
              <a:gd name="connsiteX6" fmla="*/ 96183 w 369080"/>
              <a:gd name="connsiteY6" fmla="*/ 154342 h 261568"/>
              <a:gd name="connsiteX7" fmla="*/ 45383 w 369080"/>
              <a:gd name="connsiteY7" fmla="*/ 182917 h 261568"/>
              <a:gd name="connsiteX8" fmla="*/ 89833 w 369080"/>
              <a:gd name="connsiteY8" fmla="*/ 132117 h 261568"/>
              <a:gd name="connsiteX9" fmla="*/ 108883 w 369080"/>
              <a:gd name="connsiteY9" fmla="*/ 78142 h 261568"/>
              <a:gd name="connsiteX10" fmla="*/ 10458 w 369080"/>
              <a:gd name="connsiteY10" fmla="*/ 116242 h 261568"/>
              <a:gd name="connsiteX11" fmla="*/ 58083 w 369080"/>
              <a:gd name="connsiteY11" fmla="*/ 78142 h 261568"/>
              <a:gd name="connsiteX12" fmla="*/ 4108 w 369080"/>
              <a:gd name="connsiteY12" fmla="*/ 71792 h 261568"/>
              <a:gd name="connsiteX13" fmla="*/ 191433 w 369080"/>
              <a:gd name="connsiteY13" fmla="*/ 14642 h 261568"/>
              <a:gd name="connsiteX14" fmla="*/ 156508 w 369080"/>
              <a:gd name="connsiteY14" fmla="*/ 11467 h 261568"/>
              <a:gd name="connsiteX15" fmla="*/ 337483 w 369080"/>
              <a:gd name="connsiteY15" fmla="*/ 5117 h 26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9080" h="261568">
                <a:moveTo>
                  <a:pt x="337483" y="5117"/>
                </a:moveTo>
                <a:cubicBezTo>
                  <a:pt x="370820" y="19404"/>
                  <a:pt x="352300" y="69146"/>
                  <a:pt x="356533" y="97192"/>
                </a:cubicBezTo>
                <a:cubicBezTo>
                  <a:pt x="360766" y="125238"/>
                  <a:pt x="378229" y="146934"/>
                  <a:pt x="362883" y="173392"/>
                </a:cubicBezTo>
                <a:cubicBezTo>
                  <a:pt x="347537" y="199850"/>
                  <a:pt x="269750" y="246417"/>
                  <a:pt x="264458" y="255942"/>
                </a:cubicBezTo>
                <a:cubicBezTo>
                  <a:pt x="259166" y="265467"/>
                  <a:pt x="344891" y="230013"/>
                  <a:pt x="331133" y="230542"/>
                </a:cubicBezTo>
                <a:cubicBezTo>
                  <a:pt x="317375" y="231071"/>
                  <a:pt x="221066" y="271817"/>
                  <a:pt x="181908" y="259117"/>
                </a:cubicBezTo>
                <a:cubicBezTo>
                  <a:pt x="142750" y="246417"/>
                  <a:pt x="118937" y="167042"/>
                  <a:pt x="96183" y="154342"/>
                </a:cubicBezTo>
                <a:cubicBezTo>
                  <a:pt x="73429" y="141642"/>
                  <a:pt x="46441" y="186621"/>
                  <a:pt x="45383" y="182917"/>
                </a:cubicBezTo>
                <a:cubicBezTo>
                  <a:pt x="44325" y="179213"/>
                  <a:pt x="79250" y="149580"/>
                  <a:pt x="89833" y="132117"/>
                </a:cubicBezTo>
                <a:cubicBezTo>
                  <a:pt x="100416" y="114655"/>
                  <a:pt x="122112" y="80788"/>
                  <a:pt x="108883" y="78142"/>
                </a:cubicBezTo>
                <a:cubicBezTo>
                  <a:pt x="95654" y="75496"/>
                  <a:pt x="18925" y="116242"/>
                  <a:pt x="10458" y="116242"/>
                </a:cubicBezTo>
                <a:cubicBezTo>
                  <a:pt x="1991" y="116242"/>
                  <a:pt x="59141" y="85550"/>
                  <a:pt x="58083" y="78142"/>
                </a:cubicBezTo>
                <a:cubicBezTo>
                  <a:pt x="57025" y="70734"/>
                  <a:pt x="-18117" y="82375"/>
                  <a:pt x="4108" y="71792"/>
                </a:cubicBezTo>
                <a:cubicBezTo>
                  <a:pt x="26333" y="61209"/>
                  <a:pt x="166033" y="24696"/>
                  <a:pt x="191433" y="14642"/>
                </a:cubicBezTo>
                <a:cubicBezTo>
                  <a:pt x="216833" y="4588"/>
                  <a:pt x="133754" y="11996"/>
                  <a:pt x="156508" y="11467"/>
                </a:cubicBezTo>
                <a:cubicBezTo>
                  <a:pt x="179262" y="10938"/>
                  <a:pt x="304146" y="-9170"/>
                  <a:pt x="337483" y="51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1A1FA3D5-12CD-65CE-A576-64A73FBC7000}"/>
              </a:ext>
            </a:extLst>
          </p:cNvPr>
          <p:cNvSpPr/>
          <p:nvPr/>
        </p:nvSpPr>
        <p:spPr>
          <a:xfrm>
            <a:off x="5887225" y="561551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EB9E6C7D-2D2C-3266-0A28-77114E5B33B0}"/>
              </a:ext>
            </a:extLst>
          </p:cNvPr>
          <p:cNvSpPr/>
          <p:nvPr/>
        </p:nvSpPr>
        <p:spPr>
          <a:xfrm>
            <a:off x="5637359" y="5759191"/>
            <a:ext cx="541546" cy="86898"/>
          </a:xfrm>
          <a:custGeom>
            <a:avLst/>
            <a:gdLst>
              <a:gd name="connsiteX0" fmla="*/ 1441 w 541546"/>
              <a:gd name="connsiteY0" fmla="*/ 259 h 86898"/>
              <a:gd name="connsiteX1" fmla="*/ 204641 w 541546"/>
              <a:gd name="connsiteY1" fmla="*/ 66934 h 86898"/>
              <a:gd name="connsiteX2" fmla="*/ 134791 w 541546"/>
              <a:gd name="connsiteY2" fmla="*/ 63759 h 86898"/>
              <a:gd name="connsiteX3" fmla="*/ 290366 w 541546"/>
              <a:gd name="connsiteY3" fmla="*/ 79634 h 86898"/>
              <a:gd name="connsiteX4" fmla="*/ 268141 w 541546"/>
              <a:gd name="connsiteY4" fmla="*/ 76459 h 86898"/>
              <a:gd name="connsiteX5" fmla="*/ 407841 w 541546"/>
              <a:gd name="connsiteY5" fmla="*/ 63759 h 86898"/>
              <a:gd name="connsiteX6" fmla="*/ 541191 w 541546"/>
              <a:gd name="connsiteY6" fmla="*/ 32009 h 86898"/>
              <a:gd name="connsiteX7" fmla="*/ 366566 w 541546"/>
              <a:gd name="connsiteY7" fmla="*/ 63759 h 86898"/>
              <a:gd name="connsiteX8" fmla="*/ 233216 w 541546"/>
              <a:gd name="connsiteY8" fmla="*/ 63759 h 86898"/>
              <a:gd name="connsiteX9" fmla="*/ 153841 w 541546"/>
              <a:gd name="connsiteY9" fmla="*/ 79634 h 86898"/>
              <a:gd name="connsiteX10" fmla="*/ 207816 w 541546"/>
              <a:gd name="connsiteY10" fmla="*/ 85984 h 86898"/>
              <a:gd name="connsiteX11" fmla="*/ 68116 w 541546"/>
              <a:gd name="connsiteY11" fmla="*/ 60584 h 86898"/>
              <a:gd name="connsiteX12" fmla="*/ 169716 w 541546"/>
              <a:gd name="connsiteY12" fmla="*/ 73284 h 86898"/>
              <a:gd name="connsiteX13" fmla="*/ 115741 w 541546"/>
              <a:gd name="connsiteY13" fmla="*/ 44709 h 86898"/>
              <a:gd name="connsiteX14" fmla="*/ 1441 w 541546"/>
              <a:gd name="connsiteY14" fmla="*/ 259 h 8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1546" h="86898">
                <a:moveTo>
                  <a:pt x="1441" y="259"/>
                </a:moveTo>
                <a:cubicBezTo>
                  <a:pt x="16258" y="3963"/>
                  <a:pt x="182416" y="56351"/>
                  <a:pt x="204641" y="66934"/>
                </a:cubicBezTo>
                <a:cubicBezTo>
                  <a:pt x="226866" y="77517"/>
                  <a:pt x="120504" y="61642"/>
                  <a:pt x="134791" y="63759"/>
                </a:cubicBezTo>
                <a:cubicBezTo>
                  <a:pt x="149079" y="65876"/>
                  <a:pt x="268141" y="77517"/>
                  <a:pt x="290366" y="79634"/>
                </a:cubicBezTo>
                <a:cubicBezTo>
                  <a:pt x="312591" y="81751"/>
                  <a:pt x="248562" y="79105"/>
                  <a:pt x="268141" y="76459"/>
                </a:cubicBezTo>
                <a:cubicBezTo>
                  <a:pt x="287720" y="73813"/>
                  <a:pt x="362333" y="71167"/>
                  <a:pt x="407841" y="63759"/>
                </a:cubicBezTo>
                <a:cubicBezTo>
                  <a:pt x="453349" y="56351"/>
                  <a:pt x="548070" y="32009"/>
                  <a:pt x="541191" y="32009"/>
                </a:cubicBezTo>
                <a:cubicBezTo>
                  <a:pt x="534312" y="32009"/>
                  <a:pt x="417895" y="58467"/>
                  <a:pt x="366566" y="63759"/>
                </a:cubicBezTo>
                <a:cubicBezTo>
                  <a:pt x="315237" y="69051"/>
                  <a:pt x="268670" y="61113"/>
                  <a:pt x="233216" y="63759"/>
                </a:cubicBezTo>
                <a:cubicBezTo>
                  <a:pt x="197762" y="66405"/>
                  <a:pt x="158074" y="75930"/>
                  <a:pt x="153841" y="79634"/>
                </a:cubicBezTo>
                <a:cubicBezTo>
                  <a:pt x="149608" y="83338"/>
                  <a:pt x="222103" y="89159"/>
                  <a:pt x="207816" y="85984"/>
                </a:cubicBezTo>
                <a:cubicBezTo>
                  <a:pt x="193529" y="82809"/>
                  <a:pt x="74466" y="62701"/>
                  <a:pt x="68116" y="60584"/>
                </a:cubicBezTo>
                <a:cubicBezTo>
                  <a:pt x="61766" y="58467"/>
                  <a:pt x="161779" y="75930"/>
                  <a:pt x="169716" y="73284"/>
                </a:cubicBezTo>
                <a:cubicBezTo>
                  <a:pt x="177653" y="70638"/>
                  <a:pt x="141141" y="55821"/>
                  <a:pt x="115741" y="44709"/>
                </a:cubicBezTo>
                <a:cubicBezTo>
                  <a:pt x="90341" y="33597"/>
                  <a:pt x="-13376" y="-3445"/>
                  <a:pt x="1441" y="2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EEE4352C-43D3-3ABB-3AE8-53C21C36BC9C}"/>
              </a:ext>
            </a:extLst>
          </p:cNvPr>
          <p:cNvSpPr/>
          <p:nvPr/>
        </p:nvSpPr>
        <p:spPr>
          <a:xfrm>
            <a:off x="5326545" y="5210027"/>
            <a:ext cx="424795" cy="311433"/>
          </a:xfrm>
          <a:custGeom>
            <a:avLst/>
            <a:gdLst>
              <a:gd name="connsiteX0" fmla="*/ 204305 w 424795"/>
              <a:gd name="connsiteY0" fmla="*/ 148 h 311433"/>
              <a:gd name="connsiteX1" fmla="*/ 166205 w 424795"/>
              <a:gd name="connsiteY1" fmla="*/ 101748 h 311433"/>
              <a:gd name="connsiteX2" fmla="*/ 207480 w 424795"/>
              <a:gd name="connsiteY2" fmla="*/ 162073 h 311433"/>
              <a:gd name="connsiteX3" fmla="*/ 74130 w 424795"/>
              <a:gd name="connsiteY3" fmla="*/ 228748 h 311433"/>
              <a:gd name="connsiteX4" fmla="*/ 182080 w 424795"/>
              <a:gd name="connsiteY4" fmla="*/ 200173 h 311433"/>
              <a:gd name="connsiteX5" fmla="*/ 1105 w 424795"/>
              <a:gd name="connsiteY5" fmla="*/ 311298 h 311433"/>
              <a:gd name="connsiteX6" fmla="*/ 115405 w 424795"/>
              <a:gd name="connsiteY6" fmla="*/ 222398 h 311433"/>
              <a:gd name="connsiteX7" fmla="*/ 302730 w 424795"/>
              <a:gd name="connsiteY7" fmla="*/ 196998 h 311433"/>
              <a:gd name="connsiteX8" fmla="*/ 423380 w 424795"/>
              <a:gd name="connsiteY8" fmla="*/ 174773 h 311433"/>
              <a:gd name="connsiteX9" fmla="*/ 223355 w 424795"/>
              <a:gd name="connsiteY9" fmla="*/ 203348 h 311433"/>
              <a:gd name="connsiteX10" fmla="*/ 407505 w 424795"/>
              <a:gd name="connsiteY10" fmla="*/ 146198 h 311433"/>
              <a:gd name="connsiteX11" fmla="*/ 191605 w 424795"/>
              <a:gd name="connsiteY11" fmla="*/ 155723 h 311433"/>
              <a:gd name="connsiteX12" fmla="*/ 299555 w 424795"/>
              <a:gd name="connsiteY12" fmla="*/ 50948 h 311433"/>
              <a:gd name="connsiteX13" fmla="*/ 255105 w 424795"/>
              <a:gd name="connsiteY13" fmla="*/ 50948 h 311433"/>
              <a:gd name="connsiteX14" fmla="*/ 290030 w 424795"/>
              <a:gd name="connsiteY14" fmla="*/ 35073 h 311433"/>
              <a:gd name="connsiteX15" fmla="*/ 185255 w 424795"/>
              <a:gd name="connsiteY15" fmla="*/ 117623 h 311433"/>
              <a:gd name="connsiteX16" fmla="*/ 169380 w 424795"/>
              <a:gd name="connsiteY16" fmla="*/ 79523 h 311433"/>
              <a:gd name="connsiteX17" fmla="*/ 204305 w 424795"/>
              <a:gd name="connsiteY17" fmla="*/ 148 h 31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24795" h="311433">
                <a:moveTo>
                  <a:pt x="204305" y="148"/>
                </a:moveTo>
                <a:cubicBezTo>
                  <a:pt x="203776" y="3852"/>
                  <a:pt x="165676" y="74761"/>
                  <a:pt x="166205" y="101748"/>
                </a:cubicBezTo>
                <a:cubicBezTo>
                  <a:pt x="166734" y="128735"/>
                  <a:pt x="222826" y="140906"/>
                  <a:pt x="207480" y="162073"/>
                </a:cubicBezTo>
                <a:cubicBezTo>
                  <a:pt x="192134" y="183240"/>
                  <a:pt x="78363" y="222398"/>
                  <a:pt x="74130" y="228748"/>
                </a:cubicBezTo>
                <a:cubicBezTo>
                  <a:pt x="69897" y="235098"/>
                  <a:pt x="194251" y="186415"/>
                  <a:pt x="182080" y="200173"/>
                </a:cubicBezTo>
                <a:cubicBezTo>
                  <a:pt x="169909" y="213931"/>
                  <a:pt x="12217" y="307594"/>
                  <a:pt x="1105" y="311298"/>
                </a:cubicBezTo>
                <a:cubicBezTo>
                  <a:pt x="-10007" y="315002"/>
                  <a:pt x="65134" y="241448"/>
                  <a:pt x="115405" y="222398"/>
                </a:cubicBezTo>
                <a:cubicBezTo>
                  <a:pt x="165676" y="203348"/>
                  <a:pt x="251401" y="204936"/>
                  <a:pt x="302730" y="196998"/>
                </a:cubicBezTo>
                <a:cubicBezTo>
                  <a:pt x="354059" y="189061"/>
                  <a:pt x="436609" y="173715"/>
                  <a:pt x="423380" y="174773"/>
                </a:cubicBezTo>
                <a:cubicBezTo>
                  <a:pt x="410151" y="175831"/>
                  <a:pt x="226001" y="208110"/>
                  <a:pt x="223355" y="203348"/>
                </a:cubicBezTo>
                <a:cubicBezTo>
                  <a:pt x="220709" y="198586"/>
                  <a:pt x="412797" y="154135"/>
                  <a:pt x="407505" y="146198"/>
                </a:cubicBezTo>
                <a:cubicBezTo>
                  <a:pt x="402213" y="138261"/>
                  <a:pt x="209597" y="171598"/>
                  <a:pt x="191605" y="155723"/>
                </a:cubicBezTo>
                <a:cubicBezTo>
                  <a:pt x="173613" y="139848"/>
                  <a:pt x="288972" y="68411"/>
                  <a:pt x="299555" y="50948"/>
                </a:cubicBezTo>
                <a:cubicBezTo>
                  <a:pt x="310138" y="33486"/>
                  <a:pt x="256693" y="53594"/>
                  <a:pt x="255105" y="50948"/>
                </a:cubicBezTo>
                <a:cubicBezTo>
                  <a:pt x="253518" y="48302"/>
                  <a:pt x="301672" y="23961"/>
                  <a:pt x="290030" y="35073"/>
                </a:cubicBezTo>
                <a:cubicBezTo>
                  <a:pt x="278388" y="46186"/>
                  <a:pt x="205363" y="110215"/>
                  <a:pt x="185255" y="117623"/>
                </a:cubicBezTo>
                <a:cubicBezTo>
                  <a:pt x="165147" y="125031"/>
                  <a:pt x="161972" y="95927"/>
                  <a:pt x="169380" y="79523"/>
                </a:cubicBezTo>
                <a:cubicBezTo>
                  <a:pt x="176788" y="63119"/>
                  <a:pt x="204834" y="-3556"/>
                  <a:pt x="20430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AC524B45-2DF1-3547-F895-00D43C222796}"/>
              </a:ext>
            </a:extLst>
          </p:cNvPr>
          <p:cNvSpPr/>
          <p:nvPr/>
        </p:nvSpPr>
        <p:spPr>
          <a:xfrm>
            <a:off x="5629235" y="5075341"/>
            <a:ext cx="649843" cy="167176"/>
          </a:xfrm>
          <a:custGeom>
            <a:avLst/>
            <a:gdLst>
              <a:gd name="connsiteX0" fmla="*/ 40 w 649843"/>
              <a:gd name="connsiteY0" fmla="*/ 77684 h 167176"/>
              <a:gd name="connsiteX1" fmla="*/ 82590 w 649843"/>
              <a:gd name="connsiteY1" fmla="*/ 118959 h 167176"/>
              <a:gd name="connsiteX2" fmla="*/ 12740 w 649843"/>
              <a:gd name="connsiteY2" fmla="*/ 166584 h 167176"/>
              <a:gd name="connsiteX3" fmla="*/ 184190 w 649843"/>
              <a:gd name="connsiteY3" fmla="*/ 84034 h 167176"/>
              <a:gd name="connsiteX4" fmla="*/ 152440 w 649843"/>
              <a:gd name="connsiteY4" fmla="*/ 64984 h 167176"/>
              <a:gd name="connsiteX5" fmla="*/ 244515 w 649843"/>
              <a:gd name="connsiteY5" fmla="*/ 64984 h 167176"/>
              <a:gd name="connsiteX6" fmla="*/ 203240 w 649843"/>
              <a:gd name="connsiteY6" fmla="*/ 23709 h 167176"/>
              <a:gd name="connsiteX7" fmla="*/ 349290 w 649843"/>
              <a:gd name="connsiteY7" fmla="*/ 17359 h 167176"/>
              <a:gd name="connsiteX8" fmla="*/ 330240 w 649843"/>
              <a:gd name="connsiteY8" fmla="*/ 1484 h 167176"/>
              <a:gd name="connsiteX9" fmla="*/ 568365 w 649843"/>
              <a:gd name="connsiteY9" fmla="*/ 58634 h 167176"/>
              <a:gd name="connsiteX10" fmla="*/ 647740 w 649843"/>
              <a:gd name="connsiteY10" fmla="*/ 109434 h 167176"/>
              <a:gd name="connsiteX11" fmla="*/ 498515 w 649843"/>
              <a:gd name="connsiteY11" fmla="*/ 39584 h 167176"/>
              <a:gd name="connsiteX12" fmla="*/ 282615 w 649843"/>
              <a:gd name="connsiteY12" fmla="*/ 26884 h 167176"/>
              <a:gd name="connsiteX13" fmla="*/ 358815 w 649843"/>
              <a:gd name="connsiteY13" fmla="*/ 45934 h 167176"/>
              <a:gd name="connsiteX14" fmla="*/ 146090 w 649843"/>
              <a:gd name="connsiteY14" fmla="*/ 90384 h 167176"/>
              <a:gd name="connsiteX15" fmla="*/ 95290 w 649843"/>
              <a:gd name="connsiteY15" fmla="*/ 118959 h 167176"/>
              <a:gd name="connsiteX16" fmla="*/ 40 w 649843"/>
              <a:gd name="connsiteY16" fmla="*/ 77684 h 16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9843" h="167176">
                <a:moveTo>
                  <a:pt x="40" y="77684"/>
                </a:moveTo>
                <a:cubicBezTo>
                  <a:pt x="-2077" y="77684"/>
                  <a:pt x="80473" y="104142"/>
                  <a:pt x="82590" y="118959"/>
                </a:cubicBezTo>
                <a:cubicBezTo>
                  <a:pt x="84707" y="133776"/>
                  <a:pt x="-4193" y="172405"/>
                  <a:pt x="12740" y="166584"/>
                </a:cubicBezTo>
                <a:cubicBezTo>
                  <a:pt x="29673" y="160763"/>
                  <a:pt x="160907" y="100967"/>
                  <a:pt x="184190" y="84034"/>
                </a:cubicBezTo>
                <a:cubicBezTo>
                  <a:pt x="207473" y="67101"/>
                  <a:pt x="142386" y="68159"/>
                  <a:pt x="152440" y="64984"/>
                </a:cubicBezTo>
                <a:cubicBezTo>
                  <a:pt x="162494" y="61809"/>
                  <a:pt x="236048" y="71863"/>
                  <a:pt x="244515" y="64984"/>
                </a:cubicBezTo>
                <a:cubicBezTo>
                  <a:pt x="252982" y="58105"/>
                  <a:pt x="185778" y="31646"/>
                  <a:pt x="203240" y="23709"/>
                </a:cubicBezTo>
                <a:cubicBezTo>
                  <a:pt x="220702" y="15772"/>
                  <a:pt x="328123" y="21063"/>
                  <a:pt x="349290" y="17359"/>
                </a:cubicBezTo>
                <a:cubicBezTo>
                  <a:pt x="370457" y="13655"/>
                  <a:pt x="293728" y="-5395"/>
                  <a:pt x="330240" y="1484"/>
                </a:cubicBezTo>
                <a:cubicBezTo>
                  <a:pt x="366752" y="8363"/>
                  <a:pt x="515448" y="40642"/>
                  <a:pt x="568365" y="58634"/>
                </a:cubicBezTo>
                <a:cubicBezTo>
                  <a:pt x="621282" y="76626"/>
                  <a:pt x="659382" y="112609"/>
                  <a:pt x="647740" y="109434"/>
                </a:cubicBezTo>
                <a:cubicBezTo>
                  <a:pt x="636098" y="106259"/>
                  <a:pt x="559369" y="53342"/>
                  <a:pt x="498515" y="39584"/>
                </a:cubicBezTo>
                <a:cubicBezTo>
                  <a:pt x="437661" y="25826"/>
                  <a:pt x="305898" y="25826"/>
                  <a:pt x="282615" y="26884"/>
                </a:cubicBezTo>
                <a:cubicBezTo>
                  <a:pt x="259332" y="27942"/>
                  <a:pt x="381569" y="35351"/>
                  <a:pt x="358815" y="45934"/>
                </a:cubicBezTo>
                <a:cubicBezTo>
                  <a:pt x="336061" y="56517"/>
                  <a:pt x="190011" y="78213"/>
                  <a:pt x="146090" y="90384"/>
                </a:cubicBezTo>
                <a:cubicBezTo>
                  <a:pt x="102169" y="102555"/>
                  <a:pt x="117515" y="121076"/>
                  <a:pt x="95290" y="118959"/>
                </a:cubicBezTo>
                <a:cubicBezTo>
                  <a:pt x="73065" y="116842"/>
                  <a:pt x="2157" y="77684"/>
                  <a:pt x="40" y="77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CB13B2D4-2BF9-C078-3966-CF31CF4B08C7}"/>
              </a:ext>
            </a:extLst>
          </p:cNvPr>
          <p:cNvSpPr/>
          <p:nvPr/>
        </p:nvSpPr>
        <p:spPr>
          <a:xfrm>
            <a:off x="5983596" y="5168891"/>
            <a:ext cx="528339" cy="212734"/>
          </a:xfrm>
          <a:custGeom>
            <a:avLst/>
            <a:gdLst>
              <a:gd name="connsiteX0" fmla="*/ 160029 w 528339"/>
              <a:gd name="connsiteY0" fmla="*/ 9 h 212734"/>
              <a:gd name="connsiteX1" fmla="*/ 10804 w 528339"/>
              <a:gd name="connsiteY1" fmla="*/ 38109 h 212734"/>
              <a:gd name="connsiteX2" fmla="*/ 166379 w 528339"/>
              <a:gd name="connsiteY2" fmla="*/ 79384 h 212734"/>
              <a:gd name="connsiteX3" fmla="*/ 137804 w 528339"/>
              <a:gd name="connsiteY3" fmla="*/ 123834 h 212734"/>
              <a:gd name="connsiteX4" fmla="*/ 261629 w 528339"/>
              <a:gd name="connsiteY4" fmla="*/ 92084 h 212734"/>
              <a:gd name="connsiteX5" fmla="*/ 341004 w 528339"/>
              <a:gd name="connsiteY5" fmla="*/ 98434 h 212734"/>
              <a:gd name="connsiteX6" fmla="*/ 296554 w 528339"/>
              <a:gd name="connsiteY6" fmla="*/ 53984 h 212734"/>
              <a:gd name="connsiteX7" fmla="*/ 407679 w 528339"/>
              <a:gd name="connsiteY7" fmla="*/ 107959 h 212734"/>
              <a:gd name="connsiteX8" fmla="*/ 528329 w 528339"/>
              <a:gd name="connsiteY8" fmla="*/ 212734 h 212734"/>
              <a:gd name="connsiteX9" fmla="*/ 401329 w 528339"/>
              <a:gd name="connsiteY9" fmla="*/ 107959 h 212734"/>
              <a:gd name="connsiteX10" fmla="*/ 287029 w 528339"/>
              <a:gd name="connsiteY10" fmla="*/ 41284 h 212734"/>
              <a:gd name="connsiteX11" fmla="*/ 214004 w 528339"/>
              <a:gd name="connsiteY11" fmla="*/ 95259 h 212734"/>
              <a:gd name="connsiteX12" fmla="*/ 109229 w 528339"/>
              <a:gd name="connsiteY12" fmla="*/ 69859 h 212734"/>
              <a:gd name="connsiteX13" fmla="*/ 1279 w 528339"/>
              <a:gd name="connsiteY13" fmla="*/ 34934 h 212734"/>
              <a:gd name="connsiteX14" fmla="*/ 160029 w 528339"/>
              <a:gd name="connsiteY14" fmla="*/ 9 h 21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8339" h="212734">
                <a:moveTo>
                  <a:pt x="160029" y="9"/>
                </a:moveTo>
                <a:cubicBezTo>
                  <a:pt x="161616" y="538"/>
                  <a:pt x="9746" y="24880"/>
                  <a:pt x="10804" y="38109"/>
                </a:cubicBezTo>
                <a:cubicBezTo>
                  <a:pt x="11862" y="51338"/>
                  <a:pt x="145212" y="65097"/>
                  <a:pt x="166379" y="79384"/>
                </a:cubicBezTo>
                <a:cubicBezTo>
                  <a:pt x="187546" y="93672"/>
                  <a:pt x="121929" y="121717"/>
                  <a:pt x="137804" y="123834"/>
                </a:cubicBezTo>
                <a:cubicBezTo>
                  <a:pt x="153679" y="125951"/>
                  <a:pt x="227762" y="96317"/>
                  <a:pt x="261629" y="92084"/>
                </a:cubicBezTo>
                <a:cubicBezTo>
                  <a:pt x="295496" y="87851"/>
                  <a:pt x="335183" y="104784"/>
                  <a:pt x="341004" y="98434"/>
                </a:cubicBezTo>
                <a:cubicBezTo>
                  <a:pt x="346825" y="92084"/>
                  <a:pt x="285442" y="52397"/>
                  <a:pt x="296554" y="53984"/>
                </a:cubicBezTo>
                <a:cubicBezTo>
                  <a:pt x="307666" y="55571"/>
                  <a:pt x="369050" y="81501"/>
                  <a:pt x="407679" y="107959"/>
                </a:cubicBezTo>
                <a:cubicBezTo>
                  <a:pt x="446308" y="134417"/>
                  <a:pt x="529387" y="212734"/>
                  <a:pt x="528329" y="212734"/>
                </a:cubicBezTo>
                <a:cubicBezTo>
                  <a:pt x="527271" y="212734"/>
                  <a:pt x="441546" y="136534"/>
                  <a:pt x="401329" y="107959"/>
                </a:cubicBezTo>
                <a:cubicBezTo>
                  <a:pt x="361112" y="79384"/>
                  <a:pt x="318250" y="43401"/>
                  <a:pt x="287029" y="41284"/>
                </a:cubicBezTo>
                <a:cubicBezTo>
                  <a:pt x="255808" y="39167"/>
                  <a:pt x="243637" y="90497"/>
                  <a:pt x="214004" y="95259"/>
                </a:cubicBezTo>
                <a:cubicBezTo>
                  <a:pt x="184371" y="100021"/>
                  <a:pt x="144683" y="79913"/>
                  <a:pt x="109229" y="69859"/>
                </a:cubicBezTo>
                <a:cubicBezTo>
                  <a:pt x="73775" y="59805"/>
                  <a:pt x="-11421" y="47634"/>
                  <a:pt x="1279" y="34934"/>
                </a:cubicBezTo>
                <a:cubicBezTo>
                  <a:pt x="13979" y="22234"/>
                  <a:pt x="158442" y="-520"/>
                  <a:pt x="16002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84C539E-14F0-FBC1-AB21-86042D07C81F}"/>
              </a:ext>
            </a:extLst>
          </p:cNvPr>
          <p:cNvSpPr/>
          <p:nvPr/>
        </p:nvSpPr>
        <p:spPr>
          <a:xfrm>
            <a:off x="5676900" y="5257800"/>
            <a:ext cx="672124" cy="182448"/>
          </a:xfrm>
          <a:custGeom>
            <a:avLst/>
            <a:gdLst>
              <a:gd name="connsiteX0" fmla="*/ 0 w 672124"/>
              <a:gd name="connsiteY0" fmla="*/ 50800 h 182448"/>
              <a:gd name="connsiteX1" fmla="*/ 215900 w 672124"/>
              <a:gd name="connsiteY1" fmla="*/ 79375 h 182448"/>
              <a:gd name="connsiteX2" fmla="*/ 82550 w 672124"/>
              <a:gd name="connsiteY2" fmla="*/ 79375 h 182448"/>
              <a:gd name="connsiteX3" fmla="*/ 184150 w 672124"/>
              <a:gd name="connsiteY3" fmla="*/ 98425 h 182448"/>
              <a:gd name="connsiteX4" fmla="*/ 349250 w 672124"/>
              <a:gd name="connsiteY4" fmla="*/ 92075 h 182448"/>
              <a:gd name="connsiteX5" fmla="*/ 282575 w 672124"/>
              <a:gd name="connsiteY5" fmla="*/ 63500 h 182448"/>
              <a:gd name="connsiteX6" fmla="*/ 457200 w 672124"/>
              <a:gd name="connsiteY6" fmla="*/ 114300 h 182448"/>
              <a:gd name="connsiteX7" fmla="*/ 403225 w 672124"/>
              <a:gd name="connsiteY7" fmla="*/ 63500 h 182448"/>
              <a:gd name="connsiteX8" fmla="*/ 498475 w 672124"/>
              <a:gd name="connsiteY8" fmla="*/ 88900 h 182448"/>
              <a:gd name="connsiteX9" fmla="*/ 466725 w 672124"/>
              <a:gd name="connsiteY9" fmla="*/ 98425 h 182448"/>
              <a:gd name="connsiteX10" fmla="*/ 612775 w 672124"/>
              <a:gd name="connsiteY10" fmla="*/ 139700 h 182448"/>
              <a:gd name="connsiteX11" fmla="*/ 574675 w 672124"/>
              <a:gd name="connsiteY11" fmla="*/ 139700 h 182448"/>
              <a:gd name="connsiteX12" fmla="*/ 669925 w 672124"/>
              <a:gd name="connsiteY12" fmla="*/ 180975 h 182448"/>
              <a:gd name="connsiteX13" fmla="*/ 463550 w 672124"/>
              <a:gd name="connsiteY13" fmla="*/ 79375 h 182448"/>
              <a:gd name="connsiteX14" fmla="*/ 285750 w 672124"/>
              <a:gd name="connsiteY14" fmla="*/ 19050 h 182448"/>
              <a:gd name="connsiteX15" fmla="*/ 406400 w 672124"/>
              <a:gd name="connsiteY15" fmla="*/ 53975 h 182448"/>
              <a:gd name="connsiteX16" fmla="*/ 244475 w 672124"/>
              <a:gd name="connsiteY16" fmla="*/ 9525 h 182448"/>
              <a:gd name="connsiteX17" fmla="*/ 323850 w 672124"/>
              <a:gd name="connsiteY17" fmla="*/ 0 h 182448"/>
              <a:gd name="connsiteX18" fmla="*/ 215900 w 672124"/>
              <a:gd name="connsiteY18" fmla="*/ 12700 h 182448"/>
              <a:gd name="connsiteX19" fmla="*/ 387350 w 672124"/>
              <a:gd name="connsiteY19" fmla="*/ 85725 h 182448"/>
              <a:gd name="connsiteX20" fmla="*/ 215900 w 672124"/>
              <a:gd name="connsiteY20" fmla="*/ 69850 h 182448"/>
              <a:gd name="connsiteX21" fmla="*/ 0 w 672124"/>
              <a:gd name="connsiteY21" fmla="*/ 50800 h 18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2124" h="182448">
                <a:moveTo>
                  <a:pt x="0" y="50800"/>
                </a:moveTo>
                <a:cubicBezTo>
                  <a:pt x="0" y="52387"/>
                  <a:pt x="202142" y="74613"/>
                  <a:pt x="215900" y="79375"/>
                </a:cubicBezTo>
                <a:cubicBezTo>
                  <a:pt x="229658" y="84137"/>
                  <a:pt x="87842" y="76200"/>
                  <a:pt x="82550" y="79375"/>
                </a:cubicBezTo>
                <a:cubicBezTo>
                  <a:pt x="77258" y="82550"/>
                  <a:pt x="139700" y="96308"/>
                  <a:pt x="184150" y="98425"/>
                </a:cubicBezTo>
                <a:cubicBezTo>
                  <a:pt x="228600" y="100542"/>
                  <a:pt x="332846" y="97896"/>
                  <a:pt x="349250" y="92075"/>
                </a:cubicBezTo>
                <a:cubicBezTo>
                  <a:pt x="365654" y="86254"/>
                  <a:pt x="264583" y="59796"/>
                  <a:pt x="282575" y="63500"/>
                </a:cubicBezTo>
                <a:cubicBezTo>
                  <a:pt x="300567" y="67204"/>
                  <a:pt x="437092" y="114300"/>
                  <a:pt x="457200" y="114300"/>
                </a:cubicBezTo>
                <a:cubicBezTo>
                  <a:pt x="477308" y="114300"/>
                  <a:pt x="396346" y="67733"/>
                  <a:pt x="403225" y="63500"/>
                </a:cubicBezTo>
                <a:cubicBezTo>
                  <a:pt x="410104" y="59267"/>
                  <a:pt x="487892" y="83079"/>
                  <a:pt x="498475" y="88900"/>
                </a:cubicBezTo>
                <a:cubicBezTo>
                  <a:pt x="509058" y="94721"/>
                  <a:pt x="447675" y="89958"/>
                  <a:pt x="466725" y="98425"/>
                </a:cubicBezTo>
                <a:cubicBezTo>
                  <a:pt x="485775" y="106892"/>
                  <a:pt x="594783" y="132821"/>
                  <a:pt x="612775" y="139700"/>
                </a:cubicBezTo>
                <a:cubicBezTo>
                  <a:pt x="630767" y="146579"/>
                  <a:pt x="565150" y="132821"/>
                  <a:pt x="574675" y="139700"/>
                </a:cubicBezTo>
                <a:cubicBezTo>
                  <a:pt x="584200" y="146579"/>
                  <a:pt x="688446" y="191029"/>
                  <a:pt x="669925" y="180975"/>
                </a:cubicBezTo>
                <a:cubicBezTo>
                  <a:pt x="651404" y="170921"/>
                  <a:pt x="527579" y="106363"/>
                  <a:pt x="463550" y="79375"/>
                </a:cubicBezTo>
                <a:cubicBezTo>
                  <a:pt x="399521" y="52387"/>
                  <a:pt x="295275" y="23283"/>
                  <a:pt x="285750" y="19050"/>
                </a:cubicBezTo>
                <a:cubicBezTo>
                  <a:pt x="276225" y="14817"/>
                  <a:pt x="413279" y="55562"/>
                  <a:pt x="406400" y="53975"/>
                </a:cubicBezTo>
                <a:cubicBezTo>
                  <a:pt x="399521" y="52388"/>
                  <a:pt x="258233" y="18521"/>
                  <a:pt x="244475" y="9525"/>
                </a:cubicBezTo>
                <a:cubicBezTo>
                  <a:pt x="230717" y="529"/>
                  <a:pt x="323850" y="0"/>
                  <a:pt x="323850" y="0"/>
                </a:cubicBezTo>
                <a:cubicBezTo>
                  <a:pt x="319088" y="529"/>
                  <a:pt x="205317" y="-1588"/>
                  <a:pt x="215900" y="12700"/>
                </a:cubicBezTo>
                <a:cubicBezTo>
                  <a:pt x="226483" y="26987"/>
                  <a:pt x="387350" y="76200"/>
                  <a:pt x="387350" y="85725"/>
                </a:cubicBezTo>
                <a:cubicBezTo>
                  <a:pt x="387350" y="95250"/>
                  <a:pt x="276754" y="74083"/>
                  <a:pt x="215900" y="69850"/>
                </a:cubicBezTo>
                <a:cubicBezTo>
                  <a:pt x="155046" y="65617"/>
                  <a:pt x="0" y="49213"/>
                  <a:pt x="0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B9A61C0-3122-F9C4-1687-61C475C7C4B1}"/>
              </a:ext>
            </a:extLst>
          </p:cNvPr>
          <p:cNvSpPr/>
          <p:nvPr/>
        </p:nvSpPr>
        <p:spPr>
          <a:xfrm>
            <a:off x="6183158" y="5276171"/>
            <a:ext cx="363926" cy="266720"/>
          </a:xfrm>
          <a:custGeom>
            <a:avLst/>
            <a:gdLst>
              <a:gd name="connsiteX0" fmla="*/ 1742 w 363926"/>
              <a:gd name="connsiteY0" fmla="*/ 51479 h 266720"/>
              <a:gd name="connsiteX1" fmla="*/ 265267 w 363926"/>
              <a:gd name="connsiteY1" fmla="*/ 114979 h 266720"/>
              <a:gd name="connsiteX2" fmla="*/ 363692 w 363926"/>
              <a:gd name="connsiteY2" fmla="*/ 203879 h 266720"/>
              <a:gd name="connsiteX3" fmla="*/ 293842 w 363926"/>
              <a:gd name="connsiteY3" fmla="*/ 137204 h 266720"/>
              <a:gd name="connsiteX4" fmla="*/ 331942 w 363926"/>
              <a:gd name="connsiteY4" fmla="*/ 264204 h 266720"/>
              <a:gd name="connsiteX5" fmla="*/ 277967 w 363926"/>
              <a:gd name="connsiteY5" fmla="*/ 216579 h 266720"/>
              <a:gd name="connsiteX6" fmla="*/ 179542 w 363926"/>
              <a:gd name="connsiteY6" fmla="*/ 153079 h 266720"/>
              <a:gd name="connsiteX7" fmla="*/ 335117 w 363926"/>
              <a:gd name="connsiteY7" fmla="*/ 232454 h 266720"/>
              <a:gd name="connsiteX8" fmla="*/ 290667 w 363926"/>
              <a:gd name="connsiteY8" fmla="*/ 114979 h 266720"/>
              <a:gd name="connsiteX9" fmla="*/ 179542 w 363926"/>
              <a:gd name="connsiteY9" fmla="*/ 679 h 266720"/>
              <a:gd name="connsiteX10" fmla="*/ 252567 w 363926"/>
              <a:gd name="connsiteY10" fmla="*/ 67354 h 266720"/>
              <a:gd name="connsiteX11" fmla="*/ 154142 w 363926"/>
              <a:gd name="connsiteY11" fmla="*/ 64179 h 266720"/>
              <a:gd name="connsiteX12" fmla="*/ 1742 w 363926"/>
              <a:gd name="connsiteY12" fmla="*/ 51479 h 26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3926" h="266720">
                <a:moveTo>
                  <a:pt x="1742" y="51479"/>
                </a:moveTo>
                <a:cubicBezTo>
                  <a:pt x="20263" y="59946"/>
                  <a:pt x="204942" y="89579"/>
                  <a:pt x="265267" y="114979"/>
                </a:cubicBezTo>
                <a:cubicBezTo>
                  <a:pt x="325592" y="140379"/>
                  <a:pt x="358930" y="200175"/>
                  <a:pt x="363692" y="203879"/>
                </a:cubicBezTo>
                <a:cubicBezTo>
                  <a:pt x="368454" y="207583"/>
                  <a:pt x="299134" y="127150"/>
                  <a:pt x="293842" y="137204"/>
                </a:cubicBezTo>
                <a:cubicBezTo>
                  <a:pt x="288550" y="147258"/>
                  <a:pt x="334588" y="250975"/>
                  <a:pt x="331942" y="264204"/>
                </a:cubicBezTo>
                <a:cubicBezTo>
                  <a:pt x="329296" y="277433"/>
                  <a:pt x="303367" y="235100"/>
                  <a:pt x="277967" y="216579"/>
                </a:cubicBezTo>
                <a:cubicBezTo>
                  <a:pt x="252567" y="198058"/>
                  <a:pt x="170017" y="150433"/>
                  <a:pt x="179542" y="153079"/>
                </a:cubicBezTo>
                <a:cubicBezTo>
                  <a:pt x="189067" y="155725"/>
                  <a:pt x="316596" y="238804"/>
                  <a:pt x="335117" y="232454"/>
                </a:cubicBezTo>
                <a:cubicBezTo>
                  <a:pt x="353638" y="226104"/>
                  <a:pt x="316596" y="153608"/>
                  <a:pt x="290667" y="114979"/>
                </a:cubicBezTo>
                <a:cubicBezTo>
                  <a:pt x="264738" y="76350"/>
                  <a:pt x="185892" y="8616"/>
                  <a:pt x="179542" y="679"/>
                </a:cubicBezTo>
                <a:cubicBezTo>
                  <a:pt x="173192" y="-7258"/>
                  <a:pt x="256800" y="56771"/>
                  <a:pt x="252567" y="67354"/>
                </a:cubicBezTo>
                <a:cubicBezTo>
                  <a:pt x="248334" y="77937"/>
                  <a:pt x="190654" y="66825"/>
                  <a:pt x="154142" y="64179"/>
                </a:cubicBezTo>
                <a:cubicBezTo>
                  <a:pt x="117630" y="61533"/>
                  <a:pt x="-16779" y="43012"/>
                  <a:pt x="1742" y="51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A868B08-0F22-CF94-CC6D-E1BAD48B1AE2}"/>
              </a:ext>
            </a:extLst>
          </p:cNvPr>
          <p:cNvSpPr/>
          <p:nvPr/>
        </p:nvSpPr>
        <p:spPr>
          <a:xfrm>
            <a:off x="5133808" y="5362447"/>
            <a:ext cx="122585" cy="765574"/>
          </a:xfrm>
          <a:custGeom>
            <a:avLst/>
            <a:gdLst>
              <a:gd name="connsiteX0" fmla="*/ 167 w 122585"/>
              <a:gd name="connsiteY0" fmla="*/ 128 h 765574"/>
              <a:gd name="connsiteX1" fmla="*/ 114467 w 122585"/>
              <a:gd name="connsiteY1" fmla="*/ 314453 h 765574"/>
              <a:gd name="connsiteX2" fmla="*/ 111292 w 122585"/>
              <a:gd name="connsiteY2" fmla="*/ 279528 h 765574"/>
              <a:gd name="connsiteX3" fmla="*/ 95417 w 122585"/>
              <a:gd name="connsiteY3" fmla="*/ 581153 h 765574"/>
              <a:gd name="connsiteX4" fmla="*/ 111292 w 122585"/>
              <a:gd name="connsiteY4" fmla="*/ 527178 h 765574"/>
              <a:gd name="connsiteX5" fmla="*/ 60492 w 122585"/>
              <a:gd name="connsiteY5" fmla="*/ 711328 h 765574"/>
              <a:gd name="connsiteX6" fmla="*/ 95417 w 122585"/>
              <a:gd name="connsiteY6" fmla="*/ 635128 h 765574"/>
              <a:gd name="connsiteX7" fmla="*/ 54142 w 122585"/>
              <a:gd name="connsiteY7" fmla="*/ 765303 h 765574"/>
              <a:gd name="connsiteX8" fmla="*/ 76367 w 122585"/>
              <a:gd name="connsiteY8" fmla="*/ 663703 h 765574"/>
              <a:gd name="connsiteX9" fmla="*/ 85892 w 122585"/>
              <a:gd name="connsiteY9" fmla="*/ 479553 h 765574"/>
              <a:gd name="connsiteX10" fmla="*/ 38267 w 122585"/>
              <a:gd name="connsiteY10" fmla="*/ 301753 h 765574"/>
              <a:gd name="connsiteX11" fmla="*/ 101767 w 122585"/>
              <a:gd name="connsiteY11" fmla="*/ 485903 h 765574"/>
              <a:gd name="connsiteX12" fmla="*/ 95417 w 122585"/>
              <a:gd name="connsiteY12" fmla="*/ 336678 h 765574"/>
              <a:gd name="connsiteX13" fmla="*/ 89067 w 122585"/>
              <a:gd name="connsiteY13" fmla="*/ 276353 h 765574"/>
              <a:gd name="connsiteX14" fmla="*/ 167 w 122585"/>
              <a:gd name="connsiteY14" fmla="*/ 128 h 76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585" h="765574">
                <a:moveTo>
                  <a:pt x="167" y="128"/>
                </a:moveTo>
                <a:cubicBezTo>
                  <a:pt x="4400" y="6478"/>
                  <a:pt x="95946" y="267886"/>
                  <a:pt x="114467" y="314453"/>
                </a:cubicBezTo>
                <a:cubicBezTo>
                  <a:pt x="132988" y="361020"/>
                  <a:pt x="114467" y="235078"/>
                  <a:pt x="111292" y="279528"/>
                </a:cubicBezTo>
                <a:cubicBezTo>
                  <a:pt x="108117" y="323978"/>
                  <a:pt x="95417" y="539878"/>
                  <a:pt x="95417" y="581153"/>
                </a:cubicBezTo>
                <a:cubicBezTo>
                  <a:pt x="95417" y="622428"/>
                  <a:pt x="117113" y="505482"/>
                  <a:pt x="111292" y="527178"/>
                </a:cubicBezTo>
                <a:cubicBezTo>
                  <a:pt x="105471" y="548874"/>
                  <a:pt x="63138" y="693336"/>
                  <a:pt x="60492" y="711328"/>
                </a:cubicBezTo>
                <a:cubicBezTo>
                  <a:pt x="57846" y="729320"/>
                  <a:pt x="96475" y="626132"/>
                  <a:pt x="95417" y="635128"/>
                </a:cubicBezTo>
                <a:cubicBezTo>
                  <a:pt x="94359" y="644124"/>
                  <a:pt x="57317" y="760541"/>
                  <a:pt x="54142" y="765303"/>
                </a:cubicBezTo>
                <a:cubicBezTo>
                  <a:pt x="50967" y="770065"/>
                  <a:pt x="71075" y="711328"/>
                  <a:pt x="76367" y="663703"/>
                </a:cubicBezTo>
                <a:cubicBezTo>
                  <a:pt x="81659" y="616078"/>
                  <a:pt x="92242" y="539878"/>
                  <a:pt x="85892" y="479553"/>
                </a:cubicBezTo>
                <a:cubicBezTo>
                  <a:pt x="79542" y="419228"/>
                  <a:pt x="35621" y="300695"/>
                  <a:pt x="38267" y="301753"/>
                </a:cubicBezTo>
                <a:cubicBezTo>
                  <a:pt x="40913" y="302811"/>
                  <a:pt x="92242" y="480082"/>
                  <a:pt x="101767" y="485903"/>
                </a:cubicBezTo>
                <a:cubicBezTo>
                  <a:pt x="111292" y="491724"/>
                  <a:pt x="97534" y="371603"/>
                  <a:pt x="95417" y="336678"/>
                </a:cubicBezTo>
                <a:cubicBezTo>
                  <a:pt x="93300" y="301753"/>
                  <a:pt x="104942" y="328211"/>
                  <a:pt x="89067" y="276353"/>
                </a:cubicBezTo>
                <a:cubicBezTo>
                  <a:pt x="73192" y="224495"/>
                  <a:pt x="-4066" y="-6222"/>
                  <a:pt x="167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F9439908-73A7-35AF-17F9-D5A602D97690}"/>
              </a:ext>
            </a:extLst>
          </p:cNvPr>
          <p:cNvSpPr/>
          <p:nvPr/>
        </p:nvSpPr>
        <p:spPr>
          <a:xfrm>
            <a:off x="4946123" y="5333721"/>
            <a:ext cx="149079" cy="949702"/>
          </a:xfrm>
          <a:custGeom>
            <a:avLst/>
            <a:gdLst>
              <a:gd name="connsiteX0" fmla="*/ 38627 w 149079"/>
              <a:gd name="connsiteY0" fmla="*/ 279 h 949702"/>
              <a:gd name="connsiteX1" fmla="*/ 527 w 149079"/>
              <a:gd name="connsiteY1" fmla="*/ 279679 h 949702"/>
              <a:gd name="connsiteX2" fmla="*/ 16402 w 149079"/>
              <a:gd name="connsiteY2" fmla="*/ 228879 h 949702"/>
              <a:gd name="connsiteX3" fmla="*/ 16402 w 149079"/>
              <a:gd name="connsiteY3" fmla="*/ 473354 h 949702"/>
              <a:gd name="connsiteX4" fmla="*/ 44977 w 149079"/>
              <a:gd name="connsiteY4" fmla="*/ 374929 h 949702"/>
              <a:gd name="connsiteX5" fmla="*/ 35452 w 149079"/>
              <a:gd name="connsiteY5" fmla="*/ 536854 h 949702"/>
              <a:gd name="connsiteX6" fmla="*/ 57677 w 149079"/>
              <a:gd name="connsiteY6" fmla="*/ 501929 h 949702"/>
              <a:gd name="connsiteX7" fmla="*/ 51327 w 149079"/>
              <a:gd name="connsiteY7" fmla="*/ 587654 h 949702"/>
              <a:gd name="connsiteX8" fmla="*/ 105302 w 149079"/>
              <a:gd name="connsiteY8" fmla="*/ 736879 h 949702"/>
              <a:gd name="connsiteX9" fmla="*/ 73552 w 149079"/>
              <a:gd name="connsiteY9" fmla="*/ 692429 h 949702"/>
              <a:gd name="connsiteX10" fmla="*/ 143402 w 149079"/>
              <a:gd name="connsiteY10" fmla="*/ 835304 h 949702"/>
              <a:gd name="connsiteX11" fmla="*/ 143402 w 149079"/>
              <a:gd name="connsiteY11" fmla="*/ 949604 h 949702"/>
              <a:gd name="connsiteX12" fmla="*/ 130702 w 149079"/>
              <a:gd name="connsiteY12" fmla="*/ 816254 h 949702"/>
              <a:gd name="connsiteX13" fmla="*/ 73552 w 149079"/>
              <a:gd name="connsiteY13" fmla="*/ 638454 h 949702"/>
              <a:gd name="connsiteX14" fmla="*/ 32277 w 149079"/>
              <a:gd name="connsiteY14" fmla="*/ 463829 h 949702"/>
              <a:gd name="connsiteX15" fmla="*/ 25927 w 149079"/>
              <a:gd name="connsiteY15" fmla="*/ 276504 h 949702"/>
              <a:gd name="connsiteX16" fmla="*/ 25927 w 149079"/>
              <a:gd name="connsiteY16" fmla="*/ 346354 h 949702"/>
              <a:gd name="connsiteX17" fmla="*/ 16402 w 149079"/>
              <a:gd name="connsiteY17" fmla="*/ 228879 h 949702"/>
              <a:gd name="connsiteX18" fmla="*/ 38627 w 149079"/>
              <a:gd name="connsiteY18" fmla="*/ 279 h 94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9079" h="949702">
                <a:moveTo>
                  <a:pt x="38627" y="279"/>
                </a:moveTo>
                <a:cubicBezTo>
                  <a:pt x="35981" y="8746"/>
                  <a:pt x="4231" y="241579"/>
                  <a:pt x="527" y="279679"/>
                </a:cubicBezTo>
                <a:cubicBezTo>
                  <a:pt x="-3177" y="317779"/>
                  <a:pt x="13756" y="196600"/>
                  <a:pt x="16402" y="228879"/>
                </a:cubicBezTo>
                <a:cubicBezTo>
                  <a:pt x="19048" y="261158"/>
                  <a:pt x="11640" y="449012"/>
                  <a:pt x="16402" y="473354"/>
                </a:cubicBezTo>
                <a:cubicBezTo>
                  <a:pt x="21164" y="497696"/>
                  <a:pt x="41802" y="364346"/>
                  <a:pt x="44977" y="374929"/>
                </a:cubicBezTo>
                <a:cubicBezTo>
                  <a:pt x="48152" y="385512"/>
                  <a:pt x="33335" y="515687"/>
                  <a:pt x="35452" y="536854"/>
                </a:cubicBezTo>
                <a:cubicBezTo>
                  <a:pt x="37569" y="558021"/>
                  <a:pt x="55031" y="493462"/>
                  <a:pt x="57677" y="501929"/>
                </a:cubicBezTo>
                <a:cubicBezTo>
                  <a:pt x="60323" y="510396"/>
                  <a:pt x="43390" y="548496"/>
                  <a:pt x="51327" y="587654"/>
                </a:cubicBezTo>
                <a:cubicBezTo>
                  <a:pt x="59264" y="626812"/>
                  <a:pt x="101598" y="719417"/>
                  <a:pt x="105302" y="736879"/>
                </a:cubicBezTo>
                <a:cubicBezTo>
                  <a:pt x="109006" y="754341"/>
                  <a:pt x="67202" y="676025"/>
                  <a:pt x="73552" y="692429"/>
                </a:cubicBezTo>
                <a:cubicBezTo>
                  <a:pt x="79902" y="708833"/>
                  <a:pt x="131760" y="792442"/>
                  <a:pt x="143402" y="835304"/>
                </a:cubicBezTo>
                <a:cubicBezTo>
                  <a:pt x="155044" y="878166"/>
                  <a:pt x="145519" y="952779"/>
                  <a:pt x="143402" y="949604"/>
                </a:cubicBezTo>
                <a:cubicBezTo>
                  <a:pt x="141285" y="946429"/>
                  <a:pt x="142344" y="868112"/>
                  <a:pt x="130702" y="816254"/>
                </a:cubicBezTo>
                <a:cubicBezTo>
                  <a:pt x="119060" y="764396"/>
                  <a:pt x="89956" y="697192"/>
                  <a:pt x="73552" y="638454"/>
                </a:cubicBezTo>
                <a:cubicBezTo>
                  <a:pt x="57148" y="579717"/>
                  <a:pt x="40214" y="524154"/>
                  <a:pt x="32277" y="463829"/>
                </a:cubicBezTo>
                <a:cubicBezTo>
                  <a:pt x="24340" y="403504"/>
                  <a:pt x="26985" y="296083"/>
                  <a:pt x="25927" y="276504"/>
                </a:cubicBezTo>
                <a:cubicBezTo>
                  <a:pt x="24869" y="256925"/>
                  <a:pt x="27515" y="354292"/>
                  <a:pt x="25927" y="346354"/>
                </a:cubicBezTo>
                <a:cubicBezTo>
                  <a:pt x="24339" y="338416"/>
                  <a:pt x="15344" y="279679"/>
                  <a:pt x="16402" y="228879"/>
                </a:cubicBezTo>
                <a:cubicBezTo>
                  <a:pt x="17460" y="178079"/>
                  <a:pt x="41273" y="-8188"/>
                  <a:pt x="38627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DA8167D-F00F-2A08-1B79-BE0BB9F8E006}"/>
              </a:ext>
            </a:extLst>
          </p:cNvPr>
          <p:cNvSpPr/>
          <p:nvPr/>
        </p:nvSpPr>
        <p:spPr>
          <a:xfrm>
            <a:off x="5162516" y="6168236"/>
            <a:ext cx="147286" cy="429529"/>
          </a:xfrm>
          <a:custGeom>
            <a:avLst/>
            <a:gdLst>
              <a:gd name="connsiteX0" fmla="*/ 38134 w 147286"/>
              <a:gd name="connsiteY0" fmla="*/ 789 h 429529"/>
              <a:gd name="connsiteX1" fmla="*/ 95284 w 147286"/>
              <a:gd name="connsiteY1" fmla="*/ 210339 h 429529"/>
              <a:gd name="connsiteX2" fmla="*/ 92109 w 147286"/>
              <a:gd name="connsiteY2" fmla="*/ 153189 h 429529"/>
              <a:gd name="connsiteX3" fmla="*/ 123859 w 147286"/>
              <a:gd name="connsiteY3" fmla="*/ 340514 h 429529"/>
              <a:gd name="connsiteX4" fmla="*/ 120684 w 147286"/>
              <a:gd name="connsiteY4" fmla="*/ 283364 h 429529"/>
              <a:gd name="connsiteX5" fmla="*/ 146084 w 147286"/>
              <a:gd name="connsiteY5" fmla="*/ 372264 h 429529"/>
              <a:gd name="connsiteX6" fmla="*/ 76234 w 147286"/>
              <a:gd name="connsiteY6" fmla="*/ 394489 h 429529"/>
              <a:gd name="connsiteX7" fmla="*/ 34 w 147286"/>
              <a:gd name="connsiteY7" fmla="*/ 429414 h 429529"/>
              <a:gd name="connsiteX8" fmla="*/ 85759 w 147286"/>
              <a:gd name="connsiteY8" fmla="*/ 381789 h 429529"/>
              <a:gd name="connsiteX9" fmla="*/ 44484 w 147286"/>
              <a:gd name="connsiteY9" fmla="*/ 365914 h 429529"/>
              <a:gd name="connsiteX10" fmla="*/ 41309 w 147286"/>
              <a:gd name="connsiteY10" fmla="*/ 213514 h 429529"/>
              <a:gd name="connsiteX11" fmla="*/ 44484 w 147286"/>
              <a:gd name="connsiteY11" fmla="*/ 330989 h 429529"/>
              <a:gd name="connsiteX12" fmla="*/ 92109 w 147286"/>
              <a:gd name="connsiteY12" fmla="*/ 384964 h 429529"/>
              <a:gd name="connsiteX13" fmla="*/ 117509 w 147286"/>
              <a:gd name="connsiteY13" fmla="*/ 340514 h 429529"/>
              <a:gd name="connsiteX14" fmla="*/ 117509 w 147286"/>
              <a:gd name="connsiteY14" fmla="*/ 191289 h 429529"/>
              <a:gd name="connsiteX15" fmla="*/ 107984 w 147286"/>
              <a:gd name="connsiteY15" fmla="*/ 140489 h 429529"/>
              <a:gd name="connsiteX16" fmla="*/ 85759 w 147286"/>
              <a:gd name="connsiteY16" fmla="*/ 127789 h 429529"/>
              <a:gd name="connsiteX17" fmla="*/ 82584 w 147286"/>
              <a:gd name="connsiteY17" fmla="*/ 137314 h 429529"/>
              <a:gd name="connsiteX18" fmla="*/ 38134 w 147286"/>
              <a:gd name="connsiteY18" fmla="*/ 789 h 42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286" h="429529">
                <a:moveTo>
                  <a:pt x="38134" y="789"/>
                </a:moveTo>
                <a:cubicBezTo>
                  <a:pt x="40251" y="12960"/>
                  <a:pt x="86288" y="184939"/>
                  <a:pt x="95284" y="210339"/>
                </a:cubicBezTo>
                <a:cubicBezTo>
                  <a:pt x="104280" y="235739"/>
                  <a:pt x="87347" y="131493"/>
                  <a:pt x="92109" y="153189"/>
                </a:cubicBezTo>
                <a:cubicBezTo>
                  <a:pt x="96871" y="174885"/>
                  <a:pt x="119097" y="318818"/>
                  <a:pt x="123859" y="340514"/>
                </a:cubicBezTo>
                <a:cubicBezTo>
                  <a:pt x="128621" y="362210"/>
                  <a:pt x="116980" y="278072"/>
                  <a:pt x="120684" y="283364"/>
                </a:cubicBezTo>
                <a:cubicBezTo>
                  <a:pt x="124388" y="288656"/>
                  <a:pt x="153492" y="353743"/>
                  <a:pt x="146084" y="372264"/>
                </a:cubicBezTo>
                <a:cubicBezTo>
                  <a:pt x="138676" y="390785"/>
                  <a:pt x="100576" y="384964"/>
                  <a:pt x="76234" y="394489"/>
                </a:cubicBezTo>
                <a:cubicBezTo>
                  <a:pt x="51892" y="404014"/>
                  <a:pt x="-1554" y="431531"/>
                  <a:pt x="34" y="429414"/>
                </a:cubicBezTo>
                <a:cubicBezTo>
                  <a:pt x="1622" y="427297"/>
                  <a:pt x="78351" y="392372"/>
                  <a:pt x="85759" y="381789"/>
                </a:cubicBezTo>
                <a:cubicBezTo>
                  <a:pt x="93167" y="371206"/>
                  <a:pt x="51892" y="393960"/>
                  <a:pt x="44484" y="365914"/>
                </a:cubicBezTo>
                <a:cubicBezTo>
                  <a:pt x="37076" y="337868"/>
                  <a:pt x="41309" y="219335"/>
                  <a:pt x="41309" y="213514"/>
                </a:cubicBezTo>
                <a:cubicBezTo>
                  <a:pt x="41309" y="207693"/>
                  <a:pt x="36017" y="302414"/>
                  <a:pt x="44484" y="330989"/>
                </a:cubicBezTo>
                <a:cubicBezTo>
                  <a:pt x="52951" y="359564"/>
                  <a:pt x="79938" y="383377"/>
                  <a:pt x="92109" y="384964"/>
                </a:cubicBezTo>
                <a:cubicBezTo>
                  <a:pt x="104280" y="386551"/>
                  <a:pt x="113276" y="372793"/>
                  <a:pt x="117509" y="340514"/>
                </a:cubicBezTo>
                <a:cubicBezTo>
                  <a:pt x="121742" y="308235"/>
                  <a:pt x="119096" y="224626"/>
                  <a:pt x="117509" y="191289"/>
                </a:cubicBezTo>
                <a:cubicBezTo>
                  <a:pt x="115922" y="157952"/>
                  <a:pt x="113276" y="151072"/>
                  <a:pt x="107984" y="140489"/>
                </a:cubicBezTo>
                <a:cubicBezTo>
                  <a:pt x="102692" y="129906"/>
                  <a:pt x="89992" y="128318"/>
                  <a:pt x="85759" y="127789"/>
                </a:cubicBezTo>
                <a:cubicBezTo>
                  <a:pt x="81526" y="127260"/>
                  <a:pt x="89992" y="153718"/>
                  <a:pt x="82584" y="137314"/>
                </a:cubicBezTo>
                <a:cubicBezTo>
                  <a:pt x="75176" y="120910"/>
                  <a:pt x="36017" y="-11382"/>
                  <a:pt x="38134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1D69AADD-A328-967D-03F9-43466BC64831}"/>
              </a:ext>
            </a:extLst>
          </p:cNvPr>
          <p:cNvSpPr/>
          <p:nvPr/>
        </p:nvSpPr>
        <p:spPr>
          <a:xfrm>
            <a:off x="4911215" y="6002610"/>
            <a:ext cx="221140" cy="636654"/>
          </a:xfrm>
          <a:custGeom>
            <a:avLst/>
            <a:gdLst>
              <a:gd name="connsiteX0" fmla="*/ 83060 w 221140"/>
              <a:gd name="connsiteY0" fmla="*/ 1315 h 636654"/>
              <a:gd name="connsiteX1" fmla="*/ 168785 w 221140"/>
              <a:gd name="connsiteY1" fmla="*/ 277540 h 636654"/>
              <a:gd name="connsiteX2" fmla="*/ 168785 w 221140"/>
              <a:gd name="connsiteY2" fmla="*/ 214040 h 636654"/>
              <a:gd name="connsiteX3" fmla="*/ 168785 w 221140"/>
              <a:gd name="connsiteY3" fmla="*/ 417240 h 636654"/>
              <a:gd name="connsiteX4" fmla="*/ 105285 w 221140"/>
              <a:gd name="connsiteY4" fmla="*/ 515665 h 636654"/>
              <a:gd name="connsiteX5" fmla="*/ 146560 w 221140"/>
              <a:gd name="connsiteY5" fmla="*/ 563290 h 636654"/>
              <a:gd name="connsiteX6" fmla="*/ 219585 w 221140"/>
              <a:gd name="connsiteY6" fmla="*/ 636315 h 636654"/>
              <a:gd name="connsiteX7" fmla="*/ 191010 w 221140"/>
              <a:gd name="connsiteY7" fmla="*/ 588690 h 636654"/>
              <a:gd name="connsiteX8" fmla="*/ 127510 w 221140"/>
              <a:gd name="connsiteY8" fmla="*/ 544240 h 636654"/>
              <a:gd name="connsiteX9" fmla="*/ 510 w 221140"/>
              <a:gd name="connsiteY9" fmla="*/ 582340 h 636654"/>
              <a:gd name="connsiteX10" fmla="*/ 79885 w 221140"/>
              <a:gd name="connsiteY10" fmla="*/ 515665 h 636654"/>
              <a:gd name="connsiteX11" fmla="*/ 146560 w 221140"/>
              <a:gd name="connsiteY11" fmla="*/ 458515 h 636654"/>
              <a:gd name="connsiteX12" fmla="*/ 143385 w 221140"/>
              <a:gd name="connsiteY12" fmla="*/ 391840 h 636654"/>
              <a:gd name="connsiteX13" fmla="*/ 114810 w 221140"/>
              <a:gd name="connsiteY13" fmla="*/ 245790 h 636654"/>
              <a:gd name="connsiteX14" fmla="*/ 146560 w 221140"/>
              <a:gd name="connsiteY14" fmla="*/ 350565 h 636654"/>
              <a:gd name="connsiteX15" fmla="*/ 159260 w 221140"/>
              <a:gd name="connsiteY15" fmla="*/ 274365 h 636654"/>
              <a:gd name="connsiteX16" fmla="*/ 152910 w 221140"/>
              <a:gd name="connsiteY16" fmla="*/ 175940 h 636654"/>
              <a:gd name="connsiteX17" fmla="*/ 83060 w 221140"/>
              <a:gd name="connsiteY17" fmla="*/ 1315 h 63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1140" h="636654">
                <a:moveTo>
                  <a:pt x="83060" y="1315"/>
                </a:moveTo>
                <a:cubicBezTo>
                  <a:pt x="85706" y="18248"/>
                  <a:pt x="154498" y="242086"/>
                  <a:pt x="168785" y="277540"/>
                </a:cubicBezTo>
                <a:cubicBezTo>
                  <a:pt x="183073" y="312994"/>
                  <a:pt x="168785" y="214040"/>
                  <a:pt x="168785" y="214040"/>
                </a:cubicBezTo>
                <a:cubicBezTo>
                  <a:pt x="168785" y="237323"/>
                  <a:pt x="179368" y="366969"/>
                  <a:pt x="168785" y="417240"/>
                </a:cubicBezTo>
                <a:cubicBezTo>
                  <a:pt x="158202" y="467511"/>
                  <a:pt x="108989" y="491323"/>
                  <a:pt x="105285" y="515665"/>
                </a:cubicBezTo>
                <a:cubicBezTo>
                  <a:pt x="101581" y="540007"/>
                  <a:pt x="127510" y="543182"/>
                  <a:pt x="146560" y="563290"/>
                </a:cubicBezTo>
                <a:cubicBezTo>
                  <a:pt x="165610" y="583398"/>
                  <a:pt x="212177" y="632082"/>
                  <a:pt x="219585" y="636315"/>
                </a:cubicBezTo>
                <a:cubicBezTo>
                  <a:pt x="226993" y="640548"/>
                  <a:pt x="206356" y="604036"/>
                  <a:pt x="191010" y="588690"/>
                </a:cubicBezTo>
                <a:cubicBezTo>
                  <a:pt x="175664" y="573344"/>
                  <a:pt x="159260" y="545298"/>
                  <a:pt x="127510" y="544240"/>
                </a:cubicBezTo>
                <a:cubicBezTo>
                  <a:pt x="95760" y="543182"/>
                  <a:pt x="8447" y="587103"/>
                  <a:pt x="510" y="582340"/>
                </a:cubicBezTo>
                <a:cubicBezTo>
                  <a:pt x="-7428" y="577578"/>
                  <a:pt x="79885" y="515665"/>
                  <a:pt x="79885" y="515665"/>
                </a:cubicBezTo>
                <a:cubicBezTo>
                  <a:pt x="104227" y="495028"/>
                  <a:pt x="135977" y="479153"/>
                  <a:pt x="146560" y="458515"/>
                </a:cubicBezTo>
                <a:cubicBezTo>
                  <a:pt x="157143" y="437878"/>
                  <a:pt x="148677" y="427294"/>
                  <a:pt x="143385" y="391840"/>
                </a:cubicBezTo>
                <a:cubicBezTo>
                  <a:pt x="138093" y="356386"/>
                  <a:pt x="114281" y="252669"/>
                  <a:pt x="114810" y="245790"/>
                </a:cubicBezTo>
                <a:cubicBezTo>
                  <a:pt x="115339" y="238911"/>
                  <a:pt x="139152" y="345803"/>
                  <a:pt x="146560" y="350565"/>
                </a:cubicBezTo>
                <a:cubicBezTo>
                  <a:pt x="153968" y="355328"/>
                  <a:pt x="158202" y="303469"/>
                  <a:pt x="159260" y="274365"/>
                </a:cubicBezTo>
                <a:cubicBezTo>
                  <a:pt x="160318" y="245261"/>
                  <a:pt x="166668" y="216157"/>
                  <a:pt x="152910" y="175940"/>
                </a:cubicBezTo>
                <a:cubicBezTo>
                  <a:pt x="139152" y="135723"/>
                  <a:pt x="80414" y="-15618"/>
                  <a:pt x="83060" y="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7896253-6B85-863D-3058-537AD426A5F7}"/>
              </a:ext>
            </a:extLst>
          </p:cNvPr>
          <p:cNvSpPr/>
          <p:nvPr/>
        </p:nvSpPr>
        <p:spPr>
          <a:xfrm>
            <a:off x="4684769" y="6292848"/>
            <a:ext cx="347698" cy="429164"/>
          </a:xfrm>
          <a:custGeom>
            <a:avLst/>
            <a:gdLst>
              <a:gd name="connsiteX0" fmla="*/ 296806 w 347698"/>
              <a:gd name="connsiteY0" fmla="*/ 2 h 429164"/>
              <a:gd name="connsiteX1" fmla="*/ 306331 w 347698"/>
              <a:gd name="connsiteY1" fmla="*/ 120652 h 429164"/>
              <a:gd name="connsiteX2" fmla="*/ 195206 w 347698"/>
              <a:gd name="connsiteY2" fmla="*/ 190502 h 429164"/>
              <a:gd name="connsiteX3" fmla="*/ 261881 w 347698"/>
              <a:gd name="connsiteY3" fmla="*/ 174627 h 429164"/>
              <a:gd name="connsiteX4" fmla="*/ 90431 w 347698"/>
              <a:gd name="connsiteY4" fmla="*/ 273052 h 429164"/>
              <a:gd name="connsiteX5" fmla="*/ 125356 w 347698"/>
              <a:gd name="connsiteY5" fmla="*/ 260352 h 429164"/>
              <a:gd name="connsiteX6" fmla="*/ 58681 w 347698"/>
              <a:gd name="connsiteY6" fmla="*/ 327027 h 429164"/>
              <a:gd name="connsiteX7" fmla="*/ 99956 w 347698"/>
              <a:gd name="connsiteY7" fmla="*/ 311152 h 429164"/>
              <a:gd name="connsiteX8" fmla="*/ 1531 w 347698"/>
              <a:gd name="connsiteY8" fmla="*/ 428627 h 429164"/>
              <a:gd name="connsiteX9" fmla="*/ 52331 w 347698"/>
              <a:gd name="connsiteY9" fmla="*/ 349252 h 429164"/>
              <a:gd name="connsiteX10" fmla="*/ 211081 w 347698"/>
              <a:gd name="connsiteY10" fmla="*/ 222252 h 429164"/>
              <a:gd name="connsiteX11" fmla="*/ 169806 w 347698"/>
              <a:gd name="connsiteY11" fmla="*/ 263527 h 429164"/>
              <a:gd name="connsiteX12" fmla="*/ 347606 w 347698"/>
              <a:gd name="connsiteY12" fmla="*/ 184152 h 429164"/>
              <a:gd name="connsiteX13" fmla="*/ 195206 w 347698"/>
              <a:gd name="connsiteY13" fmla="*/ 250827 h 429164"/>
              <a:gd name="connsiteX14" fmla="*/ 265056 w 347698"/>
              <a:gd name="connsiteY14" fmla="*/ 168277 h 429164"/>
              <a:gd name="connsiteX15" fmla="*/ 303156 w 347698"/>
              <a:gd name="connsiteY15" fmla="*/ 117477 h 429164"/>
              <a:gd name="connsiteX16" fmla="*/ 296806 w 347698"/>
              <a:gd name="connsiteY16" fmla="*/ 2 h 42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698" h="429164">
                <a:moveTo>
                  <a:pt x="296806" y="2"/>
                </a:moveTo>
                <a:cubicBezTo>
                  <a:pt x="297335" y="531"/>
                  <a:pt x="323264" y="88902"/>
                  <a:pt x="306331" y="120652"/>
                </a:cubicBezTo>
                <a:cubicBezTo>
                  <a:pt x="289398" y="152402"/>
                  <a:pt x="202614" y="181506"/>
                  <a:pt x="195206" y="190502"/>
                </a:cubicBezTo>
                <a:cubicBezTo>
                  <a:pt x="187798" y="199498"/>
                  <a:pt x="279343" y="160869"/>
                  <a:pt x="261881" y="174627"/>
                </a:cubicBezTo>
                <a:cubicBezTo>
                  <a:pt x="244419" y="188385"/>
                  <a:pt x="113185" y="258765"/>
                  <a:pt x="90431" y="273052"/>
                </a:cubicBezTo>
                <a:cubicBezTo>
                  <a:pt x="67677" y="287340"/>
                  <a:pt x="130648" y="251356"/>
                  <a:pt x="125356" y="260352"/>
                </a:cubicBezTo>
                <a:cubicBezTo>
                  <a:pt x="120064" y="269348"/>
                  <a:pt x="62914" y="318560"/>
                  <a:pt x="58681" y="327027"/>
                </a:cubicBezTo>
                <a:cubicBezTo>
                  <a:pt x="54448" y="335494"/>
                  <a:pt x="109481" y="294219"/>
                  <a:pt x="99956" y="311152"/>
                </a:cubicBezTo>
                <a:cubicBezTo>
                  <a:pt x="90431" y="328085"/>
                  <a:pt x="9468" y="422277"/>
                  <a:pt x="1531" y="428627"/>
                </a:cubicBezTo>
                <a:cubicBezTo>
                  <a:pt x="-6406" y="434977"/>
                  <a:pt x="17406" y="383648"/>
                  <a:pt x="52331" y="349252"/>
                </a:cubicBezTo>
                <a:cubicBezTo>
                  <a:pt x="87256" y="314856"/>
                  <a:pt x="191502" y="236539"/>
                  <a:pt x="211081" y="222252"/>
                </a:cubicBezTo>
                <a:cubicBezTo>
                  <a:pt x="230660" y="207965"/>
                  <a:pt x="147052" y="269877"/>
                  <a:pt x="169806" y="263527"/>
                </a:cubicBezTo>
                <a:cubicBezTo>
                  <a:pt x="192560" y="257177"/>
                  <a:pt x="343373" y="186269"/>
                  <a:pt x="347606" y="184152"/>
                </a:cubicBezTo>
                <a:cubicBezTo>
                  <a:pt x="351839" y="182035"/>
                  <a:pt x="208964" y="253473"/>
                  <a:pt x="195206" y="250827"/>
                </a:cubicBezTo>
                <a:cubicBezTo>
                  <a:pt x="181448" y="248181"/>
                  <a:pt x="247064" y="190502"/>
                  <a:pt x="265056" y="168277"/>
                </a:cubicBezTo>
                <a:cubicBezTo>
                  <a:pt x="283048" y="146052"/>
                  <a:pt x="296806" y="139702"/>
                  <a:pt x="303156" y="117477"/>
                </a:cubicBezTo>
                <a:cubicBezTo>
                  <a:pt x="309506" y="95252"/>
                  <a:pt x="296277" y="-527"/>
                  <a:pt x="296806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E7BFE33-644E-D740-8CB2-C4A6DB2F5158}"/>
              </a:ext>
            </a:extLst>
          </p:cNvPr>
          <p:cNvSpPr/>
          <p:nvPr/>
        </p:nvSpPr>
        <p:spPr>
          <a:xfrm>
            <a:off x="5372003" y="6375262"/>
            <a:ext cx="174779" cy="426487"/>
          </a:xfrm>
          <a:custGeom>
            <a:avLst/>
            <a:gdLst>
              <a:gd name="connsiteX0" fmla="*/ 97 w 174779"/>
              <a:gd name="connsiteY0" fmla="*/ 138 h 426487"/>
              <a:gd name="connsiteX1" fmla="*/ 44547 w 174779"/>
              <a:gd name="connsiteY1" fmla="*/ 117613 h 426487"/>
              <a:gd name="connsiteX2" fmla="*/ 82647 w 174779"/>
              <a:gd name="connsiteY2" fmla="*/ 168413 h 426487"/>
              <a:gd name="connsiteX3" fmla="*/ 41372 w 174779"/>
              <a:gd name="connsiteY3" fmla="*/ 158888 h 426487"/>
              <a:gd name="connsiteX4" fmla="*/ 146147 w 174779"/>
              <a:gd name="connsiteY4" fmla="*/ 257313 h 426487"/>
              <a:gd name="connsiteX5" fmla="*/ 158847 w 174779"/>
              <a:gd name="connsiteY5" fmla="*/ 327163 h 426487"/>
              <a:gd name="connsiteX6" fmla="*/ 165197 w 174779"/>
              <a:gd name="connsiteY6" fmla="*/ 289063 h 426487"/>
              <a:gd name="connsiteX7" fmla="*/ 174722 w 174779"/>
              <a:gd name="connsiteY7" fmla="*/ 425588 h 426487"/>
              <a:gd name="connsiteX8" fmla="*/ 168372 w 174779"/>
              <a:gd name="connsiteY8" fmla="*/ 346213 h 426487"/>
              <a:gd name="connsiteX9" fmla="*/ 152497 w 174779"/>
              <a:gd name="connsiteY9" fmla="*/ 304938 h 426487"/>
              <a:gd name="connsiteX10" fmla="*/ 111222 w 174779"/>
              <a:gd name="connsiteY10" fmla="*/ 244613 h 426487"/>
              <a:gd name="connsiteX11" fmla="*/ 57247 w 174779"/>
              <a:gd name="connsiteY11" fmla="*/ 143013 h 426487"/>
              <a:gd name="connsiteX12" fmla="*/ 97 w 174779"/>
              <a:gd name="connsiteY12" fmla="*/ 138 h 42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779" h="426487">
                <a:moveTo>
                  <a:pt x="97" y="138"/>
                </a:moveTo>
                <a:cubicBezTo>
                  <a:pt x="-2020" y="-4095"/>
                  <a:pt x="30789" y="89567"/>
                  <a:pt x="44547" y="117613"/>
                </a:cubicBezTo>
                <a:cubicBezTo>
                  <a:pt x="58305" y="145659"/>
                  <a:pt x="83176" y="161534"/>
                  <a:pt x="82647" y="168413"/>
                </a:cubicBezTo>
                <a:cubicBezTo>
                  <a:pt x="82118" y="175292"/>
                  <a:pt x="30789" y="144071"/>
                  <a:pt x="41372" y="158888"/>
                </a:cubicBezTo>
                <a:cubicBezTo>
                  <a:pt x="51955" y="173705"/>
                  <a:pt x="126568" y="229267"/>
                  <a:pt x="146147" y="257313"/>
                </a:cubicBezTo>
                <a:cubicBezTo>
                  <a:pt x="165726" y="285359"/>
                  <a:pt x="155672" y="321871"/>
                  <a:pt x="158847" y="327163"/>
                </a:cubicBezTo>
                <a:cubicBezTo>
                  <a:pt x="162022" y="332455"/>
                  <a:pt x="162551" y="272659"/>
                  <a:pt x="165197" y="289063"/>
                </a:cubicBezTo>
                <a:cubicBezTo>
                  <a:pt x="167843" y="305467"/>
                  <a:pt x="174193" y="416063"/>
                  <a:pt x="174722" y="425588"/>
                </a:cubicBezTo>
                <a:cubicBezTo>
                  <a:pt x="175251" y="435113"/>
                  <a:pt x="172076" y="366321"/>
                  <a:pt x="168372" y="346213"/>
                </a:cubicBezTo>
                <a:cubicBezTo>
                  <a:pt x="164668" y="326105"/>
                  <a:pt x="162022" y="321871"/>
                  <a:pt x="152497" y="304938"/>
                </a:cubicBezTo>
                <a:cubicBezTo>
                  <a:pt x="142972" y="288005"/>
                  <a:pt x="127097" y="271601"/>
                  <a:pt x="111222" y="244613"/>
                </a:cubicBezTo>
                <a:cubicBezTo>
                  <a:pt x="95347" y="217626"/>
                  <a:pt x="74710" y="177938"/>
                  <a:pt x="57247" y="143013"/>
                </a:cubicBezTo>
                <a:cubicBezTo>
                  <a:pt x="39785" y="108088"/>
                  <a:pt x="2214" y="4371"/>
                  <a:pt x="97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EF4301E-1C9C-C981-9EE8-44C12B385B0B}"/>
              </a:ext>
            </a:extLst>
          </p:cNvPr>
          <p:cNvSpPr/>
          <p:nvPr/>
        </p:nvSpPr>
        <p:spPr>
          <a:xfrm>
            <a:off x="5046482" y="6664213"/>
            <a:ext cx="198714" cy="162040"/>
          </a:xfrm>
          <a:custGeom>
            <a:avLst/>
            <a:gdLst>
              <a:gd name="connsiteX0" fmla="*/ 135118 w 198714"/>
              <a:gd name="connsiteY0" fmla="*/ 112 h 162040"/>
              <a:gd name="connsiteX1" fmla="*/ 138293 w 198714"/>
              <a:gd name="connsiteY1" fmla="*/ 89012 h 162040"/>
              <a:gd name="connsiteX2" fmla="*/ 198618 w 198714"/>
              <a:gd name="connsiteY2" fmla="*/ 162037 h 162040"/>
              <a:gd name="connsiteX3" fmla="*/ 122418 w 198714"/>
              <a:gd name="connsiteY3" fmla="*/ 92187 h 162040"/>
              <a:gd name="connsiteX4" fmla="*/ 8118 w 198714"/>
              <a:gd name="connsiteY4" fmla="*/ 92187 h 162040"/>
              <a:gd name="connsiteX5" fmla="*/ 11293 w 198714"/>
              <a:gd name="connsiteY5" fmla="*/ 152512 h 162040"/>
              <a:gd name="connsiteX6" fmla="*/ 27168 w 198714"/>
              <a:gd name="connsiteY6" fmla="*/ 79487 h 162040"/>
              <a:gd name="connsiteX7" fmla="*/ 112893 w 198714"/>
              <a:gd name="connsiteY7" fmla="*/ 69962 h 162040"/>
              <a:gd name="connsiteX8" fmla="*/ 135118 w 198714"/>
              <a:gd name="connsiteY8" fmla="*/ 112 h 16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714" h="162040">
                <a:moveTo>
                  <a:pt x="135118" y="112"/>
                </a:moveTo>
                <a:cubicBezTo>
                  <a:pt x="139351" y="3287"/>
                  <a:pt x="127710" y="62025"/>
                  <a:pt x="138293" y="89012"/>
                </a:cubicBezTo>
                <a:cubicBezTo>
                  <a:pt x="148876" y="115999"/>
                  <a:pt x="201264" y="161508"/>
                  <a:pt x="198618" y="162037"/>
                </a:cubicBezTo>
                <a:cubicBezTo>
                  <a:pt x="195972" y="162566"/>
                  <a:pt x="154168" y="103829"/>
                  <a:pt x="122418" y="92187"/>
                </a:cubicBezTo>
                <a:cubicBezTo>
                  <a:pt x="90668" y="80545"/>
                  <a:pt x="26639" y="82133"/>
                  <a:pt x="8118" y="92187"/>
                </a:cubicBezTo>
                <a:cubicBezTo>
                  <a:pt x="-10403" y="102241"/>
                  <a:pt x="8118" y="154629"/>
                  <a:pt x="11293" y="152512"/>
                </a:cubicBezTo>
                <a:cubicBezTo>
                  <a:pt x="14468" y="150395"/>
                  <a:pt x="10235" y="93245"/>
                  <a:pt x="27168" y="79487"/>
                </a:cubicBezTo>
                <a:cubicBezTo>
                  <a:pt x="44101" y="65729"/>
                  <a:pt x="95431" y="77899"/>
                  <a:pt x="112893" y="69962"/>
                </a:cubicBezTo>
                <a:cubicBezTo>
                  <a:pt x="130355" y="62025"/>
                  <a:pt x="130885" y="-3063"/>
                  <a:pt x="13511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EF466015-60CD-1EC8-FDB8-0368803BFEDA}"/>
              </a:ext>
            </a:extLst>
          </p:cNvPr>
          <p:cNvSpPr/>
          <p:nvPr/>
        </p:nvSpPr>
        <p:spPr>
          <a:xfrm>
            <a:off x="4777492" y="6588125"/>
            <a:ext cx="331737" cy="133763"/>
          </a:xfrm>
          <a:custGeom>
            <a:avLst/>
            <a:gdLst>
              <a:gd name="connsiteX0" fmla="*/ 883 w 331737"/>
              <a:gd name="connsiteY0" fmla="*/ 133350 h 133763"/>
              <a:gd name="connsiteX1" fmla="*/ 134233 w 331737"/>
              <a:gd name="connsiteY1" fmla="*/ 47625 h 133763"/>
              <a:gd name="connsiteX2" fmla="*/ 108833 w 331737"/>
              <a:gd name="connsiteY2" fmla="*/ 63500 h 133763"/>
              <a:gd name="connsiteX3" fmla="*/ 194558 w 331737"/>
              <a:gd name="connsiteY3" fmla="*/ 25400 h 133763"/>
              <a:gd name="connsiteX4" fmla="*/ 331083 w 331737"/>
              <a:gd name="connsiteY4" fmla="*/ 88900 h 133763"/>
              <a:gd name="connsiteX5" fmla="*/ 245358 w 331737"/>
              <a:gd name="connsiteY5" fmla="*/ 28575 h 133763"/>
              <a:gd name="connsiteX6" fmla="*/ 223133 w 331737"/>
              <a:gd name="connsiteY6" fmla="*/ 0 h 133763"/>
              <a:gd name="connsiteX7" fmla="*/ 153283 w 331737"/>
              <a:gd name="connsiteY7" fmla="*/ 28575 h 133763"/>
              <a:gd name="connsiteX8" fmla="*/ 210433 w 331737"/>
              <a:gd name="connsiteY8" fmla="*/ 6350 h 133763"/>
              <a:gd name="connsiteX9" fmla="*/ 883 w 331737"/>
              <a:gd name="connsiteY9" fmla="*/ 133350 h 13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737" h="133763">
                <a:moveTo>
                  <a:pt x="883" y="133350"/>
                </a:moveTo>
                <a:cubicBezTo>
                  <a:pt x="-11817" y="140229"/>
                  <a:pt x="116241" y="59267"/>
                  <a:pt x="134233" y="47625"/>
                </a:cubicBezTo>
                <a:cubicBezTo>
                  <a:pt x="152225" y="35983"/>
                  <a:pt x="98779" y="67204"/>
                  <a:pt x="108833" y="63500"/>
                </a:cubicBezTo>
                <a:cubicBezTo>
                  <a:pt x="118887" y="59796"/>
                  <a:pt x="157516" y="21167"/>
                  <a:pt x="194558" y="25400"/>
                </a:cubicBezTo>
                <a:cubicBezTo>
                  <a:pt x="231600" y="29633"/>
                  <a:pt x="322616" y="88371"/>
                  <a:pt x="331083" y="88900"/>
                </a:cubicBezTo>
                <a:cubicBezTo>
                  <a:pt x="339550" y="89429"/>
                  <a:pt x="263350" y="43392"/>
                  <a:pt x="245358" y="28575"/>
                </a:cubicBezTo>
                <a:cubicBezTo>
                  <a:pt x="227366" y="13758"/>
                  <a:pt x="238479" y="0"/>
                  <a:pt x="223133" y="0"/>
                </a:cubicBezTo>
                <a:cubicBezTo>
                  <a:pt x="207787" y="0"/>
                  <a:pt x="155400" y="27517"/>
                  <a:pt x="153283" y="28575"/>
                </a:cubicBezTo>
                <a:cubicBezTo>
                  <a:pt x="151166" y="29633"/>
                  <a:pt x="233716" y="-8996"/>
                  <a:pt x="210433" y="6350"/>
                </a:cubicBezTo>
                <a:cubicBezTo>
                  <a:pt x="187150" y="21696"/>
                  <a:pt x="13583" y="126471"/>
                  <a:pt x="883" y="133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51A431A-8EC7-2D10-BEBE-8C9A1A03CDBC}"/>
              </a:ext>
            </a:extLst>
          </p:cNvPr>
          <p:cNvSpPr/>
          <p:nvPr/>
        </p:nvSpPr>
        <p:spPr>
          <a:xfrm>
            <a:off x="5101207" y="5511050"/>
            <a:ext cx="83864" cy="585548"/>
          </a:xfrm>
          <a:custGeom>
            <a:avLst/>
            <a:gdLst>
              <a:gd name="connsiteX0" fmla="*/ 1018 w 83864"/>
              <a:gd name="connsiteY0" fmla="*/ 750 h 585548"/>
              <a:gd name="connsiteX1" fmla="*/ 23243 w 83864"/>
              <a:gd name="connsiteY1" fmla="*/ 191250 h 585548"/>
              <a:gd name="connsiteX2" fmla="*/ 32768 w 83864"/>
              <a:gd name="connsiteY2" fmla="*/ 153150 h 585548"/>
              <a:gd name="connsiteX3" fmla="*/ 32768 w 83864"/>
              <a:gd name="connsiteY3" fmla="*/ 283325 h 585548"/>
              <a:gd name="connsiteX4" fmla="*/ 61343 w 83864"/>
              <a:gd name="connsiteY4" fmla="*/ 334125 h 585548"/>
              <a:gd name="connsiteX5" fmla="*/ 67693 w 83864"/>
              <a:gd name="connsiteY5" fmla="*/ 305550 h 585548"/>
              <a:gd name="connsiteX6" fmla="*/ 67693 w 83864"/>
              <a:gd name="connsiteY6" fmla="*/ 435725 h 585548"/>
              <a:gd name="connsiteX7" fmla="*/ 67693 w 83864"/>
              <a:gd name="connsiteY7" fmla="*/ 584950 h 585548"/>
              <a:gd name="connsiteX8" fmla="*/ 83568 w 83864"/>
              <a:gd name="connsiteY8" fmla="*/ 483350 h 585548"/>
              <a:gd name="connsiteX9" fmla="*/ 51818 w 83864"/>
              <a:gd name="connsiteY9" fmla="*/ 365875 h 585548"/>
              <a:gd name="connsiteX10" fmla="*/ 10543 w 83864"/>
              <a:gd name="connsiteY10" fmla="*/ 207125 h 585548"/>
              <a:gd name="connsiteX11" fmla="*/ 13718 w 83864"/>
              <a:gd name="connsiteY11" fmla="*/ 216650 h 585548"/>
              <a:gd name="connsiteX12" fmla="*/ 7368 w 83864"/>
              <a:gd name="connsiteY12" fmla="*/ 127750 h 585548"/>
              <a:gd name="connsiteX13" fmla="*/ 1018 w 83864"/>
              <a:gd name="connsiteY13" fmla="*/ 750 h 58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864" h="585548">
                <a:moveTo>
                  <a:pt x="1018" y="750"/>
                </a:moveTo>
                <a:cubicBezTo>
                  <a:pt x="3664" y="11333"/>
                  <a:pt x="17951" y="165850"/>
                  <a:pt x="23243" y="191250"/>
                </a:cubicBezTo>
                <a:cubicBezTo>
                  <a:pt x="28535" y="216650"/>
                  <a:pt x="31181" y="137804"/>
                  <a:pt x="32768" y="153150"/>
                </a:cubicBezTo>
                <a:cubicBezTo>
                  <a:pt x="34356" y="168496"/>
                  <a:pt x="28006" y="253163"/>
                  <a:pt x="32768" y="283325"/>
                </a:cubicBezTo>
                <a:cubicBezTo>
                  <a:pt x="37531" y="313488"/>
                  <a:pt x="55522" y="330421"/>
                  <a:pt x="61343" y="334125"/>
                </a:cubicBezTo>
                <a:cubicBezTo>
                  <a:pt x="67164" y="337829"/>
                  <a:pt x="66635" y="288617"/>
                  <a:pt x="67693" y="305550"/>
                </a:cubicBezTo>
                <a:cubicBezTo>
                  <a:pt x="68751" y="322483"/>
                  <a:pt x="67693" y="435725"/>
                  <a:pt x="67693" y="435725"/>
                </a:cubicBezTo>
                <a:cubicBezTo>
                  <a:pt x="67693" y="482292"/>
                  <a:pt x="65047" y="577013"/>
                  <a:pt x="67693" y="584950"/>
                </a:cubicBezTo>
                <a:cubicBezTo>
                  <a:pt x="70339" y="592887"/>
                  <a:pt x="86214" y="519862"/>
                  <a:pt x="83568" y="483350"/>
                </a:cubicBezTo>
                <a:cubicBezTo>
                  <a:pt x="80922" y="446838"/>
                  <a:pt x="63989" y="411913"/>
                  <a:pt x="51818" y="365875"/>
                </a:cubicBezTo>
                <a:cubicBezTo>
                  <a:pt x="39647" y="319837"/>
                  <a:pt x="16893" y="231996"/>
                  <a:pt x="10543" y="207125"/>
                </a:cubicBezTo>
                <a:cubicBezTo>
                  <a:pt x="4193" y="182254"/>
                  <a:pt x="14247" y="229879"/>
                  <a:pt x="13718" y="216650"/>
                </a:cubicBezTo>
                <a:cubicBezTo>
                  <a:pt x="13189" y="203421"/>
                  <a:pt x="13718" y="161088"/>
                  <a:pt x="7368" y="127750"/>
                </a:cubicBezTo>
                <a:cubicBezTo>
                  <a:pt x="1018" y="94413"/>
                  <a:pt x="-1628" y="-9833"/>
                  <a:pt x="1018" y="7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769A8688-CC59-033B-0887-6F6494F1445E}"/>
              </a:ext>
            </a:extLst>
          </p:cNvPr>
          <p:cNvSpPr/>
          <p:nvPr/>
        </p:nvSpPr>
        <p:spPr>
          <a:xfrm>
            <a:off x="5237946" y="6590570"/>
            <a:ext cx="270911" cy="198015"/>
          </a:xfrm>
          <a:custGeom>
            <a:avLst/>
            <a:gdLst>
              <a:gd name="connsiteX0" fmla="*/ 804 w 270911"/>
              <a:gd name="connsiteY0" fmla="*/ 42005 h 198015"/>
              <a:gd name="connsiteX1" fmla="*/ 118279 w 270911"/>
              <a:gd name="connsiteY1" fmla="*/ 32480 h 198015"/>
              <a:gd name="connsiteX2" fmla="*/ 134154 w 270911"/>
              <a:gd name="connsiteY2" fmla="*/ 730 h 198015"/>
              <a:gd name="connsiteX3" fmla="*/ 197654 w 270911"/>
              <a:gd name="connsiteY3" fmla="*/ 67405 h 198015"/>
              <a:gd name="connsiteX4" fmla="*/ 188129 w 270911"/>
              <a:gd name="connsiteY4" fmla="*/ 22955 h 198015"/>
              <a:gd name="connsiteX5" fmla="*/ 235754 w 270911"/>
              <a:gd name="connsiteY5" fmla="*/ 118205 h 198015"/>
              <a:gd name="connsiteX6" fmla="*/ 270679 w 270911"/>
              <a:gd name="connsiteY6" fmla="*/ 197580 h 198015"/>
              <a:gd name="connsiteX7" fmla="*/ 248454 w 270911"/>
              <a:gd name="connsiteY7" fmla="*/ 146780 h 198015"/>
              <a:gd name="connsiteX8" fmla="*/ 200829 w 270911"/>
              <a:gd name="connsiteY8" fmla="*/ 76930 h 198015"/>
              <a:gd name="connsiteX9" fmla="*/ 169079 w 270911"/>
              <a:gd name="connsiteY9" fmla="*/ 38830 h 198015"/>
              <a:gd name="connsiteX10" fmla="*/ 54779 w 270911"/>
              <a:gd name="connsiteY10" fmla="*/ 115030 h 198015"/>
              <a:gd name="connsiteX11" fmla="*/ 19854 w 270911"/>
              <a:gd name="connsiteY11" fmla="*/ 175355 h 198015"/>
              <a:gd name="connsiteX12" fmla="*/ 111929 w 270911"/>
              <a:gd name="connsiteY12" fmla="*/ 54705 h 198015"/>
              <a:gd name="connsiteX13" fmla="*/ 67479 w 270911"/>
              <a:gd name="connsiteY13" fmla="*/ 54705 h 198015"/>
              <a:gd name="connsiteX14" fmla="*/ 804 w 270911"/>
              <a:gd name="connsiteY14" fmla="*/ 42005 h 19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0911" h="198015">
                <a:moveTo>
                  <a:pt x="804" y="42005"/>
                </a:moveTo>
                <a:cubicBezTo>
                  <a:pt x="9271" y="38301"/>
                  <a:pt x="96054" y="39359"/>
                  <a:pt x="118279" y="32480"/>
                </a:cubicBezTo>
                <a:cubicBezTo>
                  <a:pt x="140504" y="25601"/>
                  <a:pt x="120925" y="-5091"/>
                  <a:pt x="134154" y="730"/>
                </a:cubicBezTo>
                <a:cubicBezTo>
                  <a:pt x="147383" y="6551"/>
                  <a:pt x="188658" y="63701"/>
                  <a:pt x="197654" y="67405"/>
                </a:cubicBezTo>
                <a:cubicBezTo>
                  <a:pt x="206650" y="71109"/>
                  <a:pt x="181779" y="14488"/>
                  <a:pt x="188129" y="22955"/>
                </a:cubicBezTo>
                <a:cubicBezTo>
                  <a:pt x="194479" y="31422"/>
                  <a:pt x="221996" y="89101"/>
                  <a:pt x="235754" y="118205"/>
                </a:cubicBezTo>
                <a:cubicBezTo>
                  <a:pt x="249512" y="147309"/>
                  <a:pt x="268562" y="192818"/>
                  <a:pt x="270679" y="197580"/>
                </a:cubicBezTo>
                <a:cubicBezTo>
                  <a:pt x="272796" y="202342"/>
                  <a:pt x="260096" y="166888"/>
                  <a:pt x="248454" y="146780"/>
                </a:cubicBezTo>
                <a:cubicBezTo>
                  <a:pt x="236812" y="126672"/>
                  <a:pt x="214058" y="94922"/>
                  <a:pt x="200829" y="76930"/>
                </a:cubicBezTo>
                <a:cubicBezTo>
                  <a:pt x="187600" y="58938"/>
                  <a:pt x="193421" y="32480"/>
                  <a:pt x="169079" y="38830"/>
                </a:cubicBezTo>
                <a:cubicBezTo>
                  <a:pt x="144737" y="45180"/>
                  <a:pt x="79650" y="92276"/>
                  <a:pt x="54779" y="115030"/>
                </a:cubicBezTo>
                <a:cubicBezTo>
                  <a:pt x="29908" y="137784"/>
                  <a:pt x="10329" y="185409"/>
                  <a:pt x="19854" y="175355"/>
                </a:cubicBezTo>
                <a:cubicBezTo>
                  <a:pt x="29379" y="165301"/>
                  <a:pt x="103992" y="74813"/>
                  <a:pt x="111929" y="54705"/>
                </a:cubicBezTo>
                <a:cubicBezTo>
                  <a:pt x="119866" y="34597"/>
                  <a:pt x="81766" y="55763"/>
                  <a:pt x="67479" y="54705"/>
                </a:cubicBezTo>
                <a:cubicBezTo>
                  <a:pt x="53192" y="53647"/>
                  <a:pt x="-7663" y="45709"/>
                  <a:pt x="804" y="42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E371A48B-766A-332E-5261-FE54C87703CE}"/>
              </a:ext>
            </a:extLst>
          </p:cNvPr>
          <p:cNvSpPr/>
          <p:nvPr/>
        </p:nvSpPr>
        <p:spPr>
          <a:xfrm>
            <a:off x="4740267" y="6696339"/>
            <a:ext cx="273390" cy="133309"/>
          </a:xfrm>
          <a:custGeom>
            <a:avLst/>
            <a:gdLst>
              <a:gd name="connsiteX0" fmla="*/ 8 w 273390"/>
              <a:gd name="connsiteY0" fmla="*/ 133086 h 133309"/>
              <a:gd name="connsiteX1" fmla="*/ 130183 w 273390"/>
              <a:gd name="connsiteY1" fmla="*/ 34661 h 133309"/>
              <a:gd name="connsiteX2" fmla="*/ 180983 w 273390"/>
              <a:gd name="connsiteY2" fmla="*/ 53711 h 133309"/>
              <a:gd name="connsiteX3" fmla="*/ 161933 w 273390"/>
              <a:gd name="connsiteY3" fmla="*/ 12436 h 133309"/>
              <a:gd name="connsiteX4" fmla="*/ 273058 w 273390"/>
              <a:gd name="connsiteY4" fmla="*/ 110861 h 133309"/>
              <a:gd name="connsiteX5" fmla="*/ 193683 w 273390"/>
              <a:gd name="connsiteY5" fmla="*/ 21961 h 133309"/>
              <a:gd name="connsiteX6" fmla="*/ 120658 w 273390"/>
              <a:gd name="connsiteY6" fmla="*/ 18786 h 133309"/>
              <a:gd name="connsiteX7" fmla="*/ 98433 w 273390"/>
              <a:gd name="connsiteY7" fmla="*/ 28311 h 133309"/>
              <a:gd name="connsiteX8" fmla="*/ 136533 w 273390"/>
              <a:gd name="connsiteY8" fmla="*/ 2911 h 133309"/>
              <a:gd name="connsiteX9" fmla="*/ 8 w 273390"/>
              <a:gd name="connsiteY9" fmla="*/ 133086 h 13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390" h="133309">
                <a:moveTo>
                  <a:pt x="8" y="133086"/>
                </a:moveTo>
                <a:cubicBezTo>
                  <a:pt x="-1050" y="138377"/>
                  <a:pt x="100021" y="47890"/>
                  <a:pt x="130183" y="34661"/>
                </a:cubicBezTo>
                <a:cubicBezTo>
                  <a:pt x="160345" y="21432"/>
                  <a:pt x="175691" y="57415"/>
                  <a:pt x="180983" y="53711"/>
                </a:cubicBezTo>
                <a:cubicBezTo>
                  <a:pt x="186275" y="50007"/>
                  <a:pt x="146587" y="2911"/>
                  <a:pt x="161933" y="12436"/>
                </a:cubicBezTo>
                <a:cubicBezTo>
                  <a:pt x="177279" y="21961"/>
                  <a:pt x="267766" y="109274"/>
                  <a:pt x="273058" y="110861"/>
                </a:cubicBezTo>
                <a:cubicBezTo>
                  <a:pt x="278350" y="112448"/>
                  <a:pt x="219083" y="37307"/>
                  <a:pt x="193683" y="21961"/>
                </a:cubicBezTo>
                <a:cubicBezTo>
                  <a:pt x="168283" y="6615"/>
                  <a:pt x="136533" y="17728"/>
                  <a:pt x="120658" y="18786"/>
                </a:cubicBezTo>
                <a:cubicBezTo>
                  <a:pt x="104783" y="19844"/>
                  <a:pt x="95787" y="30957"/>
                  <a:pt x="98433" y="28311"/>
                </a:cubicBezTo>
                <a:cubicBezTo>
                  <a:pt x="101079" y="25665"/>
                  <a:pt x="150821" y="-10318"/>
                  <a:pt x="136533" y="2911"/>
                </a:cubicBezTo>
                <a:cubicBezTo>
                  <a:pt x="122246" y="16140"/>
                  <a:pt x="1066" y="127795"/>
                  <a:pt x="8" y="133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2458646-3F5E-72F5-C409-5B0FDF60F034}"/>
              </a:ext>
            </a:extLst>
          </p:cNvPr>
          <p:cNvSpPr/>
          <p:nvPr/>
        </p:nvSpPr>
        <p:spPr>
          <a:xfrm>
            <a:off x="5244671" y="6699939"/>
            <a:ext cx="229033" cy="110609"/>
          </a:xfrm>
          <a:custGeom>
            <a:avLst/>
            <a:gdLst>
              <a:gd name="connsiteX0" fmla="*/ 429 w 229033"/>
              <a:gd name="connsiteY0" fmla="*/ 110436 h 110609"/>
              <a:gd name="connsiteX1" fmla="*/ 102029 w 229033"/>
              <a:gd name="connsiteY1" fmla="*/ 18361 h 110609"/>
              <a:gd name="connsiteX2" fmla="*/ 171879 w 229033"/>
              <a:gd name="connsiteY2" fmla="*/ 21536 h 110609"/>
              <a:gd name="connsiteX3" fmla="*/ 162354 w 229033"/>
              <a:gd name="connsiteY3" fmla="*/ 5661 h 110609"/>
              <a:gd name="connsiteX4" fmla="*/ 229029 w 229033"/>
              <a:gd name="connsiteY4" fmla="*/ 78686 h 110609"/>
              <a:gd name="connsiteX5" fmla="*/ 165529 w 229033"/>
              <a:gd name="connsiteY5" fmla="*/ 5661 h 110609"/>
              <a:gd name="connsiteX6" fmla="*/ 121079 w 229033"/>
              <a:gd name="connsiteY6" fmla="*/ 8836 h 110609"/>
              <a:gd name="connsiteX7" fmla="*/ 67104 w 229033"/>
              <a:gd name="connsiteY7" fmla="*/ 40586 h 110609"/>
              <a:gd name="connsiteX8" fmla="*/ 429 w 229033"/>
              <a:gd name="connsiteY8" fmla="*/ 110436 h 11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033" h="110609">
                <a:moveTo>
                  <a:pt x="429" y="110436"/>
                </a:moveTo>
                <a:cubicBezTo>
                  <a:pt x="6250" y="106732"/>
                  <a:pt x="73454" y="33178"/>
                  <a:pt x="102029" y="18361"/>
                </a:cubicBezTo>
                <a:cubicBezTo>
                  <a:pt x="130604" y="3544"/>
                  <a:pt x="161825" y="23653"/>
                  <a:pt x="171879" y="21536"/>
                </a:cubicBezTo>
                <a:cubicBezTo>
                  <a:pt x="181933" y="19419"/>
                  <a:pt x="152829" y="-3864"/>
                  <a:pt x="162354" y="5661"/>
                </a:cubicBezTo>
                <a:cubicBezTo>
                  <a:pt x="171879" y="15186"/>
                  <a:pt x="228500" y="78686"/>
                  <a:pt x="229029" y="78686"/>
                </a:cubicBezTo>
                <a:cubicBezTo>
                  <a:pt x="229558" y="78686"/>
                  <a:pt x="183521" y="17303"/>
                  <a:pt x="165529" y="5661"/>
                </a:cubicBezTo>
                <a:cubicBezTo>
                  <a:pt x="147537" y="-5981"/>
                  <a:pt x="137483" y="3015"/>
                  <a:pt x="121079" y="8836"/>
                </a:cubicBezTo>
                <a:cubicBezTo>
                  <a:pt x="104675" y="14657"/>
                  <a:pt x="84566" y="23653"/>
                  <a:pt x="67104" y="40586"/>
                </a:cubicBezTo>
                <a:cubicBezTo>
                  <a:pt x="49642" y="57519"/>
                  <a:pt x="-5392" y="114140"/>
                  <a:pt x="429" y="110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739AE9E-727E-9792-4548-882D37B9985F}"/>
              </a:ext>
            </a:extLst>
          </p:cNvPr>
          <p:cNvSpPr/>
          <p:nvPr/>
        </p:nvSpPr>
        <p:spPr>
          <a:xfrm>
            <a:off x="5158962" y="7048370"/>
            <a:ext cx="52663" cy="308499"/>
          </a:xfrm>
          <a:custGeom>
            <a:avLst/>
            <a:gdLst>
              <a:gd name="connsiteX0" fmla="*/ 13113 w 52663"/>
              <a:gd name="connsiteY0" fmla="*/ 130 h 308499"/>
              <a:gd name="connsiteX1" fmla="*/ 35338 w 52663"/>
              <a:gd name="connsiteY1" fmla="*/ 152530 h 308499"/>
              <a:gd name="connsiteX2" fmla="*/ 38513 w 52663"/>
              <a:gd name="connsiteY2" fmla="*/ 133480 h 308499"/>
              <a:gd name="connsiteX3" fmla="*/ 51213 w 52663"/>
              <a:gd name="connsiteY3" fmla="*/ 231905 h 308499"/>
              <a:gd name="connsiteX4" fmla="*/ 413 w 52663"/>
              <a:gd name="connsiteY4" fmla="*/ 308105 h 308499"/>
              <a:gd name="connsiteX5" fmla="*/ 25813 w 52663"/>
              <a:gd name="connsiteY5" fmla="*/ 263655 h 308499"/>
              <a:gd name="connsiteX6" fmla="*/ 38513 w 52663"/>
              <a:gd name="connsiteY6" fmla="*/ 247780 h 308499"/>
              <a:gd name="connsiteX7" fmla="*/ 38513 w 52663"/>
              <a:gd name="connsiteY7" fmla="*/ 292230 h 308499"/>
              <a:gd name="connsiteX8" fmla="*/ 44863 w 52663"/>
              <a:gd name="connsiteY8" fmla="*/ 241430 h 308499"/>
              <a:gd name="connsiteX9" fmla="*/ 51213 w 52663"/>
              <a:gd name="connsiteY9" fmla="*/ 184280 h 308499"/>
              <a:gd name="connsiteX10" fmla="*/ 13113 w 52663"/>
              <a:gd name="connsiteY10" fmla="*/ 130 h 30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663" h="308499">
                <a:moveTo>
                  <a:pt x="13113" y="130"/>
                </a:moveTo>
                <a:cubicBezTo>
                  <a:pt x="10467" y="-5162"/>
                  <a:pt x="35338" y="152530"/>
                  <a:pt x="35338" y="152530"/>
                </a:cubicBezTo>
                <a:cubicBezTo>
                  <a:pt x="39571" y="174755"/>
                  <a:pt x="35867" y="120251"/>
                  <a:pt x="38513" y="133480"/>
                </a:cubicBezTo>
                <a:cubicBezTo>
                  <a:pt x="41159" y="146709"/>
                  <a:pt x="57563" y="202801"/>
                  <a:pt x="51213" y="231905"/>
                </a:cubicBezTo>
                <a:cubicBezTo>
                  <a:pt x="44863" y="261009"/>
                  <a:pt x="4646" y="302813"/>
                  <a:pt x="413" y="308105"/>
                </a:cubicBezTo>
                <a:cubicBezTo>
                  <a:pt x="-3820" y="313397"/>
                  <a:pt x="25813" y="263655"/>
                  <a:pt x="25813" y="263655"/>
                </a:cubicBezTo>
                <a:cubicBezTo>
                  <a:pt x="32163" y="253601"/>
                  <a:pt x="36396" y="243018"/>
                  <a:pt x="38513" y="247780"/>
                </a:cubicBezTo>
                <a:cubicBezTo>
                  <a:pt x="40630" y="252542"/>
                  <a:pt x="37455" y="293288"/>
                  <a:pt x="38513" y="292230"/>
                </a:cubicBezTo>
                <a:cubicBezTo>
                  <a:pt x="39571" y="291172"/>
                  <a:pt x="42746" y="259422"/>
                  <a:pt x="44863" y="241430"/>
                </a:cubicBezTo>
                <a:cubicBezTo>
                  <a:pt x="46980" y="223438"/>
                  <a:pt x="54917" y="220263"/>
                  <a:pt x="51213" y="184280"/>
                </a:cubicBezTo>
                <a:cubicBezTo>
                  <a:pt x="47509" y="148297"/>
                  <a:pt x="15759" y="5422"/>
                  <a:pt x="13113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2EF3724-8C8D-356B-33BF-4298E3DCCD34}"/>
              </a:ext>
            </a:extLst>
          </p:cNvPr>
          <p:cNvSpPr/>
          <p:nvPr/>
        </p:nvSpPr>
        <p:spPr>
          <a:xfrm>
            <a:off x="5012780" y="7021082"/>
            <a:ext cx="121301" cy="341810"/>
          </a:xfrm>
          <a:custGeom>
            <a:avLst/>
            <a:gdLst>
              <a:gd name="connsiteX0" fmla="*/ 89445 w 121301"/>
              <a:gd name="connsiteY0" fmla="*/ 2018 h 341810"/>
              <a:gd name="connsiteX1" fmla="*/ 86270 w 121301"/>
              <a:gd name="connsiteY1" fmla="*/ 113143 h 341810"/>
              <a:gd name="connsiteX2" fmla="*/ 86270 w 121301"/>
              <a:gd name="connsiteY2" fmla="*/ 205218 h 341810"/>
              <a:gd name="connsiteX3" fmla="*/ 51345 w 121301"/>
              <a:gd name="connsiteY3" fmla="*/ 300468 h 341810"/>
              <a:gd name="connsiteX4" fmla="*/ 545 w 121301"/>
              <a:gd name="connsiteY4" fmla="*/ 271893 h 341810"/>
              <a:gd name="connsiteX5" fmla="*/ 86270 w 121301"/>
              <a:gd name="connsiteY5" fmla="*/ 319518 h 341810"/>
              <a:gd name="connsiteX6" fmla="*/ 121195 w 121301"/>
              <a:gd name="connsiteY6" fmla="*/ 341743 h 341810"/>
              <a:gd name="connsiteX7" fmla="*/ 76745 w 121301"/>
              <a:gd name="connsiteY7" fmla="*/ 313168 h 341810"/>
              <a:gd name="connsiteX8" fmla="*/ 57695 w 121301"/>
              <a:gd name="connsiteY8" fmla="*/ 297293 h 341810"/>
              <a:gd name="connsiteX9" fmla="*/ 67220 w 121301"/>
              <a:gd name="connsiteY9" fmla="*/ 246493 h 341810"/>
              <a:gd name="connsiteX10" fmla="*/ 79920 w 121301"/>
              <a:gd name="connsiteY10" fmla="*/ 214743 h 341810"/>
              <a:gd name="connsiteX11" fmla="*/ 89445 w 121301"/>
              <a:gd name="connsiteY11" fmla="*/ 2018 h 34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301" h="341810">
                <a:moveTo>
                  <a:pt x="89445" y="2018"/>
                </a:moveTo>
                <a:cubicBezTo>
                  <a:pt x="90503" y="-14915"/>
                  <a:pt x="86799" y="79276"/>
                  <a:pt x="86270" y="113143"/>
                </a:cubicBezTo>
                <a:cubicBezTo>
                  <a:pt x="85741" y="147010"/>
                  <a:pt x="92091" y="173997"/>
                  <a:pt x="86270" y="205218"/>
                </a:cubicBezTo>
                <a:cubicBezTo>
                  <a:pt x="80449" y="236439"/>
                  <a:pt x="65632" y="289356"/>
                  <a:pt x="51345" y="300468"/>
                </a:cubicBezTo>
                <a:cubicBezTo>
                  <a:pt x="37057" y="311581"/>
                  <a:pt x="-5276" y="268718"/>
                  <a:pt x="545" y="271893"/>
                </a:cubicBezTo>
                <a:cubicBezTo>
                  <a:pt x="6366" y="275068"/>
                  <a:pt x="66162" y="307876"/>
                  <a:pt x="86270" y="319518"/>
                </a:cubicBezTo>
                <a:cubicBezTo>
                  <a:pt x="106378" y="331160"/>
                  <a:pt x="122783" y="342801"/>
                  <a:pt x="121195" y="341743"/>
                </a:cubicBezTo>
                <a:cubicBezTo>
                  <a:pt x="119607" y="340685"/>
                  <a:pt x="76745" y="313168"/>
                  <a:pt x="76745" y="313168"/>
                </a:cubicBezTo>
                <a:cubicBezTo>
                  <a:pt x="66162" y="305760"/>
                  <a:pt x="59282" y="308405"/>
                  <a:pt x="57695" y="297293"/>
                </a:cubicBezTo>
                <a:cubicBezTo>
                  <a:pt x="56108" y="286181"/>
                  <a:pt x="63516" y="260251"/>
                  <a:pt x="67220" y="246493"/>
                </a:cubicBezTo>
                <a:cubicBezTo>
                  <a:pt x="70924" y="232735"/>
                  <a:pt x="78332" y="247551"/>
                  <a:pt x="79920" y="214743"/>
                </a:cubicBezTo>
                <a:cubicBezTo>
                  <a:pt x="81507" y="181935"/>
                  <a:pt x="88387" y="18951"/>
                  <a:pt x="89445" y="2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A13059E8-22F0-3572-0259-E08447FBB2E7}"/>
              </a:ext>
            </a:extLst>
          </p:cNvPr>
          <p:cNvSpPr/>
          <p:nvPr/>
        </p:nvSpPr>
        <p:spPr>
          <a:xfrm>
            <a:off x="5099009" y="7006946"/>
            <a:ext cx="60448" cy="360527"/>
          </a:xfrm>
          <a:custGeom>
            <a:avLst/>
            <a:gdLst>
              <a:gd name="connsiteX0" fmla="*/ 54016 w 60448"/>
              <a:gd name="connsiteY0" fmla="*/ 279 h 360527"/>
              <a:gd name="connsiteX1" fmla="*/ 41316 w 60448"/>
              <a:gd name="connsiteY1" fmla="*/ 168554 h 360527"/>
              <a:gd name="connsiteX2" fmla="*/ 41316 w 60448"/>
              <a:gd name="connsiteY2" fmla="*/ 203479 h 360527"/>
              <a:gd name="connsiteX3" fmla="*/ 47666 w 60448"/>
              <a:gd name="connsiteY3" fmla="*/ 168554 h 360527"/>
              <a:gd name="connsiteX4" fmla="*/ 38141 w 60448"/>
              <a:gd name="connsiteY4" fmla="*/ 298729 h 360527"/>
              <a:gd name="connsiteX5" fmla="*/ 60366 w 60448"/>
              <a:gd name="connsiteY5" fmla="*/ 359054 h 360527"/>
              <a:gd name="connsiteX6" fmla="*/ 28616 w 60448"/>
              <a:gd name="connsiteY6" fmla="*/ 340004 h 360527"/>
              <a:gd name="connsiteX7" fmla="*/ 41 w 60448"/>
              <a:gd name="connsiteY7" fmla="*/ 317779 h 360527"/>
              <a:gd name="connsiteX8" fmla="*/ 34966 w 60448"/>
              <a:gd name="connsiteY8" fmla="*/ 324129 h 360527"/>
              <a:gd name="connsiteX9" fmla="*/ 28616 w 60448"/>
              <a:gd name="connsiteY9" fmla="*/ 254279 h 360527"/>
              <a:gd name="connsiteX10" fmla="*/ 28616 w 60448"/>
              <a:gd name="connsiteY10" fmla="*/ 213004 h 360527"/>
              <a:gd name="connsiteX11" fmla="*/ 54016 w 60448"/>
              <a:gd name="connsiteY11" fmla="*/ 279 h 36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448" h="360527">
                <a:moveTo>
                  <a:pt x="54016" y="279"/>
                </a:moveTo>
                <a:cubicBezTo>
                  <a:pt x="56133" y="-7129"/>
                  <a:pt x="43433" y="134687"/>
                  <a:pt x="41316" y="168554"/>
                </a:cubicBezTo>
                <a:cubicBezTo>
                  <a:pt x="39199" y="202421"/>
                  <a:pt x="40258" y="203479"/>
                  <a:pt x="41316" y="203479"/>
                </a:cubicBezTo>
                <a:cubicBezTo>
                  <a:pt x="42374" y="203479"/>
                  <a:pt x="48195" y="152679"/>
                  <a:pt x="47666" y="168554"/>
                </a:cubicBezTo>
                <a:cubicBezTo>
                  <a:pt x="47137" y="184429"/>
                  <a:pt x="36024" y="266979"/>
                  <a:pt x="38141" y="298729"/>
                </a:cubicBezTo>
                <a:cubicBezTo>
                  <a:pt x="40258" y="330479"/>
                  <a:pt x="61953" y="352175"/>
                  <a:pt x="60366" y="359054"/>
                </a:cubicBezTo>
                <a:cubicBezTo>
                  <a:pt x="58779" y="365933"/>
                  <a:pt x="38670" y="346883"/>
                  <a:pt x="28616" y="340004"/>
                </a:cubicBezTo>
                <a:cubicBezTo>
                  <a:pt x="18562" y="333125"/>
                  <a:pt x="-1017" y="320425"/>
                  <a:pt x="41" y="317779"/>
                </a:cubicBezTo>
                <a:cubicBezTo>
                  <a:pt x="1099" y="315133"/>
                  <a:pt x="30203" y="334712"/>
                  <a:pt x="34966" y="324129"/>
                </a:cubicBezTo>
                <a:cubicBezTo>
                  <a:pt x="39728" y="313546"/>
                  <a:pt x="29674" y="272800"/>
                  <a:pt x="28616" y="254279"/>
                </a:cubicBezTo>
                <a:cubicBezTo>
                  <a:pt x="27558" y="235758"/>
                  <a:pt x="25970" y="249516"/>
                  <a:pt x="28616" y="213004"/>
                </a:cubicBezTo>
                <a:cubicBezTo>
                  <a:pt x="31262" y="176492"/>
                  <a:pt x="51899" y="7687"/>
                  <a:pt x="54016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8606FF8-A8A4-05AC-26C5-D3716173AD68}"/>
              </a:ext>
            </a:extLst>
          </p:cNvPr>
          <p:cNvSpPr/>
          <p:nvPr/>
        </p:nvSpPr>
        <p:spPr>
          <a:xfrm>
            <a:off x="4574846" y="7450512"/>
            <a:ext cx="572289" cy="147935"/>
          </a:xfrm>
          <a:custGeom>
            <a:avLst/>
            <a:gdLst>
              <a:gd name="connsiteX0" fmla="*/ 571829 w 572289"/>
              <a:gd name="connsiteY0" fmla="*/ 13913 h 147935"/>
              <a:gd name="connsiteX1" fmla="*/ 308304 w 572289"/>
              <a:gd name="connsiteY1" fmla="*/ 10738 h 147935"/>
              <a:gd name="connsiteX2" fmla="*/ 321004 w 572289"/>
              <a:gd name="connsiteY2" fmla="*/ 13913 h 147935"/>
              <a:gd name="connsiteX3" fmla="*/ 133679 w 572289"/>
              <a:gd name="connsiteY3" fmla="*/ 83763 h 147935"/>
              <a:gd name="connsiteX4" fmla="*/ 178129 w 572289"/>
              <a:gd name="connsiteY4" fmla="*/ 64713 h 147935"/>
              <a:gd name="connsiteX5" fmla="*/ 329 w 572289"/>
              <a:gd name="connsiteY5" fmla="*/ 147263 h 147935"/>
              <a:gd name="connsiteX6" fmla="*/ 130504 w 572289"/>
              <a:gd name="connsiteY6" fmla="*/ 105988 h 147935"/>
              <a:gd name="connsiteX7" fmla="*/ 298779 w 572289"/>
              <a:gd name="connsiteY7" fmla="*/ 48838 h 147935"/>
              <a:gd name="connsiteX8" fmla="*/ 209879 w 572289"/>
              <a:gd name="connsiteY8" fmla="*/ 48838 h 147935"/>
              <a:gd name="connsiteX9" fmla="*/ 368629 w 572289"/>
              <a:gd name="connsiteY9" fmla="*/ 1213 h 147935"/>
              <a:gd name="connsiteX10" fmla="*/ 571829 w 572289"/>
              <a:gd name="connsiteY10" fmla="*/ 13913 h 14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289" h="147935">
                <a:moveTo>
                  <a:pt x="571829" y="13913"/>
                </a:moveTo>
                <a:cubicBezTo>
                  <a:pt x="561775" y="15500"/>
                  <a:pt x="308304" y="10738"/>
                  <a:pt x="308304" y="10738"/>
                </a:cubicBezTo>
                <a:cubicBezTo>
                  <a:pt x="266500" y="10738"/>
                  <a:pt x="350108" y="1742"/>
                  <a:pt x="321004" y="13913"/>
                </a:cubicBezTo>
                <a:cubicBezTo>
                  <a:pt x="291900" y="26084"/>
                  <a:pt x="157491" y="75296"/>
                  <a:pt x="133679" y="83763"/>
                </a:cubicBezTo>
                <a:cubicBezTo>
                  <a:pt x="109867" y="92230"/>
                  <a:pt x="200354" y="54130"/>
                  <a:pt x="178129" y="64713"/>
                </a:cubicBezTo>
                <a:cubicBezTo>
                  <a:pt x="155904" y="75296"/>
                  <a:pt x="8267" y="140384"/>
                  <a:pt x="329" y="147263"/>
                </a:cubicBezTo>
                <a:cubicBezTo>
                  <a:pt x="-7609" y="154142"/>
                  <a:pt x="130504" y="105988"/>
                  <a:pt x="130504" y="105988"/>
                </a:cubicBezTo>
                <a:cubicBezTo>
                  <a:pt x="180246" y="89584"/>
                  <a:pt x="285550" y="58363"/>
                  <a:pt x="298779" y="48838"/>
                </a:cubicBezTo>
                <a:cubicBezTo>
                  <a:pt x="312008" y="39313"/>
                  <a:pt x="198237" y="56776"/>
                  <a:pt x="209879" y="48838"/>
                </a:cubicBezTo>
                <a:cubicBezTo>
                  <a:pt x="221521" y="40901"/>
                  <a:pt x="312537" y="7034"/>
                  <a:pt x="368629" y="1213"/>
                </a:cubicBezTo>
                <a:cubicBezTo>
                  <a:pt x="424721" y="-4608"/>
                  <a:pt x="581883" y="12326"/>
                  <a:pt x="571829" y="13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2433156C-150C-D826-1001-6E9D0A7FEAD5}"/>
              </a:ext>
            </a:extLst>
          </p:cNvPr>
          <p:cNvSpPr/>
          <p:nvPr/>
        </p:nvSpPr>
        <p:spPr>
          <a:xfrm>
            <a:off x="5117828" y="7405304"/>
            <a:ext cx="667137" cy="294210"/>
          </a:xfrm>
          <a:custGeom>
            <a:avLst/>
            <a:gdLst>
              <a:gd name="connsiteX0" fmla="*/ 272 w 667137"/>
              <a:gd name="connsiteY0" fmla="*/ 90871 h 294210"/>
              <a:gd name="connsiteX1" fmla="*/ 133622 w 667137"/>
              <a:gd name="connsiteY1" fmla="*/ 65471 h 294210"/>
              <a:gd name="connsiteX2" fmla="*/ 89172 w 667137"/>
              <a:gd name="connsiteY2" fmla="*/ 59121 h 294210"/>
              <a:gd name="connsiteX3" fmla="*/ 159022 w 667137"/>
              <a:gd name="connsiteY3" fmla="*/ 40071 h 294210"/>
              <a:gd name="connsiteX4" fmla="*/ 241572 w 667137"/>
              <a:gd name="connsiteY4" fmla="*/ 74996 h 294210"/>
              <a:gd name="connsiteX5" fmla="*/ 238397 w 667137"/>
              <a:gd name="connsiteY5" fmla="*/ 46421 h 294210"/>
              <a:gd name="connsiteX6" fmla="*/ 413022 w 667137"/>
              <a:gd name="connsiteY6" fmla="*/ 113096 h 294210"/>
              <a:gd name="connsiteX7" fmla="*/ 397147 w 667137"/>
              <a:gd name="connsiteY7" fmla="*/ 109921 h 294210"/>
              <a:gd name="connsiteX8" fmla="*/ 581297 w 667137"/>
              <a:gd name="connsiteY8" fmla="*/ 243271 h 294210"/>
              <a:gd name="connsiteX9" fmla="*/ 667022 w 667137"/>
              <a:gd name="connsiteY9" fmla="*/ 294071 h 294210"/>
              <a:gd name="connsiteX10" fmla="*/ 565422 w 667137"/>
              <a:gd name="connsiteY10" fmla="*/ 230571 h 294210"/>
              <a:gd name="connsiteX11" fmla="*/ 425722 w 667137"/>
              <a:gd name="connsiteY11" fmla="*/ 125796 h 294210"/>
              <a:gd name="connsiteX12" fmla="*/ 327297 w 667137"/>
              <a:gd name="connsiteY12" fmla="*/ 81346 h 294210"/>
              <a:gd name="connsiteX13" fmla="*/ 384447 w 667137"/>
              <a:gd name="connsiteY13" fmla="*/ 141671 h 294210"/>
              <a:gd name="connsiteX14" fmla="*/ 232047 w 667137"/>
              <a:gd name="connsiteY14" fmla="*/ 138496 h 294210"/>
              <a:gd name="connsiteX15" fmla="*/ 127272 w 667137"/>
              <a:gd name="connsiteY15" fmla="*/ 135321 h 294210"/>
              <a:gd name="connsiteX16" fmla="*/ 32022 w 667137"/>
              <a:gd name="connsiteY16" fmla="*/ 176596 h 294210"/>
              <a:gd name="connsiteX17" fmla="*/ 124097 w 667137"/>
              <a:gd name="connsiteY17" fmla="*/ 138496 h 294210"/>
              <a:gd name="connsiteX18" fmla="*/ 276497 w 667137"/>
              <a:gd name="connsiteY18" fmla="*/ 138496 h 294210"/>
              <a:gd name="connsiteX19" fmla="*/ 359047 w 667137"/>
              <a:gd name="connsiteY19" fmla="*/ 135321 h 294210"/>
              <a:gd name="connsiteX20" fmla="*/ 298722 w 667137"/>
              <a:gd name="connsiteY20" fmla="*/ 87696 h 294210"/>
              <a:gd name="connsiteX21" fmla="*/ 139972 w 667137"/>
              <a:gd name="connsiteY21" fmla="*/ 1971 h 294210"/>
              <a:gd name="connsiteX22" fmla="*/ 174897 w 667137"/>
              <a:gd name="connsiteY22" fmla="*/ 30546 h 294210"/>
              <a:gd name="connsiteX23" fmla="*/ 272 w 667137"/>
              <a:gd name="connsiteY23" fmla="*/ 90871 h 29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7137" h="294210">
                <a:moveTo>
                  <a:pt x="272" y="90871"/>
                </a:moveTo>
                <a:cubicBezTo>
                  <a:pt x="-6607" y="96692"/>
                  <a:pt x="118805" y="70763"/>
                  <a:pt x="133622" y="65471"/>
                </a:cubicBezTo>
                <a:cubicBezTo>
                  <a:pt x="148439" y="60179"/>
                  <a:pt x="84939" y="63354"/>
                  <a:pt x="89172" y="59121"/>
                </a:cubicBezTo>
                <a:cubicBezTo>
                  <a:pt x="93405" y="54888"/>
                  <a:pt x="133622" y="37425"/>
                  <a:pt x="159022" y="40071"/>
                </a:cubicBezTo>
                <a:cubicBezTo>
                  <a:pt x="184422" y="42717"/>
                  <a:pt x="228343" y="73938"/>
                  <a:pt x="241572" y="74996"/>
                </a:cubicBezTo>
                <a:cubicBezTo>
                  <a:pt x="254801" y="76054"/>
                  <a:pt x="209822" y="40071"/>
                  <a:pt x="238397" y="46421"/>
                </a:cubicBezTo>
                <a:cubicBezTo>
                  <a:pt x="266972" y="52771"/>
                  <a:pt x="386564" y="102513"/>
                  <a:pt x="413022" y="113096"/>
                </a:cubicBezTo>
                <a:cubicBezTo>
                  <a:pt x="439480" y="123679"/>
                  <a:pt x="369101" y="88225"/>
                  <a:pt x="397147" y="109921"/>
                </a:cubicBezTo>
                <a:cubicBezTo>
                  <a:pt x="425193" y="131617"/>
                  <a:pt x="536318" y="212579"/>
                  <a:pt x="581297" y="243271"/>
                </a:cubicBezTo>
                <a:cubicBezTo>
                  <a:pt x="626276" y="273963"/>
                  <a:pt x="669668" y="296188"/>
                  <a:pt x="667022" y="294071"/>
                </a:cubicBezTo>
                <a:cubicBezTo>
                  <a:pt x="664376" y="291954"/>
                  <a:pt x="605639" y="258617"/>
                  <a:pt x="565422" y="230571"/>
                </a:cubicBezTo>
                <a:cubicBezTo>
                  <a:pt x="525205" y="202525"/>
                  <a:pt x="465409" y="150667"/>
                  <a:pt x="425722" y="125796"/>
                </a:cubicBezTo>
                <a:cubicBezTo>
                  <a:pt x="386035" y="100925"/>
                  <a:pt x="334176" y="78700"/>
                  <a:pt x="327297" y="81346"/>
                </a:cubicBezTo>
                <a:cubicBezTo>
                  <a:pt x="320418" y="83992"/>
                  <a:pt x="400322" y="132146"/>
                  <a:pt x="384447" y="141671"/>
                </a:cubicBezTo>
                <a:cubicBezTo>
                  <a:pt x="368572" y="151196"/>
                  <a:pt x="232047" y="138496"/>
                  <a:pt x="232047" y="138496"/>
                </a:cubicBezTo>
                <a:cubicBezTo>
                  <a:pt x="189185" y="137438"/>
                  <a:pt x="160610" y="128971"/>
                  <a:pt x="127272" y="135321"/>
                </a:cubicBezTo>
                <a:cubicBezTo>
                  <a:pt x="93935" y="141671"/>
                  <a:pt x="32551" y="176067"/>
                  <a:pt x="32022" y="176596"/>
                </a:cubicBezTo>
                <a:cubicBezTo>
                  <a:pt x="31493" y="177125"/>
                  <a:pt x="83351" y="144846"/>
                  <a:pt x="124097" y="138496"/>
                </a:cubicBezTo>
                <a:cubicBezTo>
                  <a:pt x="164843" y="132146"/>
                  <a:pt x="237339" y="139025"/>
                  <a:pt x="276497" y="138496"/>
                </a:cubicBezTo>
                <a:cubicBezTo>
                  <a:pt x="315655" y="137967"/>
                  <a:pt x="355343" y="143788"/>
                  <a:pt x="359047" y="135321"/>
                </a:cubicBezTo>
                <a:cubicBezTo>
                  <a:pt x="362751" y="126854"/>
                  <a:pt x="335234" y="109921"/>
                  <a:pt x="298722" y="87696"/>
                </a:cubicBezTo>
                <a:cubicBezTo>
                  <a:pt x="262210" y="65471"/>
                  <a:pt x="160609" y="11496"/>
                  <a:pt x="139972" y="1971"/>
                </a:cubicBezTo>
                <a:cubicBezTo>
                  <a:pt x="119335" y="-7554"/>
                  <a:pt x="191301" y="19963"/>
                  <a:pt x="174897" y="30546"/>
                </a:cubicBezTo>
                <a:cubicBezTo>
                  <a:pt x="158493" y="41129"/>
                  <a:pt x="7151" y="85050"/>
                  <a:pt x="272" y="90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AFE55A7C-07E3-C841-7E8C-52D23CD27F1A}"/>
              </a:ext>
            </a:extLst>
          </p:cNvPr>
          <p:cNvSpPr/>
          <p:nvPr/>
        </p:nvSpPr>
        <p:spPr>
          <a:xfrm>
            <a:off x="4625970" y="7512811"/>
            <a:ext cx="543364" cy="170777"/>
          </a:xfrm>
          <a:custGeom>
            <a:avLst/>
            <a:gdLst>
              <a:gd name="connsiteX0" fmla="*/ 5 w 543364"/>
              <a:gd name="connsiteY0" fmla="*/ 170689 h 170777"/>
              <a:gd name="connsiteX1" fmla="*/ 193680 w 543364"/>
              <a:gd name="connsiteY1" fmla="*/ 135764 h 170777"/>
              <a:gd name="connsiteX2" fmla="*/ 314330 w 543364"/>
              <a:gd name="connsiteY2" fmla="*/ 72264 h 170777"/>
              <a:gd name="connsiteX3" fmla="*/ 447680 w 543364"/>
              <a:gd name="connsiteY3" fmla="*/ 81789 h 170777"/>
              <a:gd name="connsiteX4" fmla="*/ 431805 w 543364"/>
              <a:gd name="connsiteY4" fmla="*/ 50039 h 170777"/>
              <a:gd name="connsiteX5" fmla="*/ 542930 w 543364"/>
              <a:gd name="connsiteY5" fmla="*/ 65914 h 170777"/>
              <a:gd name="connsiteX6" fmla="*/ 384180 w 543364"/>
              <a:gd name="connsiteY6" fmla="*/ 8764 h 170777"/>
              <a:gd name="connsiteX7" fmla="*/ 358780 w 543364"/>
              <a:gd name="connsiteY7" fmla="*/ 2414 h 170777"/>
              <a:gd name="connsiteX8" fmla="*/ 403230 w 543364"/>
              <a:gd name="connsiteY8" fmla="*/ 30989 h 170777"/>
              <a:gd name="connsiteX9" fmla="*/ 288930 w 543364"/>
              <a:gd name="connsiteY9" fmla="*/ 59564 h 170777"/>
              <a:gd name="connsiteX10" fmla="*/ 177805 w 543364"/>
              <a:gd name="connsiteY10" fmla="*/ 72264 h 170777"/>
              <a:gd name="connsiteX11" fmla="*/ 209555 w 543364"/>
              <a:gd name="connsiteY11" fmla="*/ 78614 h 170777"/>
              <a:gd name="connsiteX12" fmla="*/ 212730 w 543364"/>
              <a:gd name="connsiteY12" fmla="*/ 100839 h 170777"/>
              <a:gd name="connsiteX13" fmla="*/ 200030 w 543364"/>
              <a:gd name="connsiteY13" fmla="*/ 126239 h 170777"/>
              <a:gd name="connsiteX14" fmla="*/ 5 w 543364"/>
              <a:gd name="connsiteY14" fmla="*/ 170689 h 170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3364" h="170777">
                <a:moveTo>
                  <a:pt x="5" y="170689"/>
                </a:moveTo>
                <a:cubicBezTo>
                  <a:pt x="-1053" y="172277"/>
                  <a:pt x="141292" y="152168"/>
                  <a:pt x="193680" y="135764"/>
                </a:cubicBezTo>
                <a:cubicBezTo>
                  <a:pt x="246068" y="119360"/>
                  <a:pt x="271997" y="81260"/>
                  <a:pt x="314330" y="72264"/>
                </a:cubicBezTo>
                <a:cubicBezTo>
                  <a:pt x="356663" y="63268"/>
                  <a:pt x="428101" y="85493"/>
                  <a:pt x="447680" y="81789"/>
                </a:cubicBezTo>
                <a:cubicBezTo>
                  <a:pt x="467259" y="78085"/>
                  <a:pt x="415930" y="52685"/>
                  <a:pt x="431805" y="50039"/>
                </a:cubicBezTo>
                <a:cubicBezTo>
                  <a:pt x="447680" y="47393"/>
                  <a:pt x="550868" y="72793"/>
                  <a:pt x="542930" y="65914"/>
                </a:cubicBezTo>
                <a:cubicBezTo>
                  <a:pt x="534992" y="59035"/>
                  <a:pt x="414872" y="19347"/>
                  <a:pt x="384180" y="8764"/>
                </a:cubicBezTo>
                <a:cubicBezTo>
                  <a:pt x="353488" y="-1819"/>
                  <a:pt x="355605" y="-1290"/>
                  <a:pt x="358780" y="2414"/>
                </a:cubicBezTo>
                <a:cubicBezTo>
                  <a:pt x="361955" y="6118"/>
                  <a:pt x="414872" y="21464"/>
                  <a:pt x="403230" y="30989"/>
                </a:cubicBezTo>
                <a:cubicBezTo>
                  <a:pt x="391588" y="40514"/>
                  <a:pt x="326501" y="52685"/>
                  <a:pt x="288930" y="59564"/>
                </a:cubicBezTo>
                <a:cubicBezTo>
                  <a:pt x="251359" y="66443"/>
                  <a:pt x="191034" y="69089"/>
                  <a:pt x="177805" y="72264"/>
                </a:cubicBezTo>
                <a:cubicBezTo>
                  <a:pt x="164576" y="75439"/>
                  <a:pt x="203734" y="73852"/>
                  <a:pt x="209555" y="78614"/>
                </a:cubicBezTo>
                <a:cubicBezTo>
                  <a:pt x="215376" y="83376"/>
                  <a:pt x="212730" y="100839"/>
                  <a:pt x="212730" y="100839"/>
                </a:cubicBezTo>
                <a:cubicBezTo>
                  <a:pt x="211142" y="108777"/>
                  <a:pt x="231780" y="115656"/>
                  <a:pt x="200030" y="126239"/>
                </a:cubicBezTo>
                <a:cubicBezTo>
                  <a:pt x="168280" y="136822"/>
                  <a:pt x="1063" y="169101"/>
                  <a:pt x="5" y="170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C1B1BCF0-C62A-792A-EE08-F7AB26F1FD5F}"/>
              </a:ext>
            </a:extLst>
          </p:cNvPr>
          <p:cNvSpPr/>
          <p:nvPr/>
        </p:nvSpPr>
        <p:spPr>
          <a:xfrm>
            <a:off x="4337050" y="7657777"/>
            <a:ext cx="235242" cy="286187"/>
          </a:xfrm>
          <a:custGeom>
            <a:avLst/>
            <a:gdLst>
              <a:gd name="connsiteX0" fmla="*/ 234950 w 235242"/>
              <a:gd name="connsiteY0" fmla="*/ 323 h 286187"/>
              <a:gd name="connsiteX1" fmla="*/ 120650 w 235242"/>
              <a:gd name="connsiteY1" fmla="*/ 57473 h 286187"/>
              <a:gd name="connsiteX2" fmla="*/ 9525 w 235242"/>
              <a:gd name="connsiteY2" fmla="*/ 76523 h 286187"/>
              <a:gd name="connsiteX3" fmla="*/ 60325 w 235242"/>
              <a:gd name="connsiteY3" fmla="*/ 76523 h 286187"/>
              <a:gd name="connsiteX4" fmla="*/ 19050 w 235242"/>
              <a:gd name="connsiteY4" fmla="*/ 114623 h 286187"/>
              <a:gd name="connsiteX5" fmla="*/ 3175 w 235242"/>
              <a:gd name="connsiteY5" fmla="*/ 232098 h 286187"/>
              <a:gd name="connsiteX6" fmla="*/ 3175 w 235242"/>
              <a:gd name="connsiteY6" fmla="*/ 286073 h 286187"/>
              <a:gd name="connsiteX7" fmla="*/ 0 w 235242"/>
              <a:gd name="connsiteY7" fmla="*/ 219398 h 286187"/>
              <a:gd name="connsiteX8" fmla="*/ 3175 w 235242"/>
              <a:gd name="connsiteY8" fmla="*/ 92398 h 286187"/>
              <a:gd name="connsiteX9" fmla="*/ 9525 w 235242"/>
              <a:gd name="connsiteY9" fmla="*/ 101923 h 286187"/>
              <a:gd name="connsiteX10" fmla="*/ 85725 w 235242"/>
              <a:gd name="connsiteY10" fmla="*/ 86048 h 286187"/>
              <a:gd name="connsiteX11" fmla="*/ 234950 w 235242"/>
              <a:gd name="connsiteY11" fmla="*/ 323 h 28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242" h="286187">
                <a:moveTo>
                  <a:pt x="234950" y="323"/>
                </a:moveTo>
                <a:cubicBezTo>
                  <a:pt x="240771" y="-4439"/>
                  <a:pt x="158221" y="44773"/>
                  <a:pt x="120650" y="57473"/>
                </a:cubicBezTo>
                <a:cubicBezTo>
                  <a:pt x="83079" y="70173"/>
                  <a:pt x="19579" y="73348"/>
                  <a:pt x="9525" y="76523"/>
                </a:cubicBezTo>
                <a:cubicBezTo>
                  <a:pt x="-529" y="79698"/>
                  <a:pt x="58737" y="70173"/>
                  <a:pt x="60325" y="76523"/>
                </a:cubicBezTo>
                <a:cubicBezTo>
                  <a:pt x="61912" y="82873"/>
                  <a:pt x="28575" y="88694"/>
                  <a:pt x="19050" y="114623"/>
                </a:cubicBezTo>
                <a:cubicBezTo>
                  <a:pt x="9525" y="140552"/>
                  <a:pt x="5821" y="203523"/>
                  <a:pt x="3175" y="232098"/>
                </a:cubicBezTo>
                <a:cubicBezTo>
                  <a:pt x="529" y="260673"/>
                  <a:pt x="3704" y="288190"/>
                  <a:pt x="3175" y="286073"/>
                </a:cubicBezTo>
                <a:cubicBezTo>
                  <a:pt x="2646" y="283956"/>
                  <a:pt x="0" y="251677"/>
                  <a:pt x="0" y="219398"/>
                </a:cubicBezTo>
                <a:cubicBezTo>
                  <a:pt x="0" y="187119"/>
                  <a:pt x="3175" y="92398"/>
                  <a:pt x="3175" y="92398"/>
                </a:cubicBezTo>
                <a:cubicBezTo>
                  <a:pt x="4762" y="72819"/>
                  <a:pt x="-4233" y="102981"/>
                  <a:pt x="9525" y="101923"/>
                </a:cubicBezTo>
                <a:cubicBezTo>
                  <a:pt x="23283" y="100865"/>
                  <a:pt x="53975" y="100865"/>
                  <a:pt x="85725" y="86048"/>
                </a:cubicBezTo>
                <a:cubicBezTo>
                  <a:pt x="117475" y="71231"/>
                  <a:pt x="229129" y="5085"/>
                  <a:pt x="234950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D61D7D98-2D4E-87B5-661C-8FBC90D709D5}"/>
              </a:ext>
            </a:extLst>
          </p:cNvPr>
          <p:cNvSpPr/>
          <p:nvPr/>
        </p:nvSpPr>
        <p:spPr>
          <a:xfrm>
            <a:off x="5292713" y="7598560"/>
            <a:ext cx="544677" cy="172516"/>
          </a:xfrm>
          <a:custGeom>
            <a:avLst/>
            <a:gdLst>
              <a:gd name="connsiteX0" fmla="*/ 12 w 544677"/>
              <a:gd name="connsiteY0" fmla="*/ 2390 h 172516"/>
              <a:gd name="connsiteX1" fmla="*/ 196862 w 544677"/>
              <a:gd name="connsiteY1" fmla="*/ 15090 h 172516"/>
              <a:gd name="connsiteX2" fmla="*/ 288937 w 544677"/>
              <a:gd name="connsiteY2" fmla="*/ 91290 h 172516"/>
              <a:gd name="connsiteX3" fmla="*/ 273062 w 544677"/>
              <a:gd name="connsiteY3" fmla="*/ 50015 h 172516"/>
              <a:gd name="connsiteX4" fmla="*/ 400062 w 544677"/>
              <a:gd name="connsiteY4" fmla="*/ 129390 h 172516"/>
              <a:gd name="connsiteX5" fmla="*/ 403237 w 544677"/>
              <a:gd name="connsiteY5" fmla="*/ 170665 h 172516"/>
              <a:gd name="connsiteX6" fmla="*/ 323862 w 544677"/>
              <a:gd name="connsiteY6" fmla="*/ 164315 h 172516"/>
              <a:gd name="connsiteX7" fmla="*/ 542937 w 544677"/>
              <a:gd name="connsiteY7" fmla="*/ 154790 h 172516"/>
              <a:gd name="connsiteX8" fmla="*/ 419112 w 544677"/>
              <a:gd name="connsiteY8" fmla="*/ 138915 h 172516"/>
              <a:gd name="connsiteX9" fmla="*/ 285762 w 544677"/>
              <a:gd name="connsiteY9" fmla="*/ 84940 h 172516"/>
              <a:gd name="connsiteX10" fmla="*/ 342912 w 544677"/>
              <a:gd name="connsiteY10" fmla="*/ 167490 h 172516"/>
              <a:gd name="connsiteX11" fmla="*/ 276237 w 544677"/>
              <a:gd name="connsiteY11" fmla="*/ 75415 h 172516"/>
              <a:gd name="connsiteX12" fmla="*/ 193687 w 544677"/>
              <a:gd name="connsiteY12" fmla="*/ 50015 h 172516"/>
              <a:gd name="connsiteX13" fmla="*/ 260362 w 544677"/>
              <a:gd name="connsiteY13" fmla="*/ 56365 h 172516"/>
              <a:gd name="connsiteX14" fmla="*/ 187337 w 544677"/>
              <a:gd name="connsiteY14" fmla="*/ 5565 h 172516"/>
              <a:gd name="connsiteX15" fmla="*/ 12 w 544677"/>
              <a:gd name="connsiteY15" fmla="*/ 2390 h 17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4677" h="172516">
                <a:moveTo>
                  <a:pt x="12" y="2390"/>
                </a:moveTo>
                <a:cubicBezTo>
                  <a:pt x="1599" y="3977"/>
                  <a:pt x="148708" y="273"/>
                  <a:pt x="196862" y="15090"/>
                </a:cubicBezTo>
                <a:cubicBezTo>
                  <a:pt x="245016" y="29907"/>
                  <a:pt x="276237" y="85469"/>
                  <a:pt x="288937" y="91290"/>
                </a:cubicBezTo>
                <a:cubicBezTo>
                  <a:pt x="301637" y="97111"/>
                  <a:pt x="254541" y="43665"/>
                  <a:pt x="273062" y="50015"/>
                </a:cubicBezTo>
                <a:cubicBezTo>
                  <a:pt x="291583" y="56365"/>
                  <a:pt x="378366" y="109282"/>
                  <a:pt x="400062" y="129390"/>
                </a:cubicBezTo>
                <a:cubicBezTo>
                  <a:pt x="421758" y="149498"/>
                  <a:pt x="415937" y="164844"/>
                  <a:pt x="403237" y="170665"/>
                </a:cubicBezTo>
                <a:cubicBezTo>
                  <a:pt x="390537" y="176486"/>
                  <a:pt x="300579" y="166961"/>
                  <a:pt x="323862" y="164315"/>
                </a:cubicBezTo>
                <a:cubicBezTo>
                  <a:pt x="347145" y="161669"/>
                  <a:pt x="527062" y="159023"/>
                  <a:pt x="542937" y="154790"/>
                </a:cubicBezTo>
                <a:cubicBezTo>
                  <a:pt x="558812" y="150557"/>
                  <a:pt x="461974" y="150557"/>
                  <a:pt x="419112" y="138915"/>
                </a:cubicBezTo>
                <a:cubicBezTo>
                  <a:pt x="376250" y="127273"/>
                  <a:pt x="298462" y="80177"/>
                  <a:pt x="285762" y="84940"/>
                </a:cubicBezTo>
                <a:cubicBezTo>
                  <a:pt x="273062" y="89703"/>
                  <a:pt x="344499" y="169077"/>
                  <a:pt x="342912" y="167490"/>
                </a:cubicBezTo>
                <a:cubicBezTo>
                  <a:pt x="341325" y="165903"/>
                  <a:pt x="301108" y="94994"/>
                  <a:pt x="276237" y="75415"/>
                </a:cubicBezTo>
                <a:cubicBezTo>
                  <a:pt x="251366" y="55836"/>
                  <a:pt x="196333" y="53190"/>
                  <a:pt x="193687" y="50015"/>
                </a:cubicBezTo>
                <a:cubicBezTo>
                  <a:pt x="191041" y="46840"/>
                  <a:pt x="261420" y="63773"/>
                  <a:pt x="260362" y="56365"/>
                </a:cubicBezTo>
                <a:cubicBezTo>
                  <a:pt x="259304" y="48957"/>
                  <a:pt x="229141" y="14561"/>
                  <a:pt x="187337" y="5565"/>
                </a:cubicBezTo>
                <a:cubicBezTo>
                  <a:pt x="145533" y="-3431"/>
                  <a:pt x="-1575" y="803"/>
                  <a:pt x="12" y="2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24ED2692-0C52-1D43-2D9B-2AA703F10B1C}"/>
              </a:ext>
            </a:extLst>
          </p:cNvPr>
          <p:cNvSpPr/>
          <p:nvPr/>
        </p:nvSpPr>
        <p:spPr>
          <a:xfrm>
            <a:off x="4527463" y="7873518"/>
            <a:ext cx="603232" cy="100219"/>
          </a:xfrm>
          <a:custGeom>
            <a:avLst/>
            <a:gdLst>
              <a:gd name="connsiteX0" fmla="*/ 87 w 603232"/>
              <a:gd name="connsiteY0" fmla="*/ 482 h 100219"/>
              <a:gd name="connsiteX1" fmla="*/ 174712 w 603232"/>
              <a:gd name="connsiteY1" fmla="*/ 10007 h 100219"/>
              <a:gd name="connsiteX2" fmla="*/ 377912 w 603232"/>
              <a:gd name="connsiteY2" fmla="*/ 54457 h 100219"/>
              <a:gd name="connsiteX3" fmla="*/ 358862 w 603232"/>
              <a:gd name="connsiteY3" fmla="*/ 25882 h 100219"/>
              <a:gd name="connsiteX4" fmla="*/ 600162 w 603232"/>
              <a:gd name="connsiteY4" fmla="*/ 98907 h 100219"/>
              <a:gd name="connsiteX5" fmla="*/ 479512 w 603232"/>
              <a:gd name="connsiteY5" fmla="*/ 70332 h 100219"/>
              <a:gd name="connsiteX6" fmla="*/ 254087 w 603232"/>
              <a:gd name="connsiteY6" fmla="*/ 38582 h 100219"/>
              <a:gd name="connsiteX7" fmla="*/ 196937 w 603232"/>
              <a:gd name="connsiteY7" fmla="*/ 19532 h 100219"/>
              <a:gd name="connsiteX8" fmla="*/ 87 w 603232"/>
              <a:gd name="connsiteY8" fmla="*/ 482 h 10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232" h="100219">
                <a:moveTo>
                  <a:pt x="87" y="482"/>
                </a:moveTo>
                <a:cubicBezTo>
                  <a:pt x="-3617" y="-1105"/>
                  <a:pt x="111741" y="1011"/>
                  <a:pt x="174712" y="10007"/>
                </a:cubicBezTo>
                <a:cubicBezTo>
                  <a:pt x="237683" y="19003"/>
                  <a:pt x="347220" y="51811"/>
                  <a:pt x="377912" y="54457"/>
                </a:cubicBezTo>
                <a:cubicBezTo>
                  <a:pt x="408604" y="57103"/>
                  <a:pt x="321820" y="18474"/>
                  <a:pt x="358862" y="25882"/>
                </a:cubicBezTo>
                <a:cubicBezTo>
                  <a:pt x="395904" y="33290"/>
                  <a:pt x="580054" y="91499"/>
                  <a:pt x="600162" y="98907"/>
                </a:cubicBezTo>
                <a:cubicBezTo>
                  <a:pt x="620270" y="106315"/>
                  <a:pt x="537191" y="80386"/>
                  <a:pt x="479512" y="70332"/>
                </a:cubicBezTo>
                <a:cubicBezTo>
                  <a:pt x="421833" y="60278"/>
                  <a:pt x="301183" y="47049"/>
                  <a:pt x="254087" y="38582"/>
                </a:cubicBezTo>
                <a:cubicBezTo>
                  <a:pt x="206991" y="30115"/>
                  <a:pt x="231862" y="28528"/>
                  <a:pt x="196937" y="19532"/>
                </a:cubicBezTo>
                <a:cubicBezTo>
                  <a:pt x="162012" y="10536"/>
                  <a:pt x="3791" y="2069"/>
                  <a:pt x="87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9DADEA4-2F12-3156-1A66-BE276DBAC4B7}"/>
              </a:ext>
            </a:extLst>
          </p:cNvPr>
          <p:cNvSpPr/>
          <p:nvPr/>
        </p:nvSpPr>
        <p:spPr>
          <a:xfrm>
            <a:off x="4971909" y="7940467"/>
            <a:ext cx="250978" cy="143188"/>
          </a:xfrm>
          <a:custGeom>
            <a:avLst/>
            <a:gdLst>
              <a:gd name="connsiteX0" fmla="*/ 141 w 250978"/>
              <a:gd name="connsiteY0" fmla="*/ 3383 h 143188"/>
              <a:gd name="connsiteX1" fmla="*/ 133491 w 250978"/>
              <a:gd name="connsiteY1" fmla="*/ 104983 h 143188"/>
              <a:gd name="connsiteX2" fmla="*/ 155716 w 250978"/>
              <a:gd name="connsiteY2" fmla="*/ 143083 h 143188"/>
              <a:gd name="connsiteX3" fmla="*/ 219216 w 250978"/>
              <a:gd name="connsiteY3" fmla="*/ 95458 h 143188"/>
              <a:gd name="connsiteX4" fmla="*/ 250966 w 250978"/>
              <a:gd name="connsiteY4" fmla="*/ 51008 h 143188"/>
              <a:gd name="connsiteX5" fmla="*/ 216041 w 250978"/>
              <a:gd name="connsiteY5" fmla="*/ 82758 h 143188"/>
              <a:gd name="connsiteX6" fmla="*/ 228741 w 250978"/>
              <a:gd name="connsiteY6" fmla="*/ 44658 h 143188"/>
              <a:gd name="connsiteX7" fmla="*/ 200166 w 250978"/>
              <a:gd name="connsiteY7" fmla="*/ 208 h 143188"/>
              <a:gd name="connsiteX8" fmla="*/ 228741 w 250978"/>
              <a:gd name="connsiteY8" fmla="*/ 63708 h 143188"/>
              <a:gd name="connsiteX9" fmla="*/ 155716 w 250978"/>
              <a:gd name="connsiteY9" fmla="*/ 127208 h 143188"/>
              <a:gd name="connsiteX10" fmla="*/ 108091 w 250978"/>
              <a:gd name="connsiteY10" fmla="*/ 104983 h 143188"/>
              <a:gd name="connsiteX11" fmla="*/ 141 w 250978"/>
              <a:gd name="connsiteY11" fmla="*/ 3383 h 1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0978" h="143188">
                <a:moveTo>
                  <a:pt x="141" y="3383"/>
                </a:moveTo>
                <a:cubicBezTo>
                  <a:pt x="4374" y="3383"/>
                  <a:pt x="107562" y="81700"/>
                  <a:pt x="133491" y="104983"/>
                </a:cubicBezTo>
                <a:cubicBezTo>
                  <a:pt x="159420" y="128266"/>
                  <a:pt x="141429" y="144670"/>
                  <a:pt x="155716" y="143083"/>
                </a:cubicBezTo>
                <a:cubicBezTo>
                  <a:pt x="170003" y="141496"/>
                  <a:pt x="203341" y="110804"/>
                  <a:pt x="219216" y="95458"/>
                </a:cubicBezTo>
                <a:cubicBezTo>
                  <a:pt x="235091" y="80112"/>
                  <a:pt x="251495" y="53125"/>
                  <a:pt x="250966" y="51008"/>
                </a:cubicBezTo>
                <a:cubicBezTo>
                  <a:pt x="250437" y="48891"/>
                  <a:pt x="219745" y="83816"/>
                  <a:pt x="216041" y="82758"/>
                </a:cubicBezTo>
                <a:cubicBezTo>
                  <a:pt x="212337" y="81700"/>
                  <a:pt x="231387" y="58416"/>
                  <a:pt x="228741" y="44658"/>
                </a:cubicBezTo>
                <a:cubicBezTo>
                  <a:pt x="226095" y="30900"/>
                  <a:pt x="200166" y="-2967"/>
                  <a:pt x="200166" y="208"/>
                </a:cubicBezTo>
                <a:cubicBezTo>
                  <a:pt x="200166" y="3383"/>
                  <a:pt x="236149" y="42541"/>
                  <a:pt x="228741" y="63708"/>
                </a:cubicBezTo>
                <a:cubicBezTo>
                  <a:pt x="221333" y="84875"/>
                  <a:pt x="175824" y="120329"/>
                  <a:pt x="155716" y="127208"/>
                </a:cubicBezTo>
                <a:cubicBezTo>
                  <a:pt x="135608" y="134087"/>
                  <a:pt x="128199" y="121387"/>
                  <a:pt x="108091" y="104983"/>
                </a:cubicBezTo>
                <a:cubicBezTo>
                  <a:pt x="87983" y="88579"/>
                  <a:pt x="-4092" y="3383"/>
                  <a:pt x="141" y="3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85A3113-516D-0E71-022B-4362F121E2F4}"/>
              </a:ext>
            </a:extLst>
          </p:cNvPr>
          <p:cNvSpPr/>
          <p:nvPr/>
        </p:nvSpPr>
        <p:spPr>
          <a:xfrm>
            <a:off x="5222875" y="7781210"/>
            <a:ext cx="543589" cy="238964"/>
          </a:xfrm>
          <a:custGeom>
            <a:avLst/>
            <a:gdLst>
              <a:gd name="connsiteX0" fmla="*/ 0 w 543589"/>
              <a:gd name="connsiteY0" fmla="*/ 130890 h 238964"/>
              <a:gd name="connsiteX1" fmla="*/ 133350 w 543589"/>
              <a:gd name="connsiteY1" fmla="*/ 172165 h 238964"/>
              <a:gd name="connsiteX2" fmla="*/ 190500 w 543589"/>
              <a:gd name="connsiteY2" fmla="*/ 111840 h 238964"/>
              <a:gd name="connsiteX3" fmla="*/ 209550 w 543589"/>
              <a:gd name="connsiteY3" fmla="*/ 102315 h 238964"/>
              <a:gd name="connsiteX4" fmla="*/ 184150 w 543589"/>
              <a:gd name="connsiteY4" fmla="*/ 130890 h 238964"/>
              <a:gd name="connsiteX5" fmla="*/ 323850 w 543589"/>
              <a:gd name="connsiteY5" fmla="*/ 73740 h 238964"/>
              <a:gd name="connsiteX6" fmla="*/ 301625 w 543589"/>
              <a:gd name="connsiteY6" fmla="*/ 64215 h 238964"/>
              <a:gd name="connsiteX7" fmla="*/ 441325 w 543589"/>
              <a:gd name="connsiteY7" fmla="*/ 38815 h 238964"/>
              <a:gd name="connsiteX8" fmla="*/ 403225 w 543589"/>
              <a:gd name="connsiteY8" fmla="*/ 26115 h 238964"/>
              <a:gd name="connsiteX9" fmla="*/ 542925 w 543589"/>
              <a:gd name="connsiteY9" fmla="*/ 715 h 238964"/>
              <a:gd name="connsiteX10" fmla="*/ 450850 w 543589"/>
              <a:gd name="connsiteY10" fmla="*/ 13415 h 238964"/>
              <a:gd name="connsiteX11" fmla="*/ 333375 w 543589"/>
              <a:gd name="connsiteY11" fmla="*/ 76915 h 238964"/>
              <a:gd name="connsiteX12" fmla="*/ 184150 w 543589"/>
              <a:gd name="connsiteY12" fmla="*/ 197565 h 238964"/>
              <a:gd name="connsiteX13" fmla="*/ 222250 w 543589"/>
              <a:gd name="connsiteY13" fmla="*/ 194390 h 238964"/>
              <a:gd name="connsiteX14" fmla="*/ 76200 w 543589"/>
              <a:gd name="connsiteY14" fmla="*/ 238840 h 238964"/>
              <a:gd name="connsiteX15" fmla="*/ 206375 w 543589"/>
              <a:gd name="connsiteY15" fmla="*/ 178515 h 238964"/>
              <a:gd name="connsiteX16" fmla="*/ 184150 w 543589"/>
              <a:gd name="connsiteY16" fmla="*/ 146765 h 238964"/>
              <a:gd name="connsiteX17" fmla="*/ 133350 w 543589"/>
              <a:gd name="connsiteY17" fmla="*/ 162640 h 238964"/>
              <a:gd name="connsiteX18" fmla="*/ 0 w 543589"/>
              <a:gd name="connsiteY18" fmla="*/ 130890 h 23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3589" h="238964">
                <a:moveTo>
                  <a:pt x="0" y="130890"/>
                </a:moveTo>
                <a:cubicBezTo>
                  <a:pt x="0" y="132477"/>
                  <a:pt x="101600" y="175340"/>
                  <a:pt x="133350" y="172165"/>
                </a:cubicBezTo>
                <a:cubicBezTo>
                  <a:pt x="165100" y="168990"/>
                  <a:pt x="177800" y="123482"/>
                  <a:pt x="190500" y="111840"/>
                </a:cubicBezTo>
                <a:cubicBezTo>
                  <a:pt x="203200" y="100198"/>
                  <a:pt x="210608" y="99140"/>
                  <a:pt x="209550" y="102315"/>
                </a:cubicBezTo>
                <a:cubicBezTo>
                  <a:pt x="208492" y="105490"/>
                  <a:pt x="165100" y="135652"/>
                  <a:pt x="184150" y="130890"/>
                </a:cubicBezTo>
                <a:cubicBezTo>
                  <a:pt x="203200" y="126128"/>
                  <a:pt x="304271" y="84852"/>
                  <a:pt x="323850" y="73740"/>
                </a:cubicBezTo>
                <a:cubicBezTo>
                  <a:pt x="343429" y="62628"/>
                  <a:pt x="282046" y="70036"/>
                  <a:pt x="301625" y="64215"/>
                </a:cubicBezTo>
                <a:cubicBezTo>
                  <a:pt x="321204" y="58394"/>
                  <a:pt x="424392" y="45165"/>
                  <a:pt x="441325" y="38815"/>
                </a:cubicBezTo>
                <a:cubicBezTo>
                  <a:pt x="458258" y="32465"/>
                  <a:pt x="386292" y="32465"/>
                  <a:pt x="403225" y="26115"/>
                </a:cubicBezTo>
                <a:cubicBezTo>
                  <a:pt x="420158" y="19765"/>
                  <a:pt x="534988" y="2832"/>
                  <a:pt x="542925" y="715"/>
                </a:cubicBezTo>
                <a:cubicBezTo>
                  <a:pt x="550862" y="-1402"/>
                  <a:pt x="485775" y="715"/>
                  <a:pt x="450850" y="13415"/>
                </a:cubicBezTo>
                <a:cubicBezTo>
                  <a:pt x="415925" y="26115"/>
                  <a:pt x="377825" y="46223"/>
                  <a:pt x="333375" y="76915"/>
                </a:cubicBezTo>
                <a:cubicBezTo>
                  <a:pt x="288925" y="107607"/>
                  <a:pt x="202671" y="177986"/>
                  <a:pt x="184150" y="197565"/>
                </a:cubicBezTo>
                <a:cubicBezTo>
                  <a:pt x="165629" y="217144"/>
                  <a:pt x="240242" y="187511"/>
                  <a:pt x="222250" y="194390"/>
                </a:cubicBezTo>
                <a:cubicBezTo>
                  <a:pt x="204258" y="201269"/>
                  <a:pt x="78846" y="241486"/>
                  <a:pt x="76200" y="238840"/>
                </a:cubicBezTo>
                <a:cubicBezTo>
                  <a:pt x="73554" y="236194"/>
                  <a:pt x="188383" y="193861"/>
                  <a:pt x="206375" y="178515"/>
                </a:cubicBezTo>
                <a:cubicBezTo>
                  <a:pt x="224367" y="163169"/>
                  <a:pt x="196321" y="149411"/>
                  <a:pt x="184150" y="146765"/>
                </a:cubicBezTo>
                <a:cubicBezTo>
                  <a:pt x="171979" y="144119"/>
                  <a:pt x="158221" y="162111"/>
                  <a:pt x="133350" y="162640"/>
                </a:cubicBezTo>
                <a:cubicBezTo>
                  <a:pt x="108479" y="163169"/>
                  <a:pt x="0" y="129303"/>
                  <a:pt x="0" y="130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6496E12-DBB9-4B82-7F46-86B251CD7B05}"/>
              </a:ext>
            </a:extLst>
          </p:cNvPr>
          <p:cNvSpPr/>
          <p:nvPr/>
        </p:nvSpPr>
        <p:spPr>
          <a:xfrm>
            <a:off x="4514812" y="7924638"/>
            <a:ext cx="498384" cy="232848"/>
          </a:xfrm>
          <a:custGeom>
            <a:avLst/>
            <a:gdLst>
              <a:gd name="connsiteX0" fmla="*/ 38 w 498384"/>
              <a:gd name="connsiteY0" fmla="*/ 162 h 232848"/>
              <a:gd name="connsiteX1" fmla="*/ 269913 w 498384"/>
              <a:gd name="connsiteY1" fmla="*/ 155737 h 232848"/>
              <a:gd name="connsiteX2" fmla="*/ 238163 w 498384"/>
              <a:gd name="connsiteY2" fmla="*/ 162087 h 232848"/>
              <a:gd name="connsiteX3" fmla="*/ 495338 w 498384"/>
              <a:gd name="connsiteY3" fmla="*/ 231937 h 232848"/>
              <a:gd name="connsiteX4" fmla="*/ 371513 w 498384"/>
              <a:gd name="connsiteY4" fmla="*/ 197012 h 232848"/>
              <a:gd name="connsiteX5" fmla="*/ 250863 w 498384"/>
              <a:gd name="connsiteY5" fmla="*/ 127162 h 232848"/>
              <a:gd name="connsiteX6" fmla="*/ 38 w 498384"/>
              <a:gd name="connsiteY6" fmla="*/ 162 h 23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8384" h="232848">
                <a:moveTo>
                  <a:pt x="38" y="162"/>
                </a:moveTo>
                <a:cubicBezTo>
                  <a:pt x="3213" y="4924"/>
                  <a:pt x="230226" y="128750"/>
                  <a:pt x="269913" y="155737"/>
                </a:cubicBezTo>
                <a:cubicBezTo>
                  <a:pt x="309601" y="182725"/>
                  <a:pt x="200592" y="149387"/>
                  <a:pt x="238163" y="162087"/>
                </a:cubicBezTo>
                <a:cubicBezTo>
                  <a:pt x="275734" y="174787"/>
                  <a:pt x="473113" y="226116"/>
                  <a:pt x="495338" y="231937"/>
                </a:cubicBezTo>
                <a:cubicBezTo>
                  <a:pt x="517563" y="237758"/>
                  <a:pt x="412259" y="214475"/>
                  <a:pt x="371513" y="197012"/>
                </a:cubicBezTo>
                <a:cubicBezTo>
                  <a:pt x="330767" y="179550"/>
                  <a:pt x="309071" y="157854"/>
                  <a:pt x="250863" y="127162"/>
                </a:cubicBezTo>
                <a:cubicBezTo>
                  <a:pt x="192655" y="96470"/>
                  <a:pt x="-3137" y="-4600"/>
                  <a:pt x="38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2E6EB85-05A9-2B95-1B3A-799AF6FE5133}"/>
              </a:ext>
            </a:extLst>
          </p:cNvPr>
          <p:cNvSpPr/>
          <p:nvPr/>
        </p:nvSpPr>
        <p:spPr>
          <a:xfrm>
            <a:off x="4679277" y="7921590"/>
            <a:ext cx="411926" cy="198342"/>
          </a:xfrm>
          <a:custGeom>
            <a:avLst/>
            <a:gdLst>
              <a:gd name="connsiteX0" fmla="*/ 673 w 411926"/>
              <a:gd name="connsiteY0" fmla="*/ 35 h 198342"/>
              <a:gd name="connsiteX1" fmla="*/ 283248 w 411926"/>
              <a:gd name="connsiteY1" fmla="*/ 130210 h 198342"/>
              <a:gd name="connsiteX2" fmla="*/ 241973 w 411926"/>
              <a:gd name="connsiteY2" fmla="*/ 117510 h 198342"/>
              <a:gd name="connsiteX3" fmla="*/ 410248 w 411926"/>
              <a:gd name="connsiteY3" fmla="*/ 196885 h 198342"/>
              <a:gd name="connsiteX4" fmla="*/ 321348 w 411926"/>
              <a:gd name="connsiteY4" fmla="*/ 165135 h 198342"/>
              <a:gd name="connsiteX5" fmla="*/ 207048 w 411926"/>
              <a:gd name="connsiteY5" fmla="*/ 117510 h 198342"/>
              <a:gd name="connsiteX6" fmla="*/ 673 w 411926"/>
              <a:gd name="connsiteY6" fmla="*/ 35 h 19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926" h="198342">
                <a:moveTo>
                  <a:pt x="673" y="35"/>
                </a:moveTo>
                <a:cubicBezTo>
                  <a:pt x="13373" y="2152"/>
                  <a:pt x="243031" y="110631"/>
                  <a:pt x="283248" y="130210"/>
                </a:cubicBezTo>
                <a:cubicBezTo>
                  <a:pt x="323465" y="149789"/>
                  <a:pt x="220806" y="106398"/>
                  <a:pt x="241973" y="117510"/>
                </a:cubicBezTo>
                <a:cubicBezTo>
                  <a:pt x="263140" y="128623"/>
                  <a:pt x="397019" y="188948"/>
                  <a:pt x="410248" y="196885"/>
                </a:cubicBezTo>
                <a:cubicBezTo>
                  <a:pt x="423477" y="204822"/>
                  <a:pt x="355215" y="178364"/>
                  <a:pt x="321348" y="165135"/>
                </a:cubicBezTo>
                <a:cubicBezTo>
                  <a:pt x="287481" y="151906"/>
                  <a:pt x="255731" y="143968"/>
                  <a:pt x="207048" y="117510"/>
                </a:cubicBezTo>
                <a:cubicBezTo>
                  <a:pt x="158365" y="91052"/>
                  <a:pt x="-12027" y="-2082"/>
                  <a:pt x="67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3120D11-FC4C-86F0-B74C-DCE6D68EDF73}"/>
              </a:ext>
            </a:extLst>
          </p:cNvPr>
          <p:cNvSpPr/>
          <p:nvPr/>
        </p:nvSpPr>
        <p:spPr>
          <a:xfrm>
            <a:off x="5165679" y="8111376"/>
            <a:ext cx="261018" cy="32795"/>
          </a:xfrm>
          <a:custGeom>
            <a:avLst/>
            <a:gdLst>
              <a:gd name="connsiteX0" fmla="*/ 46 w 261018"/>
              <a:gd name="connsiteY0" fmla="*/ 749 h 32795"/>
              <a:gd name="connsiteX1" fmla="*/ 212771 w 261018"/>
              <a:gd name="connsiteY1" fmla="*/ 32499 h 32795"/>
              <a:gd name="connsiteX2" fmla="*/ 158796 w 261018"/>
              <a:gd name="connsiteY2" fmla="*/ 16624 h 32795"/>
              <a:gd name="connsiteX3" fmla="*/ 260396 w 261018"/>
              <a:gd name="connsiteY3" fmla="*/ 16624 h 32795"/>
              <a:gd name="connsiteX4" fmla="*/ 193721 w 261018"/>
              <a:gd name="connsiteY4" fmla="*/ 10274 h 32795"/>
              <a:gd name="connsiteX5" fmla="*/ 46 w 261018"/>
              <a:gd name="connsiteY5" fmla="*/ 749 h 3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18" h="32795">
                <a:moveTo>
                  <a:pt x="46" y="749"/>
                </a:moveTo>
                <a:cubicBezTo>
                  <a:pt x="3221" y="4453"/>
                  <a:pt x="186313" y="29853"/>
                  <a:pt x="212771" y="32499"/>
                </a:cubicBezTo>
                <a:cubicBezTo>
                  <a:pt x="239229" y="35145"/>
                  <a:pt x="150859" y="19270"/>
                  <a:pt x="158796" y="16624"/>
                </a:cubicBezTo>
                <a:cubicBezTo>
                  <a:pt x="166733" y="13978"/>
                  <a:pt x="254575" y="17682"/>
                  <a:pt x="260396" y="16624"/>
                </a:cubicBezTo>
                <a:cubicBezTo>
                  <a:pt x="266217" y="15566"/>
                  <a:pt x="230233" y="12391"/>
                  <a:pt x="193721" y="10274"/>
                </a:cubicBezTo>
                <a:cubicBezTo>
                  <a:pt x="157209" y="8157"/>
                  <a:pt x="-3129" y="-2955"/>
                  <a:pt x="46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A2DFF3D2-8AE8-0849-9441-FB0A3FCD45C3}"/>
              </a:ext>
            </a:extLst>
          </p:cNvPr>
          <p:cNvSpPr/>
          <p:nvPr/>
        </p:nvSpPr>
        <p:spPr>
          <a:xfrm>
            <a:off x="5413534" y="7854860"/>
            <a:ext cx="314846" cy="218743"/>
          </a:xfrm>
          <a:custGeom>
            <a:avLst/>
            <a:gdLst>
              <a:gd name="connsiteX0" fmla="*/ 314166 w 314846"/>
              <a:gd name="connsiteY0" fmla="*/ 90 h 218743"/>
              <a:gd name="connsiteX1" fmla="*/ 164941 w 314846"/>
              <a:gd name="connsiteY1" fmla="*/ 66765 h 218743"/>
              <a:gd name="connsiteX2" fmla="*/ 196691 w 314846"/>
              <a:gd name="connsiteY2" fmla="*/ 79465 h 218743"/>
              <a:gd name="connsiteX3" fmla="*/ 3016 w 314846"/>
              <a:gd name="connsiteY3" fmla="*/ 133440 h 218743"/>
              <a:gd name="connsiteX4" fmla="*/ 76041 w 314846"/>
              <a:gd name="connsiteY4" fmla="*/ 146140 h 218743"/>
              <a:gd name="connsiteX5" fmla="*/ 41116 w 314846"/>
              <a:gd name="connsiteY5" fmla="*/ 181065 h 218743"/>
              <a:gd name="connsiteX6" fmla="*/ 123666 w 314846"/>
              <a:gd name="connsiteY6" fmla="*/ 215990 h 218743"/>
              <a:gd name="connsiteX7" fmla="*/ 50641 w 314846"/>
              <a:gd name="connsiteY7" fmla="*/ 206465 h 218743"/>
              <a:gd name="connsiteX8" fmla="*/ 66516 w 314846"/>
              <a:gd name="connsiteY8" fmla="*/ 127090 h 218743"/>
              <a:gd name="connsiteX9" fmla="*/ 158591 w 314846"/>
              <a:gd name="connsiteY9" fmla="*/ 88990 h 218743"/>
              <a:gd name="connsiteX10" fmla="*/ 95091 w 314846"/>
              <a:gd name="connsiteY10" fmla="*/ 82640 h 218743"/>
              <a:gd name="connsiteX11" fmla="*/ 314166 w 314846"/>
              <a:gd name="connsiteY11" fmla="*/ 90 h 21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4846" h="218743">
                <a:moveTo>
                  <a:pt x="314166" y="90"/>
                </a:moveTo>
                <a:cubicBezTo>
                  <a:pt x="325808" y="-2556"/>
                  <a:pt x="184520" y="53536"/>
                  <a:pt x="164941" y="66765"/>
                </a:cubicBezTo>
                <a:cubicBezTo>
                  <a:pt x="145362" y="79994"/>
                  <a:pt x="223678" y="68353"/>
                  <a:pt x="196691" y="79465"/>
                </a:cubicBezTo>
                <a:cubicBezTo>
                  <a:pt x="169704" y="90577"/>
                  <a:pt x="23124" y="122328"/>
                  <a:pt x="3016" y="133440"/>
                </a:cubicBezTo>
                <a:cubicBezTo>
                  <a:pt x="-17092" y="144552"/>
                  <a:pt x="69691" y="138203"/>
                  <a:pt x="76041" y="146140"/>
                </a:cubicBezTo>
                <a:cubicBezTo>
                  <a:pt x="82391" y="154077"/>
                  <a:pt x="33178" y="169423"/>
                  <a:pt x="41116" y="181065"/>
                </a:cubicBezTo>
                <a:cubicBezTo>
                  <a:pt x="49053" y="192707"/>
                  <a:pt x="122079" y="211757"/>
                  <a:pt x="123666" y="215990"/>
                </a:cubicBezTo>
                <a:cubicBezTo>
                  <a:pt x="125253" y="220223"/>
                  <a:pt x="60166" y="221282"/>
                  <a:pt x="50641" y="206465"/>
                </a:cubicBezTo>
                <a:cubicBezTo>
                  <a:pt x="41116" y="191648"/>
                  <a:pt x="48524" y="146669"/>
                  <a:pt x="66516" y="127090"/>
                </a:cubicBezTo>
                <a:cubicBezTo>
                  <a:pt x="84508" y="107511"/>
                  <a:pt x="153828" y="96398"/>
                  <a:pt x="158591" y="88990"/>
                </a:cubicBezTo>
                <a:cubicBezTo>
                  <a:pt x="163353" y="81582"/>
                  <a:pt x="71278" y="94282"/>
                  <a:pt x="95091" y="82640"/>
                </a:cubicBezTo>
                <a:cubicBezTo>
                  <a:pt x="118904" y="70998"/>
                  <a:pt x="302524" y="2736"/>
                  <a:pt x="314166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F24F138D-63E2-3A28-A362-1340EFC65799}"/>
              </a:ext>
            </a:extLst>
          </p:cNvPr>
          <p:cNvSpPr/>
          <p:nvPr/>
        </p:nvSpPr>
        <p:spPr>
          <a:xfrm>
            <a:off x="5587147" y="7762788"/>
            <a:ext cx="153303" cy="283375"/>
          </a:xfrm>
          <a:custGeom>
            <a:avLst/>
            <a:gdLst>
              <a:gd name="connsiteX0" fmla="*/ 73878 w 153303"/>
              <a:gd name="connsiteY0" fmla="*/ 87 h 283375"/>
              <a:gd name="connsiteX1" fmla="*/ 153253 w 153303"/>
              <a:gd name="connsiteY1" fmla="*/ 142962 h 283375"/>
              <a:gd name="connsiteX2" fmla="*/ 86578 w 153303"/>
              <a:gd name="connsiteY2" fmla="*/ 193762 h 283375"/>
              <a:gd name="connsiteX3" fmla="*/ 134203 w 153303"/>
              <a:gd name="connsiteY3" fmla="*/ 193762 h 283375"/>
              <a:gd name="connsiteX4" fmla="*/ 853 w 153303"/>
              <a:gd name="connsiteY4" fmla="*/ 282662 h 283375"/>
              <a:gd name="connsiteX5" fmla="*/ 80228 w 153303"/>
              <a:gd name="connsiteY5" fmla="*/ 231862 h 283375"/>
              <a:gd name="connsiteX6" fmla="*/ 143728 w 153303"/>
              <a:gd name="connsiteY6" fmla="*/ 165187 h 283375"/>
              <a:gd name="connsiteX7" fmla="*/ 73878 w 153303"/>
              <a:gd name="connsiteY7" fmla="*/ 87 h 28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303" h="283375">
                <a:moveTo>
                  <a:pt x="73878" y="87"/>
                </a:moveTo>
                <a:cubicBezTo>
                  <a:pt x="75465" y="-3617"/>
                  <a:pt x="151136" y="110683"/>
                  <a:pt x="153253" y="142962"/>
                </a:cubicBezTo>
                <a:cubicBezTo>
                  <a:pt x="155370" y="175241"/>
                  <a:pt x="89753" y="185295"/>
                  <a:pt x="86578" y="193762"/>
                </a:cubicBezTo>
                <a:cubicBezTo>
                  <a:pt x="83403" y="202229"/>
                  <a:pt x="148490" y="178945"/>
                  <a:pt x="134203" y="193762"/>
                </a:cubicBezTo>
                <a:cubicBezTo>
                  <a:pt x="119916" y="208579"/>
                  <a:pt x="9849" y="276312"/>
                  <a:pt x="853" y="282662"/>
                </a:cubicBezTo>
                <a:cubicBezTo>
                  <a:pt x="-8143" y="289012"/>
                  <a:pt x="56416" y="251441"/>
                  <a:pt x="80228" y="231862"/>
                </a:cubicBezTo>
                <a:cubicBezTo>
                  <a:pt x="104040" y="212283"/>
                  <a:pt x="141611" y="198524"/>
                  <a:pt x="143728" y="165187"/>
                </a:cubicBezTo>
                <a:cubicBezTo>
                  <a:pt x="145845" y="131850"/>
                  <a:pt x="72291" y="3791"/>
                  <a:pt x="73878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CD0D650A-161C-15B8-25C3-DE7F5CDEFE86}"/>
              </a:ext>
            </a:extLst>
          </p:cNvPr>
          <p:cNvSpPr/>
          <p:nvPr/>
        </p:nvSpPr>
        <p:spPr>
          <a:xfrm>
            <a:off x="4415802" y="7863412"/>
            <a:ext cx="376905" cy="268562"/>
          </a:xfrm>
          <a:custGeom>
            <a:avLst/>
            <a:gdLst>
              <a:gd name="connsiteX0" fmla="*/ 623 w 376905"/>
              <a:gd name="connsiteY0" fmla="*/ 1063 h 268562"/>
              <a:gd name="connsiteX1" fmla="*/ 159373 w 376905"/>
              <a:gd name="connsiteY1" fmla="*/ 194738 h 268562"/>
              <a:gd name="connsiteX2" fmla="*/ 156198 w 376905"/>
              <a:gd name="connsiteY2" fmla="*/ 166163 h 268562"/>
              <a:gd name="connsiteX3" fmla="*/ 375273 w 376905"/>
              <a:gd name="connsiteY3" fmla="*/ 267763 h 268562"/>
              <a:gd name="connsiteX4" fmla="*/ 251448 w 376905"/>
              <a:gd name="connsiteY4" fmla="*/ 210613 h 268562"/>
              <a:gd name="connsiteX5" fmla="*/ 162548 w 376905"/>
              <a:gd name="connsiteY5" fmla="*/ 156638 h 268562"/>
              <a:gd name="connsiteX6" fmla="*/ 105398 w 376905"/>
              <a:gd name="connsiteY6" fmla="*/ 118538 h 268562"/>
              <a:gd name="connsiteX7" fmla="*/ 623 w 376905"/>
              <a:gd name="connsiteY7" fmla="*/ 1063 h 2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905" h="268562">
                <a:moveTo>
                  <a:pt x="623" y="1063"/>
                </a:moveTo>
                <a:cubicBezTo>
                  <a:pt x="9619" y="13763"/>
                  <a:pt x="133444" y="167221"/>
                  <a:pt x="159373" y="194738"/>
                </a:cubicBezTo>
                <a:cubicBezTo>
                  <a:pt x="185302" y="222255"/>
                  <a:pt x="120215" y="153992"/>
                  <a:pt x="156198" y="166163"/>
                </a:cubicBezTo>
                <a:cubicBezTo>
                  <a:pt x="192181" y="178334"/>
                  <a:pt x="375273" y="267763"/>
                  <a:pt x="375273" y="267763"/>
                </a:cubicBezTo>
                <a:cubicBezTo>
                  <a:pt x="391148" y="275171"/>
                  <a:pt x="286902" y="229134"/>
                  <a:pt x="251448" y="210613"/>
                </a:cubicBezTo>
                <a:cubicBezTo>
                  <a:pt x="215994" y="192092"/>
                  <a:pt x="186890" y="171984"/>
                  <a:pt x="162548" y="156638"/>
                </a:cubicBezTo>
                <a:cubicBezTo>
                  <a:pt x="138206" y="141292"/>
                  <a:pt x="128152" y="143938"/>
                  <a:pt x="105398" y="118538"/>
                </a:cubicBezTo>
                <a:cubicBezTo>
                  <a:pt x="82644" y="93138"/>
                  <a:pt x="-8373" y="-11637"/>
                  <a:pt x="623" y="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55E200A1-A3D8-45B3-F39F-B562B142D0B7}"/>
              </a:ext>
            </a:extLst>
          </p:cNvPr>
          <p:cNvSpPr/>
          <p:nvPr/>
        </p:nvSpPr>
        <p:spPr>
          <a:xfrm>
            <a:off x="4787879" y="8118021"/>
            <a:ext cx="397884" cy="91970"/>
          </a:xfrm>
          <a:custGeom>
            <a:avLst/>
            <a:gdLst>
              <a:gd name="connsiteX0" fmla="*/ 21 w 397884"/>
              <a:gd name="connsiteY0" fmla="*/ 454 h 91970"/>
              <a:gd name="connsiteX1" fmla="*/ 206396 w 397884"/>
              <a:gd name="connsiteY1" fmla="*/ 89354 h 91970"/>
              <a:gd name="connsiteX2" fmla="*/ 193696 w 397884"/>
              <a:gd name="connsiteY2" fmla="*/ 67129 h 91970"/>
              <a:gd name="connsiteX3" fmla="*/ 396896 w 397884"/>
              <a:gd name="connsiteY3" fmla="*/ 54429 h 91970"/>
              <a:gd name="connsiteX4" fmla="*/ 276246 w 397884"/>
              <a:gd name="connsiteY4" fmla="*/ 54429 h 91970"/>
              <a:gd name="connsiteX5" fmla="*/ 193696 w 397884"/>
              <a:gd name="connsiteY5" fmla="*/ 54429 h 91970"/>
              <a:gd name="connsiteX6" fmla="*/ 21 w 397884"/>
              <a:gd name="connsiteY6" fmla="*/ 454 h 9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884" h="91970">
                <a:moveTo>
                  <a:pt x="21" y="454"/>
                </a:moveTo>
                <a:cubicBezTo>
                  <a:pt x="2138" y="6275"/>
                  <a:pt x="174117" y="78242"/>
                  <a:pt x="206396" y="89354"/>
                </a:cubicBezTo>
                <a:cubicBezTo>
                  <a:pt x="238675" y="100467"/>
                  <a:pt x="161946" y="72950"/>
                  <a:pt x="193696" y="67129"/>
                </a:cubicBezTo>
                <a:cubicBezTo>
                  <a:pt x="225446" y="61308"/>
                  <a:pt x="383138" y="56546"/>
                  <a:pt x="396896" y="54429"/>
                </a:cubicBezTo>
                <a:cubicBezTo>
                  <a:pt x="410654" y="52312"/>
                  <a:pt x="276246" y="54429"/>
                  <a:pt x="276246" y="54429"/>
                </a:cubicBezTo>
                <a:cubicBezTo>
                  <a:pt x="242379" y="54429"/>
                  <a:pt x="233913" y="62367"/>
                  <a:pt x="193696" y="54429"/>
                </a:cubicBezTo>
                <a:cubicBezTo>
                  <a:pt x="153479" y="46491"/>
                  <a:pt x="-2096" y="-5367"/>
                  <a:pt x="21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6802851D-BA6C-2EEE-A310-2B425E57BEFB}"/>
              </a:ext>
            </a:extLst>
          </p:cNvPr>
          <p:cNvSpPr/>
          <p:nvPr/>
        </p:nvSpPr>
        <p:spPr>
          <a:xfrm>
            <a:off x="4791070" y="4730705"/>
            <a:ext cx="204054" cy="489191"/>
          </a:xfrm>
          <a:custGeom>
            <a:avLst/>
            <a:gdLst>
              <a:gd name="connsiteX0" fmla="*/ 5 w 204054"/>
              <a:gd name="connsiteY0" fmla="*/ 45 h 489191"/>
              <a:gd name="connsiteX1" fmla="*/ 174630 w 204054"/>
              <a:gd name="connsiteY1" fmla="*/ 298495 h 489191"/>
              <a:gd name="connsiteX2" fmla="*/ 184155 w 204054"/>
              <a:gd name="connsiteY2" fmla="*/ 396920 h 489191"/>
              <a:gd name="connsiteX3" fmla="*/ 203205 w 204054"/>
              <a:gd name="connsiteY3" fmla="*/ 323895 h 489191"/>
              <a:gd name="connsiteX4" fmla="*/ 200030 w 204054"/>
              <a:gd name="connsiteY4" fmla="*/ 488995 h 489191"/>
              <a:gd name="connsiteX5" fmla="*/ 193680 w 204054"/>
              <a:gd name="connsiteY5" fmla="*/ 355645 h 489191"/>
              <a:gd name="connsiteX6" fmla="*/ 168280 w 204054"/>
              <a:gd name="connsiteY6" fmla="*/ 276270 h 489191"/>
              <a:gd name="connsiteX7" fmla="*/ 5 w 204054"/>
              <a:gd name="connsiteY7" fmla="*/ 45 h 48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054" h="489191">
                <a:moveTo>
                  <a:pt x="5" y="45"/>
                </a:moveTo>
                <a:cubicBezTo>
                  <a:pt x="1063" y="3749"/>
                  <a:pt x="143938" y="232349"/>
                  <a:pt x="174630" y="298495"/>
                </a:cubicBezTo>
                <a:cubicBezTo>
                  <a:pt x="205322" y="364641"/>
                  <a:pt x="179393" y="392687"/>
                  <a:pt x="184155" y="396920"/>
                </a:cubicBezTo>
                <a:cubicBezTo>
                  <a:pt x="188917" y="401153"/>
                  <a:pt x="200559" y="308549"/>
                  <a:pt x="203205" y="323895"/>
                </a:cubicBezTo>
                <a:cubicBezTo>
                  <a:pt x="205851" y="339241"/>
                  <a:pt x="201617" y="483703"/>
                  <a:pt x="200030" y="488995"/>
                </a:cubicBezTo>
                <a:cubicBezTo>
                  <a:pt x="198443" y="494287"/>
                  <a:pt x="198972" y="391099"/>
                  <a:pt x="193680" y="355645"/>
                </a:cubicBezTo>
                <a:cubicBezTo>
                  <a:pt x="188388" y="320191"/>
                  <a:pt x="196326" y="332891"/>
                  <a:pt x="168280" y="276270"/>
                </a:cubicBezTo>
                <a:cubicBezTo>
                  <a:pt x="140234" y="219649"/>
                  <a:pt x="-1053" y="-3659"/>
                  <a:pt x="5" y="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DE61D712-0F4D-E18C-A907-2183BB90CC64}"/>
              </a:ext>
            </a:extLst>
          </p:cNvPr>
          <p:cNvSpPr/>
          <p:nvPr/>
        </p:nvSpPr>
        <p:spPr>
          <a:xfrm>
            <a:off x="5121275" y="4737902"/>
            <a:ext cx="277192" cy="571797"/>
          </a:xfrm>
          <a:custGeom>
            <a:avLst/>
            <a:gdLst>
              <a:gd name="connsiteX0" fmla="*/ 276225 w 277192"/>
              <a:gd name="connsiteY0" fmla="*/ 2373 h 571797"/>
              <a:gd name="connsiteX1" fmla="*/ 101600 w 277192"/>
              <a:gd name="connsiteY1" fmla="*/ 227798 h 571797"/>
              <a:gd name="connsiteX2" fmla="*/ 101600 w 277192"/>
              <a:gd name="connsiteY2" fmla="*/ 367498 h 571797"/>
              <a:gd name="connsiteX3" fmla="*/ 53975 w 277192"/>
              <a:gd name="connsiteY3" fmla="*/ 272248 h 571797"/>
              <a:gd name="connsiteX4" fmla="*/ 76200 w 277192"/>
              <a:gd name="connsiteY4" fmla="*/ 535773 h 571797"/>
              <a:gd name="connsiteX5" fmla="*/ 44450 w 277192"/>
              <a:gd name="connsiteY5" fmla="*/ 408773 h 571797"/>
              <a:gd name="connsiteX6" fmla="*/ 0 w 277192"/>
              <a:gd name="connsiteY6" fmla="*/ 570698 h 571797"/>
              <a:gd name="connsiteX7" fmla="*/ 44450 w 277192"/>
              <a:gd name="connsiteY7" fmla="*/ 310348 h 571797"/>
              <a:gd name="connsiteX8" fmla="*/ 60325 w 277192"/>
              <a:gd name="connsiteY8" fmla="*/ 373848 h 571797"/>
              <a:gd name="connsiteX9" fmla="*/ 111125 w 277192"/>
              <a:gd name="connsiteY9" fmla="*/ 224623 h 571797"/>
              <a:gd name="connsiteX10" fmla="*/ 152400 w 277192"/>
              <a:gd name="connsiteY10" fmla="*/ 151598 h 571797"/>
              <a:gd name="connsiteX11" fmla="*/ 171450 w 277192"/>
              <a:gd name="connsiteY11" fmla="*/ 110323 h 571797"/>
              <a:gd name="connsiteX12" fmla="*/ 276225 w 277192"/>
              <a:gd name="connsiteY12" fmla="*/ 2373 h 57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7192" h="571797">
                <a:moveTo>
                  <a:pt x="276225" y="2373"/>
                </a:moveTo>
                <a:cubicBezTo>
                  <a:pt x="264583" y="21952"/>
                  <a:pt x="130704" y="166944"/>
                  <a:pt x="101600" y="227798"/>
                </a:cubicBezTo>
                <a:cubicBezTo>
                  <a:pt x="72496" y="288652"/>
                  <a:pt x="109537" y="360090"/>
                  <a:pt x="101600" y="367498"/>
                </a:cubicBezTo>
                <a:cubicBezTo>
                  <a:pt x="93662" y="374906"/>
                  <a:pt x="58208" y="244202"/>
                  <a:pt x="53975" y="272248"/>
                </a:cubicBezTo>
                <a:cubicBezTo>
                  <a:pt x="49742" y="300294"/>
                  <a:pt x="77787" y="513019"/>
                  <a:pt x="76200" y="535773"/>
                </a:cubicBezTo>
                <a:cubicBezTo>
                  <a:pt x="74613" y="558527"/>
                  <a:pt x="57150" y="402952"/>
                  <a:pt x="44450" y="408773"/>
                </a:cubicBezTo>
                <a:cubicBezTo>
                  <a:pt x="31750" y="414594"/>
                  <a:pt x="0" y="587102"/>
                  <a:pt x="0" y="570698"/>
                </a:cubicBezTo>
                <a:cubicBezTo>
                  <a:pt x="0" y="554294"/>
                  <a:pt x="34396" y="343156"/>
                  <a:pt x="44450" y="310348"/>
                </a:cubicBezTo>
                <a:cubicBezTo>
                  <a:pt x="54504" y="277540"/>
                  <a:pt x="49212" y="388136"/>
                  <a:pt x="60325" y="373848"/>
                </a:cubicBezTo>
                <a:cubicBezTo>
                  <a:pt x="71437" y="359561"/>
                  <a:pt x="95779" y="261665"/>
                  <a:pt x="111125" y="224623"/>
                </a:cubicBezTo>
                <a:cubicBezTo>
                  <a:pt x="126471" y="187581"/>
                  <a:pt x="142346" y="170648"/>
                  <a:pt x="152400" y="151598"/>
                </a:cubicBezTo>
                <a:cubicBezTo>
                  <a:pt x="162454" y="132548"/>
                  <a:pt x="151871" y="130431"/>
                  <a:pt x="171450" y="110323"/>
                </a:cubicBezTo>
                <a:cubicBezTo>
                  <a:pt x="191029" y="90215"/>
                  <a:pt x="287867" y="-17206"/>
                  <a:pt x="276225" y="23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CCF0507-F2B1-1A4E-35FA-2B8B5261F90F}"/>
              </a:ext>
            </a:extLst>
          </p:cNvPr>
          <p:cNvSpPr/>
          <p:nvPr/>
        </p:nvSpPr>
        <p:spPr>
          <a:xfrm>
            <a:off x="5264043" y="5000397"/>
            <a:ext cx="343521" cy="375395"/>
          </a:xfrm>
          <a:custGeom>
            <a:avLst/>
            <a:gdLst>
              <a:gd name="connsiteX0" fmla="*/ 343007 w 343521"/>
              <a:gd name="connsiteY0" fmla="*/ 228 h 375395"/>
              <a:gd name="connsiteX1" fmla="*/ 181082 w 343521"/>
              <a:gd name="connsiteY1" fmla="*/ 124053 h 375395"/>
              <a:gd name="connsiteX2" fmla="*/ 152507 w 343521"/>
              <a:gd name="connsiteY2" fmla="*/ 136753 h 375395"/>
              <a:gd name="connsiteX3" fmla="*/ 187432 w 343521"/>
              <a:gd name="connsiteY3" fmla="*/ 143103 h 375395"/>
              <a:gd name="connsiteX4" fmla="*/ 76307 w 343521"/>
              <a:gd name="connsiteY4" fmla="*/ 238353 h 375395"/>
              <a:gd name="connsiteX5" fmla="*/ 38207 w 343521"/>
              <a:gd name="connsiteY5" fmla="*/ 320903 h 375395"/>
              <a:gd name="connsiteX6" fmla="*/ 31857 w 343521"/>
              <a:gd name="connsiteY6" fmla="*/ 374878 h 375395"/>
              <a:gd name="connsiteX7" fmla="*/ 107 w 343521"/>
              <a:gd name="connsiteY7" fmla="*/ 289153 h 375395"/>
              <a:gd name="connsiteX8" fmla="*/ 22332 w 343521"/>
              <a:gd name="connsiteY8" fmla="*/ 349478 h 375395"/>
              <a:gd name="connsiteX9" fmla="*/ 44557 w 343521"/>
              <a:gd name="connsiteY9" fmla="*/ 254228 h 375395"/>
              <a:gd name="connsiteX10" fmla="*/ 162032 w 343521"/>
              <a:gd name="connsiteY10" fmla="*/ 155803 h 375395"/>
              <a:gd name="connsiteX11" fmla="*/ 120757 w 343521"/>
              <a:gd name="connsiteY11" fmla="*/ 158978 h 375395"/>
              <a:gd name="connsiteX12" fmla="*/ 343007 w 343521"/>
              <a:gd name="connsiteY12" fmla="*/ 228 h 3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521" h="375395">
                <a:moveTo>
                  <a:pt x="343007" y="228"/>
                </a:moveTo>
                <a:cubicBezTo>
                  <a:pt x="353061" y="-5593"/>
                  <a:pt x="212832" y="101299"/>
                  <a:pt x="181082" y="124053"/>
                </a:cubicBezTo>
                <a:cubicBezTo>
                  <a:pt x="149332" y="146807"/>
                  <a:pt x="151449" y="133578"/>
                  <a:pt x="152507" y="136753"/>
                </a:cubicBezTo>
                <a:cubicBezTo>
                  <a:pt x="153565" y="139928"/>
                  <a:pt x="200132" y="126170"/>
                  <a:pt x="187432" y="143103"/>
                </a:cubicBezTo>
                <a:cubicBezTo>
                  <a:pt x="174732" y="160036"/>
                  <a:pt x="101178" y="208720"/>
                  <a:pt x="76307" y="238353"/>
                </a:cubicBezTo>
                <a:cubicBezTo>
                  <a:pt x="51436" y="267986"/>
                  <a:pt x="45615" y="298149"/>
                  <a:pt x="38207" y="320903"/>
                </a:cubicBezTo>
                <a:cubicBezTo>
                  <a:pt x="30799" y="343657"/>
                  <a:pt x="38207" y="380170"/>
                  <a:pt x="31857" y="374878"/>
                </a:cubicBezTo>
                <a:cubicBezTo>
                  <a:pt x="25507" y="369586"/>
                  <a:pt x="1694" y="293386"/>
                  <a:pt x="107" y="289153"/>
                </a:cubicBezTo>
                <a:cubicBezTo>
                  <a:pt x="-1480" y="284920"/>
                  <a:pt x="14924" y="355299"/>
                  <a:pt x="22332" y="349478"/>
                </a:cubicBezTo>
                <a:cubicBezTo>
                  <a:pt x="29740" y="343657"/>
                  <a:pt x="21274" y="286507"/>
                  <a:pt x="44557" y="254228"/>
                </a:cubicBezTo>
                <a:cubicBezTo>
                  <a:pt x="67840" y="221949"/>
                  <a:pt x="149332" y="171678"/>
                  <a:pt x="162032" y="155803"/>
                </a:cubicBezTo>
                <a:cubicBezTo>
                  <a:pt x="174732" y="139928"/>
                  <a:pt x="94299" y="182261"/>
                  <a:pt x="120757" y="158978"/>
                </a:cubicBezTo>
                <a:cubicBezTo>
                  <a:pt x="147215" y="135695"/>
                  <a:pt x="332953" y="6049"/>
                  <a:pt x="343007" y="2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9AA01FE-4C3F-7180-DFF2-F8092DCFEA0C}"/>
              </a:ext>
            </a:extLst>
          </p:cNvPr>
          <p:cNvSpPr/>
          <p:nvPr/>
        </p:nvSpPr>
        <p:spPr>
          <a:xfrm>
            <a:off x="4737093" y="4902159"/>
            <a:ext cx="187348" cy="460429"/>
          </a:xfrm>
          <a:custGeom>
            <a:avLst/>
            <a:gdLst>
              <a:gd name="connsiteX0" fmla="*/ 7 w 187348"/>
              <a:gd name="connsiteY0" fmla="*/ 41 h 460429"/>
              <a:gd name="connsiteX1" fmla="*/ 149232 w 187348"/>
              <a:gd name="connsiteY1" fmla="*/ 168316 h 460429"/>
              <a:gd name="connsiteX2" fmla="*/ 165107 w 187348"/>
              <a:gd name="connsiteY2" fmla="*/ 333416 h 460429"/>
              <a:gd name="connsiteX3" fmla="*/ 171457 w 187348"/>
              <a:gd name="connsiteY3" fmla="*/ 276266 h 460429"/>
              <a:gd name="connsiteX4" fmla="*/ 187332 w 187348"/>
              <a:gd name="connsiteY4" fmla="*/ 368341 h 460429"/>
              <a:gd name="connsiteX5" fmla="*/ 168282 w 187348"/>
              <a:gd name="connsiteY5" fmla="*/ 460416 h 460429"/>
              <a:gd name="connsiteX6" fmla="*/ 174632 w 187348"/>
              <a:gd name="connsiteY6" fmla="*/ 361991 h 460429"/>
              <a:gd name="connsiteX7" fmla="*/ 171457 w 187348"/>
              <a:gd name="connsiteY7" fmla="*/ 206416 h 460429"/>
              <a:gd name="connsiteX8" fmla="*/ 142882 w 187348"/>
              <a:gd name="connsiteY8" fmla="*/ 152441 h 460429"/>
              <a:gd name="connsiteX9" fmla="*/ 7 w 187348"/>
              <a:gd name="connsiteY9" fmla="*/ 41 h 46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348" h="460429">
                <a:moveTo>
                  <a:pt x="7" y="41"/>
                </a:moveTo>
                <a:cubicBezTo>
                  <a:pt x="1065" y="2687"/>
                  <a:pt x="121715" y="112753"/>
                  <a:pt x="149232" y="168316"/>
                </a:cubicBezTo>
                <a:cubicBezTo>
                  <a:pt x="176749" y="223879"/>
                  <a:pt x="161403" y="315424"/>
                  <a:pt x="165107" y="333416"/>
                </a:cubicBezTo>
                <a:cubicBezTo>
                  <a:pt x="168811" y="351408"/>
                  <a:pt x="167753" y="270445"/>
                  <a:pt x="171457" y="276266"/>
                </a:cubicBezTo>
                <a:cubicBezTo>
                  <a:pt x="175161" y="282087"/>
                  <a:pt x="187861" y="337649"/>
                  <a:pt x="187332" y="368341"/>
                </a:cubicBezTo>
                <a:cubicBezTo>
                  <a:pt x="186803" y="399033"/>
                  <a:pt x="170399" y="461474"/>
                  <a:pt x="168282" y="460416"/>
                </a:cubicBezTo>
                <a:cubicBezTo>
                  <a:pt x="166165" y="459358"/>
                  <a:pt x="174103" y="404324"/>
                  <a:pt x="174632" y="361991"/>
                </a:cubicBezTo>
                <a:cubicBezTo>
                  <a:pt x="175161" y="319658"/>
                  <a:pt x="176749" y="241341"/>
                  <a:pt x="171457" y="206416"/>
                </a:cubicBezTo>
                <a:cubicBezTo>
                  <a:pt x="166165" y="171491"/>
                  <a:pt x="168282" y="183662"/>
                  <a:pt x="142882" y="152441"/>
                </a:cubicBezTo>
                <a:cubicBezTo>
                  <a:pt x="117482" y="121220"/>
                  <a:pt x="-1051" y="-2605"/>
                  <a:pt x="7" y="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284A977-94CA-7D55-BC69-9806BD01997E}"/>
              </a:ext>
            </a:extLst>
          </p:cNvPr>
          <p:cNvSpPr/>
          <p:nvPr/>
        </p:nvSpPr>
        <p:spPr>
          <a:xfrm>
            <a:off x="3651249" y="5872378"/>
            <a:ext cx="1022439" cy="109409"/>
          </a:xfrm>
          <a:custGeom>
            <a:avLst/>
            <a:gdLst>
              <a:gd name="connsiteX0" fmla="*/ 1 w 1022439"/>
              <a:gd name="connsiteY0" fmla="*/ 109322 h 109409"/>
              <a:gd name="connsiteX1" fmla="*/ 206376 w 1022439"/>
              <a:gd name="connsiteY1" fmla="*/ 1372 h 109409"/>
              <a:gd name="connsiteX2" fmla="*/ 177801 w 1022439"/>
              <a:gd name="connsiteY2" fmla="*/ 48997 h 109409"/>
              <a:gd name="connsiteX3" fmla="*/ 346076 w 1022439"/>
              <a:gd name="connsiteY3" fmla="*/ 58522 h 109409"/>
              <a:gd name="connsiteX4" fmla="*/ 276226 w 1022439"/>
              <a:gd name="connsiteY4" fmla="*/ 48997 h 109409"/>
              <a:gd name="connsiteX5" fmla="*/ 409576 w 1022439"/>
              <a:gd name="connsiteY5" fmla="*/ 26772 h 109409"/>
              <a:gd name="connsiteX6" fmla="*/ 603251 w 1022439"/>
              <a:gd name="connsiteY6" fmla="*/ 48997 h 109409"/>
              <a:gd name="connsiteX7" fmla="*/ 558801 w 1022439"/>
              <a:gd name="connsiteY7" fmla="*/ 36297 h 109409"/>
              <a:gd name="connsiteX8" fmla="*/ 771526 w 1022439"/>
              <a:gd name="connsiteY8" fmla="*/ 77572 h 109409"/>
              <a:gd name="connsiteX9" fmla="*/ 711201 w 1022439"/>
              <a:gd name="connsiteY9" fmla="*/ 68047 h 109409"/>
              <a:gd name="connsiteX10" fmla="*/ 901701 w 1022439"/>
              <a:gd name="connsiteY10" fmla="*/ 23597 h 109409"/>
              <a:gd name="connsiteX11" fmla="*/ 825501 w 1022439"/>
              <a:gd name="connsiteY11" fmla="*/ 20422 h 109409"/>
              <a:gd name="connsiteX12" fmla="*/ 879476 w 1022439"/>
              <a:gd name="connsiteY12" fmla="*/ 14072 h 109409"/>
              <a:gd name="connsiteX13" fmla="*/ 1022351 w 1022439"/>
              <a:gd name="connsiteY13" fmla="*/ 26772 h 109409"/>
              <a:gd name="connsiteX14" fmla="*/ 857251 w 1022439"/>
              <a:gd name="connsiteY14" fmla="*/ 17247 h 109409"/>
              <a:gd name="connsiteX15" fmla="*/ 708026 w 1022439"/>
              <a:gd name="connsiteY15" fmla="*/ 26772 h 109409"/>
              <a:gd name="connsiteX16" fmla="*/ 527051 w 1022439"/>
              <a:gd name="connsiteY16" fmla="*/ 26772 h 109409"/>
              <a:gd name="connsiteX17" fmla="*/ 457201 w 1022439"/>
              <a:gd name="connsiteY17" fmla="*/ 42647 h 109409"/>
              <a:gd name="connsiteX18" fmla="*/ 263526 w 1022439"/>
              <a:gd name="connsiteY18" fmla="*/ 55347 h 109409"/>
              <a:gd name="connsiteX19" fmla="*/ 200026 w 1022439"/>
              <a:gd name="connsiteY19" fmla="*/ 36297 h 109409"/>
              <a:gd name="connsiteX20" fmla="*/ 203201 w 1022439"/>
              <a:gd name="connsiteY20" fmla="*/ 20422 h 109409"/>
              <a:gd name="connsiteX21" fmla="*/ 1 w 1022439"/>
              <a:gd name="connsiteY21" fmla="*/ 109322 h 10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22439" h="109409">
                <a:moveTo>
                  <a:pt x="1" y="109322"/>
                </a:moveTo>
                <a:cubicBezTo>
                  <a:pt x="530" y="106147"/>
                  <a:pt x="176743" y="11426"/>
                  <a:pt x="206376" y="1372"/>
                </a:cubicBezTo>
                <a:cubicBezTo>
                  <a:pt x="236009" y="-8682"/>
                  <a:pt x="154518" y="39472"/>
                  <a:pt x="177801" y="48997"/>
                </a:cubicBezTo>
                <a:cubicBezTo>
                  <a:pt x="201084" y="58522"/>
                  <a:pt x="329672" y="58522"/>
                  <a:pt x="346076" y="58522"/>
                </a:cubicBezTo>
                <a:cubicBezTo>
                  <a:pt x="362480" y="58522"/>
                  <a:pt x="265643" y="54289"/>
                  <a:pt x="276226" y="48997"/>
                </a:cubicBezTo>
                <a:cubicBezTo>
                  <a:pt x="286809" y="43705"/>
                  <a:pt x="355072" y="26772"/>
                  <a:pt x="409576" y="26772"/>
                </a:cubicBezTo>
                <a:cubicBezTo>
                  <a:pt x="464080" y="26772"/>
                  <a:pt x="578380" y="47409"/>
                  <a:pt x="603251" y="48997"/>
                </a:cubicBezTo>
                <a:cubicBezTo>
                  <a:pt x="628122" y="50584"/>
                  <a:pt x="530755" y="31535"/>
                  <a:pt x="558801" y="36297"/>
                </a:cubicBezTo>
                <a:cubicBezTo>
                  <a:pt x="586847" y="41059"/>
                  <a:pt x="746126" y="72280"/>
                  <a:pt x="771526" y="77572"/>
                </a:cubicBezTo>
                <a:cubicBezTo>
                  <a:pt x="796926" y="82864"/>
                  <a:pt x="689505" y="77043"/>
                  <a:pt x="711201" y="68047"/>
                </a:cubicBezTo>
                <a:cubicBezTo>
                  <a:pt x="732897" y="59051"/>
                  <a:pt x="882651" y="31534"/>
                  <a:pt x="901701" y="23597"/>
                </a:cubicBezTo>
                <a:cubicBezTo>
                  <a:pt x="920751" y="15660"/>
                  <a:pt x="829205" y="22009"/>
                  <a:pt x="825501" y="20422"/>
                </a:cubicBezTo>
                <a:cubicBezTo>
                  <a:pt x="821797" y="18835"/>
                  <a:pt x="846668" y="13014"/>
                  <a:pt x="879476" y="14072"/>
                </a:cubicBezTo>
                <a:cubicBezTo>
                  <a:pt x="912284" y="15130"/>
                  <a:pt x="1026055" y="26243"/>
                  <a:pt x="1022351" y="26772"/>
                </a:cubicBezTo>
                <a:cubicBezTo>
                  <a:pt x="1018647" y="27301"/>
                  <a:pt x="909638" y="17247"/>
                  <a:pt x="857251" y="17247"/>
                </a:cubicBezTo>
                <a:cubicBezTo>
                  <a:pt x="804864" y="17247"/>
                  <a:pt x="763059" y="25185"/>
                  <a:pt x="708026" y="26772"/>
                </a:cubicBezTo>
                <a:cubicBezTo>
                  <a:pt x="652993" y="28359"/>
                  <a:pt x="568855" y="24126"/>
                  <a:pt x="527051" y="26772"/>
                </a:cubicBezTo>
                <a:cubicBezTo>
                  <a:pt x="485247" y="29418"/>
                  <a:pt x="501122" y="37885"/>
                  <a:pt x="457201" y="42647"/>
                </a:cubicBezTo>
                <a:cubicBezTo>
                  <a:pt x="413280" y="47409"/>
                  <a:pt x="306388" y="56405"/>
                  <a:pt x="263526" y="55347"/>
                </a:cubicBezTo>
                <a:cubicBezTo>
                  <a:pt x="220664" y="54289"/>
                  <a:pt x="200026" y="36297"/>
                  <a:pt x="200026" y="36297"/>
                </a:cubicBezTo>
                <a:cubicBezTo>
                  <a:pt x="189972" y="30476"/>
                  <a:pt x="234422" y="12485"/>
                  <a:pt x="203201" y="20422"/>
                </a:cubicBezTo>
                <a:cubicBezTo>
                  <a:pt x="171980" y="28359"/>
                  <a:pt x="-528" y="112497"/>
                  <a:pt x="1" y="1093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55F24919-F521-2422-0212-9E9D313152CD}"/>
              </a:ext>
            </a:extLst>
          </p:cNvPr>
          <p:cNvSpPr/>
          <p:nvPr/>
        </p:nvSpPr>
        <p:spPr>
          <a:xfrm>
            <a:off x="4467058" y="5648264"/>
            <a:ext cx="185680" cy="235754"/>
          </a:xfrm>
          <a:custGeom>
            <a:avLst/>
            <a:gdLst>
              <a:gd name="connsiteX0" fmla="*/ 167 w 185680"/>
              <a:gd name="connsiteY0" fmla="*/ 61 h 235754"/>
              <a:gd name="connsiteX1" fmla="*/ 168442 w 185680"/>
              <a:gd name="connsiteY1" fmla="*/ 165161 h 235754"/>
              <a:gd name="connsiteX2" fmla="*/ 174792 w 185680"/>
              <a:gd name="connsiteY2" fmla="*/ 152461 h 235754"/>
              <a:gd name="connsiteX3" fmla="*/ 120817 w 185680"/>
              <a:gd name="connsiteY3" fmla="*/ 235011 h 235754"/>
              <a:gd name="connsiteX4" fmla="*/ 139867 w 185680"/>
              <a:gd name="connsiteY4" fmla="*/ 190561 h 235754"/>
              <a:gd name="connsiteX5" fmla="*/ 136692 w 185680"/>
              <a:gd name="connsiteY5" fmla="*/ 146111 h 235754"/>
              <a:gd name="connsiteX6" fmla="*/ 167 w 185680"/>
              <a:gd name="connsiteY6" fmla="*/ 61 h 23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80" h="235754">
                <a:moveTo>
                  <a:pt x="167" y="61"/>
                </a:moveTo>
                <a:cubicBezTo>
                  <a:pt x="5459" y="3236"/>
                  <a:pt x="168442" y="165161"/>
                  <a:pt x="168442" y="165161"/>
                </a:cubicBezTo>
                <a:cubicBezTo>
                  <a:pt x="197546" y="190561"/>
                  <a:pt x="182730" y="140819"/>
                  <a:pt x="174792" y="152461"/>
                </a:cubicBezTo>
                <a:cubicBezTo>
                  <a:pt x="166855" y="164103"/>
                  <a:pt x="126638" y="228661"/>
                  <a:pt x="120817" y="235011"/>
                </a:cubicBezTo>
                <a:cubicBezTo>
                  <a:pt x="114996" y="241361"/>
                  <a:pt x="137221" y="205378"/>
                  <a:pt x="139867" y="190561"/>
                </a:cubicBezTo>
                <a:cubicBezTo>
                  <a:pt x="142513" y="175744"/>
                  <a:pt x="156800" y="174157"/>
                  <a:pt x="136692" y="146111"/>
                </a:cubicBezTo>
                <a:cubicBezTo>
                  <a:pt x="116584" y="118065"/>
                  <a:pt x="-5125" y="-3114"/>
                  <a:pt x="16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1EB735ED-05E9-7C07-B456-290BBCD37D9A}"/>
              </a:ext>
            </a:extLst>
          </p:cNvPr>
          <p:cNvSpPr/>
          <p:nvPr/>
        </p:nvSpPr>
        <p:spPr>
          <a:xfrm>
            <a:off x="5319625" y="5552916"/>
            <a:ext cx="103286" cy="391517"/>
          </a:xfrm>
          <a:custGeom>
            <a:avLst/>
            <a:gdLst>
              <a:gd name="connsiteX0" fmla="*/ 84225 w 103286"/>
              <a:gd name="connsiteY0" fmla="*/ 159 h 391517"/>
              <a:gd name="connsiteX1" fmla="*/ 11200 w 103286"/>
              <a:gd name="connsiteY1" fmla="*/ 108109 h 391517"/>
              <a:gd name="connsiteX2" fmla="*/ 77875 w 103286"/>
              <a:gd name="connsiteY2" fmla="*/ 187484 h 391517"/>
              <a:gd name="connsiteX3" fmla="*/ 20725 w 103286"/>
              <a:gd name="connsiteY3" fmla="*/ 209709 h 391517"/>
              <a:gd name="connsiteX4" fmla="*/ 96925 w 103286"/>
              <a:gd name="connsiteY4" fmla="*/ 200184 h 391517"/>
              <a:gd name="connsiteX5" fmla="*/ 84225 w 103286"/>
              <a:gd name="connsiteY5" fmla="*/ 276384 h 391517"/>
              <a:gd name="connsiteX6" fmla="*/ 103275 w 103286"/>
              <a:gd name="connsiteY6" fmla="*/ 390684 h 391517"/>
              <a:gd name="connsiteX7" fmla="*/ 81050 w 103286"/>
              <a:gd name="connsiteY7" fmla="*/ 212884 h 391517"/>
              <a:gd name="connsiteX8" fmla="*/ 46125 w 103286"/>
              <a:gd name="connsiteY8" fmla="*/ 263684 h 391517"/>
              <a:gd name="connsiteX9" fmla="*/ 62000 w 103286"/>
              <a:gd name="connsiteY9" fmla="*/ 174784 h 391517"/>
              <a:gd name="connsiteX10" fmla="*/ 20725 w 103286"/>
              <a:gd name="connsiteY10" fmla="*/ 117634 h 391517"/>
              <a:gd name="connsiteX11" fmla="*/ 1675 w 103286"/>
              <a:gd name="connsiteY11" fmla="*/ 133509 h 391517"/>
              <a:gd name="connsiteX12" fmla="*/ 84225 w 103286"/>
              <a:gd name="connsiteY12" fmla="*/ 159 h 39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286" h="391517">
                <a:moveTo>
                  <a:pt x="84225" y="159"/>
                </a:moveTo>
                <a:cubicBezTo>
                  <a:pt x="85812" y="-4074"/>
                  <a:pt x="12258" y="76888"/>
                  <a:pt x="11200" y="108109"/>
                </a:cubicBezTo>
                <a:cubicBezTo>
                  <a:pt x="10142" y="139330"/>
                  <a:pt x="76287" y="170551"/>
                  <a:pt x="77875" y="187484"/>
                </a:cubicBezTo>
                <a:cubicBezTo>
                  <a:pt x="79462" y="204417"/>
                  <a:pt x="17550" y="207592"/>
                  <a:pt x="20725" y="209709"/>
                </a:cubicBezTo>
                <a:cubicBezTo>
                  <a:pt x="23900" y="211826"/>
                  <a:pt x="86342" y="189072"/>
                  <a:pt x="96925" y="200184"/>
                </a:cubicBezTo>
                <a:cubicBezTo>
                  <a:pt x="107508" y="211296"/>
                  <a:pt x="83167" y="244634"/>
                  <a:pt x="84225" y="276384"/>
                </a:cubicBezTo>
                <a:cubicBezTo>
                  <a:pt x="85283" y="308134"/>
                  <a:pt x="103804" y="401267"/>
                  <a:pt x="103275" y="390684"/>
                </a:cubicBezTo>
                <a:cubicBezTo>
                  <a:pt x="102746" y="380101"/>
                  <a:pt x="90575" y="234051"/>
                  <a:pt x="81050" y="212884"/>
                </a:cubicBezTo>
                <a:cubicBezTo>
                  <a:pt x="71525" y="191717"/>
                  <a:pt x="49300" y="270034"/>
                  <a:pt x="46125" y="263684"/>
                </a:cubicBezTo>
                <a:cubicBezTo>
                  <a:pt x="42950" y="257334"/>
                  <a:pt x="66233" y="199126"/>
                  <a:pt x="62000" y="174784"/>
                </a:cubicBezTo>
                <a:cubicBezTo>
                  <a:pt x="57767" y="150442"/>
                  <a:pt x="20725" y="117634"/>
                  <a:pt x="20725" y="117634"/>
                </a:cubicBezTo>
                <a:cubicBezTo>
                  <a:pt x="10671" y="110755"/>
                  <a:pt x="-5204" y="149384"/>
                  <a:pt x="1675" y="133509"/>
                </a:cubicBezTo>
                <a:cubicBezTo>
                  <a:pt x="8554" y="117634"/>
                  <a:pt x="82638" y="4392"/>
                  <a:pt x="84225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E9896D1B-5A0F-64E8-D300-67BD1272A846}"/>
              </a:ext>
            </a:extLst>
          </p:cNvPr>
          <p:cNvSpPr/>
          <p:nvPr/>
        </p:nvSpPr>
        <p:spPr>
          <a:xfrm>
            <a:off x="5375108" y="5506174"/>
            <a:ext cx="422623" cy="228596"/>
          </a:xfrm>
          <a:custGeom>
            <a:avLst/>
            <a:gdLst>
              <a:gd name="connsiteX0" fmla="*/ 419267 w 422623"/>
              <a:gd name="connsiteY0" fmla="*/ 2451 h 228596"/>
              <a:gd name="connsiteX1" fmla="*/ 44617 w 422623"/>
              <a:gd name="connsiteY1" fmla="*/ 116751 h 228596"/>
              <a:gd name="connsiteX2" fmla="*/ 98592 w 422623"/>
              <a:gd name="connsiteY2" fmla="*/ 107226 h 228596"/>
              <a:gd name="connsiteX3" fmla="*/ 167 w 422623"/>
              <a:gd name="connsiteY3" fmla="*/ 227876 h 228596"/>
              <a:gd name="connsiteX4" fmla="*/ 76367 w 422623"/>
              <a:gd name="connsiteY4" fmla="*/ 154851 h 228596"/>
              <a:gd name="connsiteX5" fmla="*/ 127167 w 422623"/>
              <a:gd name="connsiteY5" fmla="*/ 100876 h 228596"/>
              <a:gd name="connsiteX6" fmla="*/ 76367 w 422623"/>
              <a:gd name="connsiteY6" fmla="*/ 110401 h 228596"/>
              <a:gd name="connsiteX7" fmla="*/ 270042 w 422623"/>
              <a:gd name="connsiteY7" fmla="*/ 27851 h 228596"/>
              <a:gd name="connsiteX8" fmla="*/ 231942 w 422623"/>
              <a:gd name="connsiteY8" fmla="*/ 37376 h 228596"/>
              <a:gd name="connsiteX9" fmla="*/ 419267 w 422623"/>
              <a:gd name="connsiteY9" fmla="*/ 2451 h 22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623" h="228596">
                <a:moveTo>
                  <a:pt x="419267" y="2451"/>
                </a:moveTo>
                <a:cubicBezTo>
                  <a:pt x="388046" y="15680"/>
                  <a:pt x="98063" y="99289"/>
                  <a:pt x="44617" y="116751"/>
                </a:cubicBezTo>
                <a:cubicBezTo>
                  <a:pt x="-8829" y="134213"/>
                  <a:pt x="106000" y="88705"/>
                  <a:pt x="98592" y="107226"/>
                </a:cubicBezTo>
                <a:cubicBezTo>
                  <a:pt x="91184" y="125747"/>
                  <a:pt x="3871" y="219939"/>
                  <a:pt x="167" y="227876"/>
                </a:cubicBezTo>
                <a:cubicBezTo>
                  <a:pt x="-3537" y="235813"/>
                  <a:pt x="55200" y="176018"/>
                  <a:pt x="76367" y="154851"/>
                </a:cubicBezTo>
                <a:cubicBezTo>
                  <a:pt x="97534" y="133684"/>
                  <a:pt x="127167" y="108284"/>
                  <a:pt x="127167" y="100876"/>
                </a:cubicBezTo>
                <a:cubicBezTo>
                  <a:pt x="127167" y="93468"/>
                  <a:pt x="52554" y="122572"/>
                  <a:pt x="76367" y="110401"/>
                </a:cubicBezTo>
                <a:cubicBezTo>
                  <a:pt x="100179" y="98230"/>
                  <a:pt x="244113" y="40022"/>
                  <a:pt x="270042" y="27851"/>
                </a:cubicBezTo>
                <a:cubicBezTo>
                  <a:pt x="295971" y="15680"/>
                  <a:pt x="209717" y="41080"/>
                  <a:pt x="231942" y="37376"/>
                </a:cubicBezTo>
                <a:cubicBezTo>
                  <a:pt x="254167" y="33672"/>
                  <a:pt x="450488" y="-10778"/>
                  <a:pt x="419267" y="2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BC913BA-75F9-2819-EE8D-9881E3595D55}"/>
              </a:ext>
            </a:extLst>
          </p:cNvPr>
          <p:cNvSpPr/>
          <p:nvPr/>
        </p:nvSpPr>
        <p:spPr>
          <a:xfrm>
            <a:off x="4895392" y="7597739"/>
            <a:ext cx="238583" cy="76632"/>
          </a:xfrm>
          <a:custGeom>
            <a:avLst/>
            <a:gdLst>
              <a:gd name="connsiteX0" fmla="*/ 458 w 238583"/>
              <a:gd name="connsiteY0" fmla="*/ 36 h 76632"/>
              <a:gd name="connsiteX1" fmla="*/ 29033 w 238583"/>
              <a:gd name="connsiteY1" fmla="*/ 66711 h 76632"/>
              <a:gd name="connsiteX2" fmla="*/ 76658 w 238583"/>
              <a:gd name="connsiteY2" fmla="*/ 76236 h 76632"/>
              <a:gd name="connsiteX3" fmla="*/ 32208 w 238583"/>
              <a:gd name="connsiteY3" fmla="*/ 66711 h 76632"/>
              <a:gd name="connsiteX4" fmla="*/ 213183 w 238583"/>
              <a:gd name="connsiteY4" fmla="*/ 73061 h 76632"/>
              <a:gd name="connsiteX5" fmla="*/ 197308 w 238583"/>
              <a:gd name="connsiteY5" fmla="*/ 9561 h 76632"/>
              <a:gd name="connsiteX6" fmla="*/ 219533 w 238583"/>
              <a:gd name="connsiteY6" fmla="*/ 54011 h 76632"/>
              <a:gd name="connsiteX7" fmla="*/ 238583 w 238583"/>
              <a:gd name="connsiteY7" fmla="*/ 3211 h 76632"/>
              <a:gd name="connsiteX8" fmla="*/ 219533 w 238583"/>
              <a:gd name="connsiteY8" fmla="*/ 50836 h 76632"/>
              <a:gd name="connsiteX9" fmla="*/ 229058 w 238583"/>
              <a:gd name="connsiteY9" fmla="*/ 73061 h 76632"/>
              <a:gd name="connsiteX10" fmla="*/ 213183 w 238583"/>
              <a:gd name="connsiteY10" fmla="*/ 66711 h 76632"/>
              <a:gd name="connsiteX11" fmla="*/ 111583 w 238583"/>
              <a:gd name="connsiteY11" fmla="*/ 76236 h 76632"/>
              <a:gd name="connsiteX12" fmla="*/ 44908 w 238583"/>
              <a:gd name="connsiteY12" fmla="*/ 73061 h 76632"/>
              <a:gd name="connsiteX13" fmla="*/ 51258 w 238583"/>
              <a:gd name="connsiteY13" fmla="*/ 57186 h 76632"/>
              <a:gd name="connsiteX14" fmla="*/ 458 w 238583"/>
              <a:gd name="connsiteY14" fmla="*/ 36 h 7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8583" h="76632">
                <a:moveTo>
                  <a:pt x="458" y="36"/>
                </a:moveTo>
                <a:cubicBezTo>
                  <a:pt x="-3246" y="1623"/>
                  <a:pt x="16333" y="54011"/>
                  <a:pt x="29033" y="66711"/>
                </a:cubicBezTo>
                <a:cubicBezTo>
                  <a:pt x="41733" y="79411"/>
                  <a:pt x="76129" y="76236"/>
                  <a:pt x="76658" y="76236"/>
                </a:cubicBezTo>
                <a:cubicBezTo>
                  <a:pt x="77187" y="76236"/>
                  <a:pt x="9454" y="67240"/>
                  <a:pt x="32208" y="66711"/>
                </a:cubicBezTo>
                <a:cubicBezTo>
                  <a:pt x="54962" y="66182"/>
                  <a:pt x="185666" y="82586"/>
                  <a:pt x="213183" y="73061"/>
                </a:cubicBezTo>
                <a:cubicBezTo>
                  <a:pt x="240700" y="63536"/>
                  <a:pt x="196250" y="12736"/>
                  <a:pt x="197308" y="9561"/>
                </a:cubicBezTo>
                <a:cubicBezTo>
                  <a:pt x="198366" y="6386"/>
                  <a:pt x="212654" y="55069"/>
                  <a:pt x="219533" y="54011"/>
                </a:cubicBezTo>
                <a:cubicBezTo>
                  <a:pt x="226412" y="52953"/>
                  <a:pt x="238583" y="3740"/>
                  <a:pt x="238583" y="3211"/>
                </a:cubicBezTo>
                <a:cubicBezTo>
                  <a:pt x="238583" y="2682"/>
                  <a:pt x="221120" y="39194"/>
                  <a:pt x="219533" y="50836"/>
                </a:cubicBezTo>
                <a:cubicBezTo>
                  <a:pt x="217946" y="62478"/>
                  <a:pt x="230116" y="70415"/>
                  <a:pt x="229058" y="73061"/>
                </a:cubicBezTo>
                <a:cubicBezTo>
                  <a:pt x="228000" y="75707"/>
                  <a:pt x="232762" y="66182"/>
                  <a:pt x="213183" y="66711"/>
                </a:cubicBezTo>
                <a:cubicBezTo>
                  <a:pt x="193604" y="67240"/>
                  <a:pt x="139629" y="75178"/>
                  <a:pt x="111583" y="76236"/>
                </a:cubicBezTo>
                <a:cubicBezTo>
                  <a:pt x="83537" y="77294"/>
                  <a:pt x="54962" y="76236"/>
                  <a:pt x="44908" y="73061"/>
                </a:cubicBezTo>
                <a:cubicBezTo>
                  <a:pt x="34854" y="69886"/>
                  <a:pt x="56550" y="64594"/>
                  <a:pt x="51258" y="57186"/>
                </a:cubicBezTo>
                <a:cubicBezTo>
                  <a:pt x="45966" y="49778"/>
                  <a:pt x="4162" y="-1551"/>
                  <a:pt x="45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CDA0357-A6A6-F7FF-4648-F9118FAF84A0}"/>
              </a:ext>
            </a:extLst>
          </p:cNvPr>
          <p:cNvSpPr/>
          <p:nvPr/>
        </p:nvSpPr>
        <p:spPr>
          <a:xfrm>
            <a:off x="5110339" y="7594600"/>
            <a:ext cx="228247" cy="92366"/>
          </a:xfrm>
          <a:custGeom>
            <a:avLst/>
            <a:gdLst>
              <a:gd name="connsiteX0" fmla="*/ 1411 w 228247"/>
              <a:gd name="connsiteY0" fmla="*/ 0 h 92366"/>
              <a:gd name="connsiteX1" fmla="*/ 14111 w 228247"/>
              <a:gd name="connsiteY1" fmla="*/ 76200 h 92366"/>
              <a:gd name="connsiteX2" fmla="*/ 103011 w 228247"/>
              <a:gd name="connsiteY2" fmla="*/ 92075 h 92366"/>
              <a:gd name="connsiteX3" fmla="*/ 83961 w 228247"/>
              <a:gd name="connsiteY3" fmla="*/ 85725 h 92366"/>
              <a:gd name="connsiteX4" fmla="*/ 163336 w 228247"/>
              <a:gd name="connsiteY4" fmla="*/ 76200 h 92366"/>
              <a:gd name="connsiteX5" fmla="*/ 185561 w 228247"/>
              <a:gd name="connsiteY5" fmla="*/ 63500 h 92366"/>
              <a:gd name="connsiteX6" fmla="*/ 226836 w 228247"/>
              <a:gd name="connsiteY6" fmla="*/ 22225 h 92366"/>
              <a:gd name="connsiteX7" fmla="*/ 210961 w 228247"/>
              <a:gd name="connsiteY7" fmla="*/ 47625 h 92366"/>
              <a:gd name="connsiteX8" fmla="*/ 137936 w 228247"/>
              <a:gd name="connsiteY8" fmla="*/ 69850 h 92366"/>
              <a:gd name="connsiteX9" fmla="*/ 42686 w 228247"/>
              <a:gd name="connsiteY9" fmla="*/ 76200 h 92366"/>
              <a:gd name="connsiteX10" fmla="*/ 23636 w 228247"/>
              <a:gd name="connsiteY10" fmla="*/ 57150 h 92366"/>
              <a:gd name="connsiteX11" fmla="*/ 1411 w 228247"/>
              <a:gd name="connsiteY11" fmla="*/ 0 h 9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247" h="92366">
                <a:moveTo>
                  <a:pt x="1411" y="0"/>
                </a:moveTo>
                <a:cubicBezTo>
                  <a:pt x="-706" y="30427"/>
                  <a:pt x="-2822" y="60854"/>
                  <a:pt x="14111" y="76200"/>
                </a:cubicBezTo>
                <a:cubicBezTo>
                  <a:pt x="31044" y="91546"/>
                  <a:pt x="103011" y="92075"/>
                  <a:pt x="103011" y="92075"/>
                </a:cubicBezTo>
                <a:cubicBezTo>
                  <a:pt x="114653" y="93662"/>
                  <a:pt x="73907" y="88371"/>
                  <a:pt x="83961" y="85725"/>
                </a:cubicBezTo>
                <a:cubicBezTo>
                  <a:pt x="94015" y="83079"/>
                  <a:pt x="146403" y="79904"/>
                  <a:pt x="163336" y="76200"/>
                </a:cubicBezTo>
                <a:cubicBezTo>
                  <a:pt x="180269" y="72496"/>
                  <a:pt x="174978" y="72496"/>
                  <a:pt x="185561" y="63500"/>
                </a:cubicBezTo>
                <a:cubicBezTo>
                  <a:pt x="196144" y="54504"/>
                  <a:pt x="222603" y="24871"/>
                  <a:pt x="226836" y="22225"/>
                </a:cubicBezTo>
                <a:cubicBezTo>
                  <a:pt x="231069" y="19579"/>
                  <a:pt x="225778" y="39688"/>
                  <a:pt x="210961" y="47625"/>
                </a:cubicBezTo>
                <a:cubicBezTo>
                  <a:pt x="196144" y="55563"/>
                  <a:pt x="165982" y="65088"/>
                  <a:pt x="137936" y="69850"/>
                </a:cubicBezTo>
                <a:cubicBezTo>
                  <a:pt x="109890" y="74612"/>
                  <a:pt x="61736" y="78317"/>
                  <a:pt x="42686" y="76200"/>
                </a:cubicBezTo>
                <a:cubicBezTo>
                  <a:pt x="23636" y="74083"/>
                  <a:pt x="23636" y="57150"/>
                  <a:pt x="23636" y="57150"/>
                </a:cubicBezTo>
                <a:lnTo>
                  <a:pt x="141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90D2ED7-7D3D-3501-CA9A-AD436E1D0D18}"/>
              </a:ext>
            </a:extLst>
          </p:cNvPr>
          <p:cNvSpPr/>
          <p:nvPr/>
        </p:nvSpPr>
        <p:spPr>
          <a:xfrm>
            <a:off x="4676671" y="7784154"/>
            <a:ext cx="729298" cy="128944"/>
          </a:xfrm>
          <a:custGeom>
            <a:avLst/>
            <a:gdLst>
              <a:gd name="connsiteX0" fmla="*/ 104 w 729298"/>
              <a:gd name="connsiteY0" fmla="*/ 54921 h 128944"/>
              <a:gd name="connsiteX1" fmla="*/ 120754 w 729298"/>
              <a:gd name="connsiteY1" fmla="*/ 10471 h 128944"/>
              <a:gd name="connsiteX2" fmla="*/ 171554 w 729298"/>
              <a:gd name="connsiteY2" fmla="*/ 51746 h 128944"/>
              <a:gd name="connsiteX3" fmla="*/ 200129 w 729298"/>
              <a:gd name="connsiteY3" fmla="*/ 29521 h 128944"/>
              <a:gd name="connsiteX4" fmla="*/ 282679 w 729298"/>
              <a:gd name="connsiteY4" fmla="*/ 19996 h 128944"/>
              <a:gd name="connsiteX5" fmla="*/ 285854 w 729298"/>
              <a:gd name="connsiteY5" fmla="*/ 64446 h 128944"/>
              <a:gd name="connsiteX6" fmla="*/ 292204 w 729298"/>
              <a:gd name="connsiteY6" fmla="*/ 16821 h 128944"/>
              <a:gd name="connsiteX7" fmla="*/ 416029 w 729298"/>
              <a:gd name="connsiteY7" fmla="*/ 10471 h 128944"/>
              <a:gd name="connsiteX8" fmla="*/ 444604 w 729298"/>
              <a:gd name="connsiteY8" fmla="*/ 121596 h 128944"/>
              <a:gd name="connsiteX9" fmla="*/ 435079 w 729298"/>
              <a:gd name="connsiteY9" fmla="*/ 26346 h 128944"/>
              <a:gd name="connsiteX10" fmla="*/ 495404 w 729298"/>
              <a:gd name="connsiteY10" fmla="*/ 19996 h 128944"/>
              <a:gd name="connsiteX11" fmla="*/ 460479 w 729298"/>
              <a:gd name="connsiteY11" fmla="*/ 13646 h 128944"/>
              <a:gd name="connsiteX12" fmla="*/ 552554 w 729298"/>
              <a:gd name="connsiteY12" fmla="*/ 946 h 128944"/>
              <a:gd name="connsiteX13" fmla="*/ 571604 w 729298"/>
              <a:gd name="connsiteY13" fmla="*/ 23171 h 128944"/>
              <a:gd name="connsiteX14" fmla="*/ 590654 w 729298"/>
              <a:gd name="connsiteY14" fmla="*/ 105721 h 128944"/>
              <a:gd name="connsiteX15" fmla="*/ 577954 w 729298"/>
              <a:gd name="connsiteY15" fmla="*/ 7296 h 128944"/>
              <a:gd name="connsiteX16" fmla="*/ 692254 w 729298"/>
              <a:gd name="connsiteY16" fmla="*/ 13646 h 128944"/>
              <a:gd name="connsiteX17" fmla="*/ 727179 w 729298"/>
              <a:gd name="connsiteY17" fmla="*/ 64446 h 128944"/>
              <a:gd name="connsiteX18" fmla="*/ 717654 w 729298"/>
              <a:gd name="connsiteY18" fmla="*/ 42221 h 128944"/>
              <a:gd name="connsiteX19" fmla="*/ 654154 w 729298"/>
              <a:gd name="connsiteY19" fmla="*/ 26346 h 128944"/>
              <a:gd name="connsiteX20" fmla="*/ 317604 w 729298"/>
              <a:gd name="connsiteY20" fmla="*/ 19996 h 128944"/>
              <a:gd name="connsiteX21" fmla="*/ 298554 w 729298"/>
              <a:gd name="connsiteY21" fmla="*/ 105721 h 128944"/>
              <a:gd name="connsiteX22" fmla="*/ 304904 w 729298"/>
              <a:gd name="connsiteY22" fmla="*/ 124771 h 128944"/>
              <a:gd name="connsiteX23" fmla="*/ 263629 w 729298"/>
              <a:gd name="connsiteY23" fmla="*/ 39046 h 128944"/>
              <a:gd name="connsiteX24" fmla="*/ 203304 w 729298"/>
              <a:gd name="connsiteY24" fmla="*/ 39046 h 128944"/>
              <a:gd name="connsiteX25" fmla="*/ 203304 w 729298"/>
              <a:gd name="connsiteY25" fmla="*/ 86671 h 128944"/>
              <a:gd name="connsiteX26" fmla="*/ 181079 w 729298"/>
              <a:gd name="connsiteY26" fmla="*/ 61271 h 128944"/>
              <a:gd name="connsiteX27" fmla="*/ 142979 w 729298"/>
              <a:gd name="connsiteY27" fmla="*/ 16821 h 128944"/>
              <a:gd name="connsiteX28" fmla="*/ 104 w 729298"/>
              <a:gd name="connsiteY28" fmla="*/ 54921 h 12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29298" h="128944">
                <a:moveTo>
                  <a:pt x="104" y="54921"/>
                </a:moveTo>
                <a:cubicBezTo>
                  <a:pt x="-3600" y="53863"/>
                  <a:pt x="92179" y="11000"/>
                  <a:pt x="120754" y="10471"/>
                </a:cubicBezTo>
                <a:cubicBezTo>
                  <a:pt x="149329" y="9942"/>
                  <a:pt x="158325" y="48571"/>
                  <a:pt x="171554" y="51746"/>
                </a:cubicBezTo>
                <a:cubicBezTo>
                  <a:pt x="184783" y="54921"/>
                  <a:pt x="181608" y="34813"/>
                  <a:pt x="200129" y="29521"/>
                </a:cubicBezTo>
                <a:cubicBezTo>
                  <a:pt x="218650" y="24229"/>
                  <a:pt x="268392" y="14175"/>
                  <a:pt x="282679" y="19996"/>
                </a:cubicBezTo>
                <a:cubicBezTo>
                  <a:pt x="296966" y="25817"/>
                  <a:pt x="284267" y="64975"/>
                  <a:pt x="285854" y="64446"/>
                </a:cubicBezTo>
                <a:cubicBezTo>
                  <a:pt x="287441" y="63917"/>
                  <a:pt x="270508" y="25817"/>
                  <a:pt x="292204" y="16821"/>
                </a:cubicBezTo>
                <a:cubicBezTo>
                  <a:pt x="313900" y="7825"/>
                  <a:pt x="390629" y="-6992"/>
                  <a:pt x="416029" y="10471"/>
                </a:cubicBezTo>
                <a:cubicBezTo>
                  <a:pt x="441429" y="27934"/>
                  <a:pt x="441429" y="118950"/>
                  <a:pt x="444604" y="121596"/>
                </a:cubicBezTo>
                <a:cubicBezTo>
                  <a:pt x="447779" y="124242"/>
                  <a:pt x="426612" y="43279"/>
                  <a:pt x="435079" y="26346"/>
                </a:cubicBezTo>
                <a:cubicBezTo>
                  <a:pt x="443546" y="9413"/>
                  <a:pt x="491171" y="22113"/>
                  <a:pt x="495404" y="19996"/>
                </a:cubicBezTo>
                <a:cubicBezTo>
                  <a:pt x="499637" y="17879"/>
                  <a:pt x="450954" y="16821"/>
                  <a:pt x="460479" y="13646"/>
                </a:cubicBezTo>
                <a:cubicBezTo>
                  <a:pt x="470004" y="10471"/>
                  <a:pt x="552554" y="946"/>
                  <a:pt x="552554" y="946"/>
                </a:cubicBezTo>
                <a:cubicBezTo>
                  <a:pt x="571075" y="2533"/>
                  <a:pt x="565254" y="5709"/>
                  <a:pt x="571604" y="23171"/>
                </a:cubicBezTo>
                <a:cubicBezTo>
                  <a:pt x="577954" y="40633"/>
                  <a:pt x="589596" y="108367"/>
                  <a:pt x="590654" y="105721"/>
                </a:cubicBezTo>
                <a:cubicBezTo>
                  <a:pt x="591712" y="103075"/>
                  <a:pt x="561021" y="22642"/>
                  <a:pt x="577954" y="7296"/>
                </a:cubicBezTo>
                <a:cubicBezTo>
                  <a:pt x="594887" y="-8050"/>
                  <a:pt x="667383" y="4121"/>
                  <a:pt x="692254" y="13646"/>
                </a:cubicBezTo>
                <a:cubicBezTo>
                  <a:pt x="717125" y="23171"/>
                  <a:pt x="722946" y="59684"/>
                  <a:pt x="727179" y="64446"/>
                </a:cubicBezTo>
                <a:cubicBezTo>
                  <a:pt x="731412" y="69208"/>
                  <a:pt x="729825" y="48571"/>
                  <a:pt x="717654" y="42221"/>
                </a:cubicBezTo>
                <a:cubicBezTo>
                  <a:pt x="705483" y="35871"/>
                  <a:pt x="720829" y="30050"/>
                  <a:pt x="654154" y="26346"/>
                </a:cubicBezTo>
                <a:cubicBezTo>
                  <a:pt x="587479" y="22642"/>
                  <a:pt x="376871" y="6767"/>
                  <a:pt x="317604" y="19996"/>
                </a:cubicBezTo>
                <a:cubicBezTo>
                  <a:pt x="258337" y="33225"/>
                  <a:pt x="300671" y="88259"/>
                  <a:pt x="298554" y="105721"/>
                </a:cubicBezTo>
                <a:cubicBezTo>
                  <a:pt x="296437" y="123183"/>
                  <a:pt x="310725" y="135883"/>
                  <a:pt x="304904" y="124771"/>
                </a:cubicBezTo>
                <a:cubicBezTo>
                  <a:pt x="299083" y="113659"/>
                  <a:pt x="280562" y="53333"/>
                  <a:pt x="263629" y="39046"/>
                </a:cubicBezTo>
                <a:cubicBezTo>
                  <a:pt x="246696" y="24759"/>
                  <a:pt x="213358" y="31109"/>
                  <a:pt x="203304" y="39046"/>
                </a:cubicBezTo>
                <a:cubicBezTo>
                  <a:pt x="193250" y="46983"/>
                  <a:pt x="207008" y="82967"/>
                  <a:pt x="203304" y="86671"/>
                </a:cubicBezTo>
                <a:cubicBezTo>
                  <a:pt x="199600" y="90375"/>
                  <a:pt x="181079" y="61271"/>
                  <a:pt x="181079" y="61271"/>
                </a:cubicBezTo>
                <a:cubicBezTo>
                  <a:pt x="171025" y="49629"/>
                  <a:pt x="166792" y="20525"/>
                  <a:pt x="142979" y="16821"/>
                </a:cubicBezTo>
                <a:cubicBezTo>
                  <a:pt x="119167" y="13117"/>
                  <a:pt x="3808" y="55979"/>
                  <a:pt x="104" y="54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F837D46-7273-6861-5492-3097B23DFDB9}"/>
              </a:ext>
            </a:extLst>
          </p:cNvPr>
          <p:cNvSpPr/>
          <p:nvPr/>
        </p:nvSpPr>
        <p:spPr>
          <a:xfrm>
            <a:off x="4890407" y="5400543"/>
            <a:ext cx="64149" cy="457415"/>
          </a:xfrm>
          <a:custGeom>
            <a:avLst/>
            <a:gdLst>
              <a:gd name="connsiteX0" fmla="*/ 47353 w 64149"/>
              <a:gd name="connsiteY0" fmla="*/ 948 h 457415"/>
              <a:gd name="connsiteX1" fmla="*/ 8164 w 64149"/>
              <a:gd name="connsiteY1" fmla="*/ 219751 h 457415"/>
              <a:gd name="connsiteX2" fmla="*/ 4899 w 64149"/>
              <a:gd name="connsiteY2" fmla="*/ 183828 h 457415"/>
              <a:gd name="connsiteX3" fmla="*/ 63682 w 64149"/>
              <a:gd name="connsiteY3" fmla="*/ 451617 h 457415"/>
              <a:gd name="connsiteX4" fmla="*/ 31024 w 64149"/>
              <a:gd name="connsiteY4" fmla="*/ 353646 h 457415"/>
              <a:gd name="connsiteX5" fmla="*/ 4899 w 64149"/>
              <a:gd name="connsiteY5" fmla="*/ 187094 h 457415"/>
              <a:gd name="connsiteX6" fmla="*/ 11430 w 64149"/>
              <a:gd name="connsiteY6" fmla="*/ 141374 h 457415"/>
              <a:gd name="connsiteX7" fmla="*/ 47353 w 64149"/>
              <a:gd name="connsiteY7" fmla="*/ 948 h 4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49" h="457415">
                <a:moveTo>
                  <a:pt x="47353" y="948"/>
                </a:moveTo>
                <a:cubicBezTo>
                  <a:pt x="46809" y="14011"/>
                  <a:pt x="15240" y="189271"/>
                  <a:pt x="8164" y="219751"/>
                </a:cubicBezTo>
                <a:cubicBezTo>
                  <a:pt x="1088" y="250231"/>
                  <a:pt x="-4354" y="145184"/>
                  <a:pt x="4899" y="183828"/>
                </a:cubicBezTo>
                <a:cubicBezTo>
                  <a:pt x="14152" y="222472"/>
                  <a:pt x="59328" y="423314"/>
                  <a:pt x="63682" y="451617"/>
                </a:cubicBezTo>
                <a:cubicBezTo>
                  <a:pt x="68036" y="479920"/>
                  <a:pt x="40821" y="397733"/>
                  <a:pt x="31024" y="353646"/>
                </a:cubicBezTo>
                <a:cubicBezTo>
                  <a:pt x="21227" y="309559"/>
                  <a:pt x="8165" y="222473"/>
                  <a:pt x="4899" y="187094"/>
                </a:cubicBezTo>
                <a:cubicBezTo>
                  <a:pt x="1633" y="151715"/>
                  <a:pt x="4899" y="169133"/>
                  <a:pt x="11430" y="141374"/>
                </a:cubicBezTo>
                <a:cubicBezTo>
                  <a:pt x="17961" y="113616"/>
                  <a:pt x="47897" y="-12115"/>
                  <a:pt x="47353" y="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6E35D664-FABA-1614-25FA-F61094E77C52}"/>
              </a:ext>
            </a:extLst>
          </p:cNvPr>
          <p:cNvSpPr/>
          <p:nvPr/>
        </p:nvSpPr>
        <p:spPr>
          <a:xfrm>
            <a:off x="4953923" y="5894599"/>
            <a:ext cx="33013" cy="362918"/>
          </a:xfrm>
          <a:custGeom>
            <a:avLst/>
            <a:gdLst>
              <a:gd name="connsiteX0" fmla="*/ 3431 w 33013"/>
              <a:gd name="connsiteY0" fmla="*/ 15 h 362918"/>
              <a:gd name="connsiteX1" fmla="*/ 23026 w 33013"/>
              <a:gd name="connsiteY1" fmla="*/ 169832 h 362918"/>
              <a:gd name="connsiteX2" fmla="*/ 23026 w 33013"/>
              <a:gd name="connsiteY2" fmla="*/ 117581 h 362918"/>
              <a:gd name="connsiteX3" fmla="*/ 9963 w 33013"/>
              <a:gd name="connsiteY3" fmla="*/ 274335 h 362918"/>
              <a:gd name="connsiteX4" fmla="*/ 32823 w 33013"/>
              <a:gd name="connsiteY4" fmla="*/ 362510 h 362918"/>
              <a:gd name="connsiteX5" fmla="*/ 19760 w 33013"/>
              <a:gd name="connsiteY5" fmla="*/ 303727 h 362918"/>
              <a:gd name="connsiteX6" fmla="*/ 166 w 33013"/>
              <a:gd name="connsiteY6" fmla="*/ 222084 h 362918"/>
              <a:gd name="connsiteX7" fmla="*/ 9963 w 33013"/>
              <a:gd name="connsiteY7" fmla="*/ 160035 h 362918"/>
              <a:gd name="connsiteX8" fmla="*/ 3431 w 33013"/>
              <a:gd name="connsiteY8" fmla="*/ 15 h 36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13" h="362918">
                <a:moveTo>
                  <a:pt x="3431" y="15"/>
                </a:moveTo>
                <a:cubicBezTo>
                  <a:pt x="5608" y="1648"/>
                  <a:pt x="19760" y="150238"/>
                  <a:pt x="23026" y="169832"/>
                </a:cubicBezTo>
                <a:cubicBezTo>
                  <a:pt x="26292" y="189426"/>
                  <a:pt x="25203" y="100164"/>
                  <a:pt x="23026" y="117581"/>
                </a:cubicBezTo>
                <a:cubicBezTo>
                  <a:pt x="20849" y="134998"/>
                  <a:pt x="8330" y="233514"/>
                  <a:pt x="9963" y="274335"/>
                </a:cubicBezTo>
                <a:cubicBezTo>
                  <a:pt x="11596" y="315156"/>
                  <a:pt x="31190" y="357611"/>
                  <a:pt x="32823" y="362510"/>
                </a:cubicBezTo>
                <a:cubicBezTo>
                  <a:pt x="34456" y="367409"/>
                  <a:pt x="25203" y="327131"/>
                  <a:pt x="19760" y="303727"/>
                </a:cubicBezTo>
                <a:cubicBezTo>
                  <a:pt x="14317" y="280323"/>
                  <a:pt x="1799" y="246033"/>
                  <a:pt x="166" y="222084"/>
                </a:cubicBezTo>
                <a:cubicBezTo>
                  <a:pt x="-1467" y="198135"/>
                  <a:pt x="9419" y="191604"/>
                  <a:pt x="9963" y="160035"/>
                </a:cubicBezTo>
                <a:cubicBezTo>
                  <a:pt x="10507" y="128466"/>
                  <a:pt x="1254" y="-1618"/>
                  <a:pt x="343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9810027D-51E8-6431-11B7-E19717E4AAE8}"/>
              </a:ext>
            </a:extLst>
          </p:cNvPr>
          <p:cNvSpPr/>
          <p:nvPr/>
        </p:nvSpPr>
        <p:spPr>
          <a:xfrm>
            <a:off x="5260940" y="5904402"/>
            <a:ext cx="88856" cy="664382"/>
          </a:xfrm>
          <a:custGeom>
            <a:avLst/>
            <a:gdLst>
              <a:gd name="connsiteX0" fmla="*/ 19720 w 88856"/>
              <a:gd name="connsiteY0" fmla="*/ 9 h 664382"/>
              <a:gd name="connsiteX1" fmla="*/ 42580 w 88856"/>
              <a:gd name="connsiteY1" fmla="*/ 241672 h 664382"/>
              <a:gd name="connsiteX2" fmla="*/ 126 w 88856"/>
              <a:gd name="connsiteY2" fmla="*/ 192687 h 664382"/>
              <a:gd name="connsiteX3" fmla="*/ 58909 w 88856"/>
              <a:gd name="connsiteY3" fmla="*/ 378832 h 664382"/>
              <a:gd name="connsiteX4" fmla="*/ 68706 w 88856"/>
              <a:gd name="connsiteY4" fmla="*/ 470272 h 664382"/>
              <a:gd name="connsiteX5" fmla="*/ 71971 w 88856"/>
              <a:gd name="connsiteY5" fmla="*/ 424552 h 664382"/>
              <a:gd name="connsiteX6" fmla="*/ 88300 w 88856"/>
              <a:gd name="connsiteY6" fmla="*/ 633558 h 664382"/>
              <a:gd name="connsiteX7" fmla="*/ 49111 w 88856"/>
              <a:gd name="connsiteY7" fmla="*/ 659684 h 664382"/>
              <a:gd name="connsiteX8" fmla="*/ 71971 w 88856"/>
              <a:gd name="connsiteY8" fmla="*/ 597635 h 664382"/>
              <a:gd name="connsiteX9" fmla="*/ 42580 w 88856"/>
              <a:gd name="connsiteY9" fmla="*/ 431084 h 664382"/>
              <a:gd name="connsiteX10" fmla="*/ 42580 w 88856"/>
              <a:gd name="connsiteY10" fmla="*/ 258001 h 664382"/>
              <a:gd name="connsiteX11" fmla="*/ 42580 w 88856"/>
              <a:gd name="connsiteY11" fmla="*/ 251469 h 664382"/>
              <a:gd name="connsiteX12" fmla="*/ 19720 w 88856"/>
              <a:gd name="connsiteY12" fmla="*/ 9 h 66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856" h="664382">
                <a:moveTo>
                  <a:pt x="19720" y="9"/>
                </a:moveTo>
                <a:cubicBezTo>
                  <a:pt x="19720" y="-1624"/>
                  <a:pt x="45846" y="209559"/>
                  <a:pt x="42580" y="241672"/>
                </a:cubicBezTo>
                <a:cubicBezTo>
                  <a:pt x="39314" y="273785"/>
                  <a:pt x="-2595" y="169827"/>
                  <a:pt x="126" y="192687"/>
                </a:cubicBezTo>
                <a:cubicBezTo>
                  <a:pt x="2847" y="215547"/>
                  <a:pt x="47479" y="332568"/>
                  <a:pt x="58909" y="378832"/>
                </a:cubicBezTo>
                <a:cubicBezTo>
                  <a:pt x="70339" y="425096"/>
                  <a:pt x="66529" y="462652"/>
                  <a:pt x="68706" y="470272"/>
                </a:cubicBezTo>
                <a:cubicBezTo>
                  <a:pt x="70883" y="477892"/>
                  <a:pt x="68705" y="397338"/>
                  <a:pt x="71971" y="424552"/>
                </a:cubicBezTo>
                <a:cubicBezTo>
                  <a:pt x="75237" y="451766"/>
                  <a:pt x="92110" y="594369"/>
                  <a:pt x="88300" y="633558"/>
                </a:cubicBezTo>
                <a:cubicBezTo>
                  <a:pt x="84490" y="672747"/>
                  <a:pt x="51833" y="665671"/>
                  <a:pt x="49111" y="659684"/>
                </a:cubicBezTo>
                <a:cubicBezTo>
                  <a:pt x="46390" y="653697"/>
                  <a:pt x="73059" y="635735"/>
                  <a:pt x="71971" y="597635"/>
                </a:cubicBezTo>
                <a:cubicBezTo>
                  <a:pt x="70883" y="559535"/>
                  <a:pt x="47479" y="487690"/>
                  <a:pt x="42580" y="431084"/>
                </a:cubicBezTo>
                <a:cubicBezTo>
                  <a:pt x="37682" y="374478"/>
                  <a:pt x="42580" y="258001"/>
                  <a:pt x="42580" y="258001"/>
                </a:cubicBezTo>
                <a:cubicBezTo>
                  <a:pt x="42580" y="228065"/>
                  <a:pt x="45302" y="287392"/>
                  <a:pt x="42580" y="251469"/>
                </a:cubicBezTo>
                <a:cubicBezTo>
                  <a:pt x="39859" y="215546"/>
                  <a:pt x="19720" y="1642"/>
                  <a:pt x="1972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6AE1F11-EEA2-2BBE-C96C-1E0A9E63561A}"/>
              </a:ext>
            </a:extLst>
          </p:cNvPr>
          <p:cNvSpPr/>
          <p:nvPr/>
        </p:nvSpPr>
        <p:spPr>
          <a:xfrm>
            <a:off x="5426876" y="5907417"/>
            <a:ext cx="386106" cy="353009"/>
          </a:xfrm>
          <a:custGeom>
            <a:avLst/>
            <a:gdLst>
              <a:gd name="connsiteX0" fmla="*/ 741 w 386106"/>
              <a:gd name="connsiteY0" fmla="*/ 260 h 353009"/>
              <a:gd name="connsiteX1" fmla="*/ 92181 w 386106"/>
              <a:gd name="connsiteY1" fmla="*/ 160280 h 353009"/>
              <a:gd name="connsiteX2" fmla="*/ 124838 w 386106"/>
              <a:gd name="connsiteY2" fmla="*/ 166812 h 353009"/>
              <a:gd name="connsiteX3" fmla="*/ 186887 w 386106"/>
              <a:gd name="connsiteY3" fmla="*/ 225594 h 353009"/>
              <a:gd name="connsiteX4" fmla="*/ 147698 w 386106"/>
              <a:gd name="connsiteY4" fmla="*/ 192937 h 353009"/>
              <a:gd name="connsiteX5" fmla="*/ 258733 w 386106"/>
              <a:gd name="connsiteY5" fmla="*/ 290909 h 353009"/>
              <a:gd name="connsiteX6" fmla="*/ 386095 w 386106"/>
              <a:gd name="connsiteY6" fmla="*/ 352957 h 353009"/>
              <a:gd name="connsiteX7" fmla="*/ 265264 w 386106"/>
              <a:gd name="connsiteY7" fmla="*/ 281112 h 353009"/>
              <a:gd name="connsiteX8" fmla="*/ 118307 w 386106"/>
              <a:gd name="connsiteY8" fmla="*/ 189672 h 353009"/>
              <a:gd name="connsiteX9" fmla="*/ 382830 w 386106"/>
              <a:gd name="connsiteY9" fmla="*/ 290909 h 353009"/>
              <a:gd name="connsiteX10" fmla="*/ 226075 w 386106"/>
              <a:gd name="connsiteY10" fmla="*/ 179874 h 353009"/>
              <a:gd name="connsiteX11" fmla="*/ 239138 w 386106"/>
              <a:gd name="connsiteY11" fmla="*/ 186406 h 353009"/>
              <a:gd name="connsiteX12" fmla="*/ 150964 w 386106"/>
              <a:gd name="connsiteY12" fmla="*/ 29652 h 353009"/>
              <a:gd name="connsiteX13" fmla="*/ 271795 w 386106"/>
              <a:gd name="connsiteY13" fmla="*/ 268049 h 353009"/>
              <a:gd name="connsiteX14" fmla="*/ 147698 w 386106"/>
              <a:gd name="connsiteY14" fmla="*/ 202734 h 353009"/>
              <a:gd name="connsiteX15" fmla="*/ 741 w 386106"/>
              <a:gd name="connsiteY15" fmla="*/ 260 h 35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6106" h="353009">
                <a:moveTo>
                  <a:pt x="741" y="260"/>
                </a:moveTo>
                <a:cubicBezTo>
                  <a:pt x="-8512" y="-6816"/>
                  <a:pt x="71498" y="132521"/>
                  <a:pt x="92181" y="160280"/>
                </a:cubicBezTo>
                <a:cubicBezTo>
                  <a:pt x="112864" y="188039"/>
                  <a:pt x="109054" y="155926"/>
                  <a:pt x="124838" y="166812"/>
                </a:cubicBezTo>
                <a:cubicBezTo>
                  <a:pt x="140622" y="177698"/>
                  <a:pt x="183077" y="221240"/>
                  <a:pt x="186887" y="225594"/>
                </a:cubicBezTo>
                <a:cubicBezTo>
                  <a:pt x="190697" y="229948"/>
                  <a:pt x="135724" y="182051"/>
                  <a:pt x="147698" y="192937"/>
                </a:cubicBezTo>
                <a:cubicBezTo>
                  <a:pt x="159672" y="203823"/>
                  <a:pt x="219000" y="264239"/>
                  <a:pt x="258733" y="290909"/>
                </a:cubicBezTo>
                <a:cubicBezTo>
                  <a:pt x="298466" y="317579"/>
                  <a:pt x="385007" y="354590"/>
                  <a:pt x="386095" y="352957"/>
                </a:cubicBezTo>
                <a:cubicBezTo>
                  <a:pt x="387183" y="351324"/>
                  <a:pt x="309895" y="308326"/>
                  <a:pt x="265264" y="281112"/>
                </a:cubicBezTo>
                <a:cubicBezTo>
                  <a:pt x="220633" y="253898"/>
                  <a:pt x="98713" y="188039"/>
                  <a:pt x="118307" y="189672"/>
                </a:cubicBezTo>
                <a:cubicBezTo>
                  <a:pt x="137901" y="191305"/>
                  <a:pt x="364869" y="292542"/>
                  <a:pt x="382830" y="290909"/>
                </a:cubicBezTo>
                <a:cubicBezTo>
                  <a:pt x="400791" y="289276"/>
                  <a:pt x="250024" y="197291"/>
                  <a:pt x="226075" y="179874"/>
                </a:cubicBezTo>
                <a:cubicBezTo>
                  <a:pt x="202126" y="162457"/>
                  <a:pt x="251657" y="211443"/>
                  <a:pt x="239138" y="186406"/>
                </a:cubicBezTo>
                <a:cubicBezTo>
                  <a:pt x="226620" y="161369"/>
                  <a:pt x="145521" y="16045"/>
                  <a:pt x="150964" y="29652"/>
                </a:cubicBezTo>
                <a:cubicBezTo>
                  <a:pt x="156407" y="43259"/>
                  <a:pt x="272339" y="239202"/>
                  <a:pt x="271795" y="268049"/>
                </a:cubicBezTo>
                <a:cubicBezTo>
                  <a:pt x="271251" y="296896"/>
                  <a:pt x="191785" y="239201"/>
                  <a:pt x="147698" y="202734"/>
                </a:cubicBezTo>
                <a:cubicBezTo>
                  <a:pt x="103611" y="166267"/>
                  <a:pt x="9994" y="7336"/>
                  <a:pt x="741" y="2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D26F214-D19B-A0A3-9BF8-378BD8818B37}"/>
              </a:ext>
            </a:extLst>
          </p:cNvPr>
          <p:cNvSpPr/>
          <p:nvPr/>
        </p:nvSpPr>
        <p:spPr>
          <a:xfrm>
            <a:off x="3838575" y="5915025"/>
            <a:ext cx="593380" cy="79375"/>
          </a:xfrm>
          <a:custGeom>
            <a:avLst/>
            <a:gdLst>
              <a:gd name="connsiteX0" fmla="*/ 0 w 593380"/>
              <a:gd name="connsiteY0" fmla="*/ 79375 h 79375"/>
              <a:gd name="connsiteX1" fmla="*/ 381000 w 593380"/>
              <a:gd name="connsiteY1" fmla="*/ 28575 h 79375"/>
              <a:gd name="connsiteX2" fmla="*/ 234950 w 593380"/>
              <a:gd name="connsiteY2" fmla="*/ 31750 h 79375"/>
              <a:gd name="connsiteX3" fmla="*/ 533400 w 593380"/>
              <a:gd name="connsiteY3" fmla="*/ 38100 h 79375"/>
              <a:gd name="connsiteX4" fmla="*/ 577850 w 593380"/>
              <a:gd name="connsiteY4" fmla="*/ 38100 h 79375"/>
              <a:gd name="connsiteX5" fmla="*/ 339725 w 593380"/>
              <a:gd name="connsiteY5" fmla="*/ 19050 h 79375"/>
              <a:gd name="connsiteX6" fmla="*/ 238125 w 593380"/>
              <a:gd name="connsiteY6" fmla="*/ 19050 h 79375"/>
              <a:gd name="connsiteX7" fmla="*/ 336550 w 593380"/>
              <a:gd name="connsiteY7" fmla="*/ 0 h 79375"/>
              <a:gd name="connsiteX8" fmla="*/ 0 w 593380"/>
              <a:gd name="connsiteY8" fmla="*/ 79375 h 7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380" h="79375">
                <a:moveTo>
                  <a:pt x="0" y="79375"/>
                </a:moveTo>
                <a:lnTo>
                  <a:pt x="381000" y="28575"/>
                </a:lnTo>
                <a:cubicBezTo>
                  <a:pt x="420158" y="20638"/>
                  <a:pt x="209550" y="30162"/>
                  <a:pt x="234950" y="31750"/>
                </a:cubicBezTo>
                <a:cubicBezTo>
                  <a:pt x="260350" y="33337"/>
                  <a:pt x="476250" y="37042"/>
                  <a:pt x="533400" y="38100"/>
                </a:cubicBezTo>
                <a:cubicBezTo>
                  <a:pt x="590550" y="39158"/>
                  <a:pt x="610129" y="41275"/>
                  <a:pt x="577850" y="38100"/>
                </a:cubicBezTo>
                <a:cubicBezTo>
                  <a:pt x="545571" y="34925"/>
                  <a:pt x="396346" y="22225"/>
                  <a:pt x="339725" y="19050"/>
                </a:cubicBezTo>
                <a:cubicBezTo>
                  <a:pt x="283104" y="15875"/>
                  <a:pt x="238654" y="22225"/>
                  <a:pt x="238125" y="19050"/>
                </a:cubicBezTo>
                <a:cubicBezTo>
                  <a:pt x="237596" y="15875"/>
                  <a:pt x="336550" y="0"/>
                  <a:pt x="336550" y="0"/>
                </a:cubicBezTo>
                <a:lnTo>
                  <a:pt x="0" y="79375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6A905F0-374E-36A2-A44C-06D71529EBB7}"/>
              </a:ext>
            </a:extLst>
          </p:cNvPr>
          <p:cNvSpPr/>
          <p:nvPr/>
        </p:nvSpPr>
        <p:spPr>
          <a:xfrm>
            <a:off x="3885731" y="5895772"/>
            <a:ext cx="734319" cy="156313"/>
          </a:xfrm>
          <a:custGeom>
            <a:avLst/>
            <a:gdLst>
              <a:gd name="connsiteX0" fmla="*/ 469 w 734319"/>
              <a:gd name="connsiteY0" fmla="*/ 155778 h 156313"/>
              <a:gd name="connsiteX1" fmla="*/ 397344 w 734319"/>
              <a:gd name="connsiteY1" fmla="*/ 111328 h 156313"/>
              <a:gd name="connsiteX2" fmla="*/ 314794 w 734319"/>
              <a:gd name="connsiteY2" fmla="*/ 139903 h 156313"/>
              <a:gd name="connsiteX3" fmla="*/ 556094 w 734319"/>
              <a:gd name="connsiteY3" fmla="*/ 85928 h 156313"/>
              <a:gd name="connsiteX4" fmla="*/ 514819 w 734319"/>
              <a:gd name="connsiteY4" fmla="*/ 76403 h 156313"/>
              <a:gd name="connsiteX5" fmla="*/ 625944 w 734319"/>
              <a:gd name="connsiteY5" fmla="*/ 25603 h 156313"/>
              <a:gd name="connsiteX6" fmla="*/ 733894 w 734319"/>
              <a:gd name="connsiteY6" fmla="*/ 203 h 156313"/>
              <a:gd name="connsiteX7" fmla="*/ 584669 w 734319"/>
              <a:gd name="connsiteY7" fmla="*/ 38303 h 156313"/>
              <a:gd name="connsiteX8" fmla="*/ 444969 w 734319"/>
              <a:gd name="connsiteY8" fmla="*/ 89103 h 156313"/>
              <a:gd name="connsiteX9" fmla="*/ 521169 w 734319"/>
              <a:gd name="connsiteY9" fmla="*/ 89103 h 156313"/>
              <a:gd name="connsiteX10" fmla="*/ 321144 w 734319"/>
              <a:gd name="connsiteY10" fmla="*/ 133553 h 156313"/>
              <a:gd name="connsiteX11" fmla="*/ 469 w 734319"/>
              <a:gd name="connsiteY11" fmla="*/ 155778 h 15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4319" h="156313">
                <a:moveTo>
                  <a:pt x="469" y="155778"/>
                </a:moveTo>
                <a:cubicBezTo>
                  <a:pt x="13169" y="152074"/>
                  <a:pt x="344957" y="113974"/>
                  <a:pt x="397344" y="111328"/>
                </a:cubicBezTo>
                <a:cubicBezTo>
                  <a:pt x="449732" y="108682"/>
                  <a:pt x="288336" y="144136"/>
                  <a:pt x="314794" y="139903"/>
                </a:cubicBezTo>
                <a:cubicBezTo>
                  <a:pt x="341252" y="135670"/>
                  <a:pt x="522757" y="96511"/>
                  <a:pt x="556094" y="85928"/>
                </a:cubicBezTo>
                <a:cubicBezTo>
                  <a:pt x="589432" y="75345"/>
                  <a:pt x="503177" y="86457"/>
                  <a:pt x="514819" y="76403"/>
                </a:cubicBezTo>
                <a:cubicBezTo>
                  <a:pt x="526461" y="66349"/>
                  <a:pt x="589432" y="38303"/>
                  <a:pt x="625944" y="25603"/>
                </a:cubicBezTo>
                <a:cubicBezTo>
                  <a:pt x="662457" y="12903"/>
                  <a:pt x="740773" y="-1914"/>
                  <a:pt x="733894" y="203"/>
                </a:cubicBezTo>
                <a:cubicBezTo>
                  <a:pt x="727015" y="2320"/>
                  <a:pt x="632823" y="23486"/>
                  <a:pt x="584669" y="38303"/>
                </a:cubicBezTo>
                <a:cubicBezTo>
                  <a:pt x="536515" y="53120"/>
                  <a:pt x="455552" y="80636"/>
                  <a:pt x="444969" y="89103"/>
                </a:cubicBezTo>
                <a:cubicBezTo>
                  <a:pt x="434386" y="97570"/>
                  <a:pt x="541806" y="81695"/>
                  <a:pt x="521169" y="89103"/>
                </a:cubicBezTo>
                <a:cubicBezTo>
                  <a:pt x="500532" y="96511"/>
                  <a:pt x="406340" y="124028"/>
                  <a:pt x="321144" y="133553"/>
                </a:cubicBezTo>
                <a:cubicBezTo>
                  <a:pt x="235948" y="143078"/>
                  <a:pt x="-12231" y="159482"/>
                  <a:pt x="469" y="1557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36EB3B1-CA31-177F-B5D8-5A4671D0772F}"/>
              </a:ext>
            </a:extLst>
          </p:cNvPr>
          <p:cNvSpPr/>
          <p:nvPr/>
        </p:nvSpPr>
        <p:spPr>
          <a:xfrm>
            <a:off x="3827215" y="5972125"/>
            <a:ext cx="739630" cy="194593"/>
          </a:xfrm>
          <a:custGeom>
            <a:avLst/>
            <a:gdLst>
              <a:gd name="connsiteX0" fmla="*/ 1835 w 739630"/>
              <a:gd name="connsiteY0" fmla="*/ 193725 h 194593"/>
              <a:gd name="connsiteX1" fmla="*/ 525710 w 739630"/>
              <a:gd name="connsiteY1" fmla="*/ 92125 h 194593"/>
              <a:gd name="connsiteX2" fmla="*/ 443160 w 739630"/>
              <a:gd name="connsiteY2" fmla="*/ 117525 h 194593"/>
              <a:gd name="connsiteX3" fmla="*/ 617785 w 739630"/>
              <a:gd name="connsiteY3" fmla="*/ 54025 h 194593"/>
              <a:gd name="connsiteX4" fmla="*/ 738435 w 739630"/>
              <a:gd name="connsiteY4" fmla="*/ 50 h 194593"/>
              <a:gd name="connsiteX5" fmla="*/ 544760 w 739630"/>
              <a:gd name="connsiteY5" fmla="*/ 63550 h 194593"/>
              <a:gd name="connsiteX6" fmla="*/ 274885 w 739630"/>
              <a:gd name="connsiteY6" fmla="*/ 57200 h 194593"/>
              <a:gd name="connsiteX7" fmla="*/ 176460 w 739630"/>
              <a:gd name="connsiteY7" fmla="*/ 60375 h 194593"/>
              <a:gd name="connsiteX8" fmla="*/ 509835 w 739630"/>
              <a:gd name="connsiteY8" fmla="*/ 63550 h 194593"/>
              <a:gd name="connsiteX9" fmla="*/ 344735 w 739630"/>
              <a:gd name="connsiteY9" fmla="*/ 66725 h 194593"/>
              <a:gd name="connsiteX10" fmla="*/ 636835 w 739630"/>
              <a:gd name="connsiteY10" fmla="*/ 63550 h 194593"/>
              <a:gd name="connsiteX11" fmla="*/ 325685 w 739630"/>
              <a:gd name="connsiteY11" fmla="*/ 79425 h 194593"/>
              <a:gd name="connsiteX12" fmla="*/ 220910 w 739630"/>
              <a:gd name="connsiteY12" fmla="*/ 104825 h 194593"/>
              <a:gd name="connsiteX13" fmla="*/ 325685 w 739630"/>
              <a:gd name="connsiteY13" fmla="*/ 60375 h 194593"/>
              <a:gd name="connsiteX14" fmla="*/ 671760 w 739630"/>
              <a:gd name="connsiteY14" fmla="*/ 54025 h 194593"/>
              <a:gd name="connsiteX15" fmla="*/ 363785 w 739630"/>
              <a:gd name="connsiteY15" fmla="*/ 136575 h 194593"/>
              <a:gd name="connsiteX16" fmla="*/ 1835 w 739630"/>
              <a:gd name="connsiteY16" fmla="*/ 193725 h 19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9630" h="194593">
                <a:moveTo>
                  <a:pt x="1835" y="193725"/>
                </a:moveTo>
                <a:cubicBezTo>
                  <a:pt x="28822" y="186317"/>
                  <a:pt x="452156" y="104825"/>
                  <a:pt x="525710" y="92125"/>
                </a:cubicBezTo>
                <a:cubicBezTo>
                  <a:pt x="599264" y="79425"/>
                  <a:pt x="427814" y="123875"/>
                  <a:pt x="443160" y="117525"/>
                </a:cubicBezTo>
                <a:cubicBezTo>
                  <a:pt x="458506" y="111175"/>
                  <a:pt x="568572" y="73604"/>
                  <a:pt x="617785" y="54025"/>
                </a:cubicBezTo>
                <a:cubicBezTo>
                  <a:pt x="666998" y="34446"/>
                  <a:pt x="750606" y="-1537"/>
                  <a:pt x="738435" y="50"/>
                </a:cubicBezTo>
                <a:cubicBezTo>
                  <a:pt x="726264" y="1637"/>
                  <a:pt x="622018" y="54025"/>
                  <a:pt x="544760" y="63550"/>
                </a:cubicBezTo>
                <a:cubicBezTo>
                  <a:pt x="467502" y="73075"/>
                  <a:pt x="336268" y="57729"/>
                  <a:pt x="274885" y="57200"/>
                </a:cubicBezTo>
                <a:cubicBezTo>
                  <a:pt x="213502" y="56671"/>
                  <a:pt x="137302" y="59317"/>
                  <a:pt x="176460" y="60375"/>
                </a:cubicBezTo>
                <a:cubicBezTo>
                  <a:pt x="215618" y="61433"/>
                  <a:pt x="481789" y="62492"/>
                  <a:pt x="509835" y="63550"/>
                </a:cubicBezTo>
                <a:cubicBezTo>
                  <a:pt x="537881" y="64608"/>
                  <a:pt x="323568" y="66725"/>
                  <a:pt x="344735" y="66725"/>
                </a:cubicBezTo>
                <a:cubicBezTo>
                  <a:pt x="365902" y="66725"/>
                  <a:pt x="640010" y="61433"/>
                  <a:pt x="636835" y="63550"/>
                </a:cubicBezTo>
                <a:cubicBezTo>
                  <a:pt x="633660" y="65667"/>
                  <a:pt x="395006" y="72546"/>
                  <a:pt x="325685" y="79425"/>
                </a:cubicBezTo>
                <a:cubicBezTo>
                  <a:pt x="256364" y="86304"/>
                  <a:pt x="220910" y="108000"/>
                  <a:pt x="220910" y="104825"/>
                </a:cubicBezTo>
                <a:cubicBezTo>
                  <a:pt x="220910" y="101650"/>
                  <a:pt x="250543" y="68842"/>
                  <a:pt x="325685" y="60375"/>
                </a:cubicBezTo>
                <a:cubicBezTo>
                  <a:pt x="400827" y="51908"/>
                  <a:pt x="665410" y="41325"/>
                  <a:pt x="671760" y="54025"/>
                </a:cubicBezTo>
                <a:cubicBezTo>
                  <a:pt x="678110" y="66725"/>
                  <a:pt x="474910" y="113821"/>
                  <a:pt x="363785" y="136575"/>
                </a:cubicBezTo>
                <a:cubicBezTo>
                  <a:pt x="252660" y="159329"/>
                  <a:pt x="-25152" y="201133"/>
                  <a:pt x="1835" y="1937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F85C510-C45F-52F3-F0FD-C09E1818F2D4}"/>
              </a:ext>
            </a:extLst>
          </p:cNvPr>
          <p:cNvSpPr/>
          <p:nvPr/>
        </p:nvSpPr>
        <p:spPr>
          <a:xfrm>
            <a:off x="3602953" y="5942788"/>
            <a:ext cx="1058968" cy="444995"/>
          </a:xfrm>
          <a:custGeom>
            <a:avLst/>
            <a:gdLst>
              <a:gd name="connsiteX0" fmla="*/ 89572 w 1058968"/>
              <a:gd name="connsiteY0" fmla="*/ 404037 h 444995"/>
              <a:gd name="connsiteX1" fmla="*/ 480097 w 1058968"/>
              <a:gd name="connsiteY1" fmla="*/ 270687 h 444995"/>
              <a:gd name="connsiteX2" fmla="*/ 495972 w 1058968"/>
              <a:gd name="connsiteY2" fmla="*/ 264337 h 444995"/>
              <a:gd name="connsiteX3" fmla="*/ 724572 w 1058968"/>
              <a:gd name="connsiteY3" fmla="*/ 238937 h 444995"/>
              <a:gd name="connsiteX4" fmla="*/ 784897 w 1058968"/>
              <a:gd name="connsiteY4" fmla="*/ 172262 h 444995"/>
              <a:gd name="connsiteX5" fmla="*/ 657897 w 1058968"/>
              <a:gd name="connsiteY5" fmla="*/ 251637 h 444995"/>
              <a:gd name="connsiteX6" fmla="*/ 832522 w 1058968"/>
              <a:gd name="connsiteY6" fmla="*/ 150037 h 444995"/>
              <a:gd name="connsiteX7" fmla="*/ 1057947 w 1058968"/>
              <a:gd name="connsiteY7" fmla="*/ 812 h 444995"/>
              <a:gd name="connsiteX8" fmla="*/ 921422 w 1058968"/>
              <a:gd name="connsiteY8" fmla="*/ 86537 h 444995"/>
              <a:gd name="connsiteX9" fmla="*/ 746797 w 1058968"/>
              <a:gd name="connsiteY9" fmla="*/ 194487 h 444995"/>
              <a:gd name="connsiteX10" fmla="*/ 680122 w 1058968"/>
              <a:gd name="connsiteY10" fmla="*/ 200837 h 444995"/>
              <a:gd name="connsiteX11" fmla="*/ 699172 w 1058968"/>
              <a:gd name="connsiteY11" fmla="*/ 219887 h 444995"/>
              <a:gd name="connsiteX12" fmla="*/ 508672 w 1058968"/>
              <a:gd name="connsiteY12" fmla="*/ 232587 h 444995"/>
              <a:gd name="connsiteX13" fmla="*/ 419772 w 1058968"/>
              <a:gd name="connsiteY13" fmla="*/ 242112 h 444995"/>
              <a:gd name="connsiteX14" fmla="*/ 613447 w 1058968"/>
              <a:gd name="connsiteY14" fmla="*/ 248462 h 444995"/>
              <a:gd name="connsiteX15" fmla="*/ 422947 w 1058968"/>
              <a:gd name="connsiteY15" fmla="*/ 277037 h 444995"/>
              <a:gd name="connsiteX16" fmla="*/ 26072 w 1058968"/>
              <a:gd name="connsiteY16" fmla="*/ 435787 h 444995"/>
              <a:gd name="connsiteX17" fmla="*/ 89572 w 1058968"/>
              <a:gd name="connsiteY17" fmla="*/ 404037 h 44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8968" h="444995">
                <a:moveTo>
                  <a:pt x="89572" y="404037"/>
                </a:moveTo>
                <a:cubicBezTo>
                  <a:pt x="165243" y="376520"/>
                  <a:pt x="412364" y="293970"/>
                  <a:pt x="480097" y="270687"/>
                </a:cubicBezTo>
                <a:cubicBezTo>
                  <a:pt x="547830" y="247404"/>
                  <a:pt x="455226" y="269629"/>
                  <a:pt x="495972" y="264337"/>
                </a:cubicBezTo>
                <a:cubicBezTo>
                  <a:pt x="536718" y="259045"/>
                  <a:pt x="676418" y="254283"/>
                  <a:pt x="724572" y="238937"/>
                </a:cubicBezTo>
                <a:cubicBezTo>
                  <a:pt x="772726" y="223591"/>
                  <a:pt x="796009" y="170145"/>
                  <a:pt x="784897" y="172262"/>
                </a:cubicBezTo>
                <a:cubicBezTo>
                  <a:pt x="773785" y="174379"/>
                  <a:pt x="649960" y="255341"/>
                  <a:pt x="657897" y="251637"/>
                </a:cubicBezTo>
                <a:cubicBezTo>
                  <a:pt x="665834" y="247933"/>
                  <a:pt x="765847" y="191841"/>
                  <a:pt x="832522" y="150037"/>
                </a:cubicBezTo>
                <a:cubicBezTo>
                  <a:pt x="899197" y="108233"/>
                  <a:pt x="1043130" y="11395"/>
                  <a:pt x="1057947" y="812"/>
                </a:cubicBezTo>
                <a:cubicBezTo>
                  <a:pt x="1072764" y="-9771"/>
                  <a:pt x="921422" y="86537"/>
                  <a:pt x="921422" y="86537"/>
                </a:cubicBezTo>
                <a:cubicBezTo>
                  <a:pt x="869564" y="118816"/>
                  <a:pt x="787014" y="175437"/>
                  <a:pt x="746797" y="194487"/>
                </a:cubicBezTo>
                <a:cubicBezTo>
                  <a:pt x="706580" y="213537"/>
                  <a:pt x="688059" y="196604"/>
                  <a:pt x="680122" y="200837"/>
                </a:cubicBezTo>
                <a:cubicBezTo>
                  <a:pt x="672185" y="205070"/>
                  <a:pt x="727747" y="214595"/>
                  <a:pt x="699172" y="219887"/>
                </a:cubicBezTo>
                <a:cubicBezTo>
                  <a:pt x="670597" y="225179"/>
                  <a:pt x="555239" y="228883"/>
                  <a:pt x="508672" y="232587"/>
                </a:cubicBezTo>
                <a:cubicBezTo>
                  <a:pt x="462105" y="236291"/>
                  <a:pt x="402309" y="239466"/>
                  <a:pt x="419772" y="242112"/>
                </a:cubicBezTo>
                <a:cubicBezTo>
                  <a:pt x="437235" y="244758"/>
                  <a:pt x="612918" y="242641"/>
                  <a:pt x="613447" y="248462"/>
                </a:cubicBezTo>
                <a:cubicBezTo>
                  <a:pt x="613976" y="254283"/>
                  <a:pt x="520843" y="245816"/>
                  <a:pt x="422947" y="277037"/>
                </a:cubicBezTo>
                <a:cubicBezTo>
                  <a:pt x="325051" y="308258"/>
                  <a:pt x="83751" y="411445"/>
                  <a:pt x="26072" y="435787"/>
                </a:cubicBezTo>
                <a:cubicBezTo>
                  <a:pt x="-31607" y="460129"/>
                  <a:pt x="13901" y="431554"/>
                  <a:pt x="89572" y="4040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C9CC769C-E13D-3201-3A58-B8F907A93B8B}"/>
              </a:ext>
            </a:extLst>
          </p:cNvPr>
          <p:cNvSpPr/>
          <p:nvPr/>
        </p:nvSpPr>
        <p:spPr>
          <a:xfrm>
            <a:off x="3881582" y="5981043"/>
            <a:ext cx="801867" cy="318178"/>
          </a:xfrm>
          <a:custGeom>
            <a:avLst/>
            <a:gdLst>
              <a:gd name="connsiteX0" fmla="*/ 801543 w 801867"/>
              <a:gd name="connsiteY0" fmla="*/ 657 h 318178"/>
              <a:gd name="connsiteX1" fmla="*/ 626918 w 801867"/>
              <a:gd name="connsiteY1" fmla="*/ 168932 h 318178"/>
              <a:gd name="connsiteX2" fmla="*/ 687243 w 801867"/>
              <a:gd name="connsiteY2" fmla="*/ 137182 h 318178"/>
              <a:gd name="connsiteX3" fmla="*/ 531668 w 801867"/>
              <a:gd name="connsiteY3" fmla="*/ 197507 h 318178"/>
              <a:gd name="connsiteX4" fmla="*/ 433243 w 801867"/>
              <a:gd name="connsiteY4" fmla="*/ 276882 h 318178"/>
              <a:gd name="connsiteX5" fmla="*/ 493568 w 801867"/>
              <a:gd name="connsiteY5" fmla="*/ 257832 h 318178"/>
              <a:gd name="connsiteX6" fmla="*/ 258618 w 801867"/>
              <a:gd name="connsiteY6" fmla="*/ 270532 h 318178"/>
              <a:gd name="connsiteX7" fmla="*/ 1443 w 801867"/>
              <a:gd name="connsiteY7" fmla="*/ 318157 h 318178"/>
              <a:gd name="connsiteX8" fmla="*/ 379268 w 801867"/>
              <a:gd name="connsiteY8" fmla="*/ 264182 h 318178"/>
              <a:gd name="connsiteX9" fmla="*/ 582468 w 801867"/>
              <a:gd name="connsiteY9" fmla="*/ 178457 h 318178"/>
              <a:gd name="connsiteX10" fmla="*/ 671368 w 801867"/>
              <a:gd name="connsiteY10" fmla="*/ 111782 h 318178"/>
              <a:gd name="connsiteX11" fmla="*/ 620568 w 801867"/>
              <a:gd name="connsiteY11" fmla="*/ 140357 h 318178"/>
              <a:gd name="connsiteX12" fmla="*/ 728518 w 801867"/>
              <a:gd name="connsiteY12" fmla="*/ 48282 h 318178"/>
              <a:gd name="connsiteX13" fmla="*/ 671368 w 801867"/>
              <a:gd name="connsiteY13" fmla="*/ 108607 h 318178"/>
              <a:gd name="connsiteX14" fmla="*/ 801543 w 801867"/>
              <a:gd name="connsiteY14" fmla="*/ 657 h 31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1867" h="318178">
                <a:moveTo>
                  <a:pt x="801543" y="657"/>
                </a:moveTo>
                <a:cubicBezTo>
                  <a:pt x="794135" y="10711"/>
                  <a:pt x="645968" y="146178"/>
                  <a:pt x="626918" y="168932"/>
                </a:cubicBezTo>
                <a:cubicBezTo>
                  <a:pt x="607868" y="191686"/>
                  <a:pt x="703118" y="132420"/>
                  <a:pt x="687243" y="137182"/>
                </a:cubicBezTo>
                <a:cubicBezTo>
                  <a:pt x="671368" y="141944"/>
                  <a:pt x="574001" y="174224"/>
                  <a:pt x="531668" y="197507"/>
                </a:cubicBezTo>
                <a:cubicBezTo>
                  <a:pt x="489335" y="220790"/>
                  <a:pt x="439593" y="266828"/>
                  <a:pt x="433243" y="276882"/>
                </a:cubicBezTo>
                <a:cubicBezTo>
                  <a:pt x="426893" y="286936"/>
                  <a:pt x="522672" y="258890"/>
                  <a:pt x="493568" y="257832"/>
                </a:cubicBezTo>
                <a:cubicBezTo>
                  <a:pt x="464464" y="256774"/>
                  <a:pt x="340639" y="260478"/>
                  <a:pt x="258618" y="270532"/>
                </a:cubicBezTo>
                <a:cubicBezTo>
                  <a:pt x="176597" y="280586"/>
                  <a:pt x="-18665" y="319215"/>
                  <a:pt x="1443" y="318157"/>
                </a:cubicBezTo>
                <a:cubicBezTo>
                  <a:pt x="21551" y="317099"/>
                  <a:pt x="282430" y="287465"/>
                  <a:pt x="379268" y="264182"/>
                </a:cubicBezTo>
                <a:cubicBezTo>
                  <a:pt x="476106" y="240899"/>
                  <a:pt x="533785" y="203857"/>
                  <a:pt x="582468" y="178457"/>
                </a:cubicBezTo>
                <a:cubicBezTo>
                  <a:pt x="631151" y="153057"/>
                  <a:pt x="665018" y="118132"/>
                  <a:pt x="671368" y="111782"/>
                </a:cubicBezTo>
                <a:cubicBezTo>
                  <a:pt x="677718" y="105432"/>
                  <a:pt x="611043" y="150940"/>
                  <a:pt x="620568" y="140357"/>
                </a:cubicBezTo>
                <a:cubicBezTo>
                  <a:pt x="630093" y="129774"/>
                  <a:pt x="720051" y="53574"/>
                  <a:pt x="728518" y="48282"/>
                </a:cubicBezTo>
                <a:cubicBezTo>
                  <a:pt x="736985" y="42990"/>
                  <a:pt x="655493" y="118132"/>
                  <a:pt x="671368" y="108607"/>
                </a:cubicBezTo>
                <a:cubicBezTo>
                  <a:pt x="687243" y="99082"/>
                  <a:pt x="808951" y="-9397"/>
                  <a:pt x="801543" y="6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8A29A8B-6E29-61FA-C303-EE6CE20A1168}"/>
              </a:ext>
            </a:extLst>
          </p:cNvPr>
          <p:cNvSpPr/>
          <p:nvPr/>
        </p:nvSpPr>
        <p:spPr>
          <a:xfrm>
            <a:off x="5485455" y="5877226"/>
            <a:ext cx="880756" cy="190284"/>
          </a:xfrm>
          <a:custGeom>
            <a:avLst/>
            <a:gdLst>
              <a:gd name="connsiteX0" fmla="*/ 945 w 880756"/>
              <a:gd name="connsiteY0" fmla="*/ 31449 h 190284"/>
              <a:gd name="connsiteX1" fmla="*/ 197795 w 880756"/>
              <a:gd name="connsiteY1" fmla="*/ 18749 h 190284"/>
              <a:gd name="connsiteX2" fmla="*/ 156520 w 880756"/>
              <a:gd name="connsiteY2" fmla="*/ 2874 h 190284"/>
              <a:gd name="connsiteX3" fmla="*/ 454970 w 880756"/>
              <a:gd name="connsiteY3" fmla="*/ 82249 h 190284"/>
              <a:gd name="connsiteX4" fmla="*/ 410520 w 880756"/>
              <a:gd name="connsiteY4" fmla="*/ 66374 h 190284"/>
              <a:gd name="connsiteX5" fmla="*/ 740720 w 880756"/>
              <a:gd name="connsiteY5" fmla="*/ 69549 h 190284"/>
              <a:gd name="connsiteX6" fmla="*/ 734370 w 880756"/>
              <a:gd name="connsiteY6" fmla="*/ 56849 h 190284"/>
              <a:gd name="connsiteX7" fmla="*/ 867720 w 880756"/>
              <a:gd name="connsiteY7" fmla="*/ 60024 h 190284"/>
              <a:gd name="connsiteX8" fmla="*/ 791520 w 880756"/>
              <a:gd name="connsiteY8" fmla="*/ 69549 h 190284"/>
              <a:gd name="connsiteX9" fmla="*/ 880420 w 880756"/>
              <a:gd name="connsiteY9" fmla="*/ 101299 h 190284"/>
              <a:gd name="connsiteX10" fmla="*/ 823270 w 880756"/>
              <a:gd name="connsiteY10" fmla="*/ 190199 h 190284"/>
              <a:gd name="connsiteX11" fmla="*/ 858195 w 880756"/>
              <a:gd name="connsiteY11" fmla="*/ 117174 h 190284"/>
              <a:gd name="connsiteX12" fmla="*/ 747070 w 880756"/>
              <a:gd name="connsiteY12" fmla="*/ 91774 h 190284"/>
              <a:gd name="connsiteX13" fmla="*/ 496245 w 880756"/>
              <a:gd name="connsiteY13" fmla="*/ 85424 h 190284"/>
              <a:gd name="connsiteX14" fmla="*/ 340670 w 880756"/>
              <a:gd name="connsiteY14" fmla="*/ 44149 h 190284"/>
              <a:gd name="connsiteX15" fmla="*/ 131120 w 880756"/>
              <a:gd name="connsiteY15" fmla="*/ 31449 h 190284"/>
              <a:gd name="connsiteX16" fmla="*/ 945 w 880756"/>
              <a:gd name="connsiteY16" fmla="*/ 31449 h 19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0756" h="190284">
                <a:moveTo>
                  <a:pt x="945" y="31449"/>
                </a:moveTo>
                <a:cubicBezTo>
                  <a:pt x="12057" y="29332"/>
                  <a:pt x="171866" y="23511"/>
                  <a:pt x="197795" y="18749"/>
                </a:cubicBezTo>
                <a:cubicBezTo>
                  <a:pt x="223724" y="13987"/>
                  <a:pt x="113658" y="-7709"/>
                  <a:pt x="156520" y="2874"/>
                </a:cubicBezTo>
                <a:cubicBezTo>
                  <a:pt x="199382" y="13457"/>
                  <a:pt x="412637" y="71666"/>
                  <a:pt x="454970" y="82249"/>
                </a:cubicBezTo>
                <a:cubicBezTo>
                  <a:pt x="497303" y="92832"/>
                  <a:pt x="362895" y="68491"/>
                  <a:pt x="410520" y="66374"/>
                </a:cubicBezTo>
                <a:cubicBezTo>
                  <a:pt x="458145" y="64257"/>
                  <a:pt x="686745" y="71137"/>
                  <a:pt x="740720" y="69549"/>
                </a:cubicBezTo>
                <a:cubicBezTo>
                  <a:pt x="794695" y="67962"/>
                  <a:pt x="713203" y="58436"/>
                  <a:pt x="734370" y="56849"/>
                </a:cubicBezTo>
                <a:cubicBezTo>
                  <a:pt x="755537" y="55262"/>
                  <a:pt x="858195" y="57907"/>
                  <a:pt x="867720" y="60024"/>
                </a:cubicBezTo>
                <a:cubicBezTo>
                  <a:pt x="877245" y="62141"/>
                  <a:pt x="789403" y="62670"/>
                  <a:pt x="791520" y="69549"/>
                </a:cubicBezTo>
                <a:cubicBezTo>
                  <a:pt x="793637" y="76428"/>
                  <a:pt x="875128" y="81191"/>
                  <a:pt x="880420" y="101299"/>
                </a:cubicBezTo>
                <a:cubicBezTo>
                  <a:pt x="885712" y="121407"/>
                  <a:pt x="826974" y="187553"/>
                  <a:pt x="823270" y="190199"/>
                </a:cubicBezTo>
                <a:cubicBezTo>
                  <a:pt x="819566" y="192845"/>
                  <a:pt x="870895" y="133578"/>
                  <a:pt x="858195" y="117174"/>
                </a:cubicBezTo>
                <a:cubicBezTo>
                  <a:pt x="845495" y="100770"/>
                  <a:pt x="807395" y="97066"/>
                  <a:pt x="747070" y="91774"/>
                </a:cubicBezTo>
                <a:cubicBezTo>
                  <a:pt x="686745" y="86482"/>
                  <a:pt x="563978" y="93361"/>
                  <a:pt x="496245" y="85424"/>
                </a:cubicBezTo>
                <a:cubicBezTo>
                  <a:pt x="428512" y="77487"/>
                  <a:pt x="401524" y="53145"/>
                  <a:pt x="340670" y="44149"/>
                </a:cubicBezTo>
                <a:cubicBezTo>
                  <a:pt x="279816" y="35153"/>
                  <a:pt x="182978" y="33566"/>
                  <a:pt x="131120" y="31449"/>
                </a:cubicBezTo>
                <a:cubicBezTo>
                  <a:pt x="79262" y="29332"/>
                  <a:pt x="-10167" y="33566"/>
                  <a:pt x="945" y="314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2C24AD9F-F515-92BF-9B23-A11EFC7C5BAE}"/>
              </a:ext>
            </a:extLst>
          </p:cNvPr>
          <p:cNvSpPr/>
          <p:nvPr/>
        </p:nvSpPr>
        <p:spPr>
          <a:xfrm>
            <a:off x="5609070" y="5931745"/>
            <a:ext cx="591705" cy="144851"/>
          </a:xfrm>
          <a:custGeom>
            <a:avLst/>
            <a:gdLst>
              <a:gd name="connsiteX0" fmla="*/ 4330 w 591705"/>
              <a:gd name="connsiteY0" fmla="*/ 2330 h 144851"/>
              <a:gd name="connsiteX1" fmla="*/ 356755 w 591705"/>
              <a:gd name="connsiteY1" fmla="*/ 142030 h 144851"/>
              <a:gd name="connsiteX2" fmla="*/ 264680 w 591705"/>
              <a:gd name="connsiteY2" fmla="*/ 97580 h 144851"/>
              <a:gd name="connsiteX3" fmla="*/ 591705 w 591705"/>
              <a:gd name="connsiteY3" fmla="*/ 116630 h 144851"/>
              <a:gd name="connsiteX4" fmla="*/ 261505 w 591705"/>
              <a:gd name="connsiteY4" fmla="*/ 110280 h 144851"/>
              <a:gd name="connsiteX5" fmla="*/ 201180 w 591705"/>
              <a:gd name="connsiteY5" fmla="*/ 116630 h 144851"/>
              <a:gd name="connsiteX6" fmla="*/ 372630 w 591705"/>
              <a:gd name="connsiteY6" fmla="*/ 138855 h 144851"/>
              <a:gd name="connsiteX7" fmla="*/ 274205 w 591705"/>
              <a:gd name="connsiteY7" fmla="*/ 91230 h 144851"/>
              <a:gd name="connsiteX8" fmla="*/ 166255 w 591705"/>
              <a:gd name="connsiteY8" fmla="*/ 56305 h 144851"/>
              <a:gd name="connsiteX9" fmla="*/ 4330 w 591705"/>
              <a:gd name="connsiteY9" fmla="*/ 2330 h 14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705" h="144851">
                <a:moveTo>
                  <a:pt x="4330" y="2330"/>
                </a:moveTo>
                <a:cubicBezTo>
                  <a:pt x="36080" y="16618"/>
                  <a:pt x="313363" y="126155"/>
                  <a:pt x="356755" y="142030"/>
                </a:cubicBezTo>
                <a:cubicBezTo>
                  <a:pt x="400147" y="157905"/>
                  <a:pt x="225522" y="101813"/>
                  <a:pt x="264680" y="97580"/>
                </a:cubicBezTo>
                <a:cubicBezTo>
                  <a:pt x="303838" y="93347"/>
                  <a:pt x="592234" y="114513"/>
                  <a:pt x="591705" y="116630"/>
                </a:cubicBezTo>
                <a:cubicBezTo>
                  <a:pt x="591176" y="118747"/>
                  <a:pt x="326592" y="110280"/>
                  <a:pt x="261505" y="110280"/>
                </a:cubicBezTo>
                <a:cubicBezTo>
                  <a:pt x="196418" y="110280"/>
                  <a:pt x="182659" y="111867"/>
                  <a:pt x="201180" y="116630"/>
                </a:cubicBezTo>
                <a:cubicBezTo>
                  <a:pt x="219701" y="121393"/>
                  <a:pt x="360459" y="143088"/>
                  <a:pt x="372630" y="138855"/>
                </a:cubicBezTo>
                <a:cubicBezTo>
                  <a:pt x="384801" y="134622"/>
                  <a:pt x="308601" y="104988"/>
                  <a:pt x="274205" y="91230"/>
                </a:cubicBezTo>
                <a:cubicBezTo>
                  <a:pt x="239809" y="77472"/>
                  <a:pt x="208059" y="69005"/>
                  <a:pt x="166255" y="56305"/>
                </a:cubicBezTo>
                <a:cubicBezTo>
                  <a:pt x="124451" y="43605"/>
                  <a:pt x="-27420" y="-11958"/>
                  <a:pt x="4330" y="23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713F3CAE-5073-99A7-66E0-874EA0875DA2}"/>
              </a:ext>
            </a:extLst>
          </p:cNvPr>
          <p:cNvSpPr/>
          <p:nvPr/>
        </p:nvSpPr>
        <p:spPr>
          <a:xfrm>
            <a:off x="4780318" y="6219794"/>
            <a:ext cx="164068" cy="339790"/>
          </a:xfrm>
          <a:custGeom>
            <a:avLst/>
            <a:gdLst>
              <a:gd name="connsiteX0" fmla="*/ 163157 w 164068"/>
              <a:gd name="connsiteY0" fmla="*/ 31 h 339790"/>
              <a:gd name="connsiteX1" fmla="*/ 71082 w 164068"/>
              <a:gd name="connsiteY1" fmla="*/ 187356 h 339790"/>
              <a:gd name="connsiteX2" fmla="*/ 163157 w 164068"/>
              <a:gd name="connsiteY2" fmla="*/ 136556 h 339790"/>
              <a:gd name="connsiteX3" fmla="*/ 1232 w 164068"/>
              <a:gd name="connsiteY3" fmla="*/ 336581 h 339790"/>
              <a:gd name="connsiteX4" fmla="*/ 86957 w 164068"/>
              <a:gd name="connsiteY4" fmla="*/ 260381 h 339790"/>
              <a:gd name="connsiteX5" fmla="*/ 55207 w 164068"/>
              <a:gd name="connsiteY5" fmla="*/ 266731 h 339790"/>
              <a:gd name="connsiteX6" fmla="*/ 106007 w 164068"/>
              <a:gd name="connsiteY6" fmla="*/ 181006 h 339790"/>
              <a:gd name="connsiteX7" fmla="*/ 71082 w 164068"/>
              <a:gd name="connsiteY7" fmla="*/ 203231 h 339790"/>
              <a:gd name="connsiteX8" fmla="*/ 163157 w 164068"/>
              <a:gd name="connsiteY8" fmla="*/ 31 h 33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068" h="339790">
                <a:moveTo>
                  <a:pt x="163157" y="31"/>
                </a:moveTo>
                <a:cubicBezTo>
                  <a:pt x="163157" y="-2615"/>
                  <a:pt x="71082" y="164602"/>
                  <a:pt x="71082" y="187356"/>
                </a:cubicBezTo>
                <a:cubicBezTo>
                  <a:pt x="71082" y="210110"/>
                  <a:pt x="174799" y="111685"/>
                  <a:pt x="163157" y="136556"/>
                </a:cubicBezTo>
                <a:cubicBezTo>
                  <a:pt x="151515" y="161427"/>
                  <a:pt x="13932" y="315944"/>
                  <a:pt x="1232" y="336581"/>
                </a:cubicBezTo>
                <a:cubicBezTo>
                  <a:pt x="-11468" y="357218"/>
                  <a:pt x="77961" y="272023"/>
                  <a:pt x="86957" y="260381"/>
                </a:cubicBezTo>
                <a:cubicBezTo>
                  <a:pt x="95953" y="248739"/>
                  <a:pt x="52032" y="279960"/>
                  <a:pt x="55207" y="266731"/>
                </a:cubicBezTo>
                <a:cubicBezTo>
                  <a:pt x="58382" y="253502"/>
                  <a:pt x="103361" y="191589"/>
                  <a:pt x="106007" y="181006"/>
                </a:cubicBezTo>
                <a:cubicBezTo>
                  <a:pt x="108653" y="170423"/>
                  <a:pt x="61557" y="229689"/>
                  <a:pt x="71082" y="203231"/>
                </a:cubicBezTo>
                <a:cubicBezTo>
                  <a:pt x="80607" y="176773"/>
                  <a:pt x="163157" y="2677"/>
                  <a:pt x="163157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6B844B3A-3990-4DDF-0FFE-7773F90761B4}"/>
              </a:ext>
            </a:extLst>
          </p:cNvPr>
          <p:cNvSpPr/>
          <p:nvPr/>
        </p:nvSpPr>
        <p:spPr>
          <a:xfrm>
            <a:off x="4246154" y="7371911"/>
            <a:ext cx="443526" cy="563050"/>
          </a:xfrm>
          <a:custGeom>
            <a:avLst/>
            <a:gdLst>
              <a:gd name="connsiteX0" fmla="*/ 443321 w 443526"/>
              <a:gd name="connsiteY0" fmla="*/ 439 h 563050"/>
              <a:gd name="connsiteX1" fmla="*/ 30571 w 443526"/>
              <a:gd name="connsiteY1" fmla="*/ 333814 h 563050"/>
              <a:gd name="connsiteX2" fmla="*/ 192496 w 443526"/>
              <a:gd name="connsiteY2" fmla="*/ 248089 h 563050"/>
              <a:gd name="connsiteX3" fmla="*/ 24221 w 443526"/>
              <a:gd name="connsiteY3" fmla="*/ 394139 h 563050"/>
              <a:gd name="connsiteX4" fmla="*/ 5171 w 443526"/>
              <a:gd name="connsiteY4" fmla="*/ 562414 h 563050"/>
              <a:gd name="connsiteX5" fmla="*/ 21046 w 443526"/>
              <a:gd name="connsiteY5" fmla="*/ 441764 h 563050"/>
              <a:gd name="connsiteX6" fmla="*/ 211546 w 443526"/>
              <a:gd name="connsiteY6" fmla="*/ 197289 h 563050"/>
              <a:gd name="connsiteX7" fmla="*/ 87721 w 443526"/>
              <a:gd name="connsiteY7" fmla="*/ 260789 h 563050"/>
              <a:gd name="connsiteX8" fmla="*/ 443321 w 443526"/>
              <a:gd name="connsiteY8" fmla="*/ 439 h 56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526" h="563050">
                <a:moveTo>
                  <a:pt x="443321" y="439"/>
                </a:moveTo>
                <a:cubicBezTo>
                  <a:pt x="433796" y="12610"/>
                  <a:pt x="72375" y="292539"/>
                  <a:pt x="30571" y="333814"/>
                </a:cubicBezTo>
                <a:cubicBezTo>
                  <a:pt x="-11233" y="375089"/>
                  <a:pt x="193554" y="238035"/>
                  <a:pt x="192496" y="248089"/>
                </a:cubicBezTo>
                <a:cubicBezTo>
                  <a:pt x="191438" y="258143"/>
                  <a:pt x="55442" y="341752"/>
                  <a:pt x="24221" y="394139"/>
                </a:cubicBezTo>
                <a:cubicBezTo>
                  <a:pt x="-7000" y="446526"/>
                  <a:pt x="5700" y="554477"/>
                  <a:pt x="5171" y="562414"/>
                </a:cubicBezTo>
                <a:cubicBezTo>
                  <a:pt x="4642" y="570352"/>
                  <a:pt x="-13350" y="502618"/>
                  <a:pt x="21046" y="441764"/>
                </a:cubicBezTo>
                <a:cubicBezTo>
                  <a:pt x="55442" y="380910"/>
                  <a:pt x="200434" y="227451"/>
                  <a:pt x="211546" y="197289"/>
                </a:cubicBezTo>
                <a:cubicBezTo>
                  <a:pt x="222658" y="167127"/>
                  <a:pt x="47504" y="288835"/>
                  <a:pt x="87721" y="260789"/>
                </a:cubicBezTo>
                <a:cubicBezTo>
                  <a:pt x="127938" y="232743"/>
                  <a:pt x="452846" y="-11732"/>
                  <a:pt x="443321" y="4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0AA893C7-B4EC-3E0B-75A2-167C0EEF11D2}"/>
              </a:ext>
            </a:extLst>
          </p:cNvPr>
          <p:cNvSpPr/>
          <p:nvPr/>
        </p:nvSpPr>
        <p:spPr>
          <a:xfrm>
            <a:off x="3882893" y="6520998"/>
            <a:ext cx="825633" cy="853713"/>
          </a:xfrm>
          <a:custGeom>
            <a:avLst/>
            <a:gdLst>
              <a:gd name="connsiteX0" fmla="*/ 825632 w 825633"/>
              <a:gd name="connsiteY0" fmla="*/ 452 h 853713"/>
              <a:gd name="connsiteX1" fmla="*/ 339857 w 825633"/>
              <a:gd name="connsiteY1" fmla="*/ 543377 h 853713"/>
              <a:gd name="connsiteX2" fmla="*/ 450982 w 825633"/>
              <a:gd name="connsiteY2" fmla="*/ 422727 h 853713"/>
              <a:gd name="connsiteX3" fmla="*/ 231907 w 825633"/>
              <a:gd name="connsiteY3" fmla="*/ 737052 h 853713"/>
              <a:gd name="connsiteX4" fmla="*/ 193807 w 825633"/>
              <a:gd name="connsiteY4" fmla="*/ 851352 h 853713"/>
              <a:gd name="connsiteX5" fmla="*/ 152532 w 825633"/>
              <a:gd name="connsiteY5" fmla="*/ 803727 h 853713"/>
              <a:gd name="connsiteX6" fmla="*/ 132 w 825633"/>
              <a:gd name="connsiteY6" fmla="*/ 679902 h 853713"/>
              <a:gd name="connsiteX7" fmla="*/ 181107 w 825633"/>
              <a:gd name="connsiteY7" fmla="*/ 803727 h 853713"/>
              <a:gd name="connsiteX8" fmla="*/ 368432 w 825633"/>
              <a:gd name="connsiteY8" fmla="*/ 549727 h 853713"/>
              <a:gd name="connsiteX9" fmla="*/ 498607 w 825633"/>
              <a:gd name="connsiteY9" fmla="*/ 352877 h 853713"/>
              <a:gd name="connsiteX10" fmla="*/ 346207 w 825633"/>
              <a:gd name="connsiteY10" fmla="*/ 448127 h 853713"/>
              <a:gd name="connsiteX11" fmla="*/ 825632 w 825633"/>
              <a:gd name="connsiteY11" fmla="*/ 452 h 85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5633" h="853713">
                <a:moveTo>
                  <a:pt x="825632" y="452"/>
                </a:moveTo>
                <a:cubicBezTo>
                  <a:pt x="824574" y="16327"/>
                  <a:pt x="402299" y="472998"/>
                  <a:pt x="339857" y="543377"/>
                </a:cubicBezTo>
                <a:cubicBezTo>
                  <a:pt x="277415" y="613756"/>
                  <a:pt x="468974" y="390448"/>
                  <a:pt x="450982" y="422727"/>
                </a:cubicBezTo>
                <a:cubicBezTo>
                  <a:pt x="432990" y="455006"/>
                  <a:pt x="274769" y="665615"/>
                  <a:pt x="231907" y="737052"/>
                </a:cubicBezTo>
                <a:cubicBezTo>
                  <a:pt x="189045" y="808489"/>
                  <a:pt x="207036" y="840240"/>
                  <a:pt x="193807" y="851352"/>
                </a:cubicBezTo>
                <a:cubicBezTo>
                  <a:pt x="180578" y="862464"/>
                  <a:pt x="184811" y="832302"/>
                  <a:pt x="152532" y="803727"/>
                </a:cubicBezTo>
                <a:cubicBezTo>
                  <a:pt x="120253" y="775152"/>
                  <a:pt x="-4630" y="679902"/>
                  <a:pt x="132" y="679902"/>
                </a:cubicBezTo>
                <a:cubicBezTo>
                  <a:pt x="4894" y="679902"/>
                  <a:pt x="119724" y="825423"/>
                  <a:pt x="181107" y="803727"/>
                </a:cubicBezTo>
                <a:cubicBezTo>
                  <a:pt x="242490" y="782031"/>
                  <a:pt x="315515" y="624869"/>
                  <a:pt x="368432" y="549727"/>
                </a:cubicBezTo>
                <a:cubicBezTo>
                  <a:pt x="421349" y="474585"/>
                  <a:pt x="502311" y="369810"/>
                  <a:pt x="498607" y="352877"/>
                </a:cubicBezTo>
                <a:cubicBezTo>
                  <a:pt x="494903" y="335944"/>
                  <a:pt x="291703" y="504748"/>
                  <a:pt x="346207" y="448127"/>
                </a:cubicBezTo>
                <a:cubicBezTo>
                  <a:pt x="400711" y="391506"/>
                  <a:pt x="826690" y="-15423"/>
                  <a:pt x="825632" y="4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1ADEA3F6-166F-2D21-825E-A9D0F577FE4C}"/>
              </a:ext>
            </a:extLst>
          </p:cNvPr>
          <p:cNvSpPr/>
          <p:nvPr/>
        </p:nvSpPr>
        <p:spPr>
          <a:xfrm>
            <a:off x="5482792" y="6402777"/>
            <a:ext cx="575974" cy="957661"/>
          </a:xfrm>
          <a:custGeom>
            <a:avLst/>
            <a:gdLst>
              <a:gd name="connsiteX0" fmla="*/ 433 w 575974"/>
              <a:gd name="connsiteY0" fmla="*/ 1198 h 957661"/>
              <a:gd name="connsiteX1" fmla="*/ 429058 w 575974"/>
              <a:gd name="connsiteY1" fmla="*/ 521898 h 957661"/>
              <a:gd name="connsiteX2" fmla="*/ 400483 w 575974"/>
              <a:gd name="connsiteY2" fmla="*/ 439348 h 957661"/>
              <a:gd name="connsiteX3" fmla="*/ 492558 w 575974"/>
              <a:gd name="connsiteY3" fmla="*/ 601273 h 957661"/>
              <a:gd name="connsiteX4" fmla="*/ 575108 w 575974"/>
              <a:gd name="connsiteY4" fmla="*/ 956873 h 957661"/>
              <a:gd name="connsiteX5" fmla="*/ 527483 w 575974"/>
              <a:gd name="connsiteY5" fmla="*/ 690173 h 957661"/>
              <a:gd name="connsiteX6" fmla="*/ 400483 w 575974"/>
              <a:gd name="connsiteY6" fmla="*/ 455223 h 957661"/>
              <a:gd name="connsiteX7" fmla="*/ 267133 w 575974"/>
              <a:gd name="connsiteY7" fmla="*/ 299648 h 957661"/>
              <a:gd name="connsiteX8" fmla="*/ 346508 w 575974"/>
              <a:gd name="connsiteY8" fmla="*/ 375848 h 957661"/>
              <a:gd name="connsiteX9" fmla="*/ 433 w 575974"/>
              <a:gd name="connsiteY9" fmla="*/ 1198 h 95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974" h="957661">
                <a:moveTo>
                  <a:pt x="433" y="1198"/>
                </a:moveTo>
                <a:cubicBezTo>
                  <a:pt x="14191" y="25540"/>
                  <a:pt x="362383" y="448873"/>
                  <a:pt x="429058" y="521898"/>
                </a:cubicBezTo>
                <a:cubicBezTo>
                  <a:pt x="495733" y="594923"/>
                  <a:pt x="389900" y="426119"/>
                  <a:pt x="400483" y="439348"/>
                </a:cubicBezTo>
                <a:cubicBezTo>
                  <a:pt x="411066" y="452577"/>
                  <a:pt x="463454" y="515019"/>
                  <a:pt x="492558" y="601273"/>
                </a:cubicBezTo>
                <a:cubicBezTo>
                  <a:pt x="521662" y="687527"/>
                  <a:pt x="569287" y="942056"/>
                  <a:pt x="575108" y="956873"/>
                </a:cubicBezTo>
                <a:cubicBezTo>
                  <a:pt x="580929" y="971690"/>
                  <a:pt x="556587" y="773781"/>
                  <a:pt x="527483" y="690173"/>
                </a:cubicBezTo>
                <a:cubicBezTo>
                  <a:pt x="498379" y="606565"/>
                  <a:pt x="443875" y="520310"/>
                  <a:pt x="400483" y="455223"/>
                </a:cubicBezTo>
                <a:cubicBezTo>
                  <a:pt x="357091" y="390136"/>
                  <a:pt x="276129" y="312877"/>
                  <a:pt x="267133" y="299648"/>
                </a:cubicBezTo>
                <a:cubicBezTo>
                  <a:pt x="258137" y="286419"/>
                  <a:pt x="388312" y="420827"/>
                  <a:pt x="346508" y="375848"/>
                </a:cubicBezTo>
                <a:cubicBezTo>
                  <a:pt x="304704" y="330869"/>
                  <a:pt x="-13325" y="-23144"/>
                  <a:pt x="433" y="11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A6B075E9-EF6C-D65E-032A-8CE8A382AEE4}"/>
              </a:ext>
            </a:extLst>
          </p:cNvPr>
          <p:cNvSpPr/>
          <p:nvPr/>
        </p:nvSpPr>
        <p:spPr>
          <a:xfrm>
            <a:off x="5751654" y="6331840"/>
            <a:ext cx="566802" cy="1010426"/>
          </a:xfrm>
          <a:custGeom>
            <a:avLst/>
            <a:gdLst>
              <a:gd name="connsiteX0" fmla="*/ 1446 w 566802"/>
              <a:gd name="connsiteY0" fmla="*/ 2285 h 1010426"/>
              <a:gd name="connsiteX1" fmla="*/ 350696 w 566802"/>
              <a:gd name="connsiteY1" fmla="*/ 665860 h 1010426"/>
              <a:gd name="connsiteX2" fmla="*/ 341171 w 566802"/>
              <a:gd name="connsiteY2" fmla="*/ 589660 h 1010426"/>
              <a:gd name="connsiteX3" fmla="*/ 560246 w 566802"/>
              <a:gd name="connsiteY3" fmla="*/ 1002410 h 1010426"/>
              <a:gd name="connsiteX4" fmla="*/ 493571 w 566802"/>
              <a:gd name="connsiteY4" fmla="*/ 843660 h 1010426"/>
              <a:gd name="connsiteX5" fmla="*/ 331646 w 566802"/>
              <a:gd name="connsiteY5" fmla="*/ 611885 h 1010426"/>
              <a:gd name="connsiteX6" fmla="*/ 230046 w 566802"/>
              <a:gd name="connsiteY6" fmla="*/ 453135 h 1010426"/>
              <a:gd name="connsiteX7" fmla="*/ 1446 w 566802"/>
              <a:gd name="connsiteY7" fmla="*/ 2285 h 101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802" h="1010426">
                <a:moveTo>
                  <a:pt x="1446" y="2285"/>
                </a:moveTo>
                <a:cubicBezTo>
                  <a:pt x="21554" y="37739"/>
                  <a:pt x="294075" y="567964"/>
                  <a:pt x="350696" y="665860"/>
                </a:cubicBezTo>
                <a:cubicBezTo>
                  <a:pt x="407317" y="763756"/>
                  <a:pt x="306246" y="533568"/>
                  <a:pt x="341171" y="589660"/>
                </a:cubicBezTo>
                <a:cubicBezTo>
                  <a:pt x="376096" y="645752"/>
                  <a:pt x="534846" y="960077"/>
                  <a:pt x="560246" y="1002410"/>
                </a:cubicBezTo>
                <a:cubicBezTo>
                  <a:pt x="585646" y="1044743"/>
                  <a:pt x="531671" y="908747"/>
                  <a:pt x="493571" y="843660"/>
                </a:cubicBezTo>
                <a:cubicBezTo>
                  <a:pt x="455471" y="778573"/>
                  <a:pt x="375567" y="676973"/>
                  <a:pt x="331646" y="611885"/>
                </a:cubicBezTo>
                <a:cubicBezTo>
                  <a:pt x="287725" y="546798"/>
                  <a:pt x="283492" y="552089"/>
                  <a:pt x="230046" y="453135"/>
                </a:cubicBezTo>
                <a:cubicBezTo>
                  <a:pt x="176600" y="354181"/>
                  <a:pt x="-18662" y="-33169"/>
                  <a:pt x="1446" y="22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8A3D93F-A7F8-0C35-8D25-E1F4020DF88B}"/>
              </a:ext>
            </a:extLst>
          </p:cNvPr>
          <p:cNvSpPr/>
          <p:nvPr/>
        </p:nvSpPr>
        <p:spPr>
          <a:xfrm>
            <a:off x="3635009" y="6470650"/>
            <a:ext cx="236640" cy="776601"/>
          </a:xfrm>
          <a:custGeom>
            <a:avLst/>
            <a:gdLst>
              <a:gd name="connsiteX0" fmla="*/ 16241 w 236640"/>
              <a:gd name="connsiteY0" fmla="*/ 0 h 776601"/>
              <a:gd name="connsiteX1" fmla="*/ 6716 w 236640"/>
              <a:gd name="connsiteY1" fmla="*/ 368300 h 776601"/>
              <a:gd name="connsiteX2" fmla="*/ 92441 w 236640"/>
              <a:gd name="connsiteY2" fmla="*/ 549275 h 776601"/>
              <a:gd name="connsiteX3" fmla="*/ 44816 w 236640"/>
              <a:gd name="connsiteY3" fmla="*/ 558800 h 776601"/>
              <a:gd name="connsiteX4" fmla="*/ 235316 w 236640"/>
              <a:gd name="connsiteY4" fmla="*/ 774700 h 776601"/>
              <a:gd name="connsiteX5" fmla="*/ 124191 w 236640"/>
              <a:gd name="connsiteY5" fmla="*/ 654050 h 776601"/>
              <a:gd name="connsiteX6" fmla="*/ 25766 w 236640"/>
              <a:gd name="connsiteY6" fmla="*/ 479425 h 776601"/>
              <a:gd name="connsiteX7" fmla="*/ 366 w 236640"/>
              <a:gd name="connsiteY7" fmla="*/ 365125 h 776601"/>
              <a:gd name="connsiteX8" fmla="*/ 16241 w 236640"/>
              <a:gd name="connsiteY8" fmla="*/ 0 h 77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640" h="776601">
                <a:moveTo>
                  <a:pt x="16241" y="0"/>
                </a:moveTo>
                <a:cubicBezTo>
                  <a:pt x="17299" y="529"/>
                  <a:pt x="-5984" y="276754"/>
                  <a:pt x="6716" y="368300"/>
                </a:cubicBezTo>
                <a:cubicBezTo>
                  <a:pt x="19416" y="459846"/>
                  <a:pt x="86091" y="517525"/>
                  <a:pt x="92441" y="549275"/>
                </a:cubicBezTo>
                <a:cubicBezTo>
                  <a:pt x="98791" y="581025"/>
                  <a:pt x="21004" y="521229"/>
                  <a:pt x="44816" y="558800"/>
                </a:cubicBezTo>
                <a:cubicBezTo>
                  <a:pt x="68628" y="596371"/>
                  <a:pt x="222087" y="758825"/>
                  <a:pt x="235316" y="774700"/>
                </a:cubicBezTo>
                <a:cubicBezTo>
                  <a:pt x="248545" y="790575"/>
                  <a:pt x="159116" y="703263"/>
                  <a:pt x="124191" y="654050"/>
                </a:cubicBezTo>
                <a:cubicBezTo>
                  <a:pt x="89266" y="604838"/>
                  <a:pt x="46404" y="527579"/>
                  <a:pt x="25766" y="479425"/>
                </a:cubicBezTo>
                <a:cubicBezTo>
                  <a:pt x="5128" y="431271"/>
                  <a:pt x="-1751" y="438150"/>
                  <a:pt x="366" y="365125"/>
                </a:cubicBezTo>
                <a:cubicBezTo>
                  <a:pt x="2483" y="292100"/>
                  <a:pt x="15183" y="-529"/>
                  <a:pt x="16241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BE926195-DBAC-AC18-EBBB-0DD630EAC77E}"/>
              </a:ext>
            </a:extLst>
          </p:cNvPr>
          <p:cNvSpPr/>
          <p:nvPr/>
        </p:nvSpPr>
        <p:spPr>
          <a:xfrm>
            <a:off x="6152935" y="6308685"/>
            <a:ext cx="95736" cy="474760"/>
          </a:xfrm>
          <a:custGeom>
            <a:avLst/>
            <a:gdLst>
              <a:gd name="connsiteX0" fmla="*/ 19265 w 95736"/>
              <a:gd name="connsiteY0" fmla="*/ 40 h 474760"/>
              <a:gd name="connsiteX1" fmla="*/ 79590 w 95736"/>
              <a:gd name="connsiteY1" fmla="*/ 187365 h 474760"/>
              <a:gd name="connsiteX2" fmla="*/ 215 w 95736"/>
              <a:gd name="connsiteY2" fmla="*/ 473115 h 474760"/>
              <a:gd name="connsiteX3" fmla="*/ 57365 w 95736"/>
              <a:gd name="connsiteY3" fmla="*/ 298490 h 474760"/>
              <a:gd name="connsiteX4" fmla="*/ 95465 w 95736"/>
              <a:gd name="connsiteY4" fmla="*/ 171490 h 474760"/>
              <a:gd name="connsiteX5" fmla="*/ 19265 w 95736"/>
              <a:gd name="connsiteY5" fmla="*/ 40 h 47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36" h="474760">
                <a:moveTo>
                  <a:pt x="19265" y="40"/>
                </a:moveTo>
                <a:cubicBezTo>
                  <a:pt x="16619" y="2686"/>
                  <a:pt x="82765" y="108519"/>
                  <a:pt x="79590" y="187365"/>
                </a:cubicBezTo>
                <a:cubicBezTo>
                  <a:pt x="76415" y="266211"/>
                  <a:pt x="3919" y="454594"/>
                  <a:pt x="215" y="473115"/>
                </a:cubicBezTo>
                <a:cubicBezTo>
                  <a:pt x="-3489" y="491636"/>
                  <a:pt x="41490" y="348761"/>
                  <a:pt x="57365" y="298490"/>
                </a:cubicBezTo>
                <a:cubicBezTo>
                  <a:pt x="73240" y="248219"/>
                  <a:pt x="98640" y="218586"/>
                  <a:pt x="95465" y="171490"/>
                </a:cubicBezTo>
                <a:cubicBezTo>
                  <a:pt x="92290" y="124394"/>
                  <a:pt x="21911" y="-2606"/>
                  <a:pt x="19265" y="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A793F29-B2A1-25AD-DCD0-759FE005A884}"/>
              </a:ext>
            </a:extLst>
          </p:cNvPr>
          <p:cNvSpPr/>
          <p:nvPr/>
        </p:nvSpPr>
        <p:spPr>
          <a:xfrm>
            <a:off x="3281029" y="6025618"/>
            <a:ext cx="207451" cy="891379"/>
          </a:xfrm>
          <a:custGeom>
            <a:avLst/>
            <a:gdLst>
              <a:gd name="connsiteX0" fmla="*/ 74354 w 207451"/>
              <a:gd name="connsiteY0" fmla="*/ 3223 h 891379"/>
              <a:gd name="connsiteX1" fmla="*/ 35608 w 207451"/>
              <a:gd name="connsiteY1" fmla="*/ 305440 h 891379"/>
              <a:gd name="connsiteX2" fmla="*/ 51107 w 207451"/>
              <a:gd name="connsiteY2" fmla="*/ 592158 h 891379"/>
              <a:gd name="connsiteX3" fmla="*/ 4612 w 207451"/>
              <a:gd name="connsiteY3" fmla="*/ 491419 h 891379"/>
              <a:gd name="connsiteX4" fmla="*/ 182842 w 207451"/>
              <a:gd name="connsiteY4" fmla="*/ 886626 h 891379"/>
              <a:gd name="connsiteX5" fmla="*/ 113100 w 207451"/>
              <a:gd name="connsiteY5" fmla="*/ 700646 h 891379"/>
              <a:gd name="connsiteX6" fmla="*/ 35608 w 207451"/>
              <a:gd name="connsiteY6" fmla="*/ 561162 h 891379"/>
              <a:gd name="connsiteX7" fmla="*/ 206090 w 207451"/>
              <a:gd name="connsiteY7" fmla="*/ 778138 h 891379"/>
              <a:gd name="connsiteX8" fmla="*/ 113100 w 207451"/>
              <a:gd name="connsiteY8" fmla="*/ 522416 h 891379"/>
              <a:gd name="connsiteX9" fmla="*/ 66605 w 207451"/>
              <a:gd name="connsiteY9" fmla="*/ 623155 h 891379"/>
              <a:gd name="connsiteX10" fmla="*/ 27859 w 207451"/>
              <a:gd name="connsiteY10" fmla="*/ 506918 h 891379"/>
              <a:gd name="connsiteX11" fmla="*/ 74354 w 207451"/>
              <a:gd name="connsiteY11" fmla="*/ 3223 h 89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7451" h="891379">
                <a:moveTo>
                  <a:pt x="74354" y="3223"/>
                </a:moveTo>
                <a:cubicBezTo>
                  <a:pt x="75645" y="-30357"/>
                  <a:pt x="39482" y="207284"/>
                  <a:pt x="35608" y="305440"/>
                </a:cubicBezTo>
                <a:cubicBezTo>
                  <a:pt x="31734" y="403596"/>
                  <a:pt x="56273" y="561162"/>
                  <a:pt x="51107" y="592158"/>
                </a:cubicBezTo>
                <a:cubicBezTo>
                  <a:pt x="45941" y="623154"/>
                  <a:pt x="-17344" y="442341"/>
                  <a:pt x="4612" y="491419"/>
                </a:cubicBezTo>
                <a:cubicBezTo>
                  <a:pt x="26568" y="540497"/>
                  <a:pt x="164761" y="851755"/>
                  <a:pt x="182842" y="886626"/>
                </a:cubicBezTo>
                <a:cubicBezTo>
                  <a:pt x="200923" y="921497"/>
                  <a:pt x="137639" y="754890"/>
                  <a:pt x="113100" y="700646"/>
                </a:cubicBezTo>
                <a:cubicBezTo>
                  <a:pt x="88561" y="646402"/>
                  <a:pt x="20110" y="548247"/>
                  <a:pt x="35608" y="561162"/>
                </a:cubicBezTo>
                <a:cubicBezTo>
                  <a:pt x="51106" y="574077"/>
                  <a:pt x="193175" y="784596"/>
                  <a:pt x="206090" y="778138"/>
                </a:cubicBezTo>
                <a:cubicBezTo>
                  <a:pt x="219005" y="771680"/>
                  <a:pt x="136347" y="548246"/>
                  <a:pt x="113100" y="522416"/>
                </a:cubicBezTo>
                <a:cubicBezTo>
                  <a:pt x="89853" y="496586"/>
                  <a:pt x="80812" y="625738"/>
                  <a:pt x="66605" y="623155"/>
                </a:cubicBezTo>
                <a:cubicBezTo>
                  <a:pt x="52398" y="620572"/>
                  <a:pt x="25276" y="607657"/>
                  <a:pt x="27859" y="506918"/>
                </a:cubicBezTo>
                <a:cubicBezTo>
                  <a:pt x="30442" y="406179"/>
                  <a:pt x="73063" y="36803"/>
                  <a:pt x="74354" y="32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E19104C-929B-9449-0E39-FED767301C9A}"/>
              </a:ext>
            </a:extLst>
          </p:cNvPr>
          <p:cNvSpPr/>
          <p:nvPr/>
        </p:nvSpPr>
        <p:spPr>
          <a:xfrm>
            <a:off x="6229745" y="6238059"/>
            <a:ext cx="211912" cy="842621"/>
          </a:xfrm>
          <a:custGeom>
            <a:avLst/>
            <a:gdLst>
              <a:gd name="connsiteX0" fmla="*/ 194302 w 211912"/>
              <a:gd name="connsiteY0" fmla="*/ 9 h 842621"/>
              <a:gd name="connsiteX1" fmla="*/ 155557 w 211912"/>
              <a:gd name="connsiteY1" fmla="*/ 201487 h 842621"/>
              <a:gd name="connsiteX2" fmla="*/ 209801 w 211912"/>
              <a:gd name="connsiteY2" fmla="*/ 457209 h 842621"/>
              <a:gd name="connsiteX3" fmla="*/ 155557 w 211912"/>
              <a:gd name="connsiteY3" fmla="*/ 612192 h 842621"/>
              <a:gd name="connsiteX4" fmla="*/ 124560 w 211912"/>
              <a:gd name="connsiteY4" fmla="*/ 836917 h 842621"/>
              <a:gd name="connsiteX5" fmla="*/ 16072 w 211912"/>
              <a:gd name="connsiteY5" fmla="*/ 751677 h 842621"/>
              <a:gd name="connsiteX6" fmla="*/ 574 w 211912"/>
              <a:gd name="connsiteY6" fmla="*/ 495955 h 842621"/>
              <a:gd name="connsiteX7" fmla="*/ 16072 w 211912"/>
              <a:gd name="connsiteY7" fmla="*/ 666436 h 842621"/>
              <a:gd name="connsiteX8" fmla="*/ 93563 w 211912"/>
              <a:gd name="connsiteY8" fmla="*/ 813670 h 842621"/>
              <a:gd name="connsiteX9" fmla="*/ 147808 w 211912"/>
              <a:gd name="connsiteY9" fmla="*/ 720680 h 842621"/>
              <a:gd name="connsiteX10" fmla="*/ 209801 w 211912"/>
              <a:gd name="connsiteY10" fmla="*/ 488205 h 842621"/>
              <a:gd name="connsiteX11" fmla="*/ 194302 w 211912"/>
              <a:gd name="connsiteY11" fmla="*/ 364219 h 842621"/>
              <a:gd name="connsiteX12" fmla="*/ 163306 w 211912"/>
              <a:gd name="connsiteY12" fmla="*/ 209236 h 842621"/>
              <a:gd name="connsiteX13" fmla="*/ 194302 w 211912"/>
              <a:gd name="connsiteY13" fmla="*/ 9 h 84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1912" h="842621">
                <a:moveTo>
                  <a:pt x="194302" y="9"/>
                </a:moveTo>
                <a:cubicBezTo>
                  <a:pt x="193011" y="-1282"/>
                  <a:pt x="152974" y="125287"/>
                  <a:pt x="155557" y="201487"/>
                </a:cubicBezTo>
                <a:cubicBezTo>
                  <a:pt x="158140" y="277687"/>
                  <a:pt x="209801" y="388758"/>
                  <a:pt x="209801" y="457209"/>
                </a:cubicBezTo>
                <a:cubicBezTo>
                  <a:pt x="209801" y="525660"/>
                  <a:pt x="169764" y="548907"/>
                  <a:pt x="155557" y="612192"/>
                </a:cubicBezTo>
                <a:cubicBezTo>
                  <a:pt x="141350" y="675477"/>
                  <a:pt x="147807" y="813670"/>
                  <a:pt x="124560" y="836917"/>
                </a:cubicBezTo>
                <a:cubicBezTo>
                  <a:pt x="101313" y="860164"/>
                  <a:pt x="36736" y="808504"/>
                  <a:pt x="16072" y="751677"/>
                </a:cubicBezTo>
                <a:cubicBezTo>
                  <a:pt x="-4592" y="694850"/>
                  <a:pt x="574" y="510162"/>
                  <a:pt x="574" y="495955"/>
                </a:cubicBezTo>
                <a:cubicBezTo>
                  <a:pt x="574" y="481748"/>
                  <a:pt x="574" y="613484"/>
                  <a:pt x="16072" y="666436"/>
                </a:cubicBezTo>
                <a:cubicBezTo>
                  <a:pt x="31570" y="719388"/>
                  <a:pt x="71607" y="804629"/>
                  <a:pt x="93563" y="813670"/>
                </a:cubicBezTo>
                <a:cubicBezTo>
                  <a:pt x="115519" y="822711"/>
                  <a:pt x="128435" y="774924"/>
                  <a:pt x="147808" y="720680"/>
                </a:cubicBezTo>
                <a:cubicBezTo>
                  <a:pt x="167181" y="666436"/>
                  <a:pt x="202052" y="547615"/>
                  <a:pt x="209801" y="488205"/>
                </a:cubicBezTo>
                <a:cubicBezTo>
                  <a:pt x="217550" y="428795"/>
                  <a:pt x="202051" y="410714"/>
                  <a:pt x="194302" y="364219"/>
                </a:cubicBezTo>
                <a:cubicBezTo>
                  <a:pt x="186553" y="317724"/>
                  <a:pt x="159431" y="264772"/>
                  <a:pt x="163306" y="209236"/>
                </a:cubicBezTo>
                <a:cubicBezTo>
                  <a:pt x="167181" y="153700"/>
                  <a:pt x="195593" y="1300"/>
                  <a:pt x="194302" y="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025C6BC8-FD12-BC13-B659-EF9C220AE131}"/>
              </a:ext>
            </a:extLst>
          </p:cNvPr>
          <p:cNvSpPr/>
          <p:nvPr/>
        </p:nvSpPr>
        <p:spPr>
          <a:xfrm>
            <a:off x="3632954" y="4657241"/>
            <a:ext cx="435351" cy="573447"/>
          </a:xfrm>
          <a:custGeom>
            <a:avLst/>
            <a:gdLst>
              <a:gd name="connsiteX0" fmla="*/ 435351 w 435351"/>
              <a:gd name="connsiteY0" fmla="*/ 0 h 573447"/>
              <a:gd name="connsiteX1" fmla="*/ 24646 w 435351"/>
              <a:gd name="connsiteY1" fmla="*/ 309966 h 573447"/>
              <a:gd name="connsiteX2" fmla="*/ 125385 w 435351"/>
              <a:gd name="connsiteY2" fmla="*/ 255722 h 573447"/>
              <a:gd name="connsiteX3" fmla="*/ 1399 w 435351"/>
              <a:gd name="connsiteY3" fmla="*/ 418454 h 573447"/>
              <a:gd name="connsiteX4" fmla="*/ 55643 w 435351"/>
              <a:gd name="connsiteY4" fmla="*/ 387457 h 573447"/>
              <a:gd name="connsiteX5" fmla="*/ 9148 w 435351"/>
              <a:gd name="connsiteY5" fmla="*/ 573437 h 573447"/>
              <a:gd name="connsiteX6" fmla="*/ 40144 w 435351"/>
              <a:gd name="connsiteY6" fmla="*/ 395206 h 573447"/>
              <a:gd name="connsiteX7" fmla="*/ 133134 w 435351"/>
              <a:gd name="connsiteY7" fmla="*/ 209227 h 573447"/>
              <a:gd name="connsiteX8" fmla="*/ 63392 w 435351"/>
              <a:gd name="connsiteY8" fmla="*/ 263471 h 573447"/>
              <a:gd name="connsiteX9" fmla="*/ 435351 w 435351"/>
              <a:gd name="connsiteY9" fmla="*/ 0 h 57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351" h="573447">
                <a:moveTo>
                  <a:pt x="435351" y="0"/>
                </a:moveTo>
                <a:cubicBezTo>
                  <a:pt x="255829" y="133673"/>
                  <a:pt x="76307" y="267346"/>
                  <a:pt x="24646" y="309966"/>
                </a:cubicBezTo>
                <a:cubicBezTo>
                  <a:pt x="-27015" y="352586"/>
                  <a:pt x="129260" y="237641"/>
                  <a:pt x="125385" y="255722"/>
                </a:cubicBezTo>
                <a:cubicBezTo>
                  <a:pt x="121510" y="273803"/>
                  <a:pt x="13023" y="396498"/>
                  <a:pt x="1399" y="418454"/>
                </a:cubicBezTo>
                <a:cubicBezTo>
                  <a:pt x="-10225" y="440410"/>
                  <a:pt x="54352" y="361627"/>
                  <a:pt x="55643" y="387457"/>
                </a:cubicBezTo>
                <a:cubicBezTo>
                  <a:pt x="56934" y="413287"/>
                  <a:pt x="11731" y="572146"/>
                  <a:pt x="9148" y="573437"/>
                </a:cubicBezTo>
                <a:cubicBezTo>
                  <a:pt x="6565" y="574728"/>
                  <a:pt x="19480" y="455908"/>
                  <a:pt x="40144" y="395206"/>
                </a:cubicBezTo>
                <a:cubicBezTo>
                  <a:pt x="60808" y="334504"/>
                  <a:pt x="129259" y="231183"/>
                  <a:pt x="133134" y="209227"/>
                </a:cubicBezTo>
                <a:cubicBezTo>
                  <a:pt x="137009" y="187271"/>
                  <a:pt x="63392" y="263471"/>
                  <a:pt x="63392" y="263471"/>
                </a:cubicBezTo>
                <a:lnTo>
                  <a:pt x="435351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CA1262C5-4F72-4D8C-E825-3605A19741F2}"/>
              </a:ext>
            </a:extLst>
          </p:cNvPr>
          <p:cNvSpPr/>
          <p:nvPr/>
        </p:nvSpPr>
        <p:spPr>
          <a:xfrm>
            <a:off x="6509113" y="6089932"/>
            <a:ext cx="312536" cy="555034"/>
          </a:xfrm>
          <a:custGeom>
            <a:avLst/>
            <a:gdLst>
              <a:gd name="connsiteX0" fmla="*/ 310141 w 312536"/>
              <a:gd name="connsiteY0" fmla="*/ 902 h 555034"/>
              <a:gd name="connsiteX1" fmla="*/ 286894 w 312536"/>
              <a:gd name="connsiteY1" fmla="*/ 287621 h 555034"/>
              <a:gd name="connsiteX2" fmla="*/ 147409 w 312536"/>
              <a:gd name="connsiteY2" fmla="*/ 489099 h 555034"/>
              <a:gd name="connsiteX3" fmla="*/ 46670 w 312536"/>
              <a:gd name="connsiteY3" fmla="*/ 543343 h 555034"/>
              <a:gd name="connsiteX4" fmla="*/ 175 w 312536"/>
              <a:gd name="connsiteY4" fmla="*/ 287621 h 555034"/>
              <a:gd name="connsiteX5" fmla="*/ 38921 w 312536"/>
              <a:gd name="connsiteY5" fmla="*/ 512346 h 555034"/>
              <a:gd name="connsiteX6" fmla="*/ 209402 w 312536"/>
              <a:gd name="connsiteY6" fmla="*/ 442604 h 555034"/>
              <a:gd name="connsiteX7" fmla="*/ 255897 w 312536"/>
              <a:gd name="connsiteY7" fmla="*/ 388360 h 555034"/>
              <a:gd name="connsiteX8" fmla="*/ 310141 w 312536"/>
              <a:gd name="connsiteY8" fmla="*/ 902 h 55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536" h="555034">
                <a:moveTo>
                  <a:pt x="310141" y="902"/>
                </a:moveTo>
                <a:cubicBezTo>
                  <a:pt x="315307" y="-15888"/>
                  <a:pt x="314016" y="206255"/>
                  <a:pt x="286894" y="287621"/>
                </a:cubicBezTo>
                <a:cubicBezTo>
                  <a:pt x="259772" y="368987"/>
                  <a:pt x="187446" y="446479"/>
                  <a:pt x="147409" y="489099"/>
                </a:cubicBezTo>
                <a:cubicBezTo>
                  <a:pt x="107372" y="531719"/>
                  <a:pt x="71209" y="576923"/>
                  <a:pt x="46670" y="543343"/>
                </a:cubicBezTo>
                <a:cubicBezTo>
                  <a:pt x="22131" y="509763"/>
                  <a:pt x="1466" y="292787"/>
                  <a:pt x="175" y="287621"/>
                </a:cubicBezTo>
                <a:cubicBezTo>
                  <a:pt x="-1116" y="282455"/>
                  <a:pt x="4050" y="486516"/>
                  <a:pt x="38921" y="512346"/>
                </a:cubicBezTo>
                <a:cubicBezTo>
                  <a:pt x="73792" y="538176"/>
                  <a:pt x="173239" y="463268"/>
                  <a:pt x="209402" y="442604"/>
                </a:cubicBezTo>
                <a:cubicBezTo>
                  <a:pt x="245565" y="421940"/>
                  <a:pt x="239107" y="459394"/>
                  <a:pt x="255897" y="388360"/>
                </a:cubicBezTo>
                <a:cubicBezTo>
                  <a:pt x="272687" y="317326"/>
                  <a:pt x="304975" y="17692"/>
                  <a:pt x="310141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0D4046F-5FCC-89CA-36FE-584DA663E551}"/>
              </a:ext>
            </a:extLst>
          </p:cNvPr>
          <p:cNvSpPr/>
          <p:nvPr/>
        </p:nvSpPr>
        <p:spPr>
          <a:xfrm>
            <a:off x="3625214" y="7490816"/>
            <a:ext cx="606527" cy="616751"/>
          </a:xfrm>
          <a:custGeom>
            <a:avLst/>
            <a:gdLst>
              <a:gd name="connsiteX0" fmla="*/ 1389 w 606527"/>
              <a:gd name="connsiteY0" fmla="*/ 2615 h 616751"/>
              <a:gd name="connsiteX1" fmla="*/ 140874 w 606527"/>
              <a:gd name="connsiteY1" fmla="*/ 297082 h 616751"/>
              <a:gd name="connsiteX2" fmla="*/ 334603 w 606527"/>
              <a:gd name="connsiteY2" fmla="*/ 560553 h 616751"/>
              <a:gd name="connsiteX3" fmla="*/ 412094 w 606527"/>
              <a:gd name="connsiteY3" fmla="*/ 583801 h 616751"/>
              <a:gd name="connsiteX4" fmla="*/ 489586 w 606527"/>
              <a:gd name="connsiteY4" fmla="*/ 452065 h 616751"/>
              <a:gd name="connsiteX5" fmla="*/ 381098 w 606527"/>
              <a:gd name="connsiteY5" fmla="*/ 328079 h 616751"/>
              <a:gd name="connsiteX6" fmla="*/ 605823 w 606527"/>
              <a:gd name="connsiteY6" fmla="*/ 10364 h 616751"/>
              <a:gd name="connsiteX7" fmla="*/ 450840 w 606527"/>
              <a:gd name="connsiteY7" fmla="*/ 227340 h 616751"/>
              <a:gd name="connsiteX8" fmla="*/ 419844 w 606527"/>
              <a:gd name="connsiteY8" fmla="*/ 397821 h 616751"/>
              <a:gd name="connsiteX9" fmla="*/ 404345 w 606527"/>
              <a:gd name="connsiteY9" fmla="*/ 614798 h 616751"/>
              <a:gd name="connsiteX10" fmla="*/ 226115 w 606527"/>
              <a:gd name="connsiteY10" fmla="*/ 475313 h 616751"/>
              <a:gd name="connsiteX11" fmla="*/ 1389 w 606527"/>
              <a:gd name="connsiteY11" fmla="*/ 2615 h 61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6527" h="616751">
                <a:moveTo>
                  <a:pt x="1389" y="2615"/>
                </a:moveTo>
                <a:cubicBezTo>
                  <a:pt x="-12818" y="-27090"/>
                  <a:pt x="85338" y="204092"/>
                  <a:pt x="140874" y="297082"/>
                </a:cubicBezTo>
                <a:cubicBezTo>
                  <a:pt x="196410" y="390072"/>
                  <a:pt x="289400" y="512767"/>
                  <a:pt x="334603" y="560553"/>
                </a:cubicBezTo>
                <a:cubicBezTo>
                  <a:pt x="379806" y="608339"/>
                  <a:pt x="386264" y="601882"/>
                  <a:pt x="412094" y="583801"/>
                </a:cubicBezTo>
                <a:cubicBezTo>
                  <a:pt x="437924" y="565720"/>
                  <a:pt x="494752" y="494685"/>
                  <a:pt x="489586" y="452065"/>
                </a:cubicBezTo>
                <a:cubicBezTo>
                  <a:pt x="484420" y="409445"/>
                  <a:pt x="361725" y="401696"/>
                  <a:pt x="381098" y="328079"/>
                </a:cubicBezTo>
                <a:cubicBezTo>
                  <a:pt x="400471" y="254462"/>
                  <a:pt x="594200" y="27154"/>
                  <a:pt x="605823" y="10364"/>
                </a:cubicBezTo>
                <a:cubicBezTo>
                  <a:pt x="617446" y="-6426"/>
                  <a:pt x="481837" y="162764"/>
                  <a:pt x="450840" y="227340"/>
                </a:cubicBezTo>
                <a:cubicBezTo>
                  <a:pt x="419844" y="291916"/>
                  <a:pt x="427593" y="333245"/>
                  <a:pt x="419844" y="397821"/>
                </a:cubicBezTo>
                <a:cubicBezTo>
                  <a:pt x="412095" y="462397"/>
                  <a:pt x="436633" y="601883"/>
                  <a:pt x="404345" y="614798"/>
                </a:cubicBezTo>
                <a:cubicBezTo>
                  <a:pt x="372057" y="627713"/>
                  <a:pt x="290691" y="576052"/>
                  <a:pt x="226115" y="475313"/>
                </a:cubicBezTo>
                <a:cubicBezTo>
                  <a:pt x="161539" y="374574"/>
                  <a:pt x="15596" y="32320"/>
                  <a:pt x="1389" y="26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F8ECBD9-B70C-867F-BC7A-8901E0FCFF39}"/>
              </a:ext>
            </a:extLst>
          </p:cNvPr>
          <p:cNvSpPr/>
          <p:nvPr/>
        </p:nvSpPr>
        <p:spPr>
          <a:xfrm>
            <a:off x="3145332" y="5375543"/>
            <a:ext cx="148605" cy="1527284"/>
          </a:xfrm>
          <a:custGeom>
            <a:avLst/>
            <a:gdLst>
              <a:gd name="connsiteX0" fmla="*/ 148586 w 148605"/>
              <a:gd name="connsiteY0" fmla="*/ 21 h 1527284"/>
              <a:gd name="connsiteX1" fmla="*/ 3113 w 148605"/>
              <a:gd name="connsiteY1" fmla="*/ 682357 h 1527284"/>
              <a:gd name="connsiteX2" fmla="*/ 51604 w 148605"/>
              <a:gd name="connsiteY2" fmla="*/ 620012 h 1527284"/>
              <a:gd name="connsiteX3" fmla="*/ 82777 w 148605"/>
              <a:gd name="connsiteY3" fmla="*/ 910957 h 1527284"/>
              <a:gd name="connsiteX4" fmla="*/ 48141 w 148605"/>
              <a:gd name="connsiteY4" fmla="*/ 1073748 h 1527284"/>
              <a:gd name="connsiteX5" fmla="*/ 6577 w 148605"/>
              <a:gd name="connsiteY5" fmla="*/ 1517093 h 1527284"/>
              <a:gd name="connsiteX6" fmla="*/ 23895 w 148605"/>
              <a:gd name="connsiteY6" fmla="*/ 1343912 h 1527284"/>
              <a:gd name="connsiteX7" fmla="*/ 48141 w 148605"/>
              <a:gd name="connsiteY7" fmla="*/ 883248 h 1527284"/>
              <a:gd name="connsiteX8" fmla="*/ 16968 w 148605"/>
              <a:gd name="connsiteY8" fmla="*/ 647721 h 1527284"/>
              <a:gd name="connsiteX9" fmla="*/ 13504 w 148605"/>
              <a:gd name="connsiteY9" fmla="*/ 658112 h 1527284"/>
              <a:gd name="connsiteX10" fmla="*/ 148586 w 148605"/>
              <a:gd name="connsiteY10" fmla="*/ 21 h 152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605" h="1527284">
                <a:moveTo>
                  <a:pt x="148586" y="21"/>
                </a:moveTo>
                <a:cubicBezTo>
                  <a:pt x="146854" y="4062"/>
                  <a:pt x="19277" y="579025"/>
                  <a:pt x="3113" y="682357"/>
                </a:cubicBezTo>
                <a:cubicBezTo>
                  <a:pt x="-13051" y="785689"/>
                  <a:pt x="38327" y="581912"/>
                  <a:pt x="51604" y="620012"/>
                </a:cubicBezTo>
                <a:cubicBezTo>
                  <a:pt x="64881" y="658112"/>
                  <a:pt x="83354" y="835334"/>
                  <a:pt x="82777" y="910957"/>
                </a:cubicBezTo>
                <a:cubicBezTo>
                  <a:pt x="82200" y="986580"/>
                  <a:pt x="60841" y="972725"/>
                  <a:pt x="48141" y="1073748"/>
                </a:cubicBezTo>
                <a:cubicBezTo>
                  <a:pt x="35441" y="1174771"/>
                  <a:pt x="10618" y="1472066"/>
                  <a:pt x="6577" y="1517093"/>
                </a:cubicBezTo>
                <a:cubicBezTo>
                  <a:pt x="2536" y="1562120"/>
                  <a:pt x="16968" y="1449553"/>
                  <a:pt x="23895" y="1343912"/>
                </a:cubicBezTo>
                <a:cubicBezTo>
                  <a:pt x="30822" y="1238271"/>
                  <a:pt x="49295" y="999280"/>
                  <a:pt x="48141" y="883248"/>
                </a:cubicBezTo>
                <a:cubicBezTo>
                  <a:pt x="46987" y="767216"/>
                  <a:pt x="22741" y="685244"/>
                  <a:pt x="16968" y="647721"/>
                </a:cubicBezTo>
                <a:cubicBezTo>
                  <a:pt x="11195" y="610198"/>
                  <a:pt x="-8432" y="759712"/>
                  <a:pt x="13504" y="658112"/>
                </a:cubicBezTo>
                <a:cubicBezTo>
                  <a:pt x="35440" y="556512"/>
                  <a:pt x="150318" y="-4020"/>
                  <a:pt x="14858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2FA2BB9-3D57-EF22-0FA0-BC479903B88A}"/>
              </a:ext>
            </a:extLst>
          </p:cNvPr>
          <p:cNvSpPr/>
          <p:nvPr/>
        </p:nvSpPr>
        <p:spPr>
          <a:xfrm>
            <a:off x="3091839" y="6260520"/>
            <a:ext cx="85085" cy="1706086"/>
          </a:xfrm>
          <a:custGeom>
            <a:avLst/>
            <a:gdLst>
              <a:gd name="connsiteX0" fmla="*/ 28897 w 85085"/>
              <a:gd name="connsiteY0" fmla="*/ 1735 h 1706086"/>
              <a:gd name="connsiteX1" fmla="*/ 1188 w 85085"/>
              <a:gd name="connsiteY1" fmla="*/ 393125 h 1706086"/>
              <a:gd name="connsiteX2" fmla="*/ 77388 w 85085"/>
              <a:gd name="connsiteY2" fmla="*/ 770662 h 1706086"/>
              <a:gd name="connsiteX3" fmla="*/ 77388 w 85085"/>
              <a:gd name="connsiteY3" fmla="*/ 697925 h 1706086"/>
              <a:gd name="connsiteX4" fmla="*/ 32361 w 85085"/>
              <a:gd name="connsiteY4" fmla="*/ 1179371 h 1706086"/>
              <a:gd name="connsiteX5" fmla="*/ 21970 w 85085"/>
              <a:gd name="connsiteY5" fmla="*/ 1414898 h 1706086"/>
              <a:gd name="connsiteX6" fmla="*/ 56606 w 85085"/>
              <a:gd name="connsiteY6" fmla="*/ 1702380 h 1706086"/>
              <a:gd name="connsiteX7" fmla="*/ 11579 w 85085"/>
              <a:gd name="connsiteY7" fmla="*/ 1543053 h 1706086"/>
              <a:gd name="connsiteX8" fmla="*/ 73925 w 85085"/>
              <a:gd name="connsiteY8" fmla="*/ 1058144 h 1706086"/>
              <a:gd name="connsiteX9" fmla="*/ 63534 w 85085"/>
              <a:gd name="connsiteY9" fmla="*/ 604407 h 1706086"/>
              <a:gd name="connsiteX10" fmla="*/ 21970 w 85085"/>
              <a:gd name="connsiteY10" fmla="*/ 483180 h 1706086"/>
              <a:gd name="connsiteX11" fmla="*/ 1188 w 85085"/>
              <a:gd name="connsiteY11" fmla="*/ 258044 h 1706086"/>
              <a:gd name="connsiteX12" fmla="*/ 28897 w 85085"/>
              <a:gd name="connsiteY12" fmla="*/ 1735 h 170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085" h="1706086">
                <a:moveTo>
                  <a:pt x="28897" y="1735"/>
                </a:moveTo>
                <a:cubicBezTo>
                  <a:pt x="28897" y="24248"/>
                  <a:pt x="-6894" y="264971"/>
                  <a:pt x="1188" y="393125"/>
                </a:cubicBezTo>
                <a:cubicBezTo>
                  <a:pt x="9270" y="521279"/>
                  <a:pt x="64688" y="719862"/>
                  <a:pt x="77388" y="770662"/>
                </a:cubicBezTo>
                <a:cubicBezTo>
                  <a:pt x="90088" y="821462"/>
                  <a:pt x="84892" y="629807"/>
                  <a:pt x="77388" y="697925"/>
                </a:cubicBezTo>
                <a:cubicBezTo>
                  <a:pt x="69884" y="766043"/>
                  <a:pt x="41597" y="1059876"/>
                  <a:pt x="32361" y="1179371"/>
                </a:cubicBezTo>
                <a:cubicBezTo>
                  <a:pt x="23125" y="1298867"/>
                  <a:pt x="17929" y="1327730"/>
                  <a:pt x="21970" y="1414898"/>
                </a:cubicBezTo>
                <a:cubicBezTo>
                  <a:pt x="26011" y="1502066"/>
                  <a:pt x="58338" y="1681021"/>
                  <a:pt x="56606" y="1702380"/>
                </a:cubicBezTo>
                <a:cubicBezTo>
                  <a:pt x="54874" y="1723739"/>
                  <a:pt x="8693" y="1650426"/>
                  <a:pt x="11579" y="1543053"/>
                </a:cubicBezTo>
                <a:cubicBezTo>
                  <a:pt x="14465" y="1435680"/>
                  <a:pt x="65266" y="1214585"/>
                  <a:pt x="73925" y="1058144"/>
                </a:cubicBezTo>
                <a:cubicBezTo>
                  <a:pt x="82584" y="901703"/>
                  <a:pt x="72193" y="700234"/>
                  <a:pt x="63534" y="604407"/>
                </a:cubicBezTo>
                <a:cubicBezTo>
                  <a:pt x="54875" y="508580"/>
                  <a:pt x="32361" y="540907"/>
                  <a:pt x="21970" y="483180"/>
                </a:cubicBezTo>
                <a:cubicBezTo>
                  <a:pt x="11579" y="425453"/>
                  <a:pt x="-2853" y="334244"/>
                  <a:pt x="1188" y="258044"/>
                </a:cubicBezTo>
                <a:cubicBezTo>
                  <a:pt x="5229" y="181844"/>
                  <a:pt x="28897" y="-20778"/>
                  <a:pt x="28897" y="1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E7E4528D-A4D7-5C13-EF39-0BAB386E71C9}"/>
              </a:ext>
            </a:extLst>
          </p:cNvPr>
          <p:cNvSpPr/>
          <p:nvPr/>
        </p:nvSpPr>
        <p:spPr>
          <a:xfrm>
            <a:off x="3311082" y="4130154"/>
            <a:ext cx="407768" cy="1169126"/>
          </a:xfrm>
          <a:custGeom>
            <a:avLst/>
            <a:gdLst>
              <a:gd name="connsiteX0" fmla="*/ 395009 w 407768"/>
              <a:gd name="connsiteY0" fmla="*/ 22746 h 1169126"/>
              <a:gd name="connsiteX1" fmla="*/ 110991 w 407768"/>
              <a:gd name="connsiteY1" fmla="*/ 635810 h 1169126"/>
              <a:gd name="connsiteX2" fmla="*/ 162945 w 407768"/>
              <a:gd name="connsiteY2" fmla="*/ 583855 h 1169126"/>
              <a:gd name="connsiteX3" fmla="*/ 10545 w 407768"/>
              <a:gd name="connsiteY3" fmla="*/ 926755 h 1169126"/>
              <a:gd name="connsiteX4" fmla="*/ 14009 w 407768"/>
              <a:gd name="connsiteY4" fmla="*/ 1162282 h 1169126"/>
              <a:gd name="connsiteX5" fmla="*/ 20936 w 407768"/>
              <a:gd name="connsiteY5" fmla="*/ 1051446 h 1169126"/>
              <a:gd name="connsiteX6" fmla="*/ 194118 w 407768"/>
              <a:gd name="connsiteY6" fmla="*/ 514582 h 1169126"/>
              <a:gd name="connsiteX7" fmla="*/ 104063 w 407768"/>
              <a:gd name="connsiteY7" fmla="*/ 604637 h 1169126"/>
              <a:gd name="connsiteX8" fmla="*/ 332663 w 407768"/>
              <a:gd name="connsiteY8" fmla="*/ 175146 h 1169126"/>
              <a:gd name="connsiteX9" fmla="*/ 395009 w 407768"/>
              <a:gd name="connsiteY9" fmla="*/ 22746 h 116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7768" h="1169126">
                <a:moveTo>
                  <a:pt x="395009" y="22746"/>
                </a:moveTo>
                <a:cubicBezTo>
                  <a:pt x="358064" y="99523"/>
                  <a:pt x="149668" y="542292"/>
                  <a:pt x="110991" y="635810"/>
                </a:cubicBezTo>
                <a:cubicBezTo>
                  <a:pt x="72314" y="729328"/>
                  <a:pt x="179686" y="535364"/>
                  <a:pt x="162945" y="583855"/>
                </a:cubicBezTo>
                <a:cubicBezTo>
                  <a:pt x="146204" y="632346"/>
                  <a:pt x="35368" y="830351"/>
                  <a:pt x="10545" y="926755"/>
                </a:cubicBezTo>
                <a:cubicBezTo>
                  <a:pt x="-14278" y="1023159"/>
                  <a:pt x="12277" y="1141500"/>
                  <a:pt x="14009" y="1162282"/>
                </a:cubicBezTo>
                <a:cubicBezTo>
                  <a:pt x="15741" y="1183064"/>
                  <a:pt x="-9082" y="1159396"/>
                  <a:pt x="20936" y="1051446"/>
                </a:cubicBezTo>
                <a:cubicBezTo>
                  <a:pt x="50954" y="943496"/>
                  <a:pt x="180264" y="589050"/>
                  <a:pt x="194118" y="514582"/>
                </a:cubicBezTo>
                <a:cubicBezTo>
                  <a:pt x="207972" y="440114"/>
                  <a:pt x="80972" y="661210"/>
                  <a:pt x="104063" y="604637"/>
                </a:cubicBezTo>
                <a:cubicBezTo>
                  <a:pt x="127154" y="548064"/>
                  <a:pt x="283595" y="269819"/>
                  <a:pt x="332663" y="175146"/>
                </a:cubicBezTo>
                <a:cubicBezTo>
                  <a:pt x="381731" y="80473"/>
                  <a:pt x="431954" y="-54031"/>
                  <a:pt x="395009" y="22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809B16A4-963A-D48F-E990-5A5491D99C93}"/>
              </a:ext>
            </a:extLst>
          </p:cNvPr>
          <p:cNvSpPr/>
          <p:nvPr/>
        </p:nvSpPr>
        <p:spPr>
          <a:xfrm>
            <a:off x="5820237" y="4149378"/>
            <a:ext cx="250982" cy="889852"/>
          </a:xfrm>
          <a:custGeom>
            <a:avLst/>
            <a:gdLst>
              <a:gd name="connsiteX0" fmla="*/ 106045 w 250982"/>
              <a:gd name="connsiteY0" fmla="*/ 58 h 889852"/>
              <a:gd name="connsiteX1" fmla="*/ 29845 w 250982"/>
              <a:gd name="connsiteY1" fmla="*/ 270222 h 889852"/>
              <a:gd name="connsiteX2" fmla="*/ 140681 w 250982"/>
              <a:gd name="connsiteY2" fmla="*/ 398377 h 889852"/>
              <a:gd name="connsiteX3" fmla="*/ 78336 w 250982"/>
              <a:gd name="connsiteY3" fmla="*/ 488431 h 889852"/>
              <a:gd name="connsiteX4" fmla="*/ 241127 w 250982"/>
              <a:gd name="connsiteY4" fmla="*/ 876358 h 889852"/>
              <a:gd name="connsiteX5" fmla="*/ 216881 w 250982"/>
              <a:gd name="connsiteY5" fmla="*/ 768986 h 889852"/>
              <a:gd name="connsiteX6" fmla="*/ 85263 w 250982"/>
              <a:gd name="connsiteY6" fmla="*/ 457258 h 889852"/>
              <a:gd name="connsiteX7" fmla="*/ 106045 w 250982"/>
              <a:gd name="connsiteY7" fmla="*/ 446867 h 889852"/>
              <a:gd name="connsiteX8" fmla="*/ 54090 w 250982"/>
              <a:gd name="connsiteY8" fmla="*/ 301395 h 889852"/>
              <a:gd name="connsiteX9" fmla="*/ 2136 w 250982"/>
              <a:gd name="connsiteY9" fmla="*/ 294467 h 889852"/>
              <a:gd name="connsiteX10" fmla="*/ 106045 w 250982"/>
              <a:gd name="connsiteY10" fmla="*/ 58 h 88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0982" h="889852">
                <a:moveTo>
                  <a:pt x="106045" y="58"/>
                </a:moveTo>
                <a:cubicBezTo>
                  <a:pt x="110663" y="-3983"/>
                  <a:pt x="24072" y="203835"/>
                  <a:pt x="29845" y="270222"/>
                </a:cubicBezTo>
                <a:cubicBezTo>
                  <a:pt x="35618" y="336609"/>
                  <a:pt x="132599" y="362009"/>
                  <a:pt x="140681" y="398377"/>
                </a:cubicBezTo>
                <a:cubicBezTo>
                  <a:pt x="148763" y="434745"/>
                  <a:pt x="61595" y="408768"/>
                  <a:pt x="78336" y="488431"/>
                </a:cubicBezTo>
                <a:cubicBezTo>
                  <a:pt x="95077" y="568095"/>
                  <a:pt x="218036" y="829599"/>
                  <a:pt x="241127" y="876358"/>
                </a:cubicBezTo>
                <a:cubicBezTo>
                  <a:pt x="264218" y="923117"/>
                  <a:pt x="242858" y="838836"/>
                  <a:pt x="216881" y="768986"/>
                </a:cubicBezTo>
                <a:cubicBezTo>
                  <a:pt x="190904" y="699136"/>
                  <a:pt x="103736" y="510945"/>
                  <a:pt x="85263" y="457258"/>
                </a:cubicBezTo>
                <a:cubicBezTo>
                  <a:pt x="66790" y="403571"/>
                  <a:pt x="111240" y="472844"/>
                  <a:pt x="106045" y="446867"/>
                </a:cubicBezTo>
                <a:cubicBezTo>
                  <a:pt x="100850" y="420890"/>
                  <a:pt x="71408" y="326795"/>
                  <a:pt x="54090" y="301395"/>
                </a:cubicBezTo>
                <a:cubicBezTo>
                  <a:pt x="36772" y="275995"/>
                  <a:pt x="-10564" y="345844"/>
                  <a:pt x="2136" y="294467"/>
                </a:cubicBezTo>
                <a:cubicBezTo>
                  <a:pt x="14836" y="243090"/>
                  <a:pt x="101427" y="4099"/>
                  <a:pt x="106045" y="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BD6FCD84-A315-317B-FE9A-9FC25837B75B}"/>
              </a:ext>
            </a:extLst>
          </p:cNvPr>
          <p:cNvSpPr/>
          <p:nvPr/>
        </p:nvSpPr>
        <p:spPr>
          <a:xfrm>
            <a:off x="6490298" y="4474324"/>
            <a:ext cx="333476" cy="1629902"/>
          </a:xfrm>
          <a:custGeom>
            <a:avLst/>
            <a:gdLst>
              <a:gd name="connsiteX0" fmla="*/ 10947 w 333476"/>
              <a:gd name="connsiteY0" fmla="*/ 18012 h 1629902"/>
              <a:gd name="connsiteX1" fmla="*/ 298429 w 333476"/>
              <a:gd name="connsiteY1" fmla="*/ 859676 h 1629902"/>
              <a:gd name="connsiteX2" fmla="*/ 308820 w 333476"/>
              <a:gd name="connsiteY2" fmla="*/ 818112 h 1629902"/>
              <a:gd name="connsiteX3" fmla="*/ 305357 w 333476"/>
              <a:gd name="connsiteY3" fmla="*/ 1268385 h 1629902"/>
              <a:gd name="connsiteX4" fmla="*/ 333066 w 333476"/>
              <a:gd name="connsiteY4" fmla="*/ 1143694 h 1629902"/>
              <a:gd name="connsiteX5" fmla="*/ 322675 w 333476"/>
              <a:gd name="connsiteY5" fmla="*/ 1628603 h 1629902"/>
              <a:gd name="connsiteX6" fmla="*/ 333066 w 333476"/>
              <a:gd name="connsiteY6" fmla="*/ 1271849 h 1629902"/>
              <a:gd name="connsiteX7" fmla="*/ 312284 w 333476"/>
              <a:gd name="connsiteY7" fmla="*/ 842358 h 1629902"/>
              <a:gd name="connsiteX8" fmla="*/ 249938 w 333476"/>
              <a:gd name="connsiteY8" fmla="*/ 689958 h 1629902"/>
              <a:gd name="connsiteX9" fmla="*/ 142566 w 333476"/>
              <a:gd name="connsiteY9" fmla="*/ 464821 h 1629902"/>
              <a:gd name="connsiteX10" fmla="*/ 69829 w 333476"/>
              <a:gd name="connsiteY10" fmla="*/ 298567 h 1629902"/>
              <a:gd name="connsiteX11" fmla="*/ 10947 w 333476"/>
              <a:gd name="connsiteY11" fmla="*/ 18012 h 162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476" h="1629902">
                <a:moveTo>
                  <a:pt x="10947" y="18012"/>
                </a:moveTo>
                <a:cubicBezTo>
                  <a:pt x="49047" y="111530"/>
                  <a:pt x="248784" y="726326"/>
                  <a:pt x="298429" y="859676"/>
                </a:cubicBezTo>
                <a:cubicBezTo>
                  <a:pt x="348075" y="993026"/>
                  <a:pt x="307665" y="749994"/>
                  <a:pt x="308820" y="818112"/>
                </a:cubicBezTo>
                <a:cubicBezTo>
                  <a:pt x="309975" y="886230"/>
                  <a:pt x="301316" y="1214121"/>
                  <a:pt x="305357" y="1268385"/>
                </a:cubicBezTo>
                <a:cubicBezTo>
                  <a:pt x="309398" y="1322649"/>
                  <a:pt x="330180" y="1083658"/>
                  <a:pt x="333066" y="1143694"/>
                </a:cubicBezTo>
                <a:cubicBezTo>
                  <a:pt x="335952" y="1203730"/>
                  <a:pt x="322675" y="1607244"/>
                  <a:pt x="322675" y="1628603"/>
                </a:cubicBezTo>
                <a:cubicBezTo>
                  <a:pt x="322675" y="1649962"/>
                  <a:pt x="334798" y="1402890"/>
                  <a:pt x="333066" y="1271849"/>
                </a:cubicBezTo>
                <a:cubicBezTo>
                  <a:pt x="331334" y="1140808"/>
                  <a:pt x="326139" y="939340"/>
                  <a:pt x="312284" y="842358"/>
                </a:cubicBezTo>
                <a:cubicBezTo>
                  <a:pt x="298429" y="745376"/>
                  <a:pt x="278224" y="752881"/>
                  <a:pt x="249938" y="689958"/>
                </a:cubicBezTo>
                <a:cubicBezTo>
                  <a:pt x="221652" y="627035"/>
                  <a:pt x="172584" y="530053"/>
                  <a:pt x="142566" y="464821"/>
                </a:cubicBezTo>
                <a:cubicBezTo>
                  <a:pt x="112548" y="399589"/>
                  <a:pt x="95229" y="375344"/>
                  <a:pt x="69829" y="298567"/>
                </a:cubicBezTo>
                <a:cubicBezTo>
                  <a:pt x="44429" y="221790"/>
                  <a:pt x="-27153" y="-75506"/>
                  <a:pt x="10947" y="18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A956FE2-E53A-E69C-B035-ABF0B79C3532}"/>
              </a:ext>
            </a:extLst>
          </p:cNvPr>
          <p:cNvSpPr/>
          <p:nvPr/>
        </p:nvSpPr>
        <p:spPr>
          <a:xfrm>
            <a:off x="5884713" y="7497048"/>
            <a:ext cx="538529" cy="733653"/>
          </a:xfrm>
          <a:custGeom>
            <a:avLst/>
            <a:gdLst>
              <a:gd name="connsiteX0" fmla="*/ 536869 w 538529"/>
              <a:gd name="connsiteY0" fmla="*/ 5188 h 733653"/>
              <a:gd name="connsiteX1" fmla="*/ 332514 w 538529"/>
              <a:gd name="connsiteY1" fmla="*/ 493561 h 733653"/>
              <a:gd name="connsiteX2" fmla="*/ 346369 w 538529"/>
              <a:gd name="connsiteY2" fmla="*/ 729088 h 733653"/>
              <a:gd name="connsiteX3" fmla="*/ 311732 w 538529"/>
              <a:gd name="connsiteY3" fmla="*/ 639034 h 733653"/>
              <a:gd name="connsiteX4" fmla="*/ 235532 w 538529"/>
              <a:gd name="connsiteY4" fmla="*/ 514343 h 733653"/>
              <a:gd name="connsiteX5" fmla="*/ 5 w 538529"/>
              <a:gd name="connsiteY5" fmla="*/ 133343 h 733653"/>
              <a:gd name="connsiteX6" fmla="*/ 228605 w 538529"/>
              <a:gd name="connsiteY6" fmla="*/ 538588 h 733653"/>
              <a:gd name="connsiteX7" fmla="*/ 290951 w 538529"/>
              <a:gd name="connsiteY7" fmla="*/ 666743 h 733653"/>
              <a:gd name="connsiteX8" fmla="*/ 315196 w 538529"/>
              <a:gd name="connsiteY8" fmla="*/ 507416 h 733653"/>
              <a:gd name="connsiteX9" fmla="*/ 308269 w 538529"/>
              <a:gd name="connsiteY9" fmla="*/ 548979 h 733653"/>
              <a:gd name="connsiteX10" fmla="*/ 422569 w 538529"/>
              <a:gd name="connsiteY10" fmla="*/ 254570 h 733653"/>
              <a:gd name="connsiteX11" fmla="*/ 536869 w 538529"/>
              <a:gd name="connsiteY11" fmla="*/ 5188 h 73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8529" h="733653">
                <a:moveTo>
                  <a:pt x="536869" y="5188"/>
                </a:moveTo>
                <a:cubicBezTo>
                  <a:pt x="521860" y="45020"/>
                  <a:pt x="364264" y="372911"/>
                  <a:pt x="332514" y="493561"/>
                </a:cubicBezTo>
                <a:cubicBezTo>
                  <a:pt x="300764" y="614211"/>
                  <a:pt x="349833" y="704843"/>
                  <a:pt x="346369" y="729088"/>
                </a:cubicBezTo>
                <a:cubicBezTo>
                  <a:pt x="342905" y="753333"/>
                  <a:pt x="330205" y="674825"/>
                  <a:pt x="311732" y="639034"/>
                </a:cubicBezTo>
                <a:cubicBezTo>
                  <a:pt x="293259" y="603243"/>
                  <a:pt x="235532" y="514343"/>
                  <a:pt x="235532" y="514343"/>
                </a:cubicBezTo>
                <a:cubicBezTo>
                  <a:pt x="183577" y="430061"/>
                  <a:pt x="1160" y="129302"/>
                  <a:pt x="5" y="133343"/>
                </a:cubicBezTo>
                <a:cubicBezTo>
                  <a:pt x="-1150" y="137384"/>
                  <a:pt x="180114" y="449688"/>
                  <a:pt x="228605" y="538588"/>
                </a:cubicBezTo>
                <a:cubicBezTo>
                  <a:pt x="277096" y="627488"/>
                  <a:pt x="276519" y="671938"/>
                  <a:pt x="290951" y="666743"/>
                </a:cubicBezTo>
                <a:cubicBezTo>
                  <a:pt x="305383" y="661548"/>
                  <a:pt x="312310" y="527043"/>
                  <a:pt x="315196" y="507416"/>
                </a:cubicBezTo>
                <a:cubicBezTo>
                  <a:pt x="318082" y="487789"/>
                  <a:pt x="290373" y="591120"/>
                  <a:pt x="308269" y="548979"/>
                </a:cubicBezTo>
                <a:cubicBezTo>
                  <a:pt x="326165" y="506838"/>
                  <a:pt x="383892" y="344047"/>
                  <a:pt x="422569" y="254570"/>
                </a:cubicBezTo>
                <a:cubicBezTo>
                  <a:pt x="461246" y="165093"/>
                  <a:pt x="551878" y="-34644"/>
                  <a:pt x="536869" y="51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8ED20314-3F47-3686-0D52-339FEE3B997B}"/>
              </a:ext>
            </a:extLst>
          </p:cNvPr>
          <p:cNvSpPr/>
          <p:nvPr/>
        </p:nvSpPr>
        <p:spPr>
          <a:xfrm>
            <a:off x="6694549" y="6233732"/>
            <a:ext cx="211991" cy="1140619"/>
          </a:xfrm>
          <a:custGeom>
            <a:avLst/>
            <a:gdLst>
              <a:gd name="connsiteX0" fmla="*/ 211942 w 211991"/>
              <a:gd name="connsiteY0" fmla="*/ 813 h 1140619"/>
              <a:gd name="connsiteX1" fmla="*/ 69933 w 211991"/>
              <a:gd name="connsiteY1" fmla="*/ 672759 h 1140619"/>
              <a:gd name="connsiteX2" fmla="*/ 83787 w 211991"/>
              <a:gd name="connsiteY2" fmla="*/ 942923 h 1140619"/>
              <a:gd name="connsiteX3" fmla="*/ 94178 w 211991"/>
              <a:gd name="connsiteY3" fmla="*/ 873650 h 1140619"/>
              <a:gd name="connsiteX4" fmla="*/ 660 w 211991"/>
              <a:gd name="connsiteY4" fmla="*/ 1140350 h 1140619"/>
              <a:gd name="connsiteX5" fmla="*/ 52615 w 211991"/>
              <a:gd name="connsiteY5" fmla="*/ 918677 h 1140619"/>
              <a:gd name="connsiteX6" fmla="*/ 56078 w 211991"/>
              <a:gd name="connsiteY6" fmla="*/ 672759 h 1140619"/>
              <a:gd name="connsiteX7" fmla="*/ 52615 w 211991"/>
              <a:gd name="connsiteY7" fmla="*/ 537677 h 1140619"/>
              <a:gd name="connsiteX8" fmla="*/ 211942 w 211991"/>
              <a:gd name="connsiteY8" fmla="*/ 813 h 114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991" h="1140619">
                <a:moveTo>
                  <a:pt x="211942" y="813"/>
                </a:moveTo>
                <a:cubicBezTo>
                  <a:pt x="214828" y="23327"/>
                  <a:pt x="91292" y="515741"/>
                  <a:pt x="69933" y="672759"/>
                </a:cubicBezTo>
                <a:cubicBezTo>
                  <a:pt x="48574" y="829777"/>
                  <a:pt x="79746" y="909441"/>
                  <a:pt x="83787" y="942923"/>
                </a:cubicBezTo>
                <a:cubicBezTo>
                  <a:pt x="87828" y="976405"/>
                  <a:pt x="108032" y="840746"/>
                  <a:pt x="94178" y="873650"/>
                </a:cubicBezTo>
                <a:cubicBezTo>
                  <a:pt x="80324" y="906554"/>
                  <a:pt x="7587" y="1132846"/>
                  <a:pt x="660" y="1140350"/>
                </a:cubicBezTo>
                <a:cubicBezTo>
                  <a:pt x="-6267" y="1147855"/>
                  <a:pt x="43379" y="996609"/>
                  <a:pt x="52615" y="918677"/>
                </a:cubicBezTo>
                <a:cubicBezTo>
                  <a:pt x="61851" y="840745"/>
                  <a:pt x="56078" y="736259"/>
                  <a:pt x="56078" y="672759"/>
                </a:cubicBezTo>
                <a:cubicBezTo>
                  <a:pt x="56078" y="609259"/>
                  <a:pt x="27215" y="645627"/>
                  <a:pt x="52615" y="537677"/>
                </a:cubicBezTo>
                <a:cubicBezTo>
                  <a:pt x="78015" y="429727"/>
                  <a:pt x="209056" y="-21701"/>
                  <a:pt x="211942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C77C2BCE-C180-F518-DF46-CA830FFF69B1}"/>
              </a:ext>
            </a:extLst>
          </p:cNvPr>
          <p:cNvSpPr/>
          <p:nvPr/>
        </p:nvSpPr>
        <p:spPr>
          <a:xfrm>
            <a:off x="6559291" y="7292823"/>
            <a:ext cx="257931" cy="1031784"/>
          </a:xfrm>
          <a:custGeom>
            <a:avLst/>
            <a:gdLst>
              <a:gd name="connsiteX0" fmla="*/ 257145 w 257931"/>
              <a:gd name="connsiteY0" fmla="*/ 29304 h 1031784"/>
              <a:gd name="connsiteX1" fmla="*/ 194800 w 257931"/>
              <a:gd name="connsiteY1" fmla="*/ 690859 h 1031784"/>
              <a:gd name="connsiteX2" fmla="*/ 836 w 257931"/>
              <a:gd name="connsiteY2" fmla="*/ 1030295 h 1031784"/>
              <a:gd name="connsiteX3" fmla="*/ 128991 w 257931"/>
              <a:gd name="connsiteY3" fmla="*/ 798232 h 1031784"/>
              <a:gd name="connsiteX4" fmla="*/ 236364 w 257931"/>
              <a:gd name="connsiteY4" fmla="*/ 413768 h 1031784"/>
              <a:gd name="connsiteX5" fmla="*/ 219045 w 257931"/>
              <a:gd name="connsiteY5" fmla="*/ 507286 h 1031784"/>
              <a:gd name="connsiteX6" fmla="*/ 229436 w 257931"/>
              <a:gd name="connsiteY6" fmla="*/ 153995 h 1031784"/>
              <a:gd name="connsiteX7" fmla="*/ 257145 w 257931"/>
              <a:gd name="connsiteY7" fmla="*/ 29304 h 103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931" h="1031784">
                <a:moveTo>
                  <a:pt x="257145" y="29304"/>
                </a:moveTo>
                <a:cubicBezTo>
                  <a:pt x="251372" y="118781"/>
                  <a:pt x="237518" y="524027"/>
                  <a:pt x="194800" y="690859"/>
                </a:cubicBezTo>
                <a:cubicBezTo>
                  <a:pt x="152082" y="857691"/>
                  <a:pt x="11804" y="1012400"/>
                  <a:pt x="836" y="1030295"/>
                </a:cubicBezTo>
                <a:cubicBezTo>
                  <a:pt x="-10132" y="1048190"/>
                  <a:pt x="89736" y="900986"/>
                  <a:pt x="128991" y="798232"/>
                </a:cubicBezTo>
                <a:cubicBezTo>
                  <a:pt x="168246" y="695478"/>
                  <a:pt x="221355" y="462259"/>
                  <a:pt x="236364" y="413768"/>
                </a:cubicBezTo>
                <a:cubicBezTo>
                  <a:pt x="251373" y="365277"/>
                  <a:pt x="220200" y="550581"/>
                  <a:pt x="219045" y="507286"/>
                </a:cubicBezTo>
                <a:cubicBezTo>
                  <a:pt x="217890" y="463991"/>
                  <a:pt x="223663" y="231350"/>
                  <a:pt x="229436" y="153995"/>
                </a:cubicBezTo>
                <a:cubicBezTo>
                  <a:pt x="235209" y="76640"/>
                  <a:pt x="262918" y="-60173"/>
                  <a:pt x="257145" y="29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2DBDD610-8C70-B039-DC51-0A3D679B8920}"/>
              </a:ext>
            </a:extLst>
          </p:cNvPr>
          <p:cNvSpPr/>
          <p:nvPr/>
        </p:nvSpPr>
        <p:spPr>
          <a:xfrm>
            <a:off x="5118125" y="8274351"/>
            <a:ext cx="1005679" cy="735244"/>
          </a:xfrm>
          <a:custGeom>
            <a:avLst/>
            <a:gdLst>
              <a:gd name="connsiteX0" fmla="*/ 1005584 w 1005679"/>
              <a:gd name="connsiteY0" fmla="*/ 276 h 735244"/>
              <a:gd name="connsiteX1" fmla="*/ 544920 w 1005679"/>
              <a:gd name="connsiteY1" fmla="*/ 516358 h 735244"/>
              <a:gd name="connsiteX2" fmla="*/ 666148 w 1005679"/>
              <a:gd name="connsiteY2" fmla="*/ 467867 h 735244"/>
              <a:gd name="connsiteX3" fmla="*/ 451402 w 1005679"/>
              <a:gd name="connsiteY3" fmla="*/ 606413 h 735244"/>
              <a:gd name="connsiteX4" fmla="*/ 1130 w 1005679"/>
              <a:gd name="connsiteY4" fmla="*/ 734567 h 735244"/>
              <a:gd name="connsiteX5" fmla="*/ 337102 w 1005679"/>
              <a:gd name="connsiteY5" fmla="*/ 651440 h 735244"/>
              <a:gd name="connsiteX6" fmla="*/ 773520 w 1005679"/>
              <a:gd name="connsiteY6" fmla="*/ 530213 h 735244"/>
              <a:gd name="connsiteX7" fmla="*/ 444475 w 1005679"/>
              <a:gd name="connsiteY7" fmla="*/ 596022 h 735244"/>
              <a:gd name="connsiteX8" fmla="*/ 662684 w 1005679"/>
              <a:gd name="connsiteY8" fmla="*/ 405522 h 735244"/>
              <a:gd name="connsiteX9" fmla="*/ 586484 w 1005679"/>
              <a:gd name="connsiteY9" fmla="*/ 443622 h 735244"/>
              <a:gd name="connsiteX10" fmla="*/ 1005584 w 1005679"/>
              <a:gd name="connsiteY10" fmla="*/ 276 h 735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5679" h="735244">
                <a:moveTo>
                  <a:pt x="1005584" y="276"/>
                </a:moveTo>
                <a:cubicBezTo>
                  <a:pt x="998657" y="12399"/>
                  <a:pt x="601493" y="438426"/>
                  <a:pt x="544920" y="516358"/>
                </a:cubicBezTo>
                <a:cubicBezTo>
                  <a:pt x="488347" y="594290"/>
                  <a:pt x="681734" y="452858"/>
                  <a:pt x="666148" y="467867"/>
                </a:cubicBezTo>
                <a:cubicBezTo>
                  <a:pt x="650562" y="482876"/>
                  <a:pt x="562238" y="561963"/>
                  <a:pt x="451402" y="606413"/>
                </a:cubicBezTo>
                <a:cubicBezTo>
                  <a:pt x="340566" y="650863"/>
                  <a:pt x="20180" y="727063"/>
                  <a:pt x="1130" y="734567"/>
                </a:cubicBezTo>
                <a:cubicBezTo>
                  <a:pt x="-17920" y="742072"/>
                  <a:pt x="208370" y="685499"/>
                  <a:pt x="337102" y="651440"/>
                </a:cubicBezTo>
                <a:cubicBezTo>
                  <a:pt x="465834" y="617381"/>
                  <a:pt x="755625" y="539449"/>
                  <a:pt x="773520" y="530213"/>
                </a:cubicBezTo>
                <a:cubicBezTo>
                  <a:pt x="791415" y="520977"/>
                  <a:pt x="462948" y="616804"/>
                  <a:pt x="444475" y="596022"/>
                </a:cubicBezTo>
                <a:cubicBezTo>
                  <a:pt x="426002" y="575240"/>
                  <a:pt x="639016" y="430922"/>
                  <a:pt x="662684" y="405522"/>
                </a:cubicBezTo>
                <a:cubicBezTo>
                  <a:pt x="686352" y="380122"/>
                  <a:pt x="532220" y="508854"/>
                  <a:pt x="586484" y="443622"/>
                </a:cubicBezTo>
                <a:cubicBezTo>
                  <a:pt x="640748" y="378390"/>
                  <a:pt x="1012511" y="-11847"/>
                  <a:pt x="1005584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A99318F-9061-6AA2-D825-CD11318C83D3}"/>
              </a:ext>
            </a:extLst>
          </p:cNvPr>
          <p:cNvSpPr/>
          <p:nvPr/>
        </p:nvSpPr>
        <p:spPr>
          <a:xfrm>
            <a:off x="5961055" y="8120179"/>
            <a:ext cx="558345" cy="657161"/>
          </a:xfrm>
          <a:custGeom>
            <a:avLst/>
            <a:gdLst>
              <a:gd name="connsiteX0" fmla="*/ 557509 w 558345"/>
              <a:gd name="connsiteY0" fmla="*/ 2048 h 657161"/>
              <a:gd name="connsiteX1" fmla="*/ 79527 w 558345"/>
              <a:gd name="connsiteY1" fmla="*/ 525057 h 657161"/>
              <a:gd name="connsiteX2" fmla="*/ 3327 w 558345"/>
              <a:gd name="connsiteY2" fmla="*/ 656676 h 657161"/>
              <a:gd name="connsiteX3" fmla="*/ 110700 w 558345"/>
              <a:gd name="connsiteY3" fmla="*/ 497348 h 657161"/>
              <a:gd name="connsiteX4" fmla="*/ 418963 w 558345"/>
              <a:gd name="connsiteY4" fmla="*/ 116348 h 657161"/>
              <a:gd name="connsiteX5" fmla="*/ 200754 w 558345"/>
              <a:gd name="connsiteY5" fmla="*/ 334557 h 657161"/>
              <a:gd name="connsiteX6" fmla="*/ 557509 w 558345"/>
              <a:gd name="connsiteY6" fmla="*/ 2048 h 65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345" h="657161">
                <a:moveTo>
                  <a:pt x="557509" y="2048"/>
                </a:moveTo>
                <a:cubicBezTo>
                  <a:pt x="537305" y="33798"/>
                  <a:pt x="171891" y="415952"/>
                  <a:pt x="79527" y="525057"/>
                </a:cubicBezTo>
                <a:cubicBezTo>
                  <a:pt x="-12837" y="634162"/>
                  <a:pt x="-1869" y="661294"/>
                  <a:pt x="3327" y="656676"/>
                </a:cubicBezTo>
                <a:cubicBezTo>
                  <a:pt x="8522" y="652058"/>
                  <a:pt x="41427" y="587403"/>
                  <a:pt x="110700" y="497348"/>
                </a:cubicBezTo>
                <a:cubicBezTo>
                  <a:pt x="179973" y="407293"/>
                  <a:pt x="403954" y="143480"/>
                  <a:pt x="418963" y="116348"/>
                </a:cubicBezTo>
                <a:cubicBezTo>
                  <a:pt x="433972" y="89216"/>
                  <a:pt x="175931" y="351298"/>
                  <a:pt x="200754" y="334557"/>
                </a:cubicBezTo>
                <a:cubicBezTo>
                  <a:pt x="225577" y="317816"/>
                  <a:pt x="577713" y="-29702"/>
                  <a:pt x="557509" y="2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57E4FEC1-71A4-A6D1-DDC5-234CEC06E134}"/>
              </a:ext>
            </a:extLst>
          </p:cNvPr>
          <p:cNvSpPr/>
          <p:nvPr/>
        </p:nvSpPr>
        <p:spPr>
          <a:xfrm>
            <a:off x="4091333" y="8216438"/>
            <a:ext cx="1248934" cy="603707"/>
          </a:xfrm>
          <a:custGeom>
            <a:avLst/>
            <a:gdLst>
              <a:gd name="connsiteX0" fmla="*/ 2685 w 1248934"/>
              <a:gd name="connsiteY0" fmla="*/ 2771 h 603707"/>
              <a:gd name="connsiteX1" fmla="*/ 394076 w 1248934"/>
              <a:gd name="connsiteY1" fmla="*/ 529244 h 603707"/>
              <a:gd name="connsiteX2" fmla="*/ 355976 w 1248934"/>
              <a:gd name="connsiteY2" fmla="*/ 511926 h 603707"/>
              <a:gd name="connsiteX3" fmla="*/ 646922 w 1248934"/>
              <a:gd name="connsiteY3" fmla="*/ 598517 h 603707"/>
              <a:gd name="connsiteX4" fmla="*/ 591503 w 1248934"/>
              <a:gd name="connsiteY4" fmla="*/ 584662 h 603707"/>
              <a:gd name="connsiteX5" fmla="*/ 913622 w 1248934"/>
              <a:gd name="connsiteY5" fmla="*/ 508462 h 603707"/>
              <a:gd name="connsiteX6" fmla="*/ 1246131 w 1248934"/>
              <a:gd name="connsiteY6" fmla="*/ 529244 h 603707"/>
              <a:gd name="connsiteX7" fmla="*/ 719658 w 1248934"/>
              <a:gd name="connsiteY7" fmla="*/ 546562 h 603707"/>
              <a:gd name="connsiteX8" fmla="*/ 525694 w 1248934"/>
              <a:gd name="connsiteY8" fmla="*/ 577735 h 603707"/>
              <a:gd name="connsiteX9" fmla="*/ 369831 w 1248934"/>
              <a:gd name="connsiteY9" fmla="*/ 498071 h 603707"/>
              <a:gd name="connsiteX10" fmla="*/ 227822 w 1248934"/>
              <a:gd name="connsiteY10" fmla="*/ 328353 h 603707"/>
              <a:gd name="connsiteX11" fmla="*/ 2685 w 1248934"/>
              <a:gd name="connsiteY11" fmla="*/ 2771 h 6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8934" h="603707">
                <a:moveTo>
                  <a:pt x="2685" y="2771"/>
                </a:moveTo>
                <a:cubicBezTo>
                  <a:pt x="30394" y="36253"/>
                  <a:pt x="335194" y="444385"/>
                  <a:pt x="394076" y="529244"/>
                </a:cubicBezTo>
                <a:cubicBezTo>
                  <a:pt x="452958" y="614103"/>
                  <a:pt x="313835" y="500381"/>
                  <a:pt x="355976" y="511926"/>
                </a:cubicBezTo>
                <a:cubicBezTo>
                  <a:pt x="398117" y="523471"/>
                  <a:pt x="607668" y="586394"/>
                  <a:pt x="646922" y="598517"/>
                </a:cubicBezTo>
                <a:cubicBezTo>
                  <a:pt x="686176" y="610640"/>
                  <a:pt x="547053" y="599671"/>
                  <a:pt x="591503" y="584662"/>
                </a:cubicBezTo>
                <a:cubicBezTo>
                  <a:pt x="635953" y="569653"/>
                  <a:pt x="804517" y="517698"/>
                  <a:pt x="913622" y="508462"/>
                </a:cubicBezTo>
                <a:cubicBezTo>
                  <a:pt x="1022727" y="499226"/>
                  <a:pt x="1278458" y="522894"/>
                  <a:pt x="1246131" y="529244"/>
                </a:cubicBezTo>
                <a:cubicBezTo>
                  <a:pt x="1213804" y="535594"/>
                  <a:pt x="839731" y="538480"/>
                  <a:pt x="719658" y="546562"/>
                </a:cubicBezTo>
                <a:cubicBezTo>
                  <a:pt x="599585" y="554644"/>
                  <a:pt x="583999" y="585817"/>
                  <a:pt x="525694" y="577735"/>
                </a:cubicBezTo>
                <a:cubicBezTo>
                  <a:pt x="467390" y="569653"/>
                  <a:pt x="419476" y="539635"/>
                  <a:pt x="369831" y="498071"/>
                </a:cubicBezTo>
                <a:cubicBezTo>
                  <a:pt x="320186" y="456507"/>
                  <a:pt x="286127" y="408017"/>
                  <a:pt x="227822" y="328353"/>
                </a:cubicBezTo>
                <a:cubicBezTo>
                  <a:pt x="169517" y="248689"/>
                  <a:pt x="-25024" y="-30711"/>
                  <a:pt x="2685" y="2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08AF060C-4C6F-4827-2D51-C1AA3186234F}"/>
              </a:ext>
            </a:extLst>
          </p:cNvPr>
          <p:cNvSpPr/>
          <p:nvPr/>
        </p:nvSpPr>
        <p:spPr>
          <a:xfrm>
            <a:off x="3837709" y="8094518"/>
            <a:ext cx="524907" cy="635478"/>
          </a:xfrm>
          <a:custGeom>
            <a:avLst/>
            <a:gdLst>
              <a:gd name="connsiteX0" fmla="*/ 0 w 524907"/>
              <a:gd name="connsiteY0" fmla="*/ 0 h 635478"/>
              <a:gd name="connsiteX1" fmla="*/ 263236 w 524907"/>
              <a:gd name="connsiteY1" fmla="*/ 256309 h 635478"/>
              <a:gd name="connsiteX2" fmla="*/ 280555 w 524907"/>
              <a:gd name="connsiteY2" fmla="*/ 370609 h 635478"/>
              <a:gd name="connsiteX3" fmla="*/ 519546 w 524907"/>
              <a:gd name="connsiteY3" fmla="*/ 630382 h 635478"/>
              <a:gd name="connsiteX4" fmla="*/ 436418 w 524907"/>
              <a:gd name="connsiteY4" fmla="*/ 533400 h 635478"/>
              <a:gd name="connsiteX5" fmla="*/ 315191 w 524907"/>
              <a:gd name="connsiteY5" fmla="*/ 415637 h 635478"/>
              <a:gd name="connsiteX6" fmla="*/ 280555 w 524907"/>
              <a:gd name="connsiteY6" fmla="*/ 339437 h 635478"/>
              <a:gd name="connsiteX7" fmla="*/ 176646 w 524907"/>
              <a:gd name="connsiteY7" fmla="*/ 207818 h 635478"/>
              <a:gd name="connsiteX8" fmla="*/ 0 w 524907"/>
              <a:gd name="connsiteY8" fmla="*/ 0 h 63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4907" h="635478">
                <a:moveTo>
                  <a:pt x="0" y="0"/>
                </a:moveTo>
                <a:cubicBezTo>
                  <a:pt x="108238" y="97270"/>
                  <a:pt x="216477" y="194541"/>
                  <a:pt x="263236" y="256309"/>
                </a:cubicBezTo>
                <a:cubicBezTo>
                  <a:pt x="309995" y="318077"/>
                  <a:pt x="237837" y="308264"/>
                  <a:pt x="280555" y="370609"/>
                </a:cubicBezTo>
                <a:cubicBezTo>
                  <a:pt x="323273" y="432954"/>
                  <a:pt x="493569" y="603250"/>
                  <a:pt x="519546" y="630382"/>
                </a:cubicBezTo>
                <a:cubicBezTo>
                  <a:pt x="545523" y="657514"/>
                  <a:pt x="470477" y="569191"/>
                  <a:pt x="436418" y="533400"/>
                </a:cubicBezTo>
                <a:cubicBezTo>
                  <a:pt x="402359" y="497609"/>
                  <a:pt x="341168" y="447964"/>
                  <a:pt x="315191" y="415637"/>
                </a:cubicBezTo>
                <a:cubicBezTo>
                  <a:pt x="289214" y="383310"/>
                  <a:pt x="303646" y="374073"/>
                  <a:pt x="280555" y="339437"/>
                </a:cubicBezTo>
                <a:cubicBezTo>
                  <a:pt x="257464" y="304801"/>
                  <a:pt x="176646" y="207818"/>
                  <a:pt x="176646" y="20781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0FC0756-A283-70DE-5CAE-C46AC9F0616D}"/>
              </a:ext>
            </a:extLst>
          </p:cNvPr>
          <p:cNvSpPr/>
          <p:nvPr/>
        </p:nvSpPr>
        <p:spPr>
          <a:xfrm>
            <a:off x="3345870" y="7315038"/>
            <a:ext cx="331862" cy="943268"/>
          </a:xfrm>
          <a:custGeom>
            <a:avLst/>
            <a:gdLst>
              <a:gd name="connsiteX0" fmla="*/ 3 w 331862"/>
              <a:gd name="connsiteY0" fmla="*/ 162 h 943268"/>
              <a:gd name="connsiteX1" fmla="*/ 117766 w 331862"/>
              <a:gd name="connsiteY1" fmla="*/ 582053 h 943268"/>
              <a:gd name="connsiteX2" fmla="*/ 325585 w 331862"/>
              <a:gd name="connsiteY2" fmla="*/ 931880 h 943268"/>
              <a:gd name="connsiteX3" fmla="*/ 263239 w 331862"/>
              <a:gd name="connsiteY3" fmla="*/ 838362 h 943268"/>
              <a:gd name="connsiteX4" fmla="*/ 114303 w 331862"/>
              <a:gd name="connsiteY4" fmla="*/ 640935 h 943268"/>
              <a:gd name="connsiteX5" fmla="*/ 3 w 331862"/>
              <a:gd name="connsiteY5" fmla="*/ 162 h 94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862" h="943268">
                <a:moveTo>
                  <a:pt x="3" y="162"/>
                </a:moveTo>
                <a:cubicBezTo>
                  <a:pt x="580" y="-9652"/>
                  <a:pt x="63502" y="426767"/>
                  <a:pt x="117766" y="582053"/>
                </a:cubicBezTo>
                <a:cubicBezTo>
                  <a:pt x="172030" y="737339"/>
                  <a:pt x="301340" y="889162"/>
                  <a:pt x="325585" y="931880"/>
                </a:cubicBezTo>
                <a:cubicBezTo>
                  <a:pt x="349830" y="974598"/>
                  <a:pt x="298453" y="886853"/>
                  <a:pt x="263239" y="838362"/>
                </a:cubicBezTo>
                <a:cubicBezTo>
                  <a:pt x="228025" y="789871"/>
                  <a:pt x="152403" y="778326"/>
                  <a:pt x="114303" y="640935"/>
                </a:cubicBezTo>
                <a:cubicBezTo>
                  <a:pt x="76203" y="503544"/>
                  <a:pt x="-574" y="9976"/>
                  <a:pt x="3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F4EE3186-DF08-7DDE-048A-DF3FA4B7AF0E}"/>
              </a:ext>
            </a:extLst>
          </p:cNvPr>
          <p:cNvSpPr/>
          <p:nvPr/>
        </p:nvSpPr>
        <p:spPr>
          <a:xfrm>
            <a:off x="3197800" y="7545430"/>
            <a:ext cx="1097514" cy="1415196"/>
          </a:xfrm>
          <a:custGeom>
            <a:avLst/>
            <a:gdLst>
              <a:gd name="connsiteX0" fmla="*/ 6064 w 1097514"/>
              <a:gd name="connsiteY0" fmla="*/ 15688 h 1415196"/>
              <a:gd name="connsiteX1" fmla="*/ 314327 w 1097514"/>
              <a:gd name="connsiteY1" fmla="*/ 846961 h 1415196"/>
              <a:gd name="connsiteX2" fmla="*/ 279691 w 1097514"/>
              <a:gd name="connsiteY2" fmla="*/ 791543 h 1415196"/>
              <a:gd name="connsiteX3" fmla="*/ 615664 w 1097514"/>
              <a:gd name="connsiteY3" fmla="*/ 1155225 h 1415196"/>
              <a:gd name="connsiteX4" fmla="*/ 581027 w 1097514"/>
              <a:gd name="connsiteY4" fmla="*/ 1082488 h 1415196"/>
              <a:gd name="connsiteX5" fmla="*/ 1079791 w 1097514"/>
              <a:gd name="connsiteY5" fmla="*/ 1404606 h 1415196"/>
              <a:gd name="connsiteX6" fmla="*/ 937782 w 1097514"/>
              <a:gd name="connsiteY6" fmla="*/ 1307625 h 1415196"/>
              <a:gd name="connsiteX7" fmla="*/ 477118 w 1097514"/>
              <a:gd name="connsiteY7" fmla="*/ 1013215 h 1415196"/>
              <a:gd name="connsiteX8" fmla="*/ 262373 w 1097514"/>
              <a:gd name="connsiteY8" fmla="*/ 781152 h 1415196"/>
              <a:gd name="connsiteX9" fmla="*/ 189636 w 1097514"/>
              <a:gd name="connsiteY9" fmla="*/ 587188 h 1415196"/>
              <a:gd name="connsiteX10" fmla="*/ 113436 w 1097514"/>
              <a:gd name="connsiteY10" fmla="*/ 323952 h 1415196"/>
              <a:gd name="connsiteX11" fmla="*/ 6064 w 1097514"/>
              <a:gd name="connsiteY11" fmla="*/ 15688 h 141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7514" h="1415196">
                <a:moveTo>
                  <a:pt x="6064" y="15688"/>
                </a:moveTo>
                <a:cubicBezTo>
                  <a:pt x="39546" y="102856"/>
                  <a:pt x="268723" y="717652"/>
                  <a:pt x="314327" y="846961"/>
                </a:cubicBezTo>
                <a:cubicBezTo>
                  <a:pt x="359931" y="976270"/>
                  <a:pt x="229468" y="740166"/>
                  <a:pt x="279691" y="791543"/>
                </a:cubicBezTo>
                <a:cubicBezTo>
                  <a:pt x="329914" y="842920"/>
                  <a:pt x="565441" y="1106734"/>
                  <a:pt x="615664" y="1155225"/>
                </a:cubicBezTo>
                <a:cubicBezTo>
                  <a:pt x="665887" y="1203716"/>
                  <a:pt x="503673" y="1040925"/>
                  <a:pt x="581027" y="1082488"/>
                </a:cubicBezTo>
                <a:cubicBezTo>
                  <a:pt x="658381" y="1124051"/>
                  <a:pt x="1020332" y="1367083"/>
                  <a:pt x="1079791" y="1404606"/>
                </a:cubicBezTo>
                <a:cubicBezTo>
                  <a:pt x="1139250" y="1442129"/>
                  <a:pt x="1038227" y="1372857"/>
                  <a:pt x="937782" y="1307625"/>
                </a:cubicBezTo>
                <a:cubicBezTo>
                  <a:pt x="837337" y="1242393"/>
                  <a:pt x="589686" y="1100960"/>
                  <a:pt x="477118" y="1013215"/>
                </a:cubicBezTo>
                <a:cubicBezTo>
                  <a:pt x="364550" y="925470"/>
                  <a:pt x="310287" y="852157"/>
                  <a:pt x="262373" y="781152"/>
                </a:cubicBezTo>
                <a:cubicBezTo>
                  <a:pt x="214459" y="710148"/>
                  <a:pt x="214459" y="663388"/>
                  <a:pt x="189636" y="587188"/>
                </a:cubicBezTo>
                <a:cubicBezTo>
                  <a:pt x="164813" y="510988"/>
                  <a:pt x="139413" y="419202"/>
                  <a:pt x="113436" y="323952"/>
                </a:cubicBezTo>
                <a:cubicBezTo>
                  <a:pt x="87459" y="228702"/>
                  <a:pt x="-27418" y="-71480"/>
                  <a:pt x="6064" y="15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5E033BF-8BD5-B6F8-378C-8CCD1C1C347C}"/>
              </a:ext>
            </a:extLst>
          </p:cNvPr>
          <p:cNvSpPr/>
          <p:nvPr/>
        </p:nvSpPr>
        <p:spPr>
          <a:xfrm>
            <a:off x="3387742" y="5548920"/>
            <a:ext cx="254599" cy="508939"/>
          </a:xfrm>
          <a:custGeom>
            <a:avLst/>
            <a:gdLst>
              <a:gd name="connsiteX0" fmla="*/ 58843 w 254599"/>
              <a:gd name="connsiteY0" fmla="*/ 3 h 508939"/>
              <a:gd name="connsiteX1" fmla="*/ 113550 w 254599"/>
              <a:gd name="connsiteY1" fmla="*/ 128957 h 508939"/>
              <a:gd name="connsiteX2" fmla="*/ 227 w 254599"/>
              <a:gd name="connsiteY2" fmla="*/ 203203 h 508939"/>
              <a:gd name="connsiteX3" fmla="*/ 148720 w 254599"/>
              <a:gd name="connsiteY3" fmla="*/ 140680 h 508939"/>
              <a:gd name="connsiteX4" fmla="*/ 27581 w 254599"/>
              <a:gd name="connsiteY4" fmla="*/ 320434 h 508939"/>
              <a:gd name="connsiteX5" fmla="*/ 129181 w 254599"/>
              <a:gd name="connsiteY5" fmla="*/ 254003 h 508939"/>
              <a:gd name="connsiteX6" fmla="*/ 199520 w 254599"/>
              <a:gd name="connsiteY6" fmla="*/ 386865 h 508939"/>
              <a:gd name="connsiteX7" fmla="*/ 254227 w 254599"/>
              <a:gd name="connsiteY7" fmla="*/ 508003 h 508939"/>
              <a:gd name="connsiteX8" fmla="*/ 172166 w 254599"/>
              <a:gd name="connsiteY8" fmla="*/ 320434 h 508939"/>
              <a:gd name="connsiteX9" fmla="*/ 109643 w 254599"/>
              <a:gd name="connsiteY9" fmla="*/ 230557 h 508939"/>
              <a:gd name="connsiteX10" fmla="*/ 113550 w 254599"/>
              <a:gd name="connsiteY10" fmla="*/ 125049 h 508939"/>
              <a:gd name="connsiteX11" fmla="*/ 58843 w 254599"/>
              <a:gd name="connsiteY11" fmla="*/ 3 h 50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4599" h="508939">
                <a:moveTo>
                  <a:pt x="58843" y="3"/>
                </a:moveTo>
                <a:cubicBezTo>
                  <a:pt x="58843" y="654"/>
                  <a:pt x="123319" y="95090"/>
                  <a:pt x="113550" y="128957"/>
                </a:cubicBezTo>
                <a:cubicBezTo>
                  <a:pt x="103781" y="162824"/>
                  <a:pt x="-5635" y="201249"/>
                  <a:pt x="227" y="203203"/>
                </a:cubicBezTo>
                <a:cubicBezTo>
                  <a:pt x="6089" y="205157"/>
                  <a:pt x="144161" y="121141"/>
                  <a:pt x="148720" y="140680"/>
                </a:cubicBezTo>
                <a:cubicBezTo>
                  <a:pt x="153279" y="160219"/>
                  <a:pt x="30838" y="301547"/>
                  <a:pt x="27581" y="320434"/>
                </a:cubicBezTo>
                <a:cubicBezTo>
                  <a:pt x="24324" y="339321"/>
                  <a:pt x="100525" y="242931"/>
                  <a:pt x="129181" y="254003"/>
                </a:cubicBezTo>
                <a:cubicBezTo>
                  <a:pt x="157837" y="265075"/>
                  <a:pt x="178679" y="344532"/>
                  <a:pt x="199520" y="386865"/>
                </a:cubicBezTo>
                <a:cubicBezTo>
                  <a:pt x="220361" y="429198"/>
                  <a:pt x="258786" y="519075"/>
                  <a:pt x="254227" y="508003"/>
                </a:cubicBezTo>
                <a:cubicBezTo>
                  <a:pt x="249668" y="496931"/>
                  <a:pt x="196263" y="366675"/>
                  <a:pt x="172166" y="320434"/>
                </a:cubicBezTo>
                <a:cubicBezTo>
                  <a:pt x="148069" y="274193"/>
                  <a:pt x="119412" y="263121"/>
                  <a:pt x="109643" y="230557"/>
                </a:cubicBezTo>
                <a:cubicBezTo>
                  <a:pt x="99874" y="197993"/>
                  <a:pt x="118760" y="161521"/>
                  <a:pt x="113550" y="125049"/>
                </a:cubicBezTo>
                <a:cubicBezTo>
                  <a:pt x="108340" y="88577"/>
                  <a:pt x="58843" y="-648"/>
                  <a:pt x="5884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53A3336-2470-9DBB-2A84-462A8B932D61}"/>
              </a:ext>
            </a:extLst>
          </p:cNvPr>
          <p:cNvSpPr/>
          <p:nvPr/>
        </p:nvSpPr>
        <p:spPr>
          <a:xfrm>
            <a:off x="5991968" y="5408869"/>
            <a:ext cx="507200" cy="498742"/>
          </a:xfrm>
          <a:custGeom>
            <a:avLst/>
            <a:gdLst>
              <a:gd name="connsiteX0" fmla="*/ 2432 w 507200"/>
              <a:gd name="connsiteY0" fmla="*/ 3285 h 498742"/>
              <a:gd name="connsiteX1" fmla="*/ 365847 w 507200"/>
              <a:gd name="connsiteY1" fmla="*/ 257285 h 498742"/>
              <a:gd name="connsiteX2" fmla="*/ 346309 w 507200"/>
              <a:gd name="connsiteY2" fmla="*/ 206485 h 498742"/>
              <a:gd name="connsiteX3" fmla="*/ 502617 w 507200"/>
              <a:gd name="connsiteY3" fmla="*/ 491746 h 498742"/>
              <a:gd name="connsiteX4" fmla="*/ 451817 w 507200"/>
              <a:gd name="connsiteY4" fmla="*/ 397962 h 498742"/>
              <a:gd name="connsiteX5" fmla="*/ 311140 w 507200"/>
              <a:gd name="connsiteY5" fmla="*/ 249469 h 498742"/>
              <a:gd name="connsiteX6" fmla="*/ 236894 w 507200"/>
              <a:gd name="connsiteY6" fmla="*/ 151777 h 498742"/>
              <a:gd name="connsiteX7" fmla="*/ 209540 w 507200"/>
              <a:gd name="connsiteY7" fmla="*/ 116608 h 498742"/>
              <a:gd name="connsiteX8" fmla="*/ 2432 w 507200"/>
              <a:gd name="connsiteY8" fmla="*/ 3285 h 49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200" h="498742">
                <a:moveTo>
                  <a:pt x="2432" y="3285"/>
                </a:moveTo>
                <a:cubicBezTo>
                  <a:pt x="28483" y="26731"/>
                  <a:pt x="308534" y="223418"/>
                  <a:pt x="365847" y="257285"/>
                </a:cubicBezTo>
                <a:cubicBezTo>
                  <a:pt x="423160" y="291152"/>
                  <a:pt x="323514" y="167408"/>
                  <a:pt x="346309" y="206485"/>
                </a:cubicBezTo>
                <a:cubicBezTo>
                  <a:pt x="369104" y="245562"/>
                  <a:pt x="485032" y="459833"/>
                  <a:pt x="502617" y="491746"/>
                </a:cubicBezTo>
                <a:cubicBezTo>
                  <a:pt x="520202" y="523659"/>
                  <a:pt x="483730" y="438342"/>
                  <a:pt x="451817" y="397962"/>
                </a:cubicBezTo>
                <a:cubicBezTo>
                  <a:pt x="419904" y="357582"/>
                  <a:pt x="346960" y="290500"/>
                  <a:pt x="311140" y="249469"/>
                </a:cubicBezTo>
                <a:cubicBezTo>
                  <a:pt x="275320" y="208438"/>
                  <a:pt x="253827" y="173920"/>
                  <a:pt x="236894" y="151777"/>
                </a:cubicBezTo>
                <a:cubicBezTo>
                  <a:pt x="219961" y="129634"/>
                  <a:pt x="251873" y="144613"/>
                  <a:pt x="209540" y="116608"/>
                </a:cubicBezTo>
                <a:cubicBezTo>
                  <a:pt x="167207" y="88603"/>
                  <a:pt x="-23619" y="-20161"/>
                  <a:pt x="2432" y="3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C1863626-24A6-8E19-1AA0-E21306CB269E}"/>
              </a:ext>
            </a:extLst>
          </p:cNvPr>
          <p:cNvSpPr/>
          <p:nvPr/>
        </p:nvSpPr>
        <p:spPr>
          <a:xfrm>
            <a:off x="4605638" y="6756367"/>
            <a:ext cx="52368" cy="322116"/>
          </a:xfrm>
          <a:custGeom>
            <a:avLst/>
            <a:gdLst>
              <a:gd name="connsiteX0" fmla="*/ 52331 w 52368"/>
              <a:gd name="connsiteY0" fmla="*/ 33 h 322116"/>
              <a:gd name="connsiteX1" fmla="*/ 17162 w 52368"/>
              <a:gd name="connsiteY1" fmla="*/ 117264 h 322116"/>
              <a:gd name="connsiteX2" fmla="*/ 32793 w 52368"/>
              <a:gd name="connsiteY2" fmla="*/ 207141 h 322116"/>
              <a:gd name="connsiteX3" fmla="*/ 48424 w 52368"/>
              <a:gd name="connsiteY3" fmla="*/ 168064 h 322116"/>
              <a:gd name="connsiteX4" fmla="*/ 24977 w 52368"/>
              <a:gd name="connsiteY4" fmla="*/ 285295 h 322116"/>
              <a:gd name="connsiteX5" fmla="*/ 21070 w 52368"/>
              <a:gd name="connsiteY5" fmla="*/ 320464 h 322116"/>
              <a:gd name="connsiteX6" fmla="*/ 36700 w 52368"/>
              <a:gd name="connsiteY6" fmla="*/ 242310 h 322116"/>
              <a:gd name="connsiteX7" fmla="*/ 1531 w 52368"/>
              <a:gd name="connsiteY7" fmla="*/ 148525 h 322116"/>
              <a:gd name="connsiteX8" fmla="*/ 9347 w 52368"/>
              <a:gd name="connsiteY8" fmla="*/ 128987 h 322116"/>
              <a:gd name="connsiteX9" fmla="*/ 52331 w 52368"/>
              <a:gd name="connsiteY9" fmla="*/ 33 h 32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68" h="322116">
                <a:moveTo>
                  <a:pt x="52331" y="33"/>
                </a:moveTo>
                <a:cubicBezTo>
                  <a:pt x="53633" y="-1921"/>
                  <a:pt x="20418" y="82746"/>
                  <a:pt x="17162" y="117264"/>
                </a:cubicBezTo>
                <a:cubicBezTo>
                  <a:pt x="13906" y="151782"/>
                  <a:pt x="27583" y="198674"/>
                  <a:pt x="32793" y="207141"/>
                </a:cubicBezTo>
                <a:cubicBezTo>
                  <a:pt x="38003" y="215608"/>
                  <a:pt x="49727" y="155038"/>
                  <a:pt x="48424" y="168064"/>
                </a:cubicBezTo>
                <a:cubicBezTo>
                  <a:pt x="47121" y="181090"/>
                  <a:pt x="29536" y="259895"/>
                  <a:pt x="24977" y="285295"/>
                </a:cubicBezTo>
                <a:cubicBezTo>
                  <a:pt x="20418" y="310695"/>
                  <a:pt x="19116" y="327628"/>
                  <a:pt x="21070" y="320464"/>
                </a:cubicBezTo>
                <a:cubicBezTo>
                  <a:pt x="23024" y="313300"/>
                  <a:pt x="39956" y="270966"/>
                  <a:pt x="36700" y="242310"/>
                </a:cubicBezTo>
                <a:cubicBezTo>
                  <a:pt x="33444" y="213654"/>
                  <a:pt x="6090" y="167412"/>
                  <a:pt x="1531" y="148525"/>
                </a:cubicBezTo>
                <a:cubicBezTo>
                  <a:pt x="-3028" y="129638"/>
                  <a:pt x="3485" y="151782"/>
                  <a:pt x="9347" y="128987"/>
                </a:cubicBezTo>
                <a:cubicBezTo>
                  <a:pt x="15208" y="106192"/>
                  <a:pt x="51029" y="1987"/>
                  <a:pt x="5233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27199850-3D6F-5947-03DC-5534ABA64403}"/>
              </a:ext>
            </a:extLst>
          </p:cNvPr>
          <p:cNvSpPr/>
          <p:nvPr/>
        </p:nvSpPr>
        <p:spPr>
          <a:xfrm>
            <a:off x="4549671" y="7097063"/>
            <a:ext cx="496753" cy="102234"/>
          </a:xfrm>
          <a:custGeom>
            <a:avLst/>
            <a:gdLst>
              <a:gd name="connsiteX0" fmla="*/ 10606 w 496753"/>
              <a:gd name="connsiteY0" fmla="*/ 100906 h 102234"/>
              <a:gd name="connsiteX1" fmla="*/ 479529 w 496753"/>
              <a:gd name="connsiteY1" fmla="*/ 3214 h 102234"/>
              <a:gd name="connsiteX2" fmla="*/ 374021 w 496753"/>
              <a:gd name="connsiteY2" fmla="*/ 26660 h 102234"/>
              <a:gd name="connsiteX3" fmla="*/ 170821 w 496753"/>
              <a:gd name="connsiteY3" fmla="*/ 57922 h 102234"/>
              <a:gd name="connsiteX4" fmla="*/ 10606 w 496753"/>
              <a:gd name="connsiteY4" fmla="*/ 100906 h 10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753" h="102234">
                <a:moveTo>
                  <a:pt x="10606" y="100906"/>
                </a:moveTo>
                <a:cubicBezTo>
                  <a:pt x="62057" y="91788"/>
                  <a:pt x="418960" y="15588"/>
                  <a:pt x="479529" y="3214"/>
                </a:cubicBezTo>
                <a:cubicBezTo>
                  <a:pt x="540098" y="-9160"/>
                  <a:pt x="425472" y="17542"/>
                  <a:pt x="374021" y="26660"/>
                </a:cubicBezTo>
                <a:cubicBezTo>
                  <a:pt x="322570" y="35778"/>
                  <a:pt x="233344" y="46199"/>
                  <a:pt x="170821" y="57922"/>
                </a:cubicBezTo>
                <a:cubicBezTo>
                  <a:pt x="108298" y="69645"/>
                  <a:pt x="-40845" y="110024"/>
                  <a:pt x="10606" y="100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4AF32BE8-CA87-001A-BE5C-7CCC12B08CF1}"/>
              </a:ext>
            </a:extLst>
          </p:cNvPr>
          <p:cNvSpPr/>
          <p:nvPr/>
        </p:nvSpPr>
        <p:spPr>
          <a:xfrm>
            <a:off x="5248021" y="7092429"/>
            <a:ext cx="288445" cy="301728"/>
          </a:xfrm>
          <a:custGeom>
            <a:avLst/>
            <a:gdLst>
              <a:gd name="connsiteX0" fmla="*/ 10 w 288445"/>
              <a:gd name="connsiteY0" fmla="*/ 33 h 301728"/>
              <a:gd name="connsiteX1" fmla="*/ 140687 w 288445"/>
              <a:gd name="connsiteY1" fmla="*/ 187602 h 301728"/>
              <a:gd name="connsiteX2" fmla="*/ 277456 w 288445"/>
              <a:gd name="connsiteY2" fmla="*/ 297017 h 301728"/>
              <a:gd name="connsiteX3" fmla="*/ 257917 w 288445"/>
              <a:gd name="connsiteY3" fmla="*/ 269663 h 301728"/>
              <a:gd name="connsiteX4" fmla="*/ 82071 w 288445"/>
              <a:gd name="connsiteY4" fmla="*/ 160248 h 301728"/>
              <a:gd name="connsiteX5" fmla="*/ 132871 w 288445"/>
              <a:gd name="connsiteY5" fmla="*/ 171971 h 301728"/>
              <a:gd name="connsiteX6" fmla="*/ 10 w 288445"/>
              <a:gd name="connsiteY6" fmla="*/ 33 h 30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445" h="301728">
                <a:moveTo>
                  <a:pt x="10" y="33"/>
                </a:moveTo>
                <a:cubicBezTo>
                  <a:pt x="1313" y="2638"/>
                  <a:pt x="94446" y="138105"/>
                  <a:pt x="140687" y="187602"/>
                </a:cubicBezTo>
                <a:cubicBezTo>
                  <a:pt x="186928" y="237099"/>
                  <a:pt x="257918" y="283340"/>
                  <a:pt x="277456" y="297017"/>
                </a:cubicBezTo>
                <a:cubicBezTo>
                  <a:pt x="296994" y="310694"/>
                  <a:pt x="290481" y="292458"/>
                  <a:pt x="257917" y="269663"/>
                </a:cubicBezTo>
                <a:cubicBezTo>
                  <a:pt x="225353" y="246868"/>
                  <a:pt x="102912" y="176530"/>
                  <a:pt x="82071" y="160248"/>
                </a:cubicBezTo>
                <a:cubicBezTo>
                  <a:pt x="61230" y="143966"/>
                  <a:pt x="144594" y="196068"/>
                  <a:pt x="132871" y="171971"/>
                </a:cubicBezTo>
                <a:cubicBezTo>
                  <a:pt x="121148" y="147874"/>
                  <a:pt x="-1293" y="-2572"/>
                  <a:pt x="10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56A809C-2676-2EED-6BEB-A1D6B3CE0842}"/>
              </a:ext>
            </a:extLst>
          </p:cNvPr>
          <p:cNvSpPr/>
          <p:nvPr/>
        </p:nvSpPr>
        <p:spPr>
          <a:xfrm>
            <a:off x="4708751" y="7135141"/>
            <a:ext cx="359675" cy="258335"/>
          </a:xfrm>
          <a:custGeom>
            <a:avLst/>
            <a:gdLst>
              <a:gd name="connsiteX0" fmla="*/ 359526 w 359675"/>
              <a:gd name="connsiteY0" fmla="*/ 305 h 258335"/>
              <a:gd name="connsiteX1" fmla="*/ 203218 w 359675"/>
              <a:gd name="connsiteY1" fmla="*/ 105813 h 258335"/>
              <a:gd name="connsiteX2" fmla="*/ 187587 w 359675"/>
              <a:gd name="connsiteY2" fmla="*/ 187874 h 258335"/>
              <a:gd name="connsiteX3" fmla="*/ 18 w 359675"/>
              <a:gd name="connsiteY3" fmla="*/ 258213 h 258335"/>
              <a:gd name="connsiteX4" fmla="*/ 199311 w 359675"/>
              <a:gd name="connsiteY4" fmla="*/ 203505 h 258335"/>
              <a:gd name="connsiteX5" fmla="*/ 183680 w 359675"/>
              <a:gd name="connsiteY5" fmla="*/ 152705 h 258335"/>
              <a:gd name="connsiteX6" fmla="*/ 171957 w 359675"/>
              <a:gd name="connsiteY6" fmla="*/ 140982 h 258335"/>
              <a:gd name="connsiteX7" fmla="*/ 359526 w 359675"/>
              <a:gd name="connsiteY7" fmla="*/ 305 h 25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675" h="258335">
                <a:moveTo>
                  <a:pt x="359526" y="305"/>
                </a:moveTo>
                <a:cubicBezTo>
                  <a:pt x="364736" y="-5556"/>
                  <a:pt x="231874" y="74552"/>
                  <a:pt x="203218" y="105813"/>
                </a:cubicBezTo>
                <a:cubicBezTo>
                  <a:pt x="174561" y="137075"/>
                  <a:pt x="221454" y="162474"/>
                  <a:pt x="187587" y="187874"/>
                </a:cubicBezTo>
                <a:cubicBezTo>
                  <a:pt x="153720" y="213274"/>
                  <a:pt x="-1936" y="255608"/>
                  <a:pt x="18" y="258213"/>
                </a:cubicBezTo>
                <a:cubicBezTo>
                  <a:pt x="1972" y="260818"/>
                  <a:pt x="168701" y="221090"/>
                  <a:pt x="199311" y="203505"/>
                </a:cubicBezTo>
                <a:cubicBezTo>
                  <a:pt x="229921" y="185920"/>
                  <a:pt x="188239" y="163125"/>
                  <a:pt x="183680" y="152705"/>
                </a:cubicBezTo>
                <a:cubicBezTo>
                  <a:pt x="179121" y="142285"/>
                  <a:pt x="143952" y="165731"/>
                  <a:pt x="171957" y="140982"/>
                </a:cubicBezTo>
                <a:cubicBezTo>
                  <a:pt x="199962" y="116233"/>
                  <a:pt x="354316" y="6166"/>
                  <a:pt x="359526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325D7EE4-6696-D75C-8027-84BD0BBC331B}"/>
              </a:ext>
            </a:extLst>
          </p:cNvPr>
          <p:cNvSpPr/>
          <p:nvPr/>
        </p:nvSpPr>
        <p:spPr>
          <a:xfrm>
            <a:off x="5658225" y="6977826"/>
            <a:ext cx="129087" cy="404450"/>
          </a:xfrm>
          <a:custGeom>
            <a:avLst/>
            <a:gdLst>
              <a:gd name="connsiteX0" fmla="*/ 113 w 129087"/>
              <a:gd name="connsiteY0" fmla="*/ 1312 h 404450"/>
              <a:gd name="connsiteX1" fmla="*/ 93898 w 129087"/>
              <a:gd name="connsiteY1" fmla="*/ 52112 h 404450"/>
              <a:gd name="connsiteX2" fmla="*/ 62637 w 129087"/>
              <a:gd name="connsiteY2" fmla="*/ 165436 h 404450"/>
              <a:gd name="connsiteX3" fmla="*/ 129067 w 129087"/>
              <a:gd name="connsiteY3" fmla="*/ 173251 h 404450"/>
              <a:gd name="connsiteX4" fmla="*/ 54821 w 129087"/>
              <a:gd name="connsiteY4" fmla="*/ 278759 h 404450"/>
              <a:gd name="connsiteX5" fmla="*/ 47006 w 129087"/>
              <a:gd name="connsiteY5" fmla="*/ 403805 h 404450"/>
              <a:gd name="connsiteX6" fmla="*/ 58729 w 129087"/>
              <a:gd name="connsiteY6" fmla="*/ 321743 h 404450"/>
              <a:gd name="connsiteX7" fmla="*/ 117344 w 129087"/>
              <a:gd name="connsiteY7" fmla="*/ 192789 h 404450"/>
              <a:gd name="connsiteX8" fmla="*/ 86083 w 129087"/>
              <a:gd name="connsiteY8" fmla="*/ 153712 h 404450"/>
              <a:gd name="connsiteX9" fmla="*/ 74360 w 129087"/>
              <a:gd name="connsiteY9" fmla="*/ 79466 h 404450"/>
              <a:gd name="connsiteX10" fmla="*/ 74360 w 129087"/>
              <a:gd name="connsiteY10" fmla="*/ 20851 h 404450"/>
              <a:gd name="connsiteX11" fmla="*/ 113 w 129087"/>
              <a:gd name="connsiteY11" fmla="*/ 1312 h 40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087" h="404450">
                <a:moveTo>
                  <a:pt x="113" y="1312"/>
                </a:moveTo>
                <a:cubicBezTo>
                  <a:pt x="3369" y="6522"/>
                  <a:pt x="83477" y="24758"/>
                  <a:pt x="93898" y="52112"/>
                </a:cubicBezTo>
                <a:cubicBezTo>
                  <a:pt x="104319" y="79466"/>
                  <a:pt x="56776" y="145246"/>
                  <a:pt x="62637" y="165436"/>
                </a:cubicBezTo>
                <a:cubicBezTo>
                  <a:pt x="68498" y="185626"/>
                  <a:pt x="130370" y="154364"/>
                  <a:pt x="129067" y="173251"/>
                </a:cubicBezTo>
                <a:cubicBezTo>
                  <a:pt x="127764" y="192138"/>
                  <a:pt x="68498" y="240333"/>
                  <a:pt x="54821" y="278759"/>
                </a:cubicBezTo>
                <a:cubicBezTo>
                  <a:pt x="41144" y="317185"/>
                  <a:pt x="46355" y="396641"/>
                  <a:pt x="47006" y="403805"/>
                </a:cubicBezTo>
                <a:cubicBezTo>
                  <a:pt x="47657" y="410969"/>
                  <a:pt x="47006" y="356912"/>
                  <a:pt x="58729" y="321743"/>
                </a:cubicBezTo>
                <a:cubicBezTo>
                  <a:pt x="70452" y="286574"/>
                  <a:pt x="112785" y="220794"/>
                  <a:pt x="117344" y="192789"/>
                </a:cubicBezTo>
                <a:cubicBezTo>
                  <a:pt x="121903" y="164784"/>
                  <a:pt x="93247" y="172599"/>
                  <a:pt x="86083" y="153712"/>
                </a:cubicBezTo>
                <a:cubicBezTo>
                  <a:pt x="78919" y="134825"/>
                  <a:pt x="76314" y="101609"/>
                  <a:pt x="74360" y="79466"/>
                </a:cubicBezTo>
                <a:cubicBezTo>
                  <a:pt x="72406" y="57323"/>
                  <a:pt x="84129" y="34528"/>
                  <a:pt x="74360" y="20851"/>
                </a:cubicBezTo>
                <a:cubicBezTo>
                  <a:pt x="64591" y="7174"/>
                  <a:pt x="-3143" y="-3898"/>
                  <a:pt x="113" y="13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3A893350-C9C2-55EB-7061-2294981B5699}"/>
              </a:ext>
            </a:extLst>
          </p:cNvPr>
          <p:cNvSpPr/>
          <p:nvPr/>
        </p:nvSpPr>
        <p:spPr>
          <a:xfrm>
            <a:off x="4204648" y="7104182"/>
            <a:ext cx="382999" cy="422039"/>
          </a:xfrm>
          <a:custGeom>
            <a:avLst/>
            <a:gdLst>
              <a:gd name="connsiteX0" fmla="*/ 382983 w 382999"/>
              <a:gd name="connsiteY0" fmla="*/ 3 h 422039"/>
              <a:gd name="connsiteX1" fmla="*/ 168060 w 382999"/>
              <a:gd name="connsiteY1" fmla="*/ 101603 h 422039"/>
              <a:gd name="connsiteX2" fmla="*/ 128983 w 382999"/>
              <a:gd name="connsiteY2" fmla="*/ 164126 h 422039"/>
              <a:gd name="connsiteX3" fmla="*/ 191506 w 382999"/>
              <a:gd name="connsiteY3" fmla="*/ 171941 h 422039"/>
              <a:gd name="connsiteX4" fmla="*/ 29 w 382999"/>
              <a:gd name="connsiteY4" fmla="*/ 422033 h 422039"/>
              <a:gd name="connsiteX5" fmla="*/ 207137 w 382999"/>
              <a:gd name="connsiteY5" fmla="*/ 164126 h 422039"/>
              <a:gd name="connsiteX6" fmla="*/ 121167 w 382999"/>
              <a:gd name="connsiteY6" fmla="*/ 171941 h 422039"/>
              <a:gd name="connsiteX7" fmla="*/ 211044 w 382999"/>
              <a:gd name="connsiteY7" fmla="*/ 66433 h 422039"/>
              <a:gd name="connsiteX8" fmla="*/ 156337 w 382999"/>
              <a:gd name="connsiteY8" fmla="*/ 97695 h 422039"/>
              <a:gd name="connsiteX9" fmla="*/ 382983 w 382999"/>
              <a:gd name="connsiteY9" fmla="*/ 3 h 42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999" h="422039">
                <a:moveTo>
                  <a:pt x="382983" y="3"/>
                </a:moveTo>
                <a:cubicBezTo>
                  <a:pt x="384937" y="654"/>
                  <a:pt x="210393" y="74249"/>
                  <a:pt x="168060" y="101603"/>
                </a:cubicBezTo>
                <a:cubicBezTo>
                  <a:pt x="125727" y="128957"/>
                  <a:pt x="125075" y="152403"/>
                  <a:pt x="128983" y="164126"/>
                </a:cubicBezTo>
                <a:cubicBezTo>
                  <a:pt x="132891" y="175849"/>
                  <a:pt x="212998" y="128957"/>
                  <a:pt x="191506" y="171941"/>
                </a:cubicBezTo>
                <a:cubicBezTo>
                  <a:pt x="170014" y="214926"/>
                  <a:pt x="-2576" y="423335"/>
                  <a:pt x="29" y="422033"/>
                </a:cubicBezTo>
                <a:cubicBezTo>
                  <a:pt x="2634" y="420731"/>
                  <a:pt x="186947" y="205808"/>
                  <a:pt x="207137" y="164126"/>
                </a:cubicBezTo>
                <a:cubicBezTo>
                  <a:pt x="227327" y="122444"/>
                  <a:pt x="120516" y="188223"/>
                  <a:pt x="121167" y="171941"/>
                </a:cubicBezTo>
                <a:cubicBezTo>
                  <a:pt x="121818" y="155659"/>
                  <a:pt x="205182" y="78807"/>
                  <a:pt x="211044" y="66433"/>
                </a:cubicBezTo>
                <a:cubicBezTo>
                  <a:pt x="216906" y="54059"/>
                  <a:pt x="121168" y="104859"/>
                  <a:pt x="156337" y="97695"/>
                </a:cubicBezTo>
                <a:cubicBezTo>
                  <a:pt x="191506" y="90531"/>
                  <a:pt x="381029" y="-648"/>
                  <a:pt x="38298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DB7BE7DD-023A-5498-36FC-2D02C38D9712}"/>
              </a:ext>
            </a:extLst>
          </p:cNvPr>
          <p:cNvSpPr/>
          <p:nvPr/>
        </p:nvSpPr>
        <p:spPr>
          <a:xfrm>
            <a:off x="4745885" y="8302221"/>
            <a:ext cx="882619" cy="418266"/>
          </a:xfrm>
          <a:custGeom>
            <a:avLst/>
            <a:gdLst>
              <a:gd name="connsiteX0" fmla="*/ 85888 w 882619"/>
              <a:gd name="connsiteY0" fmla="*/ 115 h 418266"/>
              <a:gd name="connsiteX1" fmla="*/ 428788 w 882619"/>
              <a:gd name="connsiteY1" fmla="*/ 176761 h 418266"/>
              <a:gd name="connsiteX2" fmla="*/ 704147 w 882619"/>
              <a:gd name="connsiteY2" fmla="*/ 270279 h 418266"/>
              <a:gd name="connsiteX3" fmla="*/ 324879 w 882619"/>
              <a:gd name="connsiteY3" fmla="*/ 332624 h 418266"/>
              <a:gd name="connsiteX4" fmla="*/ 631410 w 882619"/>
              <a:gd name="connsiteY4" fmla="*/ 358602 h 418266"/>
              <a:gd name="connsiteX5" fmla="*/ 179406 w 882619"/>
              <a:gd name="connsiteY5" fmla="*/ 337820 h 418266"/>
              <a:gd name="connsiteX6" fmla="*/ 18347 w 882619"/>
              <a:gd name="connsiteY6" fmla="*/ 337820 h 418266"/>
              <a:gd name="connsiteX7" fmla="*/ 574260 w 882619"/>
              <a:gd name="connsiteY7" fmla="*/ 410556 h 418266"/>
              <a:gd name="connsiteX8" fmla="*/ 646997 w 882619"/>
              <a:gd name="connsiteY8" fmla="*/ 415752 h 418266"/>
              <a:gd name="connsiteX9" fmla="*/ 797665 w 882619"/>
              <a:gd name="connsiteY9" fmla="*/ 415752 h 418266"/>
              <a:gd name="connsiteX10" fmla="*/ 854815 w 882619"/>
              <a:gd name="connsiteY10" fmla="*/ 384579 h 418266"/>
              <a:gd name="connsiteX11" fmla="*/ 345660 w 882619"/>
              <a:gd name="connsiteY11" fmla="*/ 363797 h 418266"/>
              <a:gd name="connsiteX12" fmla="*/ 610629 w 882619"/>
              <a:gd name="connsiteY12" fmla="*/ 265084 h 418266"/>
              <a:gd name="connsiteX13" fmla="*/ 402810 w 882619"/>
              <a:gd name="connsiteY13" fmla="*/ 223520 h 418266"/>
              <a:gd name="connsiteX14" fmla="*/ 246947 w 882619"/>
              <a:gd name="connsiteY14" fmla="*/ 239106 h 418266"/>
              <a:gd name="connsiteX15" fmla="*/ 704147 w 882619"/>
              <a:gd name="connsiteY15" fmla="*/ 228715 h 418266"/>
              <a:gd name="connsiteX16" fmla="*/ 397615 w 882619"/>
              <a:gd name="connsiteY16" fmla="*/ 150784 h 418266"/>
              <a:gd name="connsiteX17" fmla="*/ 85888 w 882619"/>
              <a:gd name="connsiteY17" fmla="*/ 115 h 41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2619" h="418266">
                <a:moveTo>
                  <a:pt x="85888" y="115"/>
                </a:moveTo>
                <a:cubicBezTo>
                  <a:pt x="91083" y="4444"/>
                  <a:pt x="325745" y="131734"/>
                  <a:pt x="428788" y="176761"/>
                </a:cubicBezTo>
                <a:cubicBezTo>
                  <a:pt x="531831" y="221788"/>
                  <a:pt x="721465" y="244302"/>
                  <a:pt x="704147" y="270279"/>
                </a:cubicBezTo>
                <a:cubicBezTo>
                  <a:pt x="686829" y="296256"/>
                  <a:pt x="337002" y="317904"/>
                  <a:pt x="324879" y="332624"/>
                </a:cubicBezTo>
                <a:cubicBezTo>
                  <a:pt x="312756" y="347345"/>
                  <a:pt x="655655" y="357736"/>
                  <a:pt x="631410" y="358602"/>
                </a:cubicBezTo>
                <a:cubicBezTo>
                  <a:pt x="607165" y="359468"/>
                  <a:pt x="281583" y="341284"/>
                  <a:pt x="179406" y="337820"/>
                </a:cubicBezTo>
                <a:cubicBezTo>
                  <a:pt x="77229" y="334356"/>
                  <a:pt x="-47462" y="325697"/>
                  <a:pt x="18347" y="337820"/>
                </a:cubicBezTo>
                <a:cubicBezTo>
                  <a:pt x="84156" y="349943"/>
                  <a:pt x="469485" y="397567"/>
                  <a:pt x="574260" y="410556"/>
                </a:cubicBezTo>
                <a:cubicBezTo>
                  <a:pt x="679035" y="423545"/>
                  <a:pt x="609763" y="414886"/>
                  <a:pt x="646997" y="415752"/>
                </a:cubicBezTo>
                <a:cubicBezTo>
                  <a:pt x="684231" y="416618"/>
                  <a:pt x="763029" y="420948"/>
                  <a:pt x="797665" y="415752"/>
                </a:cubicBezTo>
                <a:cubicBezTo>
                  <a:pt x="832301" y="410557"/>
                  <a:pt x="930149" y="393238"/>
                  <a:pt x="854815" y="384579"/>
                </a:cubicBezTo>
                <a:cubicBezTo>
                  <a:pt x="779481" y="375920"/>
                  <a:pt x="386358" y="383713"/>
                  <a:pt x="345660" y="363797"/>
                </a:cubicBezTo>
                <a:cubicBezTo>
                  <a:pt x="304962" y="343881"/>
                  <a:pt x="601104" y="288463"/>
                  <a:pt x="610629" y="265084"/>
                </a:cubicBezTo>
                <a:cubicBezTo>
                  <a:pt x="620154" y="241705"/>
                  <a:pt x="463424" y="227850"/>
                  <a:pt x="402810" y="223520"/>
                </a:cubicBezTo>
                <a:cubicBezTo>
                  <a:pt x="342196" y="219190"/>
                  <a:pt x="246947" y="239106"/>
                  <a:pt x="246947" y="239106"/>
                </a:cubicBezTo>
                <a:cubicBezTo>
                  <a:pt x="297170" y="239972"/>
                  <a:pt x="679036" y="243435"/>
                  <a:pt x="704147" y="228715"/>
                </a:cubicBezTo>
                <a:cubicBezTo>
                  <a:pt x="729258" y="213995"/>
                  <a:pt x="498060" y="187152"/>
                  <a:pt x="397615" y="150784"/>
                </a:cubicBezTo>
                <a:cubicBezTo>
                  <a:pt x="297170" y="114416"/>
                  <a:pt x="80693" y="-4214"/>
                  <a:pt x="85888" y="1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E89CA7BD-4B22-9989-46E3-F8D2388A16B5}"/>
              </a:ext>
            </a:extLst>
          </p:cNvPr>
          <p:cNvSpPr/>
          <p:nvPr/>
        </p:nvSpPr>
        <p:spPr>
          <a:xfrm>
            <a:off x="4700468" y="6968280"/>
            <a:ext cx="414718" cy="112215"/>
          </a:xfrm>
          <a:custGeom>
            <a:avLst/>
            <a:gdLst>
              <a:gd name="connsiteX0" fmla="*/ 1707 w 414718"/>
              <a:gd name="connsiteY0" fmla="*/ 51645 h 112215"/>
              <a:gd name="connsiteX1" fmla="*/ 322382 w 414718"/>
              <a:gd name="connsiteY1" fmla="*/ 845 h 112215"/>
              <a:gd name="connsiteX2" fmla="*/ 392232 w 414718"/>
              <a:gd name="connsiteY2" fmla="*/ 19895 h 112215"/>
              <a:gd name="connsiteX3" fmla="*/ 414457 w 414718"/>
              <a:gd name="connsiteY3" fmla="*/ 19895 h 112215"/>
              <a:gd name="connsiteX4" fmla="*/ 401757 w 414718"/>
              <a:gd name="connsiteY4" fmla="*/ 61170 h 112215"/>
              <a:gd name="connsiteX5" fmla="*/ 363657 w 414718"/>
              <a:gd name="connsiteY5" fmla="*/ 111970 h 112215"/>
              <a:gd name="connsiteX6" fmla="*/ 401757 w 414718"/>
              <a:gd name="connsiteY6" fmla="*/ 38945 h 112215"/>
              <a:gd name="connsiteX7" fmla="*/ 360482 w 414718"/>
              <a:gd name="connsiteY7" fmla="*/ 4020 h 112215"/>
              <a:gd name="connsiteX8" fmla="*/ 201732 w 414718"/>
              <a:gd name="connsiteY8" fmla="*/ 13545 h 112215"/>
              <a:gd name="connsiteX9" fmla="*/ 1707 w 414718"/>
              <a:gd name="connsiteY9" fmla="*/ 51645 h 11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718" h="112215">
                <a:moveTo>
                  <a:pt x="1707" y="51645"/>
                </a:moveTo>
                <a:cubicBezTo>
                  <a:pt x="21815" y="49528"/>
                  <a:pt x="257295" y="6137"/>
                  <a:pt x="322382" y="845"/>
                </a:cubicBezTo>
                <a:cubicBezTo>
                  <a:pt x="387469" y="-4447"/>
                  <a:pt x="376886" y="16720"/>
                  <a:pt x="392232" y="19895"/>
                </a:cubicBezTo>
                <a:cubicBezTo>
                  <a:pt x="407578" y="23070"/>
                  <a:pt x="412870" y="13016"/>
                  <a:pt x="414457" y="19895"/>
                </a:cubicBezTo>
                <a:cubicBezTo>
                  <a:pt x="416044" y="26774"/>
                  <a:pt x="410224" y="45824"/>
                  <a:pt x="401757" y="61170"/>
                </a:cubicBezTo>
                <a:cubicBezTo>
                  <a:pt x="393290" y="76516"/>
                  <a:pt x="363657" y="115674"/>
                  <a:pt x="363657" y="111970"/>
                </a:cubicBezTo>
                <a:cubicBezTo>
                  <a:pt x="363657" y="108266"/>
                  <a:pt x="402286" y="56937"/>
                  <a:pt x="401757" y="38945"/>
                </a:cubicBezTo>
                <a:cubicBezTo>
                  <a:pt x="401228" y="20953"/>
                  <a:pt x="393820" y="8253"/>
                  <a:pt x="360482" y="4020"/>
                </a:cubicBezTo>
                <a:cubicBezTo>
                  <a:pt x="327144" y="-213"/>
                  <a:pt x="258882" y="6666"/>
                  <a:pt x="201732" y="13545"/>
                </a:cubicBezTo>
                <a:cubicBezTo>
                  <a:pt x="144582" y="20424"/>
                  <a:pt x="-18401" y="53762"/>
                  <a:pt x="1707" y="51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EC89CD1-5463-475D-3B39-B59AC7C987A6}"/>
              </a:ext>
            </a:extLst>
          </p:cNvPr>
          <p:cNvSpPr/>
          <p:nvPr/>
        </p:nvSpPr>
        <p:spPr>
          <a:xfrm>
            <a:off x="5003584" y="6829321"/>
            <a:ext cx="286069" cy="228808"/>
          </a:xfrm>
          <a:custGeom>
            <a:avLst/>
            <a:gdLst>
              <a:gd name="connsiteX0" fmla="*/ 216 w 286069"/>
              <a:gd name="connsiteY0" fmla="*/ 104 h 228808"/>
              <a:gd name="connsiteX1" fmla="*/ 101816 w 286069"/>
              <a:gd name="connsiteY1" fmla="*/ 85829 h 228808"/>
              <a:gd name="connsiteX2" fmla="*/ 187541 w 286069"/>
              <a:gd name="connsiteY2" fmla="*/ 114404 h 228808"/>
              <a:gd name="connsiteX3" fmla="*/ 285966 w 286069"/>
              <a:gd name="connsiteY3" fmla="*/ 108054 h 228808"/>
              <a:gd name="connsiteX4" fmla="*/ 168491 w 286069"/>
              <a:gd name="connsiteY4" fmla="*/ 149329 h 228808"/>
              <a:gd name="connsiteX5" fmla="*/ 187541 w 286069"/>
              <a:gd name="connsiteY5" fmla="*/ 228704 h 228808"/>
              <a:gd name="connsiteX6" fmla="*/ 158966 w 286069"/>
              <a:gd name="connsiteY6" fmla="*/ 165204 h 228808"/>
              <a:gd name="connsiteX7" fmla="*/ 247866 w 286069"/>
              <a:gd name="connsiteY7" fmla="*/ 120754 h 228808"/>
              <a:gd name="connsiteX8" fmla="*/ 197066 w 286069"/>
              <a:gd name="connsiteY8" fmla="*/ 117579 h 228808"/>
              <a:gd name="connsiteX9" fmla="*/ 212941 w 286069"/>
              <a:gd name="connsiteY9" fmla="*/ 111229 h 228808"/>
              <a:gd name="connsiteX10" fmla="*/ 130391 w 286069"/>
              <a:gd name="connsiteY10" fmla="*/ 104879 h 228808"/>
              <a:gd name="connsiteX11" fmla="*/ 216 w 286069"/>
              <a:gd name="connsiteY11" fmla="*/ 104 h 22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069" h="228808">
                <a:moveTo>
                  <a:pt x="216" y="104"/>
                </a:moveTo>
                <a:cubicBezTo>
                  <a:pt x="-4546" y="-3071"/>
                  <a:pt x="70595" y="66779"/>
                  <a:pt x="101816" y="85829"/>
                </a:cubicBezTo>
                <a:cubicBezTo>
                  <a:pt x="133037" y="104879"/>
                  <a:pt x="156849" y="110700"/>
                  <a:pt x="187541" y="114404"/>
                </a:cubicBezTo>
                <a:cubicBezTo>
                  <a:pt x="218233" y="118108"/>
                  <a:pt x="289141" y="102233"/>
                  <a:pt x="285966" y="108054"/>
                </a:cubicBezTo>
                <a:cubicBezTo>
                  <a:pt x="282791" y="113875"/>
                  <a:pt x="184895" y="129221"/>
                  <a:pt x="168491" y="149329"/>
                </a:cubicBezTo>
                <a:cubicBezTo>
                  <a:pt x="152087" y="169437"/>
                  <a:pt x="189129" y="226058"/>
                  <a:pt x="187541" y="228704"/>
                </a:cubicBezTo>
                <a:cubicBezTo>
                  <a:pt x="185954" y="231350"/>
                  <a:pt x="148912" y="183196"/>
                  <a:pt x="158966" y="165204"/>
                </a:cubicBezTo>
                <a:cubicBezTo>
                  <a:pt x="169020" y="147212"/>
                  <a:pt x="241516" y="128691"/>
                  <a:pt x="247866" y="120754"/>
                </a:cubicBezTo>
                <a:cubicBezTo>
                  <a:pt x="254216" y="112817"/>
                  <a:pt x="202887" y="119167"/>
                  <a:pt x="197066" y="117579"/>
                </a:cubicBezTo>
                <a:cubicBezTo>
                  <a:pt x="191245" y="115992"/>
                  <a:pt x="224053" y="113346"/>
                  <a:pt x="212941" y="111229"/>
                </a:cubicBezTo>
                <a:cubicBezTo>
                  <a:pt x="201829" y="109112"/>
                  <a:pt x="161612" y="119696"/>
                  <a:pt x="130391" y="104879"/>
                </a:cubicBezTo>
                <a:cubicBezTo>
                  <a:pt x="99170" y="90062"/>
                  <a:pt x="4978" y="3279"/>
                  <a:pt x="21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9D3DED2-47A6-2287-A00E-D06DA6C998D3}"/>
              </a:ext>
            </a:extLst>
          </p:cNvPr>
          <p:cNvSpPr/>
          <p:nvPr/>
        </p:nvSpPr>
        <p:spPr>
          <a:xfrm>
            <a:off x="5301788" y="6737350"/>
            <a:ext cx="264016" cy="235018"/>
          </a:xfrm>
          <a:custGeom>
            <a:avLst/>
            <a:gdLst>
              <a:gd name="connsiteX0" fmla="*/ 263987 w 264016"/>
              <a:gd name="connsiteY0" fmla="*/ 0 h 235018"/>
              <a:gd name="connsiteX1" fmla="*/ 213187 w 264016"/>
              <a:gd name="connsiteY1" fmla="*/ 161925 h 235018"/>
              <a:gd name="connsiteX2" fmla="*/ 121112 w 264016"/>
              <a:gd name="connsiteY2" fmla="*/ 212725 h 235018"/>
              <a:gd name="connsiteX3" fmla="*/ 222712 w 264016"/>
              <a:gd name="connsiteY3" fmla="*/ 206375 h 235018"/>
              <a:gd name="connsiteX4" fmla="*/ 462 w 264016"/>
              <a:gd name="connsiteY4" fmla="*/ 234950 h 235018"/>
              <a:gd name="connsiteX5" fmla="*/ 165562 w 264016"/>
              <a:gd name="connsiteY5" fmla="*/ 196850 h 235018"/>
              <a:gd name="connsiteX6" fmla="*/ 206837 w 264016"/>
              <a:gd name="connsiteY6" fmla="*/ 161925 h 235018"/>
              <a:gd name="connsiteX7" fmla="*/ 263987 w 264016"/>
              <a:gd name="connsiteY7" fmla="*/ 0 h 23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016" h="235018">
                <a:moveTo>
                  <a:pt x="263987" y="0"/>
                </a:moveTo>
                <a:cubicBezTo>
                  <a:pt x="265045" y="0"/>
                  <a:pt x="236999" y="126471"/>
                  <a:pt x="213187" y="161925"/>
                </a:cubicBezTo>
                <a:cubicBezTo>
                  <a:pt x="189374" y="197379"/>
                  <a:pt x="119525" y="205317"/>
                  <a:pt x="121112" y="212725"/>
                </a:cubicBezTo>
                <a:cubicBezTo>
                  <a:pt x="122699" y="220133"/>
                  <a:pt x="242820" y="202671"/>
                  <a:pt x="222712" y="206375"/>
                </a:cubicBezTo>
                <a:cubicBezTo>
                  <a:pt x="202604" y="210079"/>
                  <a:pt x="9987" y="236538"/>
                  <a:pt x="462" y="234950"/>
                </a:cubicBezTo>
                <a:cubicBezTo>
                  <a:pt x="-9063" y="233363"/>
                  <a:pt x="131166" y="209021"/>
                  <a:pt x="165562" y="196850"/>
                </a:cubicBezTo>
                <a:cubicBezTo>
                  <a:pt x="199958" y="184679"/>
                  <a:pt x="187258" y="189442"/>
                  <a:pt x="206837" y="161925"/>
                </a:cubicBezTo>
                <a:cubicBezTo>
                  <a:pt x="226416" y="134408"/>
                  <a:pt x="262929" y="0"/>
                  <a:pt x="2639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8D669132-6E60-3A35-E23A-9F6FF28AC71F}"/>
              </a:ext>
            </a:extLst>
          </p:cNvPr>
          <p:cNvSpPr/>
          <p:nvPr/>
        </p:nvSpPr>
        <p:spPr>
          <a:xfrm>
            <a:off x="5191111" y="7118328"/>
            <a:ext cx="81743" cy="295497"/>
          </a:xfrm>
          <a:custGeom>
            <a:avLst/>
            <a:gdLst>
              <a:gd name="connsiteX0" fmla="*/ 38114 w 81743"/>
              <a:gd name="connsiteY0" fmla="*/ 22 h 295497"/>
              <a:gd name="connsiteX1" fmla="*/ 63514 w 81743"/>
              <a:gd name="connsiteY1" fmla="*/ 190522 h 295497"/>
              <a:gd name="connsiteX2" fmla="*/ 14 w 81743"/>
              <a:gd name="connsiteY2" fmla="*/ 295297 h 295497"/>
              <a:gd name="connsiteX3" fmla="*/ 69864 w 81743"/>
              <a:gd name="connsiteY3" fmla="*/ 215922 h 295497"/>
              <a:gd name="connsiteX4" fmla="*/ 79389 w 81743"/>
              <a:gd name="connsiteY4" fmla="*/ 177822 h 295497"/>
              <a:gd name="connsiteX5" fmla="*/ 38114 w 81743"/>
              <a:gd name="connsiteY5" fmla="*/ 22 h 29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743" h="295497">
                <a:moveTo>
                  <a:pt x="38114" y="22"/>
                </a:moveTo>
                <a:cubicBezTo>
                  <a:pt x="35468" y="2139"/>
                  <a:pt x="69864" y="141309"/>
                  <a:pt x="63514" y="190522"/>
                </a:cubicBezTo>
                <a:cubicBezTo>
                  <a:pt x="57164" y="239735"/>
                  <a:pt x="-1044" y="291064"/>
                  <a:pt x="14" y="295297"/>
                </a:cubicBezTo>
                <a:cubicBezTo>
                  <a:pt x="1072" y="299530"/>
                  <a:pt x="56635" y="235501"/>
                  <a:pt x="69864" y="215922"/>
                </a:cubicBezTo>
                <a:cubicBezTo>
                  <a:pt x="83093" y="196343"/>
                  <a:pt x="83622" y="211160"/>
                  <a:pt x="79389" y="177822"/>
                </a:cubicBezTo>
                <a:cubicBezTo>
                  <a:pt x="75156" y="144484"/>
                  <a:pt x="40760" y="-2095"/>
                  <a:pt x="3811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9AC102B0-73A3-8A10-373A-7EE0AA62D188}"/>
              </a:ext>
            </a:extLst>
          </p:cNvPr>
          <p:cNvSpPr/>
          <p:nvPr/>
        </p:nvSpPr>
        <p:spPr>
          <a:xfrm>
            <a:off x="4467225" y="7353175"/>
            <a:ext cx="715729" cy="260475"/>
          </a:xfrm>
          <a:custGeom>
            <a:avLst/>
            <a:gdLst>
              <a:gd name="connsiteX0" fmla="*/ 0 w 715729"/>
              <a:gd name="connsiteY0" fmla="*/ 260475 h 260475"/>
              <a:gd name="connsiteX1" fmla="*/ 450850 w 715729"/>
              <a:gd name="connsiteY1" fmla="*/ 35050 h 260475"/>
              <a:gd name="connsiteX2" fmla="*/ 409575 w 715729"/>
              <a:gd name="connsiteY2" fmla="*/ 38225 h 260475"/>
              <a:gd name="connsiteX3" fmla="*/ 536575 w 715729"/>
              <a:gd name="connsiteY3" fmla="*/ 125 h 260475"/>
              <a:gd name="connsiteX4" fmla="*/ 714375 w 715729"/>
              <a:gd name="connsiteY4" fmla="*/ 25525 h 260475"/>
              <a:gd name="connsiteX5" fmla="*/ 612775 w 715729"/>
              <a:gd name="connsiteY5" fmla="*/ 12825 h 260475"/>
              <a:gd name="connsiteX6" fmla="*/ 508000 w 715729"/>
              <a:gd name="connsiteY6" fmla="*/ 3300 h 260475"/>
              <a:gd name="connsiteX7" fmla="*/ 409575 w 715729"/>
              <a:gd name="connsiteY7" fmla="*/ 38225 h 260475"/>
              <a:gd name="connsiteX8" fmla="*/ 365125 w 715729"/>
              <a:gd name="connsiteY8" fmla="*/ 63625 h 260475"/>
              <a:gd name="connsiteX9" fmla="*/ 0 w 715729"/>
              <a:gd name="connsiteY9" fmla="*/ 260475 h 26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729" h="260475">
                <a:moveTo>
                  <a:pt x="0" y="260475"/>
                </a:moveTo>
                <a:lnTo>
                  <a:pt x="450850" y="35050"/>
                </a:lnTo>
                <a:cubicBezTo>
                  <a:pt x="519113" y="-1992"/>
                  <a:pt x="395288" y="44046"/>
                  <a:pt x="409575" y="38225"/>
                </a:cubicBezTo>
                <a:cubicBezTo>
                  <a:pt x="423862" y="32404"/>
                  <a:pt x="485775" y="2242"/>
                  <a:pt x="536575" y="125"/>
                </a:cubicBezTo>
                <a:cubicBezTo>
                  <a:pt x="587375" y="-1992"/>
                  <a:pt x="701675" y="23408"/>
                  <a:pt x="714375" y="25525"/>
                </a:cubicBezTo>
                <a:cubicBezTo>
                  <a:pt x="727075" y="27642"/>
                  <a:pt x="647171" y="16529"/>
                  <a:pt x="612775" y="12825"/>
                </a:cubicBezTo>
                <a:cubicBezTo>
                  <a:pt x="578379" y="9121"/>
                  <a:pt x="541867" y="-933"/>
                  <a:pt x="508000" y="3300"/>
                </a:cubicBezTo>
                <a:cubicBezTo>
                  <a:pt x="474133" y="7533"/>
                  <a:pt x="433387" y="28171"/>
                  <a:pt x="409575" y="38225"/>
                </a:cubicBezTo>
                <a:cubicBezTo>
                  <a:pt x="385763" y="48279"/>
                  <a:pt x="365125" y="63625"/>
                  <a:pt x="365125" y="63625"/>
                </a:cubicBezTo>
                <a:lnTo>
                  <a:pt x="0" y="2604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3CB141A-B0F8-F854-9C7C-5B7C736C17FA}"/>
              </a:ext>
            </a:extLst>
          </p:cNvPr>
          <p:cNvSpPr/>
          <p:nvPr/>
        </p:nvSpPr>
        <p:spPr>
          <a:xfrm>
            <a:off x="5564197" y="7399951"/>
            <a:ext cx="398820" cy="567590"/>
          </a:xfrm>
          <a:custGeom>
            <a:avLst/>
            <a:gdLst>
              <a:gd name="connsiteX0" fmla="*/ 4753 w 398820"/>
              <a:gd name="connsiteY0" fmla="*/ 4149 h 567590"/>
              <a:gd name="connsiteX1" fmla="*/ 173028 w 398820"/>
              <a:gd name="connsiteY1" fmla="*/ 185124 h 567590"/>
              <a:gd name="connsiteX2" fmla="*/ 265103 w 398820"/>
              <a:gd name="connsiteY2" fmla="*/ 239099 h 567590"/>
              <a:gd name="connsiteX3" fmla="*/ 265103 w 398820"/>
              <a:gd name="connsiteY3" fmla="*/ 169249 h 567590"/>
              <a:gd name="connsiteX4" fmla="*/ 350828 w 398820"/>
              <a:gd name="connsiteY4" fmla="*/ 321649 h 567590"/>
              <a:gd name="connsiteX5" fmla="*/ 398453 w 398820"/>
              <a:gd name="connsiteY5" fmla="*/ 467699 h 567590"/>
              <a:gd name="connsiteX6" fmla="*/ 373053 w 398820"/>
              <a:gd name="connsiteY6" fmla="*/ 401024 h 567590"/>
              <a:gd name="connsiteX7" fmla="*/ 376228 w 398820"/>
              <a:gd name="connsiteY7" fmla="*/ 566124 h 567590"/>
              <a:gd name="connsiteX8" fmla="*/ 338128 w 398820"/>
              <a:gd name="connsiteY8" fmla="*/ 483574 h 567590"/>
              <a:gd name="connsiteX9" fmla="*/ 296853 w 398820"/>
              <a:gd name="connsiteY9" fmla="*/ 512149 h 567590"/>
              <a:gd name="connsiteX10" fmla="*/ 350828 w 398820"/>
              <a:gd name="connsiteY10" fmla="*/ 505799 h 567590"/>
              <a:gd name="connsiteX11" fmla="*/ 376228 w 398820"/>
              <a:gd name="connsiteY11" fmla="*/ 451824 h 567590"/>
              <a:gd name="connsiteX12" fmla="*/ 347653 w 398820"/>
              <a:gd name="connsiteY12" fmla="*/ 347049 h 567590"/>
              <a:gd name="connsiteX13" fmla="*/ 271453 w 398820"/>
              <a:gd name="connsiteY13" fmla="*/ 251799 h 567590"/>
              <a:gd name="connsiteX14" fmla="*/ 195253 w 398820"/>
              <a:gd name="connsiteY14" fmla="*/ 191474 h 567590"/>
              <a:gd name="connsiteX15" fmla="*/ 58728 w 398820"/>
              <a:gd name="connsiteY15" fmla="*/ 67649 h 567590"/>
              <a:gd name="connsiteX16" fmla="*/ 4753 w 398820"/>
              <a:gd name="connsiteY16" fmla="*/ 4149 h 56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820" h="567590">
                <a:moveTo>
                  <a:pt x="4753" y="4149"/>
                </a:moveTo>
                <a:cubicBezTo>
                  <a:pt x="23803" y="23728"/>
                  <a:pt x="129636" y="145966"/>
                  <a:pt x="173028" y="185124"/>
                </a:cubicBezTo>
                <a:cubicBezTo>
                  <a:pt x="216420" y="224282"/>
                  <a:pt x="249757" y="241745"/>
                  <a:pt x="265103" y="239099"/>
                </a:cubicBezTo>
                <a:cubicBezTo>
                  <a:pt x="280449" y="236453"/>
                  <a:pt x="250815" y="155491"/>
                  <a:pt x="265103" y="169249"/>
                </a:cubicBezTo>
                <a:cubicBezTo>
                  <a:pt x="279391" y="183007"/>
                  <a:pt x="328603" y="271907"/>
                  <a:pt x="350828" y="321649"/>
                </a:cubicBezTo>
                <a:cubicBezTo>
                  <a:pt x="373053" y="371391"/>
                  <a:pt x="394749" y="454470"/>
                  <a:pt x="398453" y="467699"/>
                </a:cubicBezTo>
                <a:cubicBezTo>
                  <a:pt x="402157" y="480928"/>
                  <a:pt x="376757" y="384620"/>
                  <a:pt x="373053" y="401024"/>
                </a:cubicBezTo>
                <a:cubicBezTo>
                  <a:pt x="369349" y="417428"/>
                  <a:pt x="382049" y="552366"/>
                  <a:pt x="376228" y="566124"/>
                </a:cubicBezTo>
                <a:cubicBezTo>
                  <a:pt x="370407" y="579882"/>
                  <a:pt x="351357" y="492570"/>
                  <a:pt x="338128" y="483574"/>
                </a:cubicBezTo>
                <a:cubicBezTo>
                  <a:pt x="324899" y="474578"/>
                  <a:pt x="294736" y="508445"/>
                  <a:pt x="296853" y="512149"/>
                </a:cubicBezTo>
                <a:cubicBezTo>
                  <a:pt x="298970" y="515853"/>
                  <a:pt x="337599" y="515853"/>
                  <a:pt x="350828" y="505799"/>
                </a:cubicBezTo>
                <a:cubicBezTo>
                  <a:pt x="364057" y="495745"/>
                  <a:pt x="376757" y="478282"/>
                  <a:pt x="376228" y="451824"/>
                </a:cubicBezTo>
                <a:cubicBezTo>
                  <a:pt x="375699" y="425366"/>
                  <a:pt x="365115" y="380386"/>
                  <a:pt x="347653" y="347049"/>
                </a:cubicBezTo>
                <a:cubicBezTo>
                  <a:pt x="330191" y="313712"/>
                  <a:pt x="296853" y="277728"/>
                  <a:pt x="271453" y="251799"/>
                </a:cubicBezTo>
                <a:cubicBezTo>
                  <a:pt x="246053" y="225870"/>
                  <a:pt x="230707" y="222166"/>
                  <a:pt x="195253" y="191474"/>
                </a:cubicBezTo>
                <a:cubicBezTo>
                  <a:pt x="159799" y="160782"/>
                  <a:pt x="89420" y="96224"/>
                  <a:pt x="58728" y="67649"/>
                </a:cubicBezTo>
                <a:cubicBezTo>
                  <a:pt x="28036" y="39074"/>
                  <a:pt x="-14297" y="-15430"/>
                  <a:pt x="4753" y="41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FDCC7012-41DF-2D7C-57A0-72022611EEAA}"/>
              </a:ext>
            </a:extLst>
          </p:cNvPr>
          <p:cNvSpPr/>
          <p:nvPr/>
        </p:nvSpPr>
        <p:spPr>
          <a:xfrm>
            <a:off x="4829510" y="5609215"/>
            <a:ext cx="58388" cy="628872"/>
          </a:xfrm>
          <a:custGeom>
            <a:avLst/>
            <a:gdLst>
              <a:gd name="connsiteX0" fmla="*/ 41748 w 58388"/>
              <a:gd name="connsiteY0" fmla="*/ 213 h 628872"/>
              <a:gd name="connsiteX1" fmla="*/ 5172 w 58388"/>
              <a:gd name="connsiteY1" fmla="*/ 319422 h 628872"/>
              <a:gd name="connsiteX2" fmla="*/ 38423 w 58388"/>
              <a:gd name="connsiteY2" fmla="*/ 249595 h 628872"/>
              <a:gd name="connsiteX3" fmla="*/ 31773 w 58388"/>
              <a:gd name="connsiteY3" fmla="*/ 505627 h 628872"/>
              <a:gd name="connsiteX4" fmla="*/ 58374 w 58388"/>
              <a:gd name="connsiteY4" fmla="*/ 628656 h 628872"/>
              <a:gd name="connsiteX5" fmla="*/ 35098 w 58388"/>
              <a:gd name="connsiteY5" fmla="*/ 479026 h 628872"/>
              <a:gd name="connsiteX6" fmla="*/ 8497 w 58388"/>
              <a:gd name="connsiteY6" fmla="*/ 252920 h 628872"/>
              <a:gd name="connsiteX7" fmla="*/ 1847 w 58388"/>
              <a:gd name="connsiteY7" fmla="*/ 269546 h 628872"/>
              <a:gd name="connsiteX8" fmla="*/ 41748 w 58388"/>
              <a:gd name="connsiteY8" fmla="*/ 213 h 62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388" h="628872">
                <a:moveTo>
                  <a:pt x="41748" y="213"/>
                </a:moveTo>
                <a:cubicBezTo>
                  <a:pt x="42302" y="8526"/>
                  <a:pt x="5726" y="277858"/>
                  <a:pt x="5172" y="319422"/>
                </a:cubicBezTo>
                <a:cubicBezTo>
                  <a:pt x="4618" y="360986"/>
                  <a:pt x="33990" y="218561"/>
                  <a:pt x="38423" y="249595"/>
                </a:cubicBezTo>
                <a:cubicBezTo>
                  <a:pt x="42856" y="280629"/>
                  <a:pt x="28448" y="442450"/>
                  <a:pt x="31773" y="505627"/>
                </a:cubicBezTo>
                <a:cubicBezTo>
                  <a:pt x="35098" y="568804"/>
                  <a:pt x="57820" y="633090"/>
                  <a:pt x="58374" y="628656"/>
                </a:cubicBezTo>
                <a:cubicBezTo>
                  <a:pt x="58928" y="624222"/>
                  <a:pt x="43411" y="541649"/>
                  <a:pt x="35098" y="479026"/>
                </a:cubicBezTo>
                <a:cubicBezTo>
                  <a:pt x="26785" y="416403"/>
                  <a:pt x="14039" y="287833"/>
                  <a:pt x="8497" y="252920"/>
                </a:cubicBezTo>
                <a:cubicBezTo>
                  <a:pt x="2955" y="218007"/>
                  <a:pt x="-3141" y="310001"/>
                  <a:pt x="1847" y="269546"/>
                </a:cubicBezTo>
                <a:cubicBezTo>
                  <a:pt x="6835" y="229091"/>
                  <a:pt x="41194" y="-8100"/>
                  <a:pt x="41748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2FF6541D-5CBF-8A8A-BA85-642B6AF2A6AF}"/>
              </a:ext>
            </a:extLst>
          </p:cNvPr>
          <p:cNvSpPr/>
          <p:nvPr/>
        </p:nvSpPr>
        <p:spPr>
          <a:xfrm>
            <a:off x="3725407" y="6289163"/>
            <a:ext cx="929152" cy="760226"/>
          </a:xfrm>
          <a:custGeom>
            <a:avLst/>
            <a:gdLst>
              <a:gd name="connsiteX0" fmla="*/ 919745 w 929152"/>
              <a:gd name="connsiteY0" fmla="*/ 1909 h 760226"/>
              <a:gd name="connsiteX1" fmla="*/ 374430 w 929152"/>
              <a:gd name="connsiteY1" fmla="*/ 181464 h 760226"/>
              <a:gd name="connsiteX2" fmla="*/ 15320 w 929152"/>
              <a:gd name="connsiteY2" fmla="*/ 201414 h 760226"/>
              <a:gd name="connsiteX3" fmla="*/ 71847 w 929152"/>
              <a:gd name="connsiteY3" fmla="*/ 241316 h 760226"/>
              <a:gd name="connsiteX4" fmla="*/ 125048 w 929152"/>
              <a:gd name="connsiteY4" fmla="*/ 484047 h 760226"/>
              <a:gd name="connsiteX5" fmla="*/ 95122 w 929152"/>
              <a:gd name="connsiteY5" fmla="*/ 397595 h 760226"/>
              <a:gd name="connsiteX6" fmla="*/ 98448 w 929152"/>
              <a:gd name="connsiteY6" fmla="*/ 553874 h 760226"/>
              <a:gd name="connsiteX7" fmla="*/ 204850 w 929152"/>
              <a:gd name="connsiteY7" fmla="*/ 760030 h 760226"/>
              <a:gd name="connsiteX8" fmla="*/ 128373 w 929152"/>
              <a:gd name="connsiteY8" fmla="*/ 587125 h 760226"/>
              <a:gd name="connsiteX9" fmla="*/ 81822 w 929152"/>
              <a:gd name="connsiteY9" fmla="*/ 367669 h 760226"/>
              <a:gd name="connsiteX10" fmla="*/ 85147 w 929152"/>
              <a:gd name="connsiteY10" fmla="*/ 244641 h 760226"/>
              <a:gd name="connsiteX11" fmla="*/ 254727 w 929152"/>
              <a:gd name="connsiteY11" fmla="*/ 221365 h 760226"/>
              <a:gd name="connsiteX12" fmla="*/ 151649 w 929152"/>
              <a:gd name="connsiteY12" fmla="*/ 224690 h 760226"/>
              <a:gd name="connsiteX13" fmla="*/ 607186 w 929152"/>
              <a:gd name="connsiteY13" fmla="*/ 181464 h 760226"/>
              <a:gd name="connsiteX14" fmla="*/ 384405 w 929152"/>
              <a:gd name="connsiteY14" fmla="*/ 171489 h 760226"/>
              <a:gd name="connsiteX15" fmla="*/ 693639 w 929152"/>
              <a:gd name="connsiteY15" fmla="*/ 91686 h 760226"/>
              <a:gd name="connsiteX16" fmla="*/ 919745 w 929152"/>
              <a:gd name="connsiteY16" fmla="*/ 1909 h 76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9152" h="760226">
                <a:moveTo>
                  <a:pt x="919745" y="1909"/>
                </a:moveTo>
                <a:cubicBezTo>
                  <a:pt x="866544" y="16872"/>
                  <a:pt x="525167" y="148213"/>
                  <a:pt x="374430" y="181464"/>
                </a:cubicBezTo>
                <a:cubicBezTo>
                  <a:pt x="223693" y="214715"/>
                  <a:pt x="65750" y="191439"/>
                  <a:pt x="15320" y="201414"/>
                </a:cubicBezTo>
                <a:cubicBezTo>
                  <a:pt x="-35110" y="211389"/>
                  <a:pt x="53559" y="194211"/>
                  <a:pt x="71847" y="241316"/>
                </a:cubicBezTo>
                <a:cubicBezTo>
                  <a:pt x="90135" y="288421"/>
                  <a:pt x="121169" y="458001"/>
                  <a:pt x="125048" y="484047"/>
                </a:cubicBezTo>
                <a:cubicBezTo>
                  <a:pt x="128927" y="510093"/>
                  <a:pt x="99555" y="385957"/>
                  <a:pt x="95122" y="397595"/>
                </a:cubicBezTo>
                <a:cubicBezTo>
                  <a:pt x="90689" y="409233"/>
                  <a:pt x="80160" y="493468"/>
                  <a:pt x="98448" y="553874"/>
                </a:cubicBezTo>
                <a:cubicBezTo>
                  <a:pt x="116736" y="614280"/>
                  <a:pt x="199863" y="754488"/>
                  <a:pt x="204850" y="760030"/>
                </a:cubicBezTo>
                <a:cubicBezTo>
                  <a:pt x="209837" y="765572"/>
                  <a:pt x="148878" y="652519"/>
                  <a:pt x="128373" y="587125"/>
                </a:cubicBezTo>
                <a:cubicBezTo>
                  <a:pt x="107868" y="521732"/>
                  <a:pt x="89026" y="424750"/>
                  <a:pt x="81822" y="367669"/>
                </a:cubicBezTo>
                <a:cubicBezTo>
                  <a:pt x="74618" y="310588"/>
                  <a:pt x="56330" y="269025"/>
                  <a:pt x="85147" y="244641"/>
                </a:cubicBezTo>
                <a:cubicBezTo>
                  <a:pt x="113964" y="220257"/>
                  <a:pt x="243643" y="224690"/>
                  <a:pt x="254727" y="221365"/>
                </a:cubicBezTo>
                <a:cubicBezTo>
                  <a:pt x="265811" y="218040"/>
                  <a:pt x="92906" y="231340"/>
                  <a:pt x="151649" y="224690"/>
                </a:cubicBezTo>
                <a:cubicBezTo>
                  <a:pt x="210392" y="218040"/>
                  <a:pt x="568393" y="190331"/>
                  <a:pt x="607186" y="181464"/>
                </a:cubicBezTo>
                <a:cubicBezTo>
                  <a:pt x="645979" y="172597"/>
                  <a:pt x="369996" y="186452"/>
                  <a:pt x="384405" y="171489"/>
                </a:cubicBezTo>
                <a:cubicBezTo>
                  <a:pt x="398814" y="156526"/>
                  <a:pt x="599982" y="119395"/>
                  <a:pt x="693639" y="91686"/>
                </a:cubicBezTo>
                <a:cubicBezTo>
                  <a:pt x="787296" y="63977"/>
                  <a:pt x="972946" y="-13054"/>
                  <a:pt x="919745" y="19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4FEC626-AAF5-A3AF-3562-860E8F859D50}"/>
              </a:ext>
            </a:extLst>
          </p:cNvPr>
          <p:cNvSpPr/>
          <p:nvPr/>
        </p:nvSpPr>
        <p:spPr>
          <a:xfrm>
            <a:off x="3428185" y="6987259"/>
            <a:ext cx="313674" cy="548350"/>
          </a:xfrm>
          <a:custGeom>
            <a:avLst/>
            <a:gdLst>
              <a:gd name="connsiteX0" fmla="*/ 13710 w 313674"/>
              <a:gd name="connsiteY0" fmla="*/ 13763 h 548350"/>
              <a:gd name="connsiteX1" fmla="*/ 65292 w 313674"/>
              <a:gd name="connsiteY1" fmla="*/ 51276 h 548350"/>
              <a:gd name="connsiteX2" fmla="*/ 266929 w 313674"/>
              <a:gd name="connsiteY2" fmla="*/ 248224 h 548350"/>
              <a:gd name="connsiteX3" fmla="*/ 285686 w 313674"/>
              <a:gd name="connsiteY3" fmla="*/ 379523 h 548350"/>
              <a:gd name="connsiteX4" fmla="*/ 276307 w 313674"/>
              <a:gd name="connsiteY4" fmla="*/ 548335 h 548350"/>
              <a:gd name="connsiteX5" fmla="*/ 304443 w 313674"/>
              <a:gd name="connsiteY5" fmla="*/ 370144 h 548350"/>
              <a:gd name="connsiteX6" fmla="*/ 299753 w 313674"/>
              <a:gd name="connsiteY6" fmla="*/ 313873 h 548350"/>
              <a:gd name="connsiteX7" fmla="*/ 290375 w 313674"/>
              <a:gd name="connsiteY7" fmla="*/ 248224 h 548350"/>
              <a:gd name="connsiteX8" fmla="*/ 13710 w 313674"/>
              <a:gd name="connsiteY8" fmla="*/ 13763 h 5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674" h="548350">
                <a:moveTo>
                  <a:pt x="13710" y="13763"/>
                </a:moveTo>
                <a:cubicBezTo>
                  <a:pt x="-23804" y="-19062"/>
                  <a:pt x="23089" y="12199"/>
                  <a:pt x="65292" y="51276"/>
                </a:cubicBezTo>
                <a:cubicBezTo>
                  <a:pt x="107495" y="90353"/>
                  <a:pt x="230197" y="193516"/>
                  <a:pt x="266929" y="248224"/>
                </a:cubicBezTo>
                <a:cubicBezTo>
                  <a:pt x="303661" y="302932"/>
                  <a:pt x="284123" y="329505"/>
                  <a:pt x="285686" y="379523"/>
                </a:cubicBezTo>
                <a:cubicBezTo>
                  <a:pt x="287249" y="429541"/>
                  <a:pt x="273181" y="549898"/>
                  <a:pt x="276307" y="548335"/>
                </a:cubicBezTo>
                <a:cubicBezTo>
                  <a:pt x="279433" y="546772"/>
                  <a:pt x="300535" y="409221"/>
                  <a:pt x="304443" y="370144"/>
                </a:cubicBezTo>
                <a:cubicBezTo>
                  <a:pt x="308351" y="331067"/>
                  <a:pt x="302098" y="334193"/>
                  <a:pt x="299753" y="313873"/>
                </a:cubicBezTo>
                <a:cubicBezTo>
                  <a:pt x="297408" y="293553"/>
                  <a:pt x="338049" y="297461"/>
                  <a:pt x="290375" y="248224"/>
                </a:cubicBezTo>
                <a:cubicBezTo>
                  <a:pt x="242701" y="198987"/>
                  <a:pt x="51224" y="46588"/>
                  <a:pt x="13710" y="13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08D72852-E88D-7E76-0A5E-FBB1AE04F506}"/>
              </a:ext>
            </a:extLst>
          </p:cNvPr>
          <p:cNvSpPr/>
          <p:nvPr/>
        </p:nvSpPr>
        <p:spPr>
          <a:xfrm>
            <a:off x="6607017" y="5288612"/>
            <a:ext cx="95959" cy="1051265"/>
          </a:xfrm>
          <a:custGeom>
            <a:avLst/>
            <a:gdLst>
              <a:gd name="connsiteX0" fmla="*/ 47001 w 95959"/>
              <a:gd name="connsiteY0" fmla="*/ 840 h 1051265"/>
              <a:gd name="connsiteX1" fmla="*/ 18866 w 95959"/>
              <a:gd name="connsiteY1" fmla="*/ 352533 h 1051265"/>
              <a:gd name="connsiteX2" fmla="*/ 75137 w 95959"/>
              <a:gd name="connsiteY2" fmla="*/ 708914 h 1051265"/>
              <a:gd name="connsiteX3" fmla="*/ 65758 w 95959"/>
              <a:gd name="connsiteY3" fmla="*/ 619819 h 1051265"/>
              <a:gd name="connsiteX4" fmla="*/ 93894 w 95959"/>
              <a:gd name="connsiteY4" fmla="*/ 877726 h 1051265"/>
              <a:gd name="connsiteX5" fmla="*/ 109 w 95959"/>
              <a:gd name="connsiteY5" fmla="*/ 1051228 h 1051265"/>
              <a:gd name="connsiteX6" fmla="*/ 75137 w 95959"/>
              <a:gd name="connsiteY6" fmla="*/ 891794 h 1051265"/>
              <a:gd name="connsiteX7" fmla="*/ 79826 w 95959"/>
              <a:gd name="connsiteY7" fmla="*/ 737050 h 1051265"/>
              <a:gd name="connsiteX8" fmla="*/ 37623 w 95959"/>
              <a:gd name="connsiteY8" fmla="*/ 591683 h 1051265"/>
              <a:gd name="connsiteX9" fmla="*/ 4798 w 95959"/>
              <a:gd name="connsiteY9" fmla="*/ 455696 h 1051265"/>
              <a:gd name="connsiteX10" fmla="*/ 47001 w 95959"/>
              <a:gd name="connsiteY10" fmla="*/ 840 h 10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959" h="1051265">
                <a:moveTo>
                  <a:pt x="47001" y="840"/>
                </a:moveTo>
                <a:cubicBezTo>
                  <a:pt x="49346" y="-16354"/>
                  <a:pt x="14177" y="234521"/>
                  <a:pt x="18866" y="352533"/>
                </a:cubicBezTo>
                <a:cubicBezTo>
                  <a:pt x="23555" y="470545"/>
                  <a:pt x="67322" y="664366"/>
                  <a:pt x="75137" y="708914"/>
                </a:cubicBezTo>
                <a:cubicBezTo>
                  <a:pt x="82952" y="753462"/>
                  <a:pt x="62632" y="591684"/>
                  <a:pt x="65758" y="619819"/>
                </a:cubicBezTo>
                <a:cubicBezTo>
                  <a:pt x="68884" y="647954"/>
                  <a:pt x="104836" y="805825"/>
                  <a:pt x="93894" y="877726"/>
                </a:cubicBezTo>
                <a:cubicBezTo>
                  <a:pt x="82953" y="949628"/>
                  <a:pt x="3235" y="1048883"/>
                  <a:pt x="109" y="1051228"/>
                </a:cubicBezTo>
                <a:cubicBezTo>
                  <a:pt x="-3017" y="1053573"/>
                  <a:pt x="61851" y="944157"/>
                  <a:pt x="75137" y="891794"/>
                </a:cubicBezTo>
                <a:cubicBezTo>
                  <a:pt x="88423" y="839431"/>
                  <a:pt x="86078" y="787069"/>
                  <a:pt x="79826" y="737050"/>
                </a:cubicBezTo>
                <a:cubicBezTo>
                  <a:pt x="73574" y="687032"/>
                  <a:pt x="50128" y="638575"/>
                  <a:pt x="37623" y="591683"/>
                </a:cubicBezTo>
                <a:cubicBezTo>
                  <a:pt x="25118" y="544791"/>
                  <a:pt x="-2236" y="551825"/>
                  <a:pt x="4798" y="455696"/>
                </a:cubicBezTo>
                <a:cubicBezTo>
                  <a:pt x="11832" y="359567"/>
                  <a:pt x="44656" y="18034"/>
                  <a:pt x="47001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548B778-0CD6-BD4E-03E1-BE6AF17D80F1}"/>
              </a:ext>
            </a:extLst>
          </p:cNvPr>
          <p:cNvSpPr/>
          <p:nvPr/>
        </p:nvSpPr>
        <p:spPr>
          <a:xfrm>
            <a:off x="5655092" y="3656920"/>
            <a:ext cx="487828" cy="727514"/>
          </a:xfrm>
          <a:custGeom>
            <a:avLst/>
            <a:gdLst>
              <a:gd name="connsiteX0" fmla="*/ 120 w 487828"/>
              <a:gd name="connsiteY0" fmla="*/ 680 h 727514"/>
              <a:gd name="connsiteX1" fmla="*/ 365880 w 487828"/>
              <a:gd name="connsiteY1" fmla="*/ 263277 h 727514"/>
              <a:gd name="connsiteX2" fmla="*/ 412773 w 487828"/>
              <a:gd name="connsiteY2" fmla="*/ 413332 h 727514"/>
              <a:gd name="connsiteX3" fmla="*/ 487800 w 487828"/>
              <a:gd name="connsiteY3" fmla="*/ 394575 h 727514"/>
              <a:gd name="connsiteX4" fmla="*/ 422151 w 487828"/>
              <a:gd name="connsiteY4" fmla="*/ 535252 h 727514"/>
              <a:gd name="connsiteX5" fmla="*/ 459665 w 487828"/>
              <a:gd name="connsiteY5" fmla="*/ 727511 h 727514"/>
              <a:gd name="connsiteX6" fmla="*/ 473733 w 487828"/>
              <a:gd name="connsiteY6" fmla="*/ 530563 h 727514"/>
              <a:gd name="connsiteX7" fmla="*/ 469043 w 487828"/>
              <a:gd name="connsiteY7" fmla="*/ 427400 h 727514"/>
              <a:gd name="connsiteX8" fmla="*/ 408083 w 487828"/>
              <a:gd name="connsiteY8" fmla="*/ 347683 h 727514"/>
              <a:gd name="connsiteX9" fmla="*/ 120 w 487828"/>
              <a:gd name="connsiteY9" fmla="*/ 680 h 72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7828" h="727514">
                <a:moveTo>
                  <a:pt x="120" y="680"/>
                </a:moveTo>
                <a:cubicBezTo>
                  <a:pt x="-6914" y="-13387"/>
                  <a:pt x="297105" y="194502"/>
                  <a:pt x="365880" y="263277"/>
                </a:cubicBezTo>
                <a:cubicBezTo>
                  <a:pt x="434655" y="332052"/>
                  <a:pt x="392453" y="391449"/>
                  <a:pt x="412773" y="413332"/>
                </a:cubicBezTo>
                <a:cubicBezTo>
                  <a:pt x="433093" y="435215"/>
                  <a:pt x="486237" y="374255"/>
                  <a:pt x="487800" y="394575"/>
                </a:cubicBezTo>
                <a:cubicBezTo>
                  <a:pt x="489363" y="414895"/>
                  <a:pt x="426840" y="479763"/>
                  <a:pt x="422151" y="535252"/>
                </a:cubicBezTo>
                <a:cubicBezTo>
                  <a:pt x="417462" y="590741"/>
                  <a:pt x="451068" y="728292"/>
                  <a:pt x="459665" y="727511"/>
                </a:cubicBezTo>
                <a:cubicBezTo>
                  <a:pt x="468262" y="726730"/>
                  <a:pt x="472170" y="580581"/>
                  <a:pt x="473733" y="530563"/>
                </a:cubicBezTo>
                <a:cubicBezTo>
                  <a:pt x="475296" y="480545"/>
                  <a:pt x="479985" y="457880"/>
                  <a:pt x="469043" y="427400"/>
                </a:cubicBezTo>
                <a:cubicBezTo>
                  <a:pt x="458101" y="396920"/>
                  <a:pt x="481548" y="416458"/>
                  <a:pt x="408083" y="347683"/>
                </a:cubicBezTo>
                <a:cubicBezTo>
                  <a:pt x="334618" y="278908"/>
                  <a:pt x="7154" y="14747"/>
                  <a:pt x="120" y="6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DA1FE15E-6C67-A952-6161-D005D5E7DF3A}"/>
              </a:ext>
            </a:extLst>
          </p:cNvPr>
          <p:cNvSpPr/>
          <p:nvPr/>
        </p:nvSpPr>
        <p:spPr>
          <a:xfrm>
            <a:off x="7026126" y="5886598"/>
            <a:ext cx="291503" cy="232046"/>
          </a:xfrm>
          <a:custGeom>
            <a:avLst/>
            <a:gdLst>
              <a:gd name="connsiteX0" fmla="*/ 149 w 291503"/>
              <a:gd name="connsiteY0" fmla="*/ 104627 h 232046"/>
              <a:gd name="connsiteX1" fmla="*/ 139849 w 291503"/>
              <a:gd name="connsiteY1" fmla="*/ 44302 h 232046"/>
              <a:gd name="connsiteX2" fmla="*/ 143024 w 291503"/>
              <a:gd name="connsiteY2" fmla="*/ 25252 h 232046"/>
              <a:gd name="connsiteX3" fmla="*/ 200174 w 291503"/>
              <a:gd name="connsiteY3" fmla="*/ 79227 h 232046"/>
              <a:gd name="connsiteX4" fmla="*/ 200174 w 291503"/>
              <a:gd name="connsiteY4" fmla="*/ 57002 h 232046"/>
              <a:gd name="connsiteX5" fmla="*/ 282724 w 291503"/>
              <a:gd name="connsiteY5" fmla="*/ 161777 h 232046"/>
              <a:gd name="connsiteX6" fmla="*/ 285899 w 291503"/>
              <a:gd name="connsiteY6" fmla="*/ 231627 h 232046"/>
              <a:gd name="connsiteX7" fmla="*/ 254149 w 291503"/>
              <a:gd name="connsiteY7" fmla="*/ 130027 h 232046"/>
              <a:gd name="connsiteX8" fmla="*/ 206524 w 291503"/>
              <a:gd name="connsiteY8" fmla="*/ 3027 h 232046"/>
              <a:gd name="connsiteX9" fmla="*/ 209699 w 291503"/>
              <a:gd name="connsiteY9" fmla="*/ 41127 h 232046"/>
              <a:gd name="connsiteX10" fmla="*/ 114449 w 291503"/>
              <a:gd name="connsiteY10" fmla="*/ 57002 h 232046"/>
              <a:gd name="connsiteX11" fmla="*/ 149 w 291503"/>
              <a:gd name="connsiteY11" fmla="*/ 104627 h 23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503" h="232046">
                <a:moveTo>
                  <a:pt x="149" y="104627"/>
                </a:moveTo>
                <a:cubicBezTo>
                  <a:pt x="4382" y="102510"/>
                  <a:pt x="139849" y="44302"/>
                  <a:pt x="139849" y="44302"/>
                </a:cubicBezTo>
                <a:cubicBezTo>
                  <a:pt x="163661" y="31073"/>
                  <a:pt x="132970" y="19431"/>
                  <a:pt x="143024" y="25252"/>
                </a:cubicBezTo>
                <a:cubicBezTo>
                  <a:pt x="153078" y="31073"/>
                  <a:pt x="190649" y="73935"/>
                  <a:pt x="200174" y="79227"/>
                </a:cubicBezTo>
                <a:cubicBezTo>
                  <a:pt x="209699" y="84519"/>
                  <a:pt x="186416" y="43244"/>
                  <a:pt x="200174" y="57002"/>
                </a:cubicBezTo>
                <a:cubicBezTo>
                  <a:pt x="213932" y="70760"/>
                  <a:pt x="268437" y="132673"/>
                  <a:pt x="282724" y="161777"/>
                </a:cubicBezTo>
                <a:cubicBezTo>
                  <a:pt x="297011" y="190881"/>
                  <a:pt x="290662" y="236919"/>
                  <a:pt x="285899" y="231627"/>
                </a:cubicBezTo>
                <a:cubicBezTo>
                  <a:pt x="281137" y="226335"/>
                  <a:pt x="267378" y="168127"/>
                  <a:pt x="254149" y="130027"/>
                </a:cubicBezTo>
                <a:cubicBezTo>
                  <a:pt x="240920" y="91927"/>
                  <a:pt x="213932" y="17844"/>
                  <a:pt x="206524" y="3027"/>
                </a:cubicBezTo>
                <a:cubicBezTo>
                  <a:pt x="199116" y="-11790"/>
                  <a:pt x="225045" y="32131"/>
                  <a:pt x="209699" y="41127"/>
                </a:cubicBezTo>
                <a:cubicBezTo>
                  <a:pt x="194353" y="50123"/>
                  <a:pt x="146199" y="51181"/>
                  <a:pt x="114449" y="57002"/>
                </a:cubicBezTo>
                <a:cubicBezTo>
                  <a:pt x="82699" y="62823"/>
                  <a:pt x="-4084" y="106744"/>
                  <a:pt x="149" y="104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72EC2A33-CFD8-1CA5-741A-FEFA50E86AD7}"/>
              </a:ext>
            </a:extLst>
          </p:cNvPr>
          <p:cNvSpPr/>
          <p:nvPr/>
        </p:nvSpPr>
        <p:spPr>
          <a:xfrm>
            <a:off x="7023072" y="6127690"/>
            <a:ext cx="263830" cy="1019417"/>
          </a:xfrm>
          <a:custGeom>
            <a:avLst/>
            <a:gdLst>
              <a:gd name="connsiteX0" fmla="*/ 263553 w 263830"/>
              <a:gd name="connsiteY0" fmla="*/ 60 h 1019417"/>
              <a:gd name="connsiteX1" fmla="*/ 212753 w 263830"/>
              <a:gd name="connsiteY1" fmla="*/ 200085 h 1019417"/>
              <a:gd name="connsiteX2" fmla="*/ 234978 w 263830"/>
              <a:gd name="connsiteY2" fmla="*/ 206435 h 1019417"/>
              <a:gd name="connsiteX3" fmla="*/ 219103 w 263830"/>
              <a:gd name="connsiteY3" fmla="*/ 349310 h 1019417"/>
              <a:gd name="connsiteX4" fmla="*/ 225453 w 263830"/>
              <a:gd name="connsiteY4" fmla="*/ 323910 h 1019417"/>
              <a:gd name="connsiteX5" fmla="*/ 184178 w 263830"/>
              <a:gd name="connsiteY5" fmla="*/ 454085 h 1019417"/>
              <a:gd name="connsiteX6" fmla="*/ 139728 w 263830"/>
              <a:gd name="connsiteY6" fmla="*/ 657285 h 1019417"/>
              <a:gd name="connsiteX7" fmla="*/ 155603 w 263830"/>
              <a:gd name="connsiteY7" fmla="*/ 584260 h 1019417"/>
              <a:gd name="connsiteX8" fmla="*/ 114328 w 263830"/>
              <a:gd name="connsiteY8" fmla="*/ 800160 h 1019417"/>
              <a:gd name="connsiteX9" fmla="*/ 54003 w 263830"/>
              <a:gd name="connsiteY9" fmla="*/ 901760 h 1019417"/>
              <a:gd name="connsiteX10" fmla="*/ 28 w 263830"/>
              <a:gd name="connsiteY10" fmla="*/ 1019235 h 1019417"/>
              <a:gd name="connsiteX11" fmla="*/ 47653 w 263830"/>
              <a:gd name="connsiteY11" fmla="*/ 923985 h 1019417"/>
              <a:gd name="connsiteX12" fmla="*/ 117503 w 263830"/>
              <a:gd name="connsiteY12" fmla="*/ 746185 h 1019417"/>
              <a:gd name="connsiteX13" fmla="*/ 250853 w 263830"/>
              <a:gd name="connsiteY13" fmla="*/ 327085 h 1019417"/>
              <a:gd name="connsiteX14" fmla="*/ 209578 w 263830"/>
              <a:gd name="connsiteY14" fmla="*/ 371535 h 1019417"/>
              <a:gd name="connsiteX15" fmla="*/ 231803 w 263830"/>
              <a:gd name="connsiteY15" fmla="*/ 181035 h 1019417"/>
              <a:gd name="connsiteX16" fmla="*/ 263553 w 263830"/>
              <a:gd name="connsiteY16" fmla="*/ 60 h 101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830" h="1019417">
                <a:moveTo>
                  <a:pt x="263553" y="60"/>
                </a:moveTo>
                <a:cubicBezTo>
                  <a:pt x="260378" y="3235"/>
                  <a:pt x="217515" y="165689"/>
                  <a:pt x="212753" y="200085"/>
                </a:cubicBezTo>
                <a:cubicBezTo>
                  <a:pt x="207991" y="234481"/>
                  <a:pt x="233920" y="181564"/>
                  <a:pt x="234978" y="206435"/>
                </a:cubicBezTo>
                <a:cubicBezTo>
                  <a:pt x="236036" y="231306"/>
                  <a:pt x="220690" y="329731"/>
                  <a:pt x="219103" y="349310"/>
                </a:cubicBezTo>
                <a:cubicBezTo>
                  <a:pt x="217516" y="368889"/>
                  <a:pt x="231274" y="306448"/>
                  <a:pt x="225453" y="323910"/>
                </a:cubicBezTo>
                <a:cubicBezTo>
                  <a:pt x="219632" y="341372"/>
                  <a:pt x="198465" y="398523"/>
                  <a:pt x="184178" y="454085"/>
                </a:cubicBezTo>
                <a:cubicBezTo>
                  <a:pt x="169890" y="509648"/>
                  <a:pt x="144490" y="635589"/>
                  <a:pt x="139728" y="657285"/>
                </a:cubicBezTo>
                <a:cubicBezTo>
                  <a:pt x="134966" y="678981"/>
                  <a:pt x="159836" y="560448"/>
                  <a:pt x="155603" y="584260"/>
                </a:cubicBezTo>
                <a:cubicBezTo>
                  <a:pt x="151370" y="608072"/>
                  <a:pt x="131261" y="747243"/>
                  <a:pt x="114328" y="800160"/>
                </a:cubicBezTo>
                <a:cubicBezTo>
                  <a:pt x="97395" y="853077"/>
                  <a:pt x="73053" y="865248"/>
                  <a:pt x="54003" y="901760"/>
                </a:cubicBezTo>
                <a:cubicBezTo>
                  <a:pt x="34953" y="938272"/>
                  <a:pt x="1086" y="1015531"/>
                  <a:pt x="28" y="1019235"/>
                </a:cubicBezTo>
                <a:cubicBezTo>
                  <a:pt x="-1030" y="1022939"/>
                  <a:pt x="28074" y="969493"/>
                  <a:pt x="47653" y="923985"/>
                </a:cubicBezTo>
                <a:cubicBezTo>
                  <a:pt x="67232" y="878477"/>
                  <a:pt x="83636" y="845668"/>
                  <a:pt x="117503" y="746185"/>
                </a:cubicBezTo>
                <a:cubicBezTo>
                  <a:pt x="151370" y="646702"/>
                  <a:pt x="235507" y="389527"/>
                  <a:pt x="250853" y="327085"/>
                </a:cubicBezTo>
                <a:cubicBezTo>
                  <a:pt x="266199" y="264643"/>
                  <a:pt x="212753" y="395877"/>
                  <a:pt x="209578" y="371535"/>
                </a:cubicBezTo>
                <a:cubicBezTo>
                  <a:pt x="206403" y="347193"/>
                  <a:pt x="221749" y="242948"/>
                  <a:pt x="231803" y="181035"/>
                </a:cubicBezTo>
                <a:cubicBezTo>
                  <a:pt x="241857" y="119123"/>
                  <a:pt x="266728" y="-3115"/>
                  <a:pt x="263553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D530A0BB-267F-3D2A-2BE9-1A16933E06B4}"/>
              </a:ext>
            </a:extLst>
          </p:cNvPr>
          <p:cNvSpPr/>
          <p:nvPr/>
        </p:nvSpPr>
        <p:spPr>
          <a:xfrm>
            <a:off x="7026224" y="5883154"/>
            <a:ext cx="251399" cy="85851"/>
          </a:xfrm>
          <a:custGeom>
            <a:avLst/>
            <a:gdLst>
              <a:gd name="connsiteX0" fmla="*/ 51 w 251399"/>
              <a:gd name="connsiteY0" fmla="*/ 57271 h 85851"/>
              <a:gd name="connsiteX1" fmla="*/ 161976 w 251399"/>
              <a:gd name="connsiteY1" fmla="*/ 22346 h 85851"/>
              <a:gd name="connsiteX2" fmla="*/ 127051 w 251399"/>
              <a:gd name="connsiteY2" fmla="*/ 121 h 85851"/>
              <a:gd name="connsiteX3" fmla="*/ 228651 w 251399"/>
              <a:gd name="connsiteY3" fmla="*/ 31871 h 85851"/>
              <a:gd name="connsiteX4" fmla="*/ 250876 w 251399"/>
              <a:gd name="connsiteY4" fmla="*/ 85846 h 85851"/>
              <a:gd name="connsiteX5" fmla="*/ 215951 w 251399"/>
              <a:gd name="connsiteY5" fmla="*/ 35046 h 85851"/>
              <a:gd name="connsiteX6" fmla="*/ 181026 w 251399"/>
              <a:gd name="connsiteY6" fmla="*/ 15996 h 85851"/>
              <a:gd name="connsiteX7" fmla="*/ 51 w 251399"/>
              <a:gd name="connsiteY7" fmla="*/ 57271 h 8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399" h="85851">
                <a:moveTo>
                  <a:pt x="51" y="57271"/>
                </a:moveTo>
                <a:cubicBezTo>
                  <a:pt x="-3124" y="58329"/>
                  <a:pt x="140809" y="31871"/>
                  <a:pt x="161976" y="22346"/>
                </a:cubicBezTo>
                <a:cubicBezTo>
                  <a:pt x="183143" y="12821"/>
                  <a:pt x="115939" y="-1466"/>
                  <a:pt x="127051" y="121"/>
                </a:cubicBezTo>
                <a:cubicBezTo>
                  <a:pt x="138163" y="1708"/>
                  <a:pt x="208014" y="17584"/>
                  <a:pt x="228651" y="31871"/>
                </a:cubicBezTo>
                <a:cubicBezTo>
                  <a:pt x="249288" y="46158"/>
                  <a:pt x="252993" y="85317"/>
                  <a:pt x="250876" y="85846"/>
                </a:cubicBezTo>
                <a:cubicBezTo>
                  <a:pt x="248759" y="86375"/>
                  <a:pt x="227593" y="46688"/>
                  <a:pt x="215951" y="35046"/>
                </a:cubicBezTo>
                <a:cubicBezTo>
                  <a:pt x="204309" y="23404"/>
                  <a:pt x="211718" y="13879"/>
                  <a:pt x="181026" y="15996"/>
                </a:cubicBezTo>
                <a:cubicBezTo>
                  <a:pt x="150334" y="18113"/>
                  <a:pt x="3226" y="56213"/>
                  <a:pt x="51" y="57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94987082-9666-95DC-F1CD-31946034C15D}"/>
              </a:ext>
            </a:extLst>
          </p:cNvPr>
          <p:cNvSpPr/>
          <p:nvPr/>
        </p:nvSpPr>
        <p:spPr>
          <a:xfrm>
            <a:off x="7022654" y="6014800"/>
            <a:ext cx="260275" cy="265414"/>
          </a:xfrm>
          <a:custGeom>
            <a:avLst/>
            <a:gdLst>
              <a:gd name="connsiteX0" fmla="*/ 3621 w 260275"/>
              <a:gd name="connsiteY0" fmla="*/ 198675 h 265414"/>
              <a:gd name="connsiteX1" fmla="*/ 203646 w 260275"/>
              <a:gd name="connsiteY1" fmla="*/ 11350 h 265414"/>
              <a:gd name="connsiteX2" fmla="*/ 171896 w 260275"/>
              <a:gd name="connsiteY2" fmla="*/ 20875 h 265414"/>
              <a:gd name="connsiteX3" fmla="*/ 248096 w 260275"/>
              <a:gd name="connsiteY3" fmla="*/ 20875 h 265414"/>
              <a:gd name="connsiteX4" fmla="*/ 251271 w 260275"/>
              <a:gd name="connsiteY4" fmla="*/ 58975 h 265414"/>
              <a:gd name="connsiteX5" fmla="*/ 248096 w 260275"/>
              <a:gd name="connsiteY5" fmla="*/ 119300 h 265414"/>
              <a:gd name="connsiteX6" fmla="*/ 197296 w 260275"/>
              <a:gd name="connsiteY6" fmla="*/ 265350 h 265414"/>
              <a:gd name="connsiteX7" fmla="*/ 257621 w 260275"/>
              <a:gd name="connsiteY7" fmla="*/ 100250 h 265414"/>
              <a:gd name="connsiteX8" fmla="*/ 241746 w 260275"/>
              <a:gd name="connsiteY8" fmla="*/ 49450 h 265414"/>
              <a:gd name="connsiteX9" fmla="*/ 171896 w 260275"/>
              <a:gd name="connsiteY9" fmla="*/ 71675 h 265414"/>
              <a:gd name="connsiteX10" fmla="*/ 209996 w 260275"/>
              <a:gd name="connsiteY10" fmla="*/ 30400 h 265414"/>
              <a:gd name="connsiteX11" fmla="*/ 82996 w 260275"/>
              <a:gd name="connsiteY11" fmla="*/ 116125 h 265414"/>
              <a:gd name="connsiteX12" fmla="*/ 3621 w 260275"/>
              <a:gd name="connsiteY12" fmla="*/ 198675 h 26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275" h="265414">
                <a:moveTo>
                  <a:pt x="3621" y="198675"/>
                </a:moveTo>
                <a:cubicBezTo>
                  <a:pt x="23729" y="181213"/>
                  <a:pt x="175600" y="40983"/>
                  <a:pt x="203646" y="11350"/>
                </a:cubicBezTo>
                <a:cubicBezTo>
                  <a:pt x="231692" y="-18283"/>
                  <a:pt x="164488" y="19288"/>
                  <a:pt x="171896" y="20875"/>
                </a:cubicBezTo>
                <a:cubicBezTo>
                  <a:pt x="179304" y="22462"/>
                  <a:pt x="234867" y="14525"/>
                  <a:pt x="248096" y="20875"/>
                </a:cubicBezTo>
                <a:cubicBezTo>
                  <a:pt x="261325" y="27225"/>
                  <a:pt x="251271" y="42571"/>
                  <a:pt x="251271" y="58975"/>
                </a:cubicBezTo>
                <a:cubicBezTo>
                  <a:pt x="251271" y="75379"/>
                  <a:pt x="257092" y="84904"/>
                  <a:pt x="248096" y="119300"/>
                </a:cubicBezTo>
                <a:cubicBezTo>
                  <a:pt x="239100" y="153696"/>
                  <a:pt x="195709" y="268525"/>
                  <a:pt x="197296" y="265350"/>
                </a:cubicBezTo>
                <a:cubicBezTo>
                  <a:pt x="198883" y="262175"/>
                  <a:pt x="250213" y="136233"/>
                  <a:pt x="257621" y="100250"/>
                </a:cubicBezTo>
                <a:cubicBezTo>
                  <a:pt x="265029" y="64267"/>
                  <a:pt x="256034" y="54213"/>
                  <a:pt x="241746" y="49450"/>
                </a:cubicBezTo>
                <a:cubicBezTo>
                  <a:pt x="227458" y="44687"/>
                  <a:pt x="177188" y="74850"/>
                  <a:pt x="171896" y="71675"/>
                </a:cubicBezTo>
                <a:cubicBezTo>
                  <a:pt x="166604" y="68500"/>
                  <a:pt x="224813" y="22992"/>
                  <a:pt x="209996" y="30400"/>
                </a:cubicBezTo>
                <a:cubicBezTo>
                  <a:pt x="195179" y="37808"/>
                  <a:pt x="113688" y="90725"/>
                  <a:pt x="82996" y="116125"/>
                </a:cubicBezTo>
                <a:cubicBezTo>
                  <a:pt x="52304" y="141525"/>
                  <a:pt x="-16487" y="216137"/>
                  <a:pt x="3621" y="198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7D535D2-4A6A-B592-6068-2525126D4202}"/>
              </a:ext>
            </a:extLst>
          </p:cNvPr>
          <p:cNvSpPr/>
          <p:nvPr/>
        </p:nvSpPr>
        <p:spPr>
          <a:xfrm>
            <a:off x="6991303" y="6238871"/>
            <a:ext cx="158811" cy="825558"/>
          </a:xfrm>
          <a:custGeom>
            <a:avLst/>
            <a:gdLst>
              <a:gd name="connsiteX0" fmla="*/ 158797 w 158811"/>
              <a:gd name="connsiteY0" fmla="*/ 4 h 825558"/>
              <a:gd name="connsiteX1" fmla="*/ 98472 w 158811"/>
              <a:gd name="connsiteY1" fmla="*/ 228604 h 825558"/>
              <a:gd name="connsiteX2" fmla="*/ 136572 w 158811"/>
              <a:gd name="connsiteY2" fmla="*/ 352429 h 825558"/>
              <a:gd name="connsiteX3" fmla="*/ 130222 w 158811"/>
              <a:gd name="connsiteY3" fmla="*/ 314329 h 825558"/>
              <a:gd name="connsiteX4" fmla="*/ 130222 w 158811"/>
              <a:gd name="connsiteY4" fmla="*/ 542929 h 825558"/>
              <a:gd name="connsiteX5" fmla="*/ 127047 w 158811"/>
              <a:gd name="connsiteY5" fmla="*/ 498479 h 825558"/>
              <a:gd name="connsiteX6" fmla="*/ 88947 w 158811"/>
              <a:gd name="connsiteY6" fmla="*/ 676279 h 825558"/>
              <a:gd name="connsiteX7" fmla="*/ 47 w 158811"/>
              <a:gd name="connsiteY7" fmla="*/ 825504 h 825558"/>
              <a:gd name="connsiteX8" fmla="*/ 101647 w 158811"/>
              <a:gd name="connsiteY8" fmla="*/ 692154 h 825558"/>
              <a:gd name="connsiteX9" fmla="*/ 152447 w 158811"/>
              <a:gd name="connsiteY9" fmla="*/ 581029 h 825558"/>
              <a:gd name="connsiteX10" fmla="*/ 130222 w 158811"/>
              <a:gd name="connsiteY10" fmla="*/ 571504 h 825558"/>
              <a:gd name="connsiteX11" fmla="*/ 120697 w 158811"/>
              <a:gd name="connsiteY11" fmla="*/ 292104 h 825558"/>
              <a:gd name="connsiteX12" fmla="*/ 85772 w 158811"/>
              <a:gd name="connsiteY12" fmla="*/ 327029 h 825558"/>
              <a:gd name="connsiteX13" fmla="*/ 92122 w 158811"/>
              <a:gd name="connsiteY13" fmla="*/ 222254 h 825558"/>
              <a:gd name="connsiteX14" fmla="*/ 158797 w 158811"/>
              <a:gd name="connsiteY14" fmla="*/ 4 h 82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811" h="825558">
                <a:moveTo>
                  <a:pt x="158797" y="4"/>
                </a:moveTo>
                <a:cubicBezTo>
                  <a:pt x="159855" y="1062"/>
                  <a:pt x="102176" y="169867"/>
                  <a:pt x="98472" y="228604"/>
                </a:cubicBezTo>
                <a:cubicBezTo>
                  <a:pt x="94768" y="287341"/>
                  <a:pt x="131280" y="338142"/>
                  <a:pt x="136572" y="352429"/>
                </a:cubicBezTo>
                <a:cubicBezTo>
                  <a:pt x="141864" y="366716"/>
                  <a:pt x="131280" y="282579"/>
                  <a:pt x="130222" y="314329"/>
                </a:cubicBezTo>
                <a:cubicBezTo>
                  <a:pt x="129164" y="346079"/>
                  <a:pt x="130751" y="512237"/>
                  <a:pt x="130222" y="542929"/>
                </a:cubicBezTo>
                <a:cubicBezTo>
                  <a:pt x="129693" y="573621"/>
                  <a:pt x="133926" y="476254"/>
                  <a:pt x="127047" y="498479"/>
                </a:cubicBezTo>
                <a:cubicBezTo>
                  <a:pt x="120168" y="520704"/>
                  <a:pt x="110114" y="621775"/>
                  <a:pt x="88947" y="676279"/>
                </a:cubicBezTo>
                <a:cubicBezTo>
                  <a:pt x="67780" y="730783"/>
                  <a:pt x="-2070" y="822858"/>
                  <a:pt x="47" y="825504"/>
                </a:cubicBezTo>
                <a:cubicBezTo>
                  <a:pt x="2164" y="828150"/>
                  <a:pt x="76247" y="732900"/>
                  <a:pt x="101647" y="692154"/>
                </a:cubicBezTo>
                <a:cubicBezTo>
                  <a:pt x="127047" y="651408"/>
                  <a:pt x="147685" y="601137"/>
                  <a:pt x="152447" y="581029"/>
                </a:cubicBezTo>
                <a:cubicBezTo>
                  <a:pt x="157209" y="560921"/>
                  <a:pt x="135514" y="619658"/>
                  <a:pt x="130222" y="571504"/>
                </a:cubicBezTo>
                <a:cubicBezTo>
                  <a:pt x="124930" y="523350"/>
                  <a:pt x="128105" y="332850"/>
                  <a:pt x="120697" y="292104"/>
                </a:cubicBezTo>
                <a:cubicBezTo>
                  <a:pt x="113289" y="251358"/>
                  <a:pt x="90534" y="338671"/>
                  <a:pt x="85772" y="327029"/>
                </a:cubicBezTo>
                <a:cubicBezTo>
                  <a:pt x="81010" y="315387"/>
                  <a:pt x="80480" y="270937"/>
                  <a:pt x="92122" y="222254"/>
                </a:cubicBezTo>
                <a:cubicBezTo>
                  <a:pt x="103764" y="173571"/>
                  <a:pt x="157739" y="-1054"/>
                  <a:pt x="15879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1C68B47B-3565-BF39-BE53-307DFE72BF08}"/>
              </a:ext>
            </a:extLst>
          </p:cNvPr>
          <p:cNvSpPr/>
          <p:nvPr/>
        </p:nvSpPr>
        <p:spPr>
          <a:xfrm>
            <a:off x="6984918" y="6246533"/>
            <a:ext cx="114401" cy="371811"/>
          </a:xfrm>
          <a:custGeom>
            <a:avLst/>
            <a:gdLst>
              <a:gd name="connsiteX0" fmla="*/ 114382 w 114401"/>
              <a:gd name="connsiteY0" fmla="*/ 1867 h 371811"/>
              <a:gd name="connsiteX1" fmla="*/ 9607 w 114401"/>
              <a:gd name="connsiteY1" fmla="*/ 166967 h 371811"/>
              <a:gd name="connsiteX2" fmla="*/ 79457 w 114401"/>
              <a:gd name="connsiteY2" fmla="*/ 255867 h 371811"/>
              <a:gd name="connsiteX3" fmla="*/ 82 w 114401"/>
              <a:gd name="connsiteY3" fmla="*/ 290792 h 371811"/>
              <a:gd name="connsiteX4" fmla="*/ 63582 w 114401"/>
              <a:gd name="connsiteY4" fmla="*/ 370167 h 371811"/>
              <a:gd name="connsiteX5" fmla="*/ 25482 w 114401"/>
              <a:gd name="connsiteY5" fmla="*/ 341592 h 371811"/>
              <a:gd name="connsiteX6" fmla="*/ 63582 w 114401"/>
              <a:gd name="connsiteY6" fmla="*/ 306667 h 371811"/>
              <a:gd name="connsiteX7" fmla="*/ 60407 w 114401"/>
              <a:gd name="connsiteY7" fmla="*/ 230467 h 371811"/>
              <a:gd name="connsiteX8" fmla="*/ 22307 w 114401"/>
              <a:gd name="connsiteY8" fmla="*/ 192367 h 371811"/>
              <a:gd name="connsiteX9" fmla="*/ 25482 w 114401"/>
              <a:gd name="connsiteY9" fmla="*/ 125692 h 371811"/>
              <a:gd name="connsiteX10" fmla="*/ 76282 w 114401"/>
              <a:gd name="connsiteY10" fmla="*/ 55842 h 371811"/>
              <a:gd name="connsiteX11" fmla="*/ 19132 w 114401"/>
              <a:gd name="connsiteY11" fmla="*/ 74892 h 371811"/>
              <a:gd name="connsiteX12" fmla="*/ 114382 w 114401"/>
              <a:gd name="connsiteY12" fmla="*/ 1867 h 37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401" h="371811">
                <a:moveTo>
                  <a:pt x="114382" y="1867"/>
                </a:moveTo>
                <a:cubicBezTo>
                  <a:pt x="112794" y="17213"/>
                  <a:pt x="15428" y="124634"/>
                  <a:pt x="9607" y="166967"/>
                </a:cubicBezTo>
                <a:cubicBezTo>
                  <a:pt x="3786" y="209300"/>
                  <a:pt x="81044" y="235230"/>
                  <a:pt x="79457" y="255867"/>
                </a:cubicBezTo>
                <a:cubicBezTo>
                  <a:pt x="77870" y="276504"/>
                  <a:pt x="2728" y="271742"/>
                  <a:pt x="82" y="290792"/>
                </a:cubicBezTo>
                <a:cubicBezTo>
                  <a:pt x="-2564" y="309842"/>
                  <a:pt x="59349" y="361700"/>
                  <a:pt x="63582" y="370167"/>
                </a:cubicBezTo>
                <a:cubicBezTo>
                  <a:pt x="67815" y="378634"/>
                  <a:pt x="25482" y="352175"/>
                  <a:pt x="25482" y="341592"/>
                </a:cubicBezTo>
                <a:cubicBezTo>
                  <a:pt x="25482" y="331009"/>
                  <a:pt x="57761" y="325188"/>
                  <a:pt x="63582" y="306667"/>
                </a:cubicBezTo>
                <a:cubicBezTo>
                  <a:pt x="69403" y="288146"/>
                  <a:pt x="67286" y="249517"/>
                  <a:pt x="60407" y="230467"/>
                </a:cubicBezTo>
                <a:cubicBezTo>
                  <a:pt x="53528" y="211417"/>
                  <a:pt x="28128" y="209829"/>
                  <a:pt x="22307" y="192367"/>
                </a:cubicBezTo>
                <a:cubicBezTo>
                  <a:pt x="16486" y="174905"/>
                  <a:pt x="16486" y="148446"/>
                  <a:pt x="25482" y="125692"/>
                </a:cubicBezTo>
                <a:cubicBezTo>
                  <a:pt x="34478" y="102938"/>
                  <a:pt x="77340" y="64309"/>
                  <a:pt x="76282" y="55842"/>
                </a:cubicBezTo>
                <a:cubicBezTo>
                  <a:pt x="75224" y="47375"/>
                  <a:pt x="16486" y="79125"/>
                  <a:pt x="19132" y="74892"/>
                </a:cubicBezTo>
                <a:cubicBezTo>
                  <a:pt x="21778" y="70659"/>
                  <a:pt x="115970" y="-13479"/>
                  <a:pt x="114382" y="1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8CC8557-C1E6-F5C4-2EC0-129D464F6F77}"/>
              </a:ext>
            </a:extLst>
          </p:cNvPr>
          <p:cNvSpPr/>
          <p:nvPr/>
        </p:nvSpPr>
        <p:spPr>
          <a:xfrm>
            <a:off x="6835772" y="6517330"/>
            <a:ext cx="101861" cy="1010375"/>
          </a:xfrm>
          <a:custGeom>
            <a:avLst/>
            <a:gdLst>
              <a:gd name="connsiteX0" fmla="*/ 101603 w 101861"/>
              <a:gd name="connsiteY0" fmla="*/ 127945 h 1010375"/>
              <a:gd name="connsiteX1" fmla="*/ 31753 w 101861"/>
              <a:gd name="connsiteY1" fmla="*/ 493070 h 1010375"/>
              <a:gd name="connsiteX2" fmla="*/ 76203 w 101861"/>
              <a:gd name="connsiteY2" fmla="*/ 385120 h 1010375"/>
              <a:gd name="connsiteX3" fmla="*/ 3 w 101861"/>
              <a:gd name="connsiteY3" fmla="*/ 604195 h 1010375"/>
              <a:gd name="connsiteX4" fmla="*/ 73028 w 101861"/>
              <a:gd name="connsiteY4" fmla="*/ 505770 h 1010375"/>
              <a:gd name="connsiteX5" fmla="*/ 31753 w 101861"/>
              <a:gd name="connsiteY5" fmla="*/ 645470 h 1010375"/>
              <a:gd name="connsiteX6" fmla="*/ 34928 w 101861"/>
              <a:gd name="connsiteY6" fmla="*/ 781995 h 1010375"/>
              <a:gd name="connsiteX7" fmla="*/ 22228 w 101861"/>
              <a:gd name="connsiteY7" fmla="*/ 1007420 h 1010375"/>
              <a:gd name="connsiteX8" fmla="*/ 28578 w 101861"/>
              <a:gd name="connsiteY8" fmla="*/ 886770 h 1010375"/>
              <a:gd name="connsiteX9" fmla="*/ 41278 w 101861"/>
              <a:gd name="connsiteY9" fmla="*/ 553395 h 1010375"/>
              <a:gd name="connsiteX10" fmla="*/ 53978 w 101861"/>
              <a:gd name="connsiteY10" fmla="*/ 945 h 1010375"/>
              <a:gd name="connsiteX11" fmla="*/ 34928 w 101861"/>
              <a:gd name="connsiteY11" fmla="*/ 416870 h 1010375"/>
              <a:gd name="connsiteX12" fmla="*/ 53978 w 101861"/>
              <a:gd name="connsiteY12" fmla="*/ 261295 h 1010375"/>
              <a:gd name="connsiteX13" fmla="*/ 101603 w 101861"/>
              <a:gd name="connsiteY13" fmla="*/ 127945 h 101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861" h="1010375">
                <a:moveTo>
                  <a:pt x="101603" y="127945"/>
                </a:moveTo>
                <a:cubicBezTo>
                  <a:pt x="97899" y="166574"/>
                  <a:pt x="35986" y="450208"/>
                  <a:pt x="31753" y="493070"/>
                </a:cubicBezTo>
                <a:cubicBezTo>
                  <a:pt x="27520" y="535933"/>
                  <a:pt x="81495" y="366599"/>
                  <a:pt x="76203" y="385120"/>
                </a:cubicBezTo>
                <a:cubicBezTo>
                  <a:pt x="70911" y="403641"/>
                  <a:pt x="532" y="584087"/>
                  <a:pt x="3" y="604195"/>
                </a:cubicBezTo>
                <a:cubicBezTo>
                  <a:pt x="-526" y="624303"/>
                  <a:pt x="67736" y="498891"/>
                  <a:pt x="73028" y="505770"/>
                </a:cubicBezTo>
                <a:cubicBezTo>
                  <a:pt x="78320" y="512649"/>
                  <a:pt x="38103" y="599432"/>
                  <a:pt x="31753" y="645470"/>
                </a:cubicBezTo>
                <a:cubicBezTo>
                  <a:pt x="25403" y="691508"/>
                  <a:pt x="36515" y="721670"/>
                  <a:pt x="34928" y="781995"/>
                </a:cubicBezTo>
                <a:cubicBezTo>
                  <a:pt x="33341" y="842320"/>
                  <a:pt x="23286" y="989958"/>
                  <a:pt x="22228" y="1007420"/>
                </a:cubicBezTo>
                <a:cubicBezTo>
                  <a:pt x="21170" y="1024882"/>
                  <a:pt x="25403" y="962441"/>
                  <a:pt x="28578" y="886770"/>
                </a:cubicBezTo>
                <a:cubicBezTo>
                  <a:pt x="31753" y="811099"/>
                  <a:pt x="37045" y="701032"/>
                  <a:pt x="41278" y="553395"/>
                </a:cubicBezTo>
                <a:cubicBezTo>
                  <a:pt x="45511" y="405758"/>
                  <a:pt x="55036" y="23699"/>
                  <a:pt x="53978" y="945"/>
                </a:cubicBezTo>
                <a:cubicBezTo>
                  <a:pt x="52920" y="-21809"/>
                  <a:pt x="34928" y="373478"/>
                  <a:pt x="34928" y="416870"/>
                </a:cubicBezTo>
                <a:cubicBezTo>
                  <a:pt x="34928" y="460262"/>
                  <a:pt x="39690" y="307862"/>
                  <a:pt x="53978" y="261295"/>
                </a:cubicBezTo>
                <a:cubicBezTo>
                  <a:pt x="68265" y="214728"/>
                  <a:pt x="105307" y="89316"/>
                  <a:pt x="101603" y="127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311DF21A-E059-F76A-7A9D-A2BA03890FA2}"/>
              </a:ext>
            </a:extLst>
          </p:cNvPr>
          <p:cNvSpPr/>
          <p:nvPr/>
        </p:nvSpPr>
        <p:spPr>
          <a:xfrm>
            <a:off x="6951926" y="6603966"/>
            <a:ext cx="135197" cy="581590"/>
          </a:xfrm>
          <a:custGeom>
            <a:avLst/>
            <a:gdLst>
              <a:gd name="connsiteX0" fmla="*/ 134674 w 135197"/>
              <a:gd name="connsiteY0" fmla="*/ 41309 h 581590"/>
              <a:gd name="connsiteX1" fmla="*/ 52124 w 135197"/>
              <a:gd name="connsiteY1" fmla="*/ 292134 h 581590"/>
              <a:gd name="connsiteX2" fmla="*/ 77524 w 135197"/>
              <a:gd name="connsiteY2" fmla="*/ 225459 h 581590"/>
              <a:gd name="connsiteX3" fmla="*/ 4499 w 135197"/>
              <a:gd name="connsiteY3" fmla="*/ 371509 h 581590"/>
              <a:gd name="connsiteX4" fmla="*/ 71174 w 135197"/>
              <a:gd name="connsiteY4" fmla="*/ 333409 h 581590"/>
              <a:gd name="connsiteX5" fmla="*/ 4499 w 135197"/>
              <a:gd name="connsiteY5" fmla="*/ 390559 h 581590"/>
              <a:gd name="connsiteX6" fmla="*/ 14024 w 135197"/>
              <a:gd name="connsiteY6" fmla="*/ 581059 h 581590"/>
              <a:gd name="connsiteX7" fmla="*/ 1324 w 135197"/>
              <a:gd name="connsiteY7" fmla="*/ 441359 h 581590"/>
              <a:gd name="connsiteX8" fmla="*/ 52124 w 135197"/>
              <a:gd name="connsiteY8" fmla="*/ 260384 h 581590"/>
              <a:gd name="connsiteX9" fmla="*/ 17199 w 135197"/>
              <a:gd name="connsiteY9" fmla="*/ 34 h 581590"/>
              <a:gd name="connsiteX10" fmla="*/ 71174 w 135197"/>
              <a:gd name="connsiteY10" fmla="*/ 241334 h 581590"/>
              <a:gd name="connsiteX11" fmla="*/ 87049 w 135197"/>
              <a:gd name="connsiteY11" fmla="*/ 168309 h 581590"/>
              <a:gd name="connsiteX12" fmla="*/ 134674 w 135197"/>
              <a:gd name="connsiteY12" fmla="*/ 41309 h 58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197" h="581590">
                <a:moveTo>
                  <a:pt x="134674" y="41309"/>
                </a:moveTo>
                <a:cubicBezTo>
                  <a:pt x="128853" y="61946"/>
                  <a:pt x="61649" y="261442"/>
                  <a:pt x="52124" y="292134"/>
                </a:cubicBezTo>
                <a:cubicBezTo>
                  <a:pt x="42599" y="322826"/>
                  <a:pt x="85461" y="212230"/>
                  <a:pt x="77524" y="225459"/>
                </a:cubicBezTo>
                <a:cubicBezTo>
                  <a:pt x="69587" y="238688"/>
                  <a:pt x="5557" y="353518"/>
                  <a:pt x="4499" y="371509"/>
                </a:cubicBezTo>
                <a:cubicBezTo>
                  <a:pt x="3441" y="389500"/>
                  <a:pt x="71174" y="330234"/>
                  <a:pt x="71174" y="333409"/>
                </a:cubicBezTo>
                <a:cubicBezTo>
                  <a:pt x="71174" y="336584"/>
                  <a:pt x="14024" y="349284"/>
                  <a:pt x="4499" y="390559"/>
                </a:cubicBezTo>
                <a:cubicBezTo>
                  <a:pt x="-5026" y="431834"/>
                  <a:pt x="14553" y="572592"/>
                  <a:pt x="14024" y="581059"/>
                </a:cubicBezTo>
                <a:cubicBezTo>
                  <a:pt x="13495" y="589526"/>
                  <a:pt x="-5026" y="494805"/>
                  <a:pt x="1324" y="441359"/>
                </a:cubicBezTo>
                <a:cubicBezTo>
                  <a:pt x="7674" y="387913"/>
                  <a:pt x="49478" y="333938"/>
                  <a:pt x="52124" y="260384"/>
                </a:cubicBezTo>
                <a:cubicBezTo>
                  <a:pt x="54770" y="186830"/>
                  <a:pt x="14024" y="3209"/>
                  <a:pt x="17199" y="34"/>
                </a:cubicBezTo>
                <a:cubicBezTo>
                  <a:pt x="20374" y="-3141"/>
                  <a:pt x="59532" y="213288"/>
                  <a:pt x="71174" y="241334"/>
                </a:cubicBezTo>
                <a:cubicBezTo>
                  <a:pt x="82816" y="269380"/>
                  <a:pt x="78053" y="196355"/>
                  <a:pt x="87049" y="168309"/>
                </a:cubicBezTo>
                <a:cubicBezTo>
                  <a:pt x="96045" y="140263"/>
                  <a:pt x="140495" y="20672"/>
                  <a:pt x="134674" y="4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FBB1608F-C76A-0DB4-B9F9-71DAE8A94000}"/>
              </a:ext>
            </a:extLst>
          </p:cNvPr>
          <p:cNvSpPr/>
          <p:nvPr/>
        </p:nvSpPr>
        <p:spPr>
          <a:xfrm>
            <a:off x="6840917" y="7098794"/>
            <a:ext cx="204660" cy="419752"/>
          </a:xfrm>
          <a:custGeom>
            <a:avLst/>
            <a:gdLst>
              <a:gd name="connsiteX0" fmla="*/ 198058 w 204660"/>
              <a:gd name="connsiteY0" fmla="*/ 3681 h 419752"/>
              <a:gd name="connsiteX1" fmla="*/ 204408 w 204660"/>
              <a:gd name="connsiteY1" fmla="*/ 168781 h 419752"/>
              <a:gd name="connsiteX2" fmla="*/ 188533 w 204660"/>
              <a:gd name="connsiteY2" fmla="*/ 276731 h 419752"/>
              <a:gd name="connsiteX3" fmla="*/ 121858 w 204660"/>
              <a:gd name="connsiteY3" fmla="*/ 352931 h 419752"/>
              <a:gd name="connsiteX4" fmla="*/ 1208 w 204660"/>
              <a:gd name="connsiteY4" fmla="*/ 419606 h 419752"/>
              <a:gd name="connsiteX5" fmla="*/ 61533 w 204660"/>
              <a:gd name="connsiteY5" fmla="*/ 368806 h 419752"/>
              <a:gd name="connsiteX6" fmla="*/ 90108 w 204660"/>
              <a:gd name="connsiteY6" fmla="*/ 302131 h 419752"/>
              <a:gd name="connsiteX7" fmla="*/ 121858 w 204660"/>
              <a:gd name="connsiteY7" fmla="*/ 149731 h 419752"/>
              <a:gd name="connsiteX8" fmla="*/ 105983 w 204660"/>
              <a:gd name="connsiteY8" fmla="*/ 270381 h 419752"/>
              <a:gd name="connsiteX9" fmla="*/ 105983 w 204660"/>
              <a:gd name="connsiteY9" fmla="*/ 324356 h 419752"/>
              <a:gd name="connsiteX10" fmla="*/ 150433 w 204660"/>
              <a:gd name="connsiteY10" fmla="*/ 216406 h 419752"/>
              <a:gd name="connsiteX11" fmla="*/ 131383 w 204660"/>
              <a:gd name="connsiteY11" fmla="*/ 311656 h 419752"/>
              <a:gd name="connsiteX12" fmla="*/ 201233 w 204660"/>
              <a:gd name="connsiteY12" fmla="*/ 235456 h 419752"/>
              <a:gd name="connsiteX13" fmla="*/ 194883 w 204660"/>
              <a:gd name="connsiteY13" fmla="*/ 67181 h 419752"/>
              <a:gd name="connsiteX14" fmla="*/ 198058 w 204660"/>
              <a:gd name="connsiteY14" fmla="*/ 3681 h 41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4660" h="419752">
                <a:moveTo>
                  <a:pt x="198058" y="3681"/>
                </a:moveTo>
                <a:cubicBezTo>
                  <a:pt x="199646" y="20614"/>
                  <a:pt x="205996" y="123273"/>
                  <a:pt x="204408" y="168781"/>
                </a:cubicBezTo>
                <a:cubicBezTo>
                  <a:pt x="202821" y="214289"/>
                  <a:pt x="202291" y="246039"/>
                  <a:pt x="188533" y="276731"/>
                </a:cubicBezTo>
                <a:cubicBezTo>
                  <a:pt x="174775" y="307423"/>
                  <a:pt x="153079" y="329119"/>
                  <a:pt x="121858" y="352931"/>
                </a:cubicBezTo>
                <a:cubicBezTo>
                  <a:pt x="90637" y="376743"/>
                  <a:pt x="11262" y="416960"/>
                  <a:pt x="1208" y="419606"/>
                </a:cubicBezTo>
                <a:cubicBezTo>
                  <a:pt x="-8846" y="422252"/>
                  <a:pt x="46716" y="388385"/>
                  <a:pt x="61533" y="368806"/>
                </a:cubicBezTo>
                <a:cubicBezTo>
                  <a:pt x="76350" y="349227"/>
                  <a:pt x="80054" y="338643"/>
                  <a:pt x="90108" y="302131"/>
                </a:cubicBezTo>
                <a:cubicBezTo>
                  <a:pt x="100162" y="265619"/>
                  <a:pt x="119212" y="155023"/>
                  <a:pt x="121858" y="149731"/>
                </a:cubicBezTo>
                <a:cubicBezTo>
                  <a:pt x="124504" y="144439"/>
                  <a:pt x="108629" y="241277"/>
                  <a:pt x="105983" y="270381"/>
                </a:cubicBezTo>
                <a:cubicBezTo>
                  <a:pt x="103337" y="299485"/>
                  <a:pt x="98575" y="333352"/>
                  <a:pt x="105983" y="324356"/>
                </a:cubicBezTo>
                <a:cubicBezTo>
                  <a:pt x="113391" y="315360"/>
                  <a:pt x="146200" y="218523"/>
                  <a:pt x="150433" y="216406"/>
                </a:cubicBezTo>
                <a:cubicBezTo>
                  <a:pt x="154666" y="214289"/>
                  <a:pt x="122916" y="308481"/>
                  <a:pt x="131383" y="311656"/>
                </a:cubicBezTo>
                <a:cubicBezTo>
                  <a:pt x="139850" y="314831"/>
                  <a:pt x="190650" y="276202"/>
                  <a:pt x="201233" y="235456"/>
                </a:cubicBezTo>
                <a:cubicBezTo>
                  <a:pt x="211816" y="194710"/>
                  <a:pt x="194354" y="102635"/>
                  <a:pt x="194883" y="67181"/>
                </a:cubicBezTo>
                <a:cubicBezTo>
                  <a:pt x="195412" y="31727"/>
                  <a:pt x="196470" y="-13252"/>
                  <a:pt x="198058" y="3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90F9684-3378-4AAE-E265-92C52F4BB856}"/>
              </a:ext>
            </a:extLst>
          </p:cNvPr>
          <p:cNvSpPr/>
          <p:nvPr/>
        </p:nvSpPr>
        <p:spPr>
          <a:xfrm>
            <a:off x="2558851" y="5890199"/>
            <a:ext cx="327531" cy="151854"/>
          </a:xfrm>
          <a:custGeom>
            <a:avLst/>
            <a:gdLst>
              <a:gd name="connsiteX0" fmla="*/ 327224 w 327531"/>
              <a:gd name="connsiteY0" fmla="*/ 151826 h 151854"/>
              <a:gd name="connsiteX1" fmla="*/ 171649 w 327531"/>
              <a:gd name="connsiteY1" fmla="*/ 59751 h 151854"/>
              <a:gd name="connsiteX2" fmla="*/ 41474 w 327531"/>
              <a:gd name="connsiteY2" fmla="*/ 69276 h 151854"/>
              <a:gd name="connsiteX3" fmla="*/ 199 w 327531"/>
              <a:gd name="connsiteY3" fmla="*/ 135951 h 151854"/>
              <a:gd name="connsiteX4" fmla="*/ 54174 w 327531"/>
              <a:gd name="connsiteY4" fmla="*/ 50226 h 151854"/>
              <a:gd name="connsiteX5" fmla="*/ 108149 w 327531"/>
              <a:gd name="connsiteY5" fmla="*/ 5776 h 151854"/>
              <a:gd name="connsiteX6" fmla="*/ 111324 w 327531"/>
              <a:gd name="connsiteY6" fmla="*/ 2601 h 151854"/>
              <a:gd name="connsiteX7" fmla="*/ 216099 w 327531"/>
              <a:gd name="connsiteY7" fmla="*/ 24826 h 151854"/>
              <a:gd name="connsiteX8" fmla="*/ 79574 w 327531"/>
              <a:gd name="connsiteY8" fmla="*/ 24826 h 151854"/>
              <a:gd name="connsiteX9" fmla="*/ 22424 w 327531"/>
              <a:gd name="connsiteY9" fmla="*/ 72451 h 151854"/>
              <a:gd name="connsiteX10" fmla="*/ 152599 w 327531"/>
              <a:gd name="connsiteY10" fmla="*/ 47051 h 151854"/>
              <a:gd name="connsiteX11" fmla="*/ 209749 w 327531"/>
              <a:gd name="connsiteY11" fmla="*/ 69276 h 151854"/>
              <a:gd name="connsiteX12" fmla="*/ 327224 w 327531"/>
              <a:gd name="connsiteY12" fmla="*/ 151826 h 15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531" h="151854">
                <a:moveTo>
                  <a:pt x="327224" y="151826"/>
                </a:moveTo>
                <a:cubicBezTo>
                  <a:pt x="320874" y="150238"/>
                  <a:pt x="219274" y="73509"/>
                  <a:pt x="171649" y="59751"/>
                </a:cubicBezTo>
                <a:cubicBezTo>
                  <a:pt x="124024" y="45993"/>
                  <a:pt x="70049" y="56576"/>
                  <a:pt x="41474" y="69276"/>
                </a:cubicBezTo>
                <a:cubicBezTo>
                  <a:pt x="12899" y="81976"/>
                  <a:pt x="-1918" y="139126"/>
                  <a:pt x="199" y="135951"/>
                </a:cubicBezTo>
                <a:cubicBezTo>
                  <a:pt x="2316" y="132776"/>
                  <a:pt x="36182" y="71922"/>
                  <a:pt x="54174" y="50226"/>
                </a:cubicBezTo>
                <a:cubicBezTo>
                  <a:pt x="72166" y="28530"/>
                  <a:pt x="108149" y="5776"/>
                  <a:pt x="108149" y="5776"/>
                </a:cubicBezTo>
                <a:cubicBezTo>
                  <a:pt x="117674" y="-2161"/>
                  <a:pt x="93332" y="-574"/>
                  <a:pt x="111324" y="2601"/>
                </a:cubicBezTo>
                <a:cubicBezTo>
                  <a:pt x="129316" y="5776"/>
                  <a:pt x="221391" y="21122"/>
                  <a:pt x="216099" y="24826"/>
                </a:cubicBezTo>
                <a:cubicBezTo>
                  <a:pt x="210807" y="28530"/>
                  <a:pt x="111853" y="16889"/>
                  <a:pt x="79574" y="24826"/>
                </a:cubicBezTo>
                <a:cubicBezTo>
                  <a:pt x="47295" y="32763"/>
                  <a:pt x="10253" y="68747"/>
                  <a:pt x="22424" y="72451"/>
                </a:cubicBezTo>
                <a:cubicBezTo>
                  <a:pt x="34595" y="76155"/>
                  <a:pt x="121378" y="47580"/>
                  <a:pt x="152599" y="47051"/>
                </a:cubicBezTo>
                <a:cubicBezTo>
                  <a:pt x="183820" y="46522"/>
                  <a:pt x="179586" y="50226"/>
                  <a:pt x="209749" y="69276"/>
                </a:cubicBezTo>
                <a:cubicBezTo>
                  <a:pt x="239911" y="88326"/>
                  <a:pt x="333574" y="153414"/>
                  <a:pt x="327224" y="15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AF46746-8E3C-158A-B177-0021986211E5}"/>
              </a:ext>
            </a:extLst>
          </p:cNvPr>
          <p:cNvSpPr/>
          <p:nvPr/>
        </p:nvSpPr>
        <p:spPr>
          <a:xfrm>
            <a:off x="2637179" y="5984597"/>
            <a:ext cx="353952" cy="458360"/>
          </a:xfrm>
          <a:custGeom>
            <a:avLst/>
            <a:gdLst>
              <a:gd name="connsiteX0" fmla="*/ 1246 w 353952"/>
              <a:gd name="connsiteY0" fmla="*/ 3453 h 458360"/>
              <a:gd name="connsiteX1" fmla="*/ 125071 w 353952"/>
              <a:gd name="connsiteY1" fmla="*/ 155853 h 458360"/>
              <a:gd name="connsiteX2" fmla="*/ 134596 w 353952"/>
              <a:gd name="connsiteY2" fmla="*/ 130453 h 458360"/>
              <a:gd name="connsiteX3" fmla="*/ 182221 w 353952"/>
              <a:gd name="connsiteY3" fmla="*/ 209828 h 458360"/>
              <a:gd name="connsiteX4" fmla="*/ 239371 w 353952"/>
              <a:gd name="connsiteY4" fmla="*/ 298728 h 458360"/>
              <a:gd name="connsiteX5" fmla="*/ 350496 w 353952"/>
              <a:gd name="connsiteY5" fmla="*/ 457478 h 458360"/>
              <a:gd name="connsiteX6" fmla="*/ 312396 w 353952"/>
              <a:gd name="connsiteY6" fmla="*/ 355878 h 458360"/>
              <a:gd name="connsiteX7" fmla="*/ 179046 w 353952"/>
              <a:gd name="connsiteY7" fmla="*/ 209828 h 458360"/>
              <a:gd name="connsiteX8" fmla="*/ 39346 w 353952"/>
              <a:gd name="connsiteY8" fmla="*/ 89178 h 458360"/>
              <a:gd name="connsiteX9" fmla="*/ 121896 w 353952"/>
              <a:gd name="connsiteY9" fmla="*/ 143153 h 458360"/>
              <a:gd name="connsiteX10" fmla="*/ 64746 w 353952"/>
              <a:gd name="connsiteY10" fmla="*/ 57428 h 458360"/>
              <a:gd name="connsiteX11" fmla="*/ 1246 w 353952"/>
              <a:gd name="connsiteY11" fmla="*/ 3453 h 45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3952" h="458360">
                <a:moveTo>
                  <a:pt x="1246" y="3453"/>
                </a:moveTo>
                <a:cubicBezTo>
                  <a:pt x="11300" y="19857"/>
                  <a:pt x="102846" y="134686"/>
                  <a:pt x="125071" y="155853"/>
                </a:cubicBezTo>
                <a:cubicBezTo>
                  <a:pt x="147296" y="177020"/>
                  <a:pt x="125071" y="121457"/>
                  <a:pt x="134596" y="130453"/>
                </a:cubicBezTo>
                <a:cubicBezTo>
                  <a:pt x="144121" y="139449"/>
                  <a:pt x="164759" y="181782"/>
                  <a:pt x="182221" y="209828"/>
                </a:cubicBezTo>
                <a:cubicBezTo>
                  <a:pt x="199684" y="237874"/>
                  <a:pt x="211325" y="257453"/>
                  <a:pt x="239371" y="298728"/>
                </a:cubicBezTo>
                <a:cubicBezTo>
                  <a:pt x="267417" y="340003"/>
                  <a:pt x="338325" y="447953"/>
                  <a:pt x="350496" y="457478"/>
                </a:cubicBezTo>
                <a:cubicBezTo>
                  <a:pt x="362667" y="467003"/>
                  <a:pt x="340971" y="397153"/>
                  <a:pt x="312396" y="355878"/>
                </a:cubicBezTo>
                <a:cubicBezTo>
                  <a:pt x="283821" y="314603"/>
                  <a:pt x="224554" y="254278"/>
                  <a:pt x="179046" y="209828"/>
                </a:cubicBezTo>
                <a:cubicBezTo>
                  <a:pt x="133538" y="165378"/>
                  <a:pt x="48871" y="100291"/>
                  <a:pt x="39346" y="89178"/>
                </a:cubicBezTo>
                <a:cubicBezTo>
                  <a:pt x="29821" y="78066"/>
                  <a:pt x="117663" y="148445"/>
                  <a:pt x="121896" y="143153"/>
                </a:cubicBezTo>
                <a:cubicBezTo>
                  <a:pt x="126129" y="137861"/>
                  <a:pt x="84854" y="81770"/>
                  <a:pt x="64746" y="57428"/>
                </a:cubicBezTo>
                <a:cubicBezTo>
                  <a:pt x="44638" y="33086"/>
                  <a:pt x="-8808" y="-12951"/>
                  <a:pt x="1246" y="3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C48CED1-216C-5A50-87AF-4A2C94B8347B}"/>
              </a:ext>
            </a:extLst>
          </p:cNvPr>
          <p:cNvSpPr/>
          <p:nvPr/>
        </p:nvSpPr>
        <p:spPr>
          <a:xfrm>
            <a:off x="2547306" y="5994226"/>
            <a:ext cx="170881" cy="670321"/>
          </a:xfrm>
          <a:custGeom>
            <a:avLst/>
            <a:gdLst>
              <a:gd name="connsiteX0" fmla="*/ 49844 w 170881"/>
              <a:gd name="connsiteY0" fmla="*/ 174 h 670321"/>
              <a:gd name="connsiteX1" fmla="*/ 18094 w 170881"/>
              <a:gd name="connsiteY1" fmla="*/ 136699 h 670321"/>
              <a:gd name="connsiteX2" fmla="*/ 78419 w 170881"/>
              <a:gd name="connsiteY2" fmla="*/ 317674 h 670321"/>
              <a:gd name="connsiteX3" fmla="*/ 81594 w 170881"/>
              <a:gd name="connsiteY3" fmla="*/ 276399 h 670321"/>
              <a:gd name="connsiteX4" fmla="*/ 141919 w 170881"/>
              <a:gd name="connsiteY4" fmla="*/ 536749 h 670321"/>
              <a:gd name="connsiteX5" fmla="*/ 170494 w 170881"/>
              <a:gd name="connsiteY5" fmla="*/ 670099 h 670321"/>
              <a:gd name="connsiteX6" fmla="*/ 122869 w 170881"/>
              <a:gd name="connsiteY6" fmla="*/ 508174 h 670321"/>
              <a:gd name="connsiteX7" fmla="*/ 2219 w 170881"/>
              <a:gd name="connsiteY7" fmla="*/ 117649 h 670321"/>
              <a:gd name="connsiteX8" fmla="*/ 49844 w 170881"/>
              <a:gd name="connsiteY8" fmla="*/ 174 h 67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881" h="670321">
                <a:moveTo>
                  <a:pt x="49844" y="174"/>
                </a:moveTo>
                <a:cubicBezTo>
                  <a:pt x="52490" y="3349"/>
                  <a:pt x="13332" y="83782"/>
                  <a:pt x="18094" y="136699"/>
                </a:cubicBezTo>
                <a:cubicBezTo>
                  <a:pt x="22856" y="189616"/>
                  <a:pt x="67836" y="294391"/>
                  <a:pt x="78419" y="317674"/>
                </a:cubicBezTo>
                <a:cubicBezTo>
                  <a:pt x="89002" y="340957"/>
                  <a:pt x="71011" y="239887"/>
                  <a:pt x="81594" y="276399"/>
                </a:cubicBezTo>
                <a:cubicBezTo>
                  <a:pt x="92177" y="312911"/>
                  <a:pt x="127102" y="471132"/>
                  <a:pt x="141919" y="536749"/>
                </a:cubicBezTo>
                <a:cubicBezTo>
                  <a:pt x="156736" y="602366"/>
                  <a:pt x="173669" y="674861"/>
                  <a:pt x="170494" y="670099"/>
                </a:cubicBezTo>
                <a:cubicBezTo>
                  <a:pt x="167319" y="665337"/>
                  <a:pt x="150915" y="600249"/>
                  <a:pt x="122869" y="508174"/>
                </a:cubicBezTo>
                <a:cubicBezTo>
                  <a:pt x="94823" y="416099"/>
                  <a:pt x="16506" y="198082"/>
                  <a:pt x="2219" y="117649"/>
                </a:cubicBezTo>
                <a:cubicBezTo>
                  <a:pt x="-12068" y="37216"/>
                  <a:pt x="47198" y="-3001"/>
                  <a:pt x="49844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0E0B1CBC-CAAC-0660-6030-82EC880029C0}"/>
              </a:ext>
            </a:extLst>
          </p:cNvPr>
          <p:cNvSpPr/>
          <p:nvPr/>
        </p:nvSpPr>
        <p:spPr>
          <a:xfrm>
            <a:off x="2616200" y="6073775"/>
            <a:ext cx="120677" cy="44653"/>
          </a:xfrm>
          <a:custGeom>
            <a:avLst/>
            <a:gdLst>
              <a:gd name="connsiteX0" fmla="*/ 0 w 120677"/>
              <a:gd name="connsiteY0" fmla="*/ 0 h 44653"/>
              <a:gd name="connsiteX1" fmla="*/ 120650 w 120677"/>
              <a:gd name="connsiteY1" fmla="*/ 44450 h 44653"/>
              <a:gd name="connsiteX2" fmla="*/ 0 w 120677"/>
              <a:gd name="connsiteY2" fmla="*/ 0 h 4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677" h="44653">
                <a:moveTo>
                  <a:pt x="0" y="0"/>
                </a:moveTo>
                <a:cubicBezTo>
                  <a:pt x="0" y="0"/>
                  <a:pt x="118533" y="48154"/>
                  <a:pt x="120650" y="44450"/>
                </a:cubicBezTo>
                <a:cubicBezTo>
                  <a:pt x="122767" y="40746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04F3169-ADD3-C4F6-DCEC-1393C8C5E75F}"/>
              </a:ext>
            </a:extLst>
          </p:cNvPr>
          <p:cNvSpPr/>
          <p:nvPr/>
        </p:nvSpPr>
        <p:spPr>
          <a:xfrm>
            <a:off x="2582261" y="6047382"/>
            <a:ext cx="303151" cy="674856"/>
          </a:xfrm>
          <a:custGeom>
            <a:avLst/>
            <a:gdLst>
              <a:gd name="connsiteX0" fmla="*/ 14889 w 303151"/>
              <a:gd name="connsiteY0" fmla="*/ 993 h 674856"/>
              <a:gd name="connsiteX1" fmla="*/ 94264 w 303151"/>
              <a:gd name="connsiteY1" fmla="*/ 286743 h 674856"/>
              <a:gd name="connsiteX2" fmla="*/ 179989 w 303151"/>
              <a:gd name="connsiteY2" fmla="*/ 474068 h 674856"/>
              <a:gd name="connsiteX3" fmla="*/ 164114 w 303151"/>
              <a:gd name="connsiteY3" fmla="*/ 331193 h 674856"/>
              <a:gd name="connsiteX4" fmla="*/ 173639 w 303151"/>
              <a:gd name="connsiteY4" fmla="*/ 480418 h 674856"/>
              <a:gd name="connsiteX5" fmla="*/ 189514 w 303151"/>
              <a:gd name="connsiteY5" fmla="*/ 674093 h 674856"/>
              <a:gd name="connsiteX6" fmla="*/ 157764 w 303151"/>
              <a:gd name="connsiteY6" fmla="*/ 404218 h 674856"/>
              <a:gd name="connsiteX7" fmla="*/ 173639 w 303151"/>
              <a:gd name="connsiteY7" fmla="*/ 210543 h 674856"/>
              <a:gd name="connsiteX8" fmla="*/ 291114 w 303151"/>
              <a:gd name="connsiteY8" fmla="*/ 283568 h 674856"/>
              <a:gd name="connsiteX9" fmla="*/ 294289 w 303151"/>
              <a:gd name="connsiteY9" fmla="*/ 293093 h 674856"/>
              <a:gd name="connsiteX10" fmla="*/ 246664 w 303151"/>
              <a:gd name="connsiteY10" fmla="*/ 397868 h 674856"/>
              <a:gd name="connsiteX11" fmla="*/ 249839 w 303151"/>
              <a:gd name="connsiteY11" fmla="*/ 385168 h 674856"/>
              <a:gd name="connsiteX12" fmla="*/ 272064 w 303151"/>
              <a:gd name="connsiteY12" fmla="*/ 254993 h 674856"/>
              <a:gd name="connsiteX13" fmla="*/ 195864 w 303151"/>
              <a:gd name="connsiteY13" fmla="*/ 191493 h 674856"/>
              <a:gd name="connsiteX14" fmla="*/ 148239 w 303151"/>
              <a:gd name="connsiteY14" fmla="*/ 378818 h 674856"/>
              <a:gd name="connsiteX15" fmla="*/ 173639 w 303151"/>
              <a:gd name="connsiteY15" fmla="*/ 540743 h 674856"/>
              <a:gd name="connsiteX16" fmla="*/ 110139 w 303151"/>
              <a:gd name="connsiteY16" fmla="*/ 343893 h 674856"/>
              <a:gd name="connsiteX17" fmla="*/ 2189 w 303151"/>
              <a:gd name="connsiteY17" fmla="*/ 102593 h 674856"/>
              <a:gd name="connsiteX18" fmla="*/ 37114 w 303151"/>
              <a:gd name="connsiteY18" fmla="*/ 188318 h 674856"/>
              <a:gd name="connsiteX19" fmla="*/ 14889 w 303151"/>
              <a:gd name="connsiteY19" fmla="*/ 993 h 67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3151" h="674856">
                <a:moveTo>
                  <a:pt x="14889" y="993"/>
                </a:moveTo>
                <a:cubicBezTo>
                  <a:pt x="24414" y="17397"/>
                  <a:pt x="66747" y="207897"/>
                  <a:pt x="94264" y="286743"/>
                </a:cubicBezTo>
                <a:cubicBezTo>
                  <a:pt x="121781" y="365589"/>
                  <a:pt x="168347" y="466660"/>
                  <a:pt x="179989" y="474068"/>
                </a:cubicBezTo>
                <a:cubicBezTo>
                  <a:pt x="191631" y="481476"/>
                  <a:pt x="165172" y="330135"/>
                  <a:pt x="164114" y="331193"/>
                </a:cubicBezTo>
                <a:cubicBezTo>
                  <a:pt x="163056" y="332251"/>
                  <a:pt x="169406" y="423268"/>
                  <a:pt x="173639" y="480418"/>
                </a:cubicBezTo>
                <a:cubicBezTo>
                  <a:pt x="177872" y="537568"/>
                  <a:pt x="192160" y="686793"/>
                  <a:pt x="189514" y="674093"/>
                </a:cubicBezTo>
                <a:cubicBezTo>
                  <a:pt x="186868" y="661393"/>
                  <a:pt x="160410" y="481476"/>
                  <a:pt x="157764" y="404218"/>
                </a:cubicBezTo>
                <a:cubicBezTo>
                  <a:pt x="155118" y="326960"/>
                  <a:pt x="151414" y="230651"/>
                  <a:pt x="173639" y="210543"/>
                </a:cubicBezTo>
                <a:cubicBezTo>
                  <a:pt x="195864" y="190435"/>
                  <a:pt x="271006" y="269810"/>
                  <a:pt x="291114" y="283568"/>
                </a:cubicBezTo>
                <a:cubicBezTo>
                  <a:pt x="311222" y="297326"/>
                  <a:pt x="301697" y="274043"/>
                  <a:pt x="294289" y="293093"/>
                </a:cubicBezTo>
                <a:cubicBezTo>
                  <a:pt x="286881" y="312143"/>
                  <a:pt x="246664" y="397868"/>
                  <a:pt x="246664" y="397868"/>
                </a:cubicBezTo>
                <a:cubicBezTo>
                  <a:pt x="239256" y="413214"/>
                  <a:pt x="245606" y="408980"/>
                  <a:pt x="249839" y="385168"/>
                </a:cubicBezTo>
                <a:cubicBezTo>
                  <a:pt x="254072" y="361356"/>
                  <a:pt x="281060" y="287272"/>
                  <a:pt x="272064" y="254993"/>
                </a:cubicBezTo>
                <a:cubicBezTo>
                  <a:pt x="263068" y="222714"/>
                  <a:pt x="216501" y="170856"/>
                  <a:pt x="195864" y="191493"/>
                </a:cubicBezTo>
                <a:cubicBezTo>
                  <a:pt x="175227" y="212130"/>
                  <a:pt x="151943" y="320610"/>
                  <a:pt x="148239" y="378818"/>
                </a:cubicBezTo>
                <a:cubicBezTo>
                  <a:pt x="144535" y="437026"/>
                  <a:pt x="179989" y="546564"/>
                  <a:pt x="173639" y="540743"/>
                </a:cubicBezTo>
                <a:cubicBezTo>
                  <a:pt x="167289" y="534922"/>
                  <a:pt x="138714" y="416918"/>
                  <a:pt x="110139" y="343893"/>
                </a:cubicBezTo>
                <a:cubicBezTo>
                  <a:pt x="81564" y="270868"/>
                  <a:pt x="14360" y="128522"/>
                  <a:pt x="2189" y="102593"/>
                </a:cubicBezTo>
                <a:cubicBezTo>
                  <a:pt x="-9982" y="76664"/>
                  <a:pt x="32352" y="199960"/>
                  <a:pt x="37114" y="188318"/>
                </a:cubicBezTo>
                <a:cubicBezTo>
                  <a:pt x="41876" y="176676"/>
                  <a:pt x="5364" y="-15411"/>
                  <a:pt x="14889" y="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AE9A084-D2EE-F2E6-9AEF-0BBE81761E33}"/>
              </a:ext>
            </a:extLst>
          </p:cNvPr>
          <p:cNvSpPr/>
          <p:nvPr/>
        </p:nvSpPr>
        <p:spPr>
          <a:xfrm>
            <a:off x="2982754" y="6106387"/>
            <a:ext cx="131925" cy="1354875"/>
          </a:xfrm>
          <a:custGeom>
            <a:avLst/>
            <a:gdLst>
              <a:gd name="connsiteX0" fmla="*/ 87471 w 131925"/>
              <a:gd name="connsiteY0" fmla="*/ 18188 h 1354875"/>
              <a:gd name="connsiteX1" fmla="*/ 1746 w 131925"/>
              <a:gd name="connsiteY1" fmla="*/ 592863 h 1354875"/>
              <a:gd name="connsiteX2" fmla="*/ 30321 w 131925"/>
              <a:gd name="connsiteY2" fmla="*/ 542063 h 1354875"/>
              <a:gd name="connsiteX3" fmla="*/ 36671 w 131925"/>
              <a:gd name="connsiteY3" fmla="*/ 716688 h 1354875"/>
              <a:gd name="connsiteX4" fmla="*/ 39846 w 131925"/>
              <a:gd name="connsiteY4" fmla="*/ 650013 h 1354875"/>
              <a:gd name="connsiteX5" fmla="*/ 65246 w 131925"/>
              <a:gd name="connsiteY5" fmla="*/ 891313 h 1354875"/>
              <a:gd name="connsiteX6" fmla="*/ 65246 w 131925"/>
              <a:gd name="connsiteY6" fmla="*/ 811938 h 1354875"/>
              <a:gd name="connsiteX7" fmla="*/ 81121 w 131925"/>
              <a:gd name="connsiteY7" fmla="*/ 1167538 h 1354875"/>
              <a:gd name="connsiteX8" fmla="*/ 81121 w 131925"/>
              <a:gd name="connsiteY8" fmla="*/ 1050063 h 1354875"/>
              <a:gd name="connsiteX9" fmla="*/ 131921 w 131925"/>
              <a:gd name="connsiteY9" fmla="*/ 1354863 h 1354875"/>
              <a:gd name="connsiteX10" fmla="*/ 77946 w 131925"/>
              <a:gd name="connsiteY10" fmla="*/ 1037363 h 1354875"/>
              <a:gd name="connsiteX11" fmla="*/ 33496 w 131925"/>
              <a:gd name="connsiteY11" fmla="*/ 459513 h 1354875"/>
              <a:gd name="connsiteX12" fmla="*/ 30321 w 131925"/>
              <a:gd name="connsiteY12" fmla="*/ 500788 h 1354875"/>
              <a:gd name="connsiteX13" fmla="*/ 4921 w 131925"/>
              <a:gd name="connsiteY13" fmla="*/ 81688 h 1354875"/>
              <a:gd name="connsiteX14" fmla="*/ 23971 w 131925"/>
              <a:gd name="connsiteY14" fmla="*/ 256313 h 1354875"/>
              <a:gd name="connsiteX15" fmla="*/ 58896 w 131925"/>
              <a:gd name="connsiteY15" fmla="*/ 151538 h 1354875"/>
              <a:gd name="connsiteX16" fmla="*/ 87471 w 131925"/>
              <a:gd name="connsiteY16" fmla="*/ 18188 h 135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1925" h="1354875">
                <a:moveTo>
                  <a:pt x="87471" y="18188"/>
                </a:moveTo>
                <a:cubicBezTo>
                  <a:pt x="77946" y="91742"/>
                  <a:pt x="11271" y="505551"/>
                  <a:pt x="1746" y="592863"/>
                </a:cubicBezTo>
                <a:cubicBezTo>
                  <a:pt x="-7779" y="680175"/>
                  <a:pt x="24500" y="521426"/>
                  <a:pt x="30321" y="542063"/>
                </a:cubicBezTo>
                <a:cubicBezTo>
                  <a:pt x="36142" y="562700"/>
                  <a:pt x="35083" y="698696"/>
                  <a:pt x="36671" y="716688"/>
                </a:cubicBezTo>
                <a:cubicBezTo>
                  <a:pt x="38258" y="734680"/>
                  <a:pt x="35084" y="620909"/>
                  <a:pt x="39846" y="650013"/>
                </a:cubicBezTo>
                <a:cubicBezTo>
                  <a:pt x="44608" y="679117"/>
                  <a:pt x="61013" y="864326"/>
                  <a:pt x="65246" y="891313"/>
                </a:cubicBezTo>
                <a:cubicBezTo>
                  <a:pt x="69479" y="918301"/>
                  <a:pt x="62600" y="765901"/>
                  <a:pt x="65246" y="811938"/>
                </a:cubicBezTo>
                <a:cubicBezTo>
                  <a:pt x="67892" y="857975"/>
                  <a:pt x="78475" y="1127851"/>
                  <a:pt x="81121" y="1167538"/>
                </a:cubicBezTo>
                <a:cubicBezTo>
                  <a:pt x="83767" y="1207225"/>
                  <a:pt x="72654" y="1018842"/>
                  <a:pt x="81121" y="1050063"/>
                </a:cubicBezTo>
                <a:cubicBezTo>
                  <a:pt x="89588" y="1081284"/>
                  <a:pt x="132450" y="1356980"/>
                  <a:pt x="131921" y="1354863"/>
                </a:cubicBezTo>
                <a:cubicBezTo>
                  <a:pt x="131392" y="1352746"/>
                  <a:pt x="94350" y="1186588"/>
                  <a:pt x="77946" y="1037363"/>
                </a:cubicBezTo>
                <a:cubicBezTo>
                  <a:pt x="61542" y="888138"/>
                  <a:pt x="41433" y="548942"/>
                  <a:pt x="33496" y="459513"/>
                </a:cubicBezTo>
                <a:cubicBezTo>
                  <a:pt x="25559" y="370084"/>
                  <a:pt x="35083" y="563759"/>
                  <a:pt x="30321" y="500788"/>
                </a:cubicBezTo>
                <a:cubicBezTo>
                  <a:pt x="25559" y="437817"/>
                  <a:pt x="5979" y="122434"/>
                  <a:pt x="4921" y="81688"/>
                </a:cubicBezTo>
                <a:cubicBezTo>
                  <a:pt x="3863" y="40942"/>
                  <a:pt x="14975" y="244671"/>
                  <a:pt x="23971" y="256313"/>
                </a:cubicBezTo>
                <a:cubicBezTo>
                  <a:pt x="32967" y="267955"/>
                  <a:pt x="52017" y="187521"/>
                  <a:pt x="58896" y="151538"/>
                </a:cubicBezTo>
                <a:cubicBezTo>
                  <a:pt x="65775" y="115555"/>
                  <a:pt x="96996" y="-55366"/>
                  <a:pt x="87471" y="1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2EBEC31-4D48-BDCF-D7A4-BAF43C6C5510}"/>
              </a:ext>
            </a:extLst>
          </p:cNvPr>
          <p:cNvSpPr/>
          <p:nvPr/>
        </p:nvSpPr>
        <p:spPr>
          <a:xfrm>
            <a:off x="2735937" y="6682971"/>
            <a:ext cx="344038" cy="817923"/>
          </a:xfrm>
          <a:custGeom>
            <a:avLst/>
            <a:gdLst>
              <a:gd name="connsiteX0" fmla="*/ 913 w 344038"/>
              <a:gd name="connsiteY0" fmla="*/ 404 h 817923"/>
              <a:gd name="connsiteX1" fmla="*/ 54888 w 344038"/>
              <a:gd name="connsiteY1" fmla="*/ 244879 h 817923"/>
              <a:gd name="connsiteX2" fmla="*/ 51713 w 344038"/>
              <a:gd name="connsiteY2" fmla="*/ 200429 h 817923"/>
              <a:gd name="connsiteX3" fmla="*/ 89813 w 344038"/>
              <a:gd name="connsiteY3" fmla="*/ 375054 h 817923"/>
              <a:gd name="connsiteX4" fmla="*/ 102513 w 344038"/>
              <a:gd name="connsiteY4" fmla="*/ 324254 h 817923"/>
              <a:gd name="connsiteX5" fmla="*/ 143788 w 344038"/>
              <a:gd name="connsiteY5" fmla="*/ 454429 h 817923"/>
              <a:gd name="connsiteX6" fmla="*/ 124738 w 344038"/>
              <a:gd name="connsiteY6" fmla="*/ 587779 h 817923"/>
              <a:gd name="connsiteX7" fmla="*/ 140613 w 344038"/>
              <a:gd name="connsiteY7" fmla="*/ 540154 h 817923"/>
              <a:gd name="connsiteX8" fmla="*/ 134263 w 344038"/>
              <a:gd name="connsiteY8" fmla="*/ 641754 h 817923"/>
              <a:gd name="connsiteX9" fmla="*/ 181888 w 344038"/>
              <a:gd name="connsiteY9" fmla="*/ 705254 h 817923"/>
              <a:gd name="connsiteX10" fmla="*/ 213638 w 344038"/>
              <a:gd name="connsiteY10" fmla="*/ 743354 h 817923"/>
              <a:gd name="connsiteX11" fmla="*/ 191413 w 344038"/>
              <a:gd name="connsiteY11" fmla="*/ 708429 h 817923"/>
              <a:gd name="connsiteX12" fmla="*/ 340638 w 344038"/>
              <a:gd name="connsiteY12" fmla="*/ 813204 h 817923"/>
              <a:gd name="connsiteX13" fmla="*/ 283488 w 344038"/>
              <a:gd name="connsiteY13" fmla="*/ 781454 h 817923"/>
              <a:gd name="connsiteX14" fmla="*/ 143788 w 344038"/>
              <a:gd name="connsiteY14" fmla="*/ 619529 h 817923"/>
              <a:gd name="connsiteX15" fmla="*/ 137438 w 344038"/>
              <a:gd name="connsiteY15" fmla="*/ 419504 h 817923"/>
              <a:gd name="connsiteX16" fmla="*/ 51713 w 344038"/>
              <a:gd name="connsiteY16" fmla="*/ 241704 h 817923"/>
              <a:gd name="connsiteX17" fmla="*/ 23138 w 344038"/>
              <a:gd name="connsiteY17" fmla="*/ 187729 h 817923"/>
              <a:gd name="connsiteX18" fmla="*/ 913 w 344038"/>
              <a:gd name="connsiteY18" fmla="*/ 404 h 81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4038" h="817923">
                <a:moveTo>
                  <a:pt x="913" y="404"/>
                </a:moveTo>
                <a:cubicBezTo>
                  <a:pt x="6205" y="9929"/>
                  <a:pt x="46421" y="211542"/>
                  <a:pt x="54888" y="244879"/>
                </a:cubicBezTo>
                <a:cubicBezTo>
                  <a:pt x="63355" y="278216"/>
                  <a:pt x="45892" y="178733"/>
                  <a:pt x="51713" y="200429"/>
                </a:cubicBezTo>
                <a:cubicBezTo>
                  <a:pt x="57534" y="222125"/>
                  <a:pt x="81346" y="354416"/>
                  <a:pt x="89813" y="375054"/>
                </a:cubicBezTo>
                <a:cubicBezTo>
                  <a:pt x="98280" y="395692"/>
                  <a:pt x="93517" y="311025"/>
                  <a:pt x="102513" y="324254"/>
                </a:cubicBezTo>
                <a:cubicBezTo>
                  <a:pt x="111509" y="337483"/>
                  <a:pt x="140084" y="410508"/>
                  <a:pt x="143788" y="454429"/>
                </a:cubicBezTo>
                <a:cubicBezTo>
                  <a:pt x="147492" y="498350"/>
                  <a:pt x="125267" y="573492"/>
                  <a:pt x="124738" y="587779"/>
                </a:cubicBezTo>
                <a:cubicBezTo>
                  <a:pt x="124209" y="602067"/>
                  <a:pt x="139026" y="531158"/>
                  <a:pt x="140613" y="540154"/>
                </a:cubicBezTo>
                <a:cubicBezTo>
                  <a:pt x="142200" y="549150"/>
                  <a:pt x="127384" y="614237"/>
                  <a:pt x="134263" y="641754"/>
                </a:cubicBezTo>
                <a:cubicBezTo>
                  <a:pt x="141142" y="669271"/>
                  <a:pt x="168659" y="688321"/>
                  <a:pt x="181888" y="705254"/>
                </a:cubicBezTo>
                <a:cubicBezTo>
                  <a:pt x="195117" y="722187"/>
                  <a:pt x="212051" y="742825"/>
                  <a:pt x="213638" y="743354"/>
                </a:cubicBezTo>
                <a:cubicBezTo>
                  <a:pt x="215225" y="743883"/>
                  <a:pt x="170246" y="696787"/>
                  <a:pt x="191413" y="708429"/>
                </a:cubicBezTo>
                <a:cubicBezTo>
                  <a:pt x="212580" y="720071"/>
                  <a:pt x="325292" y="801033"/>
                  <a:pt x="340638" y="813204"/>
                </a:cubicBezTo>
                <a:cubicBezTo>
                  <a:pt x="355984" y="825375"/>
                  <a:pt x="316296" y="813733"/>
                  <a:pt x="283488" y="781454"/>
                </a:cubicBezTo>
                <a:cubicBezTo>
                  <a:pt x="250680" y="749175"/>
                  <a:pt x="168130" y="679854"/>
                  <a:pt x="143788" y="619529"/>
                </a:cubicBezTo>
                <a:cubicBezTo>
                  <a:pt x="119446" y="559204"/>
                  <a:pt x="152784" y="482475"/>
                  <a:pt x="137438" y="419504"/>
                </a:cubicBezTo>
                <a:cubicBezTo>
                  <a:pt x="122092" y="356533"/>
                  <a:pt x="70763" y="280333"/>
                  <a:pt x="51713" y="241704"/>
                </a:cubicBezTo>
                <a:cubicBezTo>
                  <a:pt x="32663" y="203075"/>
                  <a:pt x="31605" y="223183"/>
                  <a:pt x="23138" y="187729"/>
                </a:cubicBezTo>
                <a:cubicBezTo>
                  <a:pt x="14671" y="152275"/>
                  <a:pt x="-4379" y="-9121"/>
                  <a:pt x="913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0DE9FB6-E0D9-9834-ED95-0B6CAB4FA73C}"/>
              </a:ext>
            </a:extLst>
          </p:cNvPr>
          <p:cNvSpPr/>
          <p:nvPr/>
        </p:nvSpPr>
        <p:spPr>
          <a:xfrm>
            <a:off x="2813033" y="6737323"/>
            <a:ext cx="239100" cy="489039"/>
          </a:xfrm>
          <a:custGeom>
            <a:avLst/>
            <a:gdLst>
              <a:gd name="connsiteX0" fmla="*/ 17 w 239100"/>
              <a:gd name="connsiteY0" fmla="*/ 27 h 489039"/>
              <a:gd name="connsiteX1" fmla="*/ 85742 w 239100"/>
              <a:gd name="connsiteY1" fmla="*/ 146077 h 489039"/>
              <a:gd name="connsiteX2" fmla="*/ 234967 w 239100"/>
              <a:gd name="connsiteY2" fmla="*/ 168302 h 489039"/>
              <a:gd name="connsiteX3" fmla="*/ 200042 w 239100"/>
              <a:gd name="connsiteY3" fmla="*/ 206402 h 489039"/>
              <a:gd name="connsiteX4" fmla="*/ 228617 w 239100"/>
              <a:gd name="connsiteY4" fmla="*/ 311177 h 489039"/>
              <a:gd name="connsiteX5" fmla="*/ 174642 w 239100"/>
              <a:gd name="connsiteY5" fmla="*/ 358802 h 489039"/>
              <a:gd name="connsiteX6" fmla="*/ 120667 w 239100"/>
              <a:gd name="connsiteY6" fmla="*/ 488977 h 489039"/>
              <a:gd name="connsiteX7" fmla="*/ 200042 w 239100"/>
              <a:gd name="connsiteY7" fmla="*/ 374677 h 489039"/>
              <a:gd name="connsiteX8" fmla="*/ 107967 w 239100"/>
              <a:gd name="connsiteY8" fmla="*/ 276252 h 489039"/>
              <a:gd name="connsiteX9" fmla="*/ 215917 w 239100"/>
              <a:gd name="connsiteY9" fmla="*/ 298477 h 489039"/>
              <a:gd name="connsiteX10" fmla="*/ 149242 w 239100"/>
              <a:gd name="connsiteY10" fmla="*/ 250852 h 489039"/>
              <a:gd name="connsiteX11" fmla="*/ 200042 w 239100"/>
              <a:gd name="connsiteY11" fmla="*/ 203227 h 489039"/>
              <a:gd name="connsiteX12" fmla="*/ 92092 w 239100"/>
              <a:gd name="connsiteY12" fmla="*/ 158777 h 489039"/>
              <a:gd name="connsiteX13" fmla="*/ 17 w 239100"/>
              <a:gd name="connsiteY13" fmla="*/ 27 h 48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100" h="489039">
                <a:moveTo>
                  <a:pt x="17" y="27"/>
                </a:moveTo>
                <a:cubicBezTo>
                  <a:pt x="-1041" y="-2090"/>
                  <a:pt x="46584" y="118031"/>
                  <a:pt x="85742" y="146077"/>
                </a:cubicBezTo>
                <a:cubicBezTo>
                  <a:pt x="124900" y="174123"/>
                  <a:pt x="215917" y="158248"/>
                  <a:pt x="234967" y="168302"/>
                </a:cubicBezTo>
                <a:cubicBezTo>
                  <a:pt x="254017" y="178356"/>
                  <a:pt x="201100" y="182590"/>
                  <a:pt x="200042" y="206402"/>
                </a:cubicBezTo>
                <a:cubicBezTo>
                  <a:pt x="198984" y="230214"/>
                  <a:pt x="232850" y="285777"/>
                  <a:pt x="228617" y="311177"/>
                </a:cubicBezTo>
                <a:cubicBezTo>
                  <a:pt x="224384" y="336577"/>
                  <a:pt x="192634" y="329169"/>
                  <a:pt x="174642" y="358802"/>
                </a:cubicBezTo>
                <a:cubicBezTo>
                  <a:pt x="156650" y="388435"/>
                  <a:pt x="116434" y="486331"/>
                  <a:pt x="120667" y="488977"/>
                </a:cubicBezTo>
                <a:cubicBezTo>
                  <a:pt x="124900" y="491623"/>
                  <a:pt x="202159" y="410131"/>
                  <a:pt x="200042" y="374677"/>
                </a:cubicBezTo>
                <a:cubicBezTo>
                  <a:pt x="197925" y="339223"/>
                  <a:pt x="105321" y="288952"/>
                  <a:pt x="107967" y="276252"/>
                </a:cubicBezTo>
                <a:cubicBezTo>
                  <a:pt x="110613" y="263552"/>
                  <a:pt x="209038" y="302710"/>
                  <a:pt x="215917" y="298477"/>
                </a:cubicBezTo>
                <a:cubicBezTo>
                  <a:pt x="222796" y="294244"/>
                  <a:pt x="151888" y="266727"/>
                  <a:pt x="149242" y="250852"/>
                </a:cubicBezTo>
                <a:cubicBezTo>
                  <a:pt x="146596" y="234977"/>
                  <a:pt x="209567" y="218573"/>
                  <a:pt x="200042" y="203227"/>
                </a:cubicBezTo>
                <a:cubicBezTo>
                  <a:pt x="190517" y="187881"/>
                  <a:pt x="124900" y="188410"/>
                  <a:pt x="92092" y="158777"/>
                </a:cubicBezTo>
                <a:cubicBezTo>
                  <a:pt x="59284" y="129144"/>
                  <a:pt x="1075" y="2144"/>
                  <a:pt x="1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A0405BE7-ECA4-9D62-A910-A750DB5A1A12}"/>
              </a:ext>
            </a:extLst>
          </p:cNvPr>
          <p:cNvSpPr/>
          <p:nvPr/>
        </p:nvSpPr>
        <p:spPr>
          <a:xfrm>
            <a:off x="2796953" y="6781769"/>
            <a:ext cx="131157" cy="368635"/>
          </a:xfrm>
          <a:custGeom>
            <a:avLst/>
            <a:gdLst>
              <a:gd name="connsiteX0" fmla="*/ 222 w 131157"/>
              <a:gd name="connsiteY0" fmla="*/ 31 h 368635"/>
              <a:gd name="connsiteX1" fmla="*/ 82772 w 131157"/>
              <a:gd name="connsiteY1" fmla="*/ 149256 h 368635"/>
              <a:gd name="connsiteX2" fmla="*/ 114522 w 131157"/>
              <a:gd name="connsiteY2" fmla="*/ 168306 h 368635"/>
              <a:gd name="connsiteX3" fmla="*/ 124047 w 131157"/>
              <a:gd name="connsiteY3" fmla="*/ 308006 h 368635"/>
              <a:gd name="connsiteX4" fmla="*/ 127222 w 131157"/>
              <a:gd name="connsiteY4" fmla="*/ 368331 h 368635"/>
              <a:gd name="connsiteX5" fmla="*/ 101822 w 131157"/>
              <a:gd name="connsiteY5" fmla="*/ 285781 h 368635"/>
              <a:gd name="connsiteX6" fmla="*/ 25622 w 131157"/>
              <a:gd name="connsiteY6" fmla="*/ 187356 h 368635"/>
              <a:gd name="connsiteX7" fmla="*/ 117697 w 131157"/>
              <a:gd name="connsiteY7" fmla="*/ 285781 h 368635"/>
              <a:gd name="connsiteX8" fmla="*/ 124047 w 131157"/>
              <a:gd name="connsiteY8" fmla="*/ 190531 h 368635"/>
              <a:gd name="connsiteX9" fmla="*/ 54197 w 131157"/>
              <a:gd name="connsiteY9" fmla="*/ 165131 h 368635"/>
              <a:gd name="connsiteX10" fmla="*/ 124047 w 131157"/>
              <a:gd name="connsiteY10" fmla="*/ 196881 h 368635"/>
              <a:gd name="connsiteX11" fmla="*/ 60547 w 131157"/>
              <a:gd name="connsiteY11" fmla="*/ 136556 h 368635"/>
              <a:gd name="connsiteX12" fmla="*/ 222 w 131157"/>
              <a:gd name="connsiteY12" fmla="*/ 31 h 36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157" h="368635">
                <a:moveTo>
                  <a:pt x="222" y="31"/>
                </a:moveTo>
                <a:cubicBezTo>
                  <a:pt x="3926" y="2148"/>
                  <a:pt x="63722" y="121210"/>
                  <a:pt x="82772" y="149256"/>
                </a:cubicBezTo>
                <a:cubicBezTo>
                  <a:pt x="101822" y="177302"/>
                  <a:pt x="107643" y="141848"/>
                  <a:pt x="114522" y="168306"/>
                </a:cubicBezTo>
                <a:cubicBezTo>
                  <a:pt x="121401" y="194764"/>
                  <a:pt x="121930" y="274669"/>
                  <a:pt x="124047" y="308006"/>
                </a:cubicBezTo>
                <a:cubicBezTo>
                  <a:pt x="126164" y="341343"/>
                  <a:pt x="130926" y="372035"/>
                  <a:pt x="127222" y="368331"/>
                </a:cubicBezTo>
                <a:cubicBezTo>
                  <a:pt x="123518" y="364627"/>
                  <a:pt x="118755" y="315943"/>
                  <a:pt x="101822" y="285781"/>
                </a:cubicBezTo>
                <a:cubicBezTo>
                  <a:pt x="84889" y="255619"/>
                  <a:pt x="22976" y="187356"/>
                  <a:pt x="25622" y="187356"/>
                </a:cubicBezTo>
                <a:cubicBezTo>
                  <a:pt x="28268" y="187356"/>
                  <a:pt x="101293" y="285252"/>
                  <a:pt x="117697" y="285781"/>
                </a:cubicBezTo>
                <a:cubicBezTo>
                  <a:pt x="134101" y="286310"/>
                  <a:pt x="134630" y="210639"/>
                  <a:pt x="124047" y="190531"/>
                </a:cubicBezTo>
                <a:cubicBezTo>
                  <a:pt x="113464" y="170423"/>
                  <a:pt x="54197" y="164073"/>
                  <a:pt x="54197" y="165131"/>
                </a:cubicBezTo>
                <a:cubicBezTo>
                  <a:pt x="54197" y="166189"/>
                  <a:pt x="122989" y="201643"/>
                  <a:pt x="124047" y="196881"/>
                </a:cubicBezTo>
                <a:cubicBezTo>
                  <a:pt x="125105" y="192119"/>
                  <a:pt x="81185" y="168835"/>
                  <a:pt x="60547" y="136556"/>
                </a:cubicBezTo>
                <a:cubicBezTo>
                  <a:pt x="39910" y="104277"/>
                  <a:pt x="-3482" y="-2086"/>
                  <a:pt x="22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AB1E069D-C60F-D36D-2F3E-181555634D8F}"/>
              </a:ext>
            </a:extLst>
          </p:cNvPr>
          <p:cNvSpPr/>
          <p:nvPr/>
        </p:nvSpPr>
        <p:spPr>
          <a:xfrm>
            <a:off x="2935682" y="7165795"/>
            <a:ext cx="169857" cy="339975"/>
          </a:xfrm>
          <a:custGeom>
            <a:avLst/>
            <a:gdLst>
              <a:gd name="connsiteX0" fmla="*/ 118668 w 169857"/>
              <a:gd name="connsiteY0" fmla="*/ 180 h 339975"/>
              <a:gd name="connsiteX1" fmla="*/ 39293 w 169857"/>
              <a:gd name="connsiteY1" fmla="*/ 165280 h 339975"/>
              <a:gd name="connsiteX2" fmla="*/ 77393 w 169857"/>
              <a:gd name="connsiteY2" fmla="*/ 228780 h 339975"/>
              <a:gd name="connsiteX3" fmla="*/ 67868 w 169857"/>
              <a:gd name="connsiteY3" fmla="*/ 222430 h 339975"/>
              <a:gd name="connsiteX4" fmla="*/ 144068 w 169857"/>
              <a:gd name="connsiteY4" fmla="*/ 228780 h 339975"/>
              <a:gd name="connsiteX5" fmla="*/ 169468 w 169857"/>
              <a:gd name="connsiteY5" fmla="*/ 339905 h 339975"/>
              <a:gd name="connsiteX6" fmla="*/ 128193 w 169857"/>
              <a:gd name="connsiteY6" fmla="*/ 244655 h 339975"/>
              <a:gd name="connsiteX7" fmla="*/ 4368 w 169857"/>
              <a:gd name="connsiteY7" fmla="*/ 187505 h 339975"/>
              <a:gd name="connsiteX8" fmla="*/ 36118 w 169857"/>
              <a:gd name="connsiteY8" fmla="*/ 133530 h 339975"/>
              <a:gd name="connsiteX9" fmla="*/ 118668 w 169857"/>
              <a:gd name="connsiteY9" fmla="*/ 180 h 33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857" h="339975">
                <a:moveTo>
                  <a:pt x="118668" y="180"/>
                </a:moveTo>
                <a:cubicBezTo>
                  <a:pt x="119197" y="5472"/>
                  <a:pt x="46172" y="127180"/>
                  <a:pt x="39293" y="165280"/>
                </a:cubicBezTo>
                <a:cubicBezTo>
                  <a:pt x="32414" y="203380"/>
                  <a:pt x="72630" y="219255"/>
                  <a:pt x="77393" y="228780"/>
                </a:cubicBezTo>
                <a:cubicBezTo>
                  <a:pt x="82156" y="238305"/>
                  <a:pt x="56756" y="222430"/>
                  <a:pt x="67868" y="222430"/>
                </a:cubicBezTo>
                <a:cubicBezTo>
                  <a:pt x="78980" y="222430"/>
                  <a:pt x="127135" y="209201"/>
                  <a:pt x="144068" y="228780"/>
                </a:cubicBezTo>
                <a:cubicBezTo>
                  <a:pt x="161001" y="248359"/>
                  <a:pt x="172114" y="337259"/>
                  <a:pt x="169468" y="339905"/>
                </a:cubicBezTo>
                <a:cubicBezTo>
                  <a:pt x="166822" y="342551"/>
                  <a:pt x="155710" y="270055"/>
                  <a:pt x="128193" y="244655"/>
                </a:cubicBezTo>
                <a:cubicBezTo>
                  <a:pt x="100676" y="219255"/>
                  <a:pt x="19714" y="206026"/>
                  <a:pt x="4368" y="187505"/>
                </a:cubicBezTo>
                <a:cubicBezTo>
                  <a:pt x="-10978" y="168984"/>
                  <a:pt x="17597" y="159459"/>
                  <a:pt x="36118" y="133530"/>
                </a:cubicBezTo>
                <a:cubicBezTo>
                  <a:pt x="54639" y="107601"/>
                  <a:pt x="118139" y="-5112"/>
                  <a:pt x="118668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1949EB5B-5CE2-451D-770A-A6820290EE24}"/>
              </a:ext>
            </a:extLst>
          </p:cNvPr>
          <p:cNvSpPr/>
          <p:nvPr/>
        </p:nvSpPr>
        <p:spPr>
          <a:xfrm>
            <a:off x="2624159" y="5917451"/>
            <a:ext cx="280970" cy="362794"/>
          </a:xfrm>
          <a:custGeom>
            <a:avLst/>
            <a:gdLst>
              <a:gd name="connsiteX0" fmla="*/ 1566 w 280970"/>
              <a:gd name="connsiteY0" fmla="*/ 89649 h 362794"/>
              <a:gd name="connsiteX1" fmla="*/ 147616 w 280970"/>
              <a:gd name="connsiteY1" fmla="*/ 749 h 362794"/>
              <a:gd name="connsiteX2" fmla="*/ 115866 w 280970"/>
              <a:gd name="connsiteY2" fmla="*/ 51549 h 362794"/>
              <a:gd name="connsiteX3" fmla="*/ 188891 w 280970"/>
              <a:gd name="connsiteY3" fmla="*/ 130924 h 362794"/>
              <a:gd name="connsiteX4" fmla="*/ 141266 w 280970"/>
              <a:gd name="connsiteY4" fmla="*/ 156324 h 362794"/>
              <a:gd name="connsiteX5" fmla="*/ 211116 w 280970"/>
              <a:gd name="connsiteY5" fmla="*/ 194424 h 362794"/>
              <a:gd name="connsiteX6" fmla="*/ 280966 w 280970"/>
              <a:gd name="connsiteY6" fmla="*/ 362699 h 362794"/>
              <a:gd name="connsiteX7" fmla="*/ 214291 w 280970"/>
              <a:gd name="connsiteY7" fmla="*/ 216649 h 362794"/>
              <a:gd name="connsiteX8" fmla="*/ 176191 w 280970"/>
              <a:gd name="connsiteY8" fmla="*/ 95999 h 362794"/>
              <a:gd name="connsiteX9" fmla="*/ 119041 w 280970"/>
              <a:gd name="connsiteY9" fmla="*/ 26149 h 362794"/>
              <a:gd name="connsiteX10" fmla="*/ 71416 w 280970"/>
              <a:gd name="connsiteY10" fmla="*/ 42024 h 362794"/>
              <a:gd name="connsiteX11" fmla="*/ 1566 w 280970"/>
              <a:gd name="connsiteY11" fmla="*/ 89649 h 36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970" h="362794">
                <a:moveTo>
                  <a:pt x="1566" y="89649"/>
                </a:moveTo>
                <a:cubicBezTo>
                  <a:pt x="14266" y="82770"/>
                  <a:pt x="128566" y="7099"/>
                  <a:pt x="147616" y="749"/>
                </a:cubicBezTo>
                <a:cubicBezTo>
                  <a:pt x="166666" y="-5601"/>
                  <a:pt x="108987" y="29853"/>
                  <a:pt x="115866" y="51549"/>
                </a:cubicBezTo>
                <a:cubicBezTo>
                  <a:pt x="122745" y="73245"/>
                  <a:pt x="184658" y="113462"/>
                  <a:pt x="188891" y="130924"/>
                </a:cubicBezTo>
                <a:cubicBezTo>
                  <a:pt x="193124" y="148386"/>
                  <a:pt x="137562" y="145741"/>
                  <a:pt x="141266" y="156324"/>
                </a:cubicBezTo>
                <a:cubicBezTo>
                  <a:pt x="144970" y="166907"/>
                  <a:pt x="187833" y="160028"/>
                  <a:pt x="211116" y="194424"/>
                </a:cubicBezTo>
                <a:cubicBezTo>
                  <a:pt x="234399" y="228820"/>
                  <a:pt x="280437" y="358995"/>
                  <a:pt x="280966" y="362699"/>
                </a:cubicBezTo>
                <a:cubicBezTo>
                  <a:pt x="281495" y="366403"/>
                  <a:pt x="231753" y="261099"/>
                  <a:pt x="214291" y="216649"/>
                </a:cubicBezTo>
                <a:cubicBezTo>
                  <a:pt x="196829" y="172199"/>
                  <a:pt x="192066" y="127749"/>
                  <a:pt x="176191" y="95999"/>
                </a:cubicBezTo>
                <a:cubicBezTo>
                  <a:pt x="160316" y="64249"/>
                  <a:pt x="136504" y="35145"/>
                  <a:pt x="119041" y="26149"/>
                </a:cubicBezTo>
                <a:cubicBezTo>
                  <a:pt x="101579" y="17153"/>
                  <a:pt x="85703" y="33028"/>
                  <a:pt x="71416" y="42024"/>
                </a:cubicBezTo>
                <a:cubicBezTo>
                  <a:pt x="57129" y="51020"/>
                  <a:pt x="-11134" y="96528"/>
                  <a:pt x="1566" y="89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70A375FE-41EE-EB98-5CFB-1D51535B6F7E}"/>
              </a:ext>
            </a:extLst>
          </p:cNvPr>
          <p:cNvSpPr/>
          <p:nvPr/>
        </p:nvSpPr>
        <p:spPr>
          <a:xfrm>
            <a:off x="2955580" y="4778375"/>
            <a:ext cx="384580" cy="1647975"/>
          </a:xfrm>
          <a:custGeom>
            <a:avLst/>
            <a:gdLst>
              <a:gd name="connsiteX0" fmla="*/ 384520 w 384580"/>
              <a:gd name="connsiteY0" fmla="*/ 0 h 1647975"/>
              <a:gd name="connsiteX1" fmla="*/ 136870 w 384580"/>
              <a:gd name="connsiteY1" fmla="*/ 387350 h 1647975"/>
              <a:gd name="connsiteX2" fmla="*/ 181320 w 384580"/>
              <a:gd name="connsiteY2" fmla="*/ 320675 h 1647975"/>
              <a:gd name="connsiteX3" fmla="*/ 25745 w 384580"/>
              <a:gd name="connsiteY3" fmla="*/ 539750 h 1647975"/>
              <a:gd name="connsiteX4" fmla="*/ 124170 w 384580"/>
              <a:gd name="connsiteY4" fmla="*/ 412750 h 1647975"/>
              <a:gd name="connsiteX5" fmla="*/ 13045 w 384580"/>
              <a:gd name="connsiteY5" fmla="*/ 635000 h 1647975"/>
              <a:gd name="connsiteX6" fmla="*/ 63845 w 384580"/>
              <a:gd name="connsiteY6" fmla="*/ 549275 h 1647975"/>
              <a:gd name="connsiteX7" fmla="*/ 345 w 384580"/>
              <a:gd name="connsiteY7" fmla="*/ 863600 h 1647975"/>
              <a:gd name="connsiteX8" fmla="*/ 38445 w 384580"/>
              <a:gd name="connsiteY8" fmla="*/ 1003300 h 1647975"/>
              <a:gd name="connsiteX9" fmla="*/ 38445 w 384580"/>
              <a:gd name="connsiteY9" fmla="*/ 927100 h 1647975"/>
              <a:gd name="connsiteX10" fmla="*/ 57495 w 384580"/>
              <a:gd name="connsiteY10" fmla="*/ 1276350 h 1647975"/>
              <a:gd name="connsiteX11" fmla="*/ 67020 w 384580"/>
              <a:gd name="connsiteY11" fmla="*/ 1441450 h 1647975"/>
              <a:gd name="connsiteX12" fmla="*/ 63845 w 384580"/>
              <a:gd name="connsiteY12" fmla="*/ 1352550 h 1647975"/>
              <a:gd name="connsiteX13" fmla="*/ 47970 w 384580"/>
              <a:gd name="connsiteY13" fmla="*/ 1647825 h 1647975"/>
              <a:gd name="connsiteX14" fmla="*/ 51145 w 384580"/>
              <a:gd name="connsiteY14" fmla="*/ 1308100 h 1647975"/>
              <a:gd name="connsiteX15" fmla="*/ 35270 w 384580"/>
              <a:gd name="connsiteY15" fmla="*/ 593725 h 1647975"/>
              <a:gd name="connsiteX16" fmla="*/ 25745 w 384580"/>
              <a:gd name="connsiteY16" fmla="*/ 669925 h 1647975"/>
              <a:gd name="connsiteX17" fmla="*/ 25745 w 384580"/>
              <a:gd name="connsiteY17" fmla="*/ 647700 h 1647975"/>
              <a:gd name="connsiteX18" fmla="*/ 117820 w 384580"/>
              <a:gd name="connsiteY18" fmla="*/ 377825 h 1647975"/>
              <a:gd name="connsiteX19" fmla="*/ 117820 w 384580"/>
              <a:gd name="connsiteY19" fmla="*/ 384175 h 1647975"/>
              <a:gd name="connsiteX20" fmla="*/ 111470 w 384580"/>
              <a:gd name="connsiteY20" fmla="*/ 384175 h 1647975"/>
              <a:gd name="connsiteX21" fmla="*/ 384520 w 384580"/>
              <a:gd name="connsiteY21" fmla="*/ 0 h 164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4580" h="1647975">
                <a:moveTo>
                  <a:pt x="384520" y="0"/>
                </a:moveTo>
                <a:cubicBezTo>
                  <a:pt x="388753" y="529"/>
                  <a:pt x="170737" y="333904"/>
                  <a:pt x="136870" y="387350"/>
                </a:cubicBezTo>
                <a:cubicBezTo>
                  <a:pt x="103003" y="440796"/>
                  <a:pt x="199841" y="295275"/>
                  <a:pt x="181320" y="320675"/>
                </a:cubicBezTo>
                <a:cubicBezTo>
                  <a:pt x="162799" y="346075"/>
                  <a:pt x="35270" y="524404"/>
                  <a:pt x="25745" y="539750"/>
                </a:cubicBezTo>
                <a:cubicBezTo>
                  <a:pt x="16220" y="555096"/>
                  <a:pt x="126287" y="396875"/>
                  <a:pt x="124170" y="412750"/>
                </a:cubicBezTo>
                <a:cubicBezTo>
                  <a:pt x="122053" y="428625"/>
                  <a:pt x="23099" y="612246"/>
                  <a:pt x="13045" y="635000"/>
                </a:cubicBezTo>
                <a:cubicBezTo>
                  <a:pt x="2991" y="657754"/>
                  <a:pt x="65962" y="511175"/>
                  <a:pt x="63845" y="549275"/>
                </a:cubicBezTo>
                <a:cubicBezTo>
                  <a:pt x="61728" y="587375"/>
                  <a:pt x="4578" y="787929"/>
                  <a:pt x="345" y="863600"/>
                </a:cubicBezTo>
                <a:cubicBezTo>
                  <a:pt x="-3888" y="939271"/>
                  <a:pt x="32095" y="992717"/>
                  <a:pt x="38445" y="1003300"/>
                </a:cubicBezTo>
                <a:cubicBezTo>
                  <a:pt x="44795" y="1013883"/>
                  <a:pt x="35270" y="881592"/>
                  <a:pt x="38445" y="927100"/>
                </a:cubicBezTo>
                <a:cubicBezTo>
                  <a:pt x="41620" y="972608"/>
                  <a:pt x="52733" y="1190625"/>
                  <a:pt x="57495" y="1276350"/>
                </a:cubicBezTo>
                <a:cubicBezTo>
                  <a:pt x="62257" y="1362075"/>
                  <a:pt x="65962" y="1428750"/>
                  <a:pt x="67020" y="1441450"/>
                </a:cubicBezTo>
                <a:cubicBezTo>
                  <a:pt x="68078" y="1454150"/>
                  <a:pt x="67020" y="1318154"/>
                  <a:pt x="63845" y="1352550"/>
                </a:cubicBezTo>
                <a:cubicBezTo>
                  <a:pt x="60670" y="1386946"/>
                  <a:pt x="50087" y="1655233"/>
                  <a:pt x="47970" y="1647825"/>
                </a:cubicBezTo>
                <a:cubicBezTo>
                  <a:pt x="45853" y="1640417"/>
                  <a:pt x="53262" y="1483783"/>
                  <a:pt x="51145" y="1308100"/>
                </a:cubicBezTo>
                <a:cubicBezTo>
                  <a:pt x="49028" y="1132417"/>
                  <a:pt x="39503" y="700087"/>
                  <a:pt x="35270" y="593725"/>
                </a:cubicBezTo>
                <a:cubicBezTo>
                  <a:pt x="31037" y="487363"/>
                  <a:pt x="27332" y="660929"/>
                  <a:pt x="25745" y="669925"/>
                </a:cubicBezTo>
                <a:cubicBezTo>
                  <a:pt x="24158" y="678921"/>
                  <a:pt x="10399" y="696383"/>
                  <a:pt x="25745" y="647700"/>
                </a:cubicBezTo>
                <a:cubicBezTo>
                  <a:pt x="41091" y="599017"/>
                  <a:pt x="102474" y="421746"/>
                  <a:pt x="117820" y="377825"/>
                </a:cubicBezTo>
                <a:cubicBezTo>
                  <a:pt x="133166" y="333904"/>
                  <a:pt x="118878" y="383117"/>
                  <a:pt x="117820" y="384175"/>
                </a:cubicBezTo>
                <a:cubicBezTo>
                  <a:pt x="116762" y="385233"/>
                  <a:pt x="63845" y="448733"/>
                  <a:pt x="111470" y="384175"/>
                </a:cubicBezTo>
                <a:cubicBezTo>
                  <a:pt x="159095" y="319617"/>
                  <a:pt x="380287" y="-529"/>
                  <a:pt x="3845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FC7C6E5-AC86-5080-E6DD-07F568A56D88}"/>
              </a:ext>
            </a:extLst>
          </p:cNvPr>
          <p:cNvSpPr/>
          <p:nvPr/>
        </p:nvSpPr>
        <p:spPr>
          <a:xfrm>
            <a:off x="2644211" y="4254073"/>
            <a:ext cx="683200" cy="1617536"/>
          </a:xfrm>
          <a:custGeom>
            <a:avLst/>
            <a:gdLst>
              <a:gd name="connsiteX0" fmla="*/ 683189 w 683200"/>
              <a:gd name="connsiteY0" fmla="*/ 427 h 1617536"/>
              <a:gd name="connsiteX1" fmla="*/ 156139 w 683200"/>
              <a:gd name="connsiteY1" fmla="*/ 816402 h 1617536"/>
              <a:gd name="connsiteX2" fmla="*/ 175189 w 683200"/>
              <a:gd name="connsiteY2" fmla="*/ 759252 h 1617536"/>
              <a:gd name="connsiteX3" fmla="*/ 57714 w 683200"/>
              <a:gd name="connsiteY3" fmla="*/ 946577 h 1617536"/>
              <a:gd name="connsiteX4" fmla="*/ 73589 w 683200"/>
              <a:gd name="connsiteY4" fmla="*/ 1032302 h 1617536"/>
              <a:gd name="connsiteX5" fmla="*/ 564 w 683200"/>
              <a:gd name="connsiteY5" fmla="*/ 886252 h 1617536"/>
              <a:gd name="connsiteX6" fmla="*/ 41839 w 683200"/>
              <a:gd name="connsiteY6" fmla="*/ 1038652 h 1617536"/>
              <a:gd name="connsiteX7" fmla="*/ 79939 w 683200"/>
              <a:gd name="connsiteY7" fmla="*/ 1267252 h 1617536"/>
              <a:gd name="connsiteX8" fmla="*/ 41839 w 683200"/>
              <a:gd name="connsiteY8" fmla="*/ 1616502 h 1617536"/>
              <a:gd name="connsiteX9" fmla="*/ 57714 w 683200"/>
              <a:gd name="connsiteY9" fmla="*/ 1359327 h 1617536"/>
              <a:gd name="connsiteX10" fmla="*/ 70414 w 683200"/>
              <a:gd name="connsiteY10" fmla="*/ 933877 h 1617536"/>
              <a:gd name="connsiteX11" fmla="*/ 238689 w 683200"/>
              <a:gd name="connsiteY11" fmla="*/ 603677 h 1617536"/>
              <a:gd name="connsiteX12" fmla="*/ 172014 w 683200"/>
              <a:gd name="connsiteY12" fmla="*/ 702102 h 1617536"/>
              <a:gd name="connsiteX13" fmla="*/ 683189 w 683200"/>
              <a:gd name="connsiteY13" fmla="*/ 427 h 161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3200" h="1617536">
                <a:moveTo>
                  <a:pt x="683189" y="427"/>
                </a:moveTo>
                <a:cubicBezTo>
                  <a:pt x="680543" y="19477"/>
                  <a:pt x="240806" y="689931"/>
                  <a:pt x="156139" y="816402"/>
                </a:cubicBezTo>
                <a:cubicBezTo>
                  <a:pt x="71472" y="942873"/>
                  <a:pt x="191593" y="737556"/>
                  <a:pt x="175189" y="759252"/>
                </a:cubicBezTo>
                <a:cubicBezTo>
                  <a:pt x="158785" y="780948"/>
                  <a:pt x="74647" y="901069"/>
                  <a:pt x="57714" y="946577"/>
                </a:cubicBezTo>
                <a:cubicBezTo>
                  <a:pt x="40781" y="992085"/>
                  <a:pt x="83114" y="1042356"/>
                  <a:pt x="73589" y="1032302"/>
                </a:cubicBezTo>
                <a:cubicBezTo>
                  <a:pt x="64064" y="1022248"/>
                  <a:pt x="5855" y="885194"/>
                  <a:pt x="564" y="886252"/>
                </a:cubicBezTo>
                <a:cubicBezTo>
                  <a:pt x="-4727" y="887310"/>
                  <a:pt x="28610" y="975152"/>
                  <a:pt x="41839" y="1038652"/>
                </a:cubicBezTo>
                <a:cubicBezTo>
                  <a:pt x="55068" y="1102152"/>
                  <a:pt x="79939" y="1170944"/>
                  <a:pt x="79939" y="1267252"/>
                </a:cubicBezTo>
                <a:cubicBezTo>
                  <a:pt x="79939" y="1363560"/>
                  <a:pt x="45543" y="1601156"/>
                  <a:pt x="41839" y="1616502"/>
                </a:cubicBezTo>
                <a:cubicBezTo>
                  <a:pt x="38135" y="1631848"/>
                  <a:pt x="52952" y="1473098"/>
                  <a:pt x="57714" y="1359327"/>
                </a:cubicBezTo>
                <a:cubicBezTo>
                  <a:pt x="62476" y="1245556"/>
                  <a:pt x="40252" y="1059819"/>
                  <a:pt x="70414" y="933877"/>
                </a:cubicBezTo>
                <a:cubicBezTo>
                  <a:pt x="100576" y="807935"/>
                  <a:pt x="221756" y="642306"/>
                  <a:pt x="238689" y="603677"/>
                </a:cubicBezTo>
                <a:cubicBezTo>
                  <a:pt x="255622" y="565048"/>
                  <a:pt x="96343" y="799998"/>
                  <a:pt x="172014" y="702102"/>
                </a:cubicBezTo>
                <a:cubicBezTo>
                  <a:pt x="247685" y="604206"/>
                  <a:pt x="685835" y="-18623"/>
                  <a:pt x="683189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3A126C66-4B1D-6FDB-D13F-4C3C7F6D8CD7}"/>
              </a:ext>
            </a:extLst>
          </p:cNvPr>
          <p:cNvSpPr/>
          <p:nvPr/>
        </p:nvSpPr>
        <p:spPr>
          <a:xfrm>
            <a:off x="2540010" y="3449253"/>
            <a:ext cx="1415025" cy="913956"/>
          </a:xfrm>
          <a:custGeom>
            <a:avLst/>
            <a:gdLst>
              <a:gd name="connsiteX0" fmla="*/ 1393815 w 1415025"/>
              <a:gd name="connsiteY0" fmla="*/ 11497 h 913956"/>
              <a:gd name="connsiteX1" fmla="*/ 406390 w 1415025"/>
              <a:gd name="connsiteY1" fmla="*/ 621097 h 913956"/>
              <a:gd name="connsiteX2" fmla="*/ 441315 w 1415025"/>
              <a:gd name="connsiteY2" fmla="*/ 582997 h 913956"/>
              <a:gd name="connsiteX3" fmla="*/ 120640 w 1415025"/>
              <a:gd name="connsiteY3" fmla="*/ 821122 h 913956"/>
              <a:gd name="connsiteX4" fmla="*/ 6340 w 1415025"/>
              <a:gd name="connsiteY4" fmla="*/ 910022 h 913956"/>
              <a:gd name="connsiteX5" fmla="*/ 288915 w 1415025"/>
              <a:gd name="connsiteY5" fmla="*/ 706822 h 913956"/>
              <a:gd name="connsiteX6" fmla="*/ 727065 w 1415025"/>
              <a:gd name="connsiteY6" fmla="*/ 421072 h 913956"/>
              <a:gd name="connsiteX7" fmla="*/ 615940 w 1415025"/>
              <a:gd name="connsiteY7" fmla="*/ 433772 h 913956"/>
              <a:gd name="connsiteX8" fmla="*/ 1047740 w 1415025"/>
              <a:gd name="connsiteY8" fmla="*/ 236922 h 913956"/>
              <a:gd name="connsiteX9" fmla="*/ 1393815 w 1415025"/>
              <a:gd name="connsiteY9" fmla="*/ 11497 h 9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5025" h="913956">
                <a:moveTo>
                  <a:pt x="1393815" y="11497"/>
                </a:moveTo>
                <a:cubicBezTo>
                  <a:pt x="1286923" y="75526"/>
                  <a:pt x="565140" y="525847"/>
                  <a:pt x="406390" y="621097"/>
                </a:cubicBezTo>
                <a:cubicBezTo>
                  <a:pt x="247640" y="716347"/>
                  <a:pt x="488940" y="549660"/>
                  <a:pt x="441315" y="582997"/>
                </a:cubicBezTo>
                <a:cubicBezTo>
                  <a:pt x="393690" y="616335"/>
                  <a:pt x="193136" y="766618"/>
                  <a:pt x="120640" y="821122"/>
                </a:cubicBezTo>
                <a:cubicBezTo>
                  <a:pt x="48144" y="875626"/>
                  <a:pt x="-21706" y="929072"/>
                  <a:pt x="6340" y="910022"/>
                </a:cubicBezTo>
                <a:cubicBezTo>
                  <a:pt x="34386" y="890972"/>
                  <a:pt x="168794" y="788314"/>
                  <a:pt x="288915" y="706822"/>
                </a:cubicBezTo>
                <a:cubicBezTo>
                  <a:pt x="409036" y="625330"/>
                  <a:pt x="672561" y="466580"/>
                  <a:pt x="727065" y="421072"/>
                </a:cubicBezTo>
                <a:cubicBezTo>
                  <a:pt x="781569" y="375564"/>
                  <a:pt x="562494" y="464464"/>
                  <a:pt x="615940" y="433772"/>
                </a:cubicBezTo>
                <a:cubicBezTo>
                  <a:pt x="669386" y="403080"/>
                  <a:pt x="920211" y="305184"/>
                  <a:pt x="1047740" y="236922"/>
                </a:cubicBezTo>
                <a:cubicBezTo>
                  <a:pt x="1175269" y="168660"/>
                  <a:pt x="1500707" y="-52532"/>
                  <a:pt x="1393815" y="1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A8A752F1-3577-252B-391A-F5BFC4CCFFF2}"/>
              </a:ext>
            </a:extLst>
          </p:cNvPr>
          <p:cNvSpPr/>
          <p:nvPr/>
        </p:nvSpPr>
        <p:spPr>
          <a:xfrm>
            <a:off x="2442884" y="3977039"/>
            <a:ext cx="966468" cy="1147626"/>
          </a:xfrm>
          <a:custGeom>
            <a:avLst/>
            <a:gdLst>
              <a:gd name="connsiteX0" fmla="*/ 957541 w 966468"/>
              <a:gd name="connsiteY0" fmla="*/ 4411 h 1147626"/>
              <a:gd name="connsiteX1" fmla="*/ 278091 w 966468"/>
              <a:gd name="connsiteY1" fmla="*/ 439386 h 1147626"/>
              <a:gd name="connsiteX2" fmla="*/ 39966 w 966468"/>
              <a:gd name="connsiteY2" fmla="*/ 483836 h 1147626"/>
              <a:gd name="connsiteX3" fmla="*/ 249516 w 966468"/>
              <a:gd name="connsiteY3" fmla="*/ 480661 h 1147626"/>
              <a:gd name="connsiteX4" fmla="*/ 132041 w 966468"/>
              <a:gd name="connsiteY4" fmla="*/ 540986 h 1147626"/>
              <a:gd name="connsiteX5" fmla="*/ 211416 w 966468"/>
              <a:gd name="connsiteY5" fmla="*/ 588611 h 1147626"/>
              <a:gd name="connsiteX6" fmla="*/ 125691 w 966468"/>
              <a:gd name="connsiteY6" fmla="*/ 648936 h 1147626"/>
              <a:gd name="connsiteX7" fmla="*/ 217766 w 966468"/>
              <a:gd name="connsiteY7" fmla="*/ 652111 h 1147626"/>
              <a:gd name="connsiteX8" fmla="*/ 154266 w 966468"/>
              <a:gd name="connsiteY8" fmla="*/ 677511 h 1147626"/>
              <a:gd name="connsiteX9" fmla="*/ 354291 w 966468"/>
              <a:gd name="connsiteY9" fmla="*/ 550511 h 1147626"/>
              <a:gd name="connsiteX10" fmla="*/ 1866 w 966468"/>
              <a:gd name="connsiteY10" fmla="*/ 690211 h 1147626"/>
              <a:gd name="connsiteX11" fmla="*/ 538441 w 966468"/>
              <a:gd name="connsiteY11" fmla="*/ 528286 h 1147626"/>
              <a:gd name="connsiteX12" fmla="*/ 201891 w 966468"/>
              <a:gd name="connsiteY12" fmla="*/ 658461 h 1147626"/>
              <a:gd name="connsiteX13" fmla="*/ 201891 w 966468"/>
              <a:gd name="connsiteY13" fmla="*/ 833086 h 1147626"/>
              <a:gd name="connsiteX14" fmla="*/ 271741 w 966468"/>
              <a:gd name="connsiteY14" fmla="*/ 1033111 h 1147626"/>
              <a:gd name="connsiteX15" fmla="*/ 255866 w 966468"/>
              <a:gd name="connsiteY15" fmla="*/ 845786 h 1147626"/>
              <a:gd name="connsiteX16" fmla="*/ 189191 w 966468"/>
              <a:gd name="connsiteY16" fmla="*/ 1147411 h 1147626"/>
              <a:gd name="connsiteX17" fmla="*/ 195541 w 966468"/>
              <a:gd name="connsiteY17" fmla="*/ 887061 h 1147626"/>
              <a:gd name="connsiteX18" fmla="*/ 233641 w 966468"/>
              <a:gd name="connsiteY18" fmla="*/ 499711 h 1147626"/>
              <a:gd name="connsiteX19" fmla="*/ 640041 w 966468"/>
              <a:gd name="connsiteY19" fmla="*/ 229836 h 1147626"/>
              <a:gd name="connsiteX20" fmla="*/ 957541 w 966468"/>
              <a:gd name="connsiteY20" fmla="*/ 4411 h 114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66468" h="1147626">
                <a:moveTo>
                  <a:pt x="957541" y="4411"/>
                </a:moveTo>
                <a:cubicBezTo>
                  <a:pt x="897216" y="39336"/>
                  <a:pt x="431020" y="359482"/>
                  <a:pt x="278091" y="439386"/>
                </a:cubicBezTo>
                <a:cubicBezTo>
                  <a:pt x="125162" y="519290"/>
                  <a:pt x="44728" y="476957"/>
                  <a:pt x="39966" y="483836"/>
                </a:cubicBezTo>
                <a:cubicBezTo>
                  <a:pt x="35204" y="490715"/>
                  <a:pt x="234170" y="471136"/>
                  <a:pt x="249516" y="480661"/>
                </a:cubicBezTo>
                <a:cubicBezTo>
                  <a:pt x="264862" y="490186"/>
                  <a:pt x="138391" y="522994"/>
                  <a:pt x="132041" y="540986"/>
                </a:cubicBezTo>
                <a:cubicBezTo>
                  <a:pt x="125691" y="558978"/>
                  <a:pt x="212474" y="570620"/>
                  <a:pt x="211416" y="588611"/>
                </a:cubicBezTo>
                <a:cubicBezTo>
                  <a:pt x="210358" y="606602"/>
                  <a:pt x="124633" y="638353"/>
                  <a:pt x="125691" y="648936"/>
                </a:cubicBezTo>
                <a:cubicBezTo>
                  <a:pt x="126749" y="659519"/>
                  <a:pt x="213004" y="647349"/>
                  <a:pt x="217766" y="652111"/>
                </a:cubicBezTo>
                <a:cubicBezTo>
                  <a:pt x="222528" y="656873"/>
                  <a:pt x="131512" y="694444"/>
                  <a:pt x="154266" y="677511"/>
                </a:cubicBezTo>
                <a:cubicBezTo>
                  <a:pt x="177020" y="660578"/>
                  <a:pt x="379691" y="548394"/>
                  <a:pt x="354291" y="550511"/>
                </a:cubicBezTo>
                <a:cubicBezTo>
                  <a:pt x="328891" y="552628"/>
                  <a:pt x="-28826" y="693915"/>
                  <a:pt x="1866" y="690211"/>
                </a:cubicBezTo>
                <a:cubicBezTo>
                  <a:pt x="32558" y="686507"/>
                  <a:pt x="505104" y="533578"/>
                  <a:pt x="538441" y="528286"/>
                </a:cubicBezTo>
                <a:cubicBezTo>
                  <a:pt x="571778" y="522994"/>
                  <a:pt x="257983" y="607661"/>
                  <a:pt x="201891" y="658461"/>
                </a:cubicBezTo>
                <a:cubicBezTo>
                  <a:pt x="145799" y="709261"/>
                  <a:pt x="190249" y="770644"/>
                  <a:pt x="201891" y="833086"/>
                </a:cubicBezTo>
                <a:cubicBezTo>
                  <a:pt x="213533" y="895528"/>
                  <a:pt x="262745" y="1030994"/>
                  <a:pt x="271741" y="1033111"/>
                </a:cubicBezTo>
                <a:cubicBezTo>
                  <a:pt x="280737" y="1035228"/>
                  <a:pt x="269624" y="826736"/>
                  <a:pt x="255866" y="845786"/>
                </a:cubicBezTo>
                <a:cubicBezTo>
                  <a:pt x="242108" y="864836"/>
                  <a:pt x="199245" y="1140532"/>
                  <a:pt x="189191" y="1147411"/>
                </a:cubicBezTo>
                <a:cubicBezTo>
                  <a:pt x="179137" y="1154290"/>
                  <a:pt x="188133" y="995011"/>
                  <a:pt x="195541" y="887061"/>
                </a:cubicBezTo>
                <a:cubicBezTo>
                  <a:pt x="202949" y="779111"/>
                  <a:pt x="159558" y="609249"/>
                  <a:pt x="233641" y="499711"/>
                </a:cubicBezTo>
                <a:cubicBezTo>
                  <a:pt x="307724" y="390174"/>
                  <a:pt x="523095" y="308682"/>
                  <a:pt x="640041" y="229836"/>
                </a:cubicBezTo>
                <a:cubicBezTo>
                  <a:pt x="756987" y="150990"/>
                  <a:pt x="1017866" y="-30514"/>
                  <a:pt x="957541" y="4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8421A1E-5759-CE86-A20B-8554C694CE65}"/>
              </a:ext>
            </a:extLst>
          </p:cNvPr>
          <p:cNvSpPr/>
          <p:nvPr/>
        </p:nvSpPr>
        <p:spPr>
          <a:xfrm>
            <a:off x="3246436" y="3363125"/>
            <a:ext cx="1644880" cy="882687"/>
          </a:xfrm>
          <a:custGeom>
            <a:avLst/>
            <a:gdLst>
              <a:gd name="connsiteX0" fmla="*/ 1639889 w 1644880"/>
              <a:gd name="connsiteY0" fmla="*/ 2375 h 882687"/>
              <a:gd name="connsiteX1" fmla="*/ 331789 w 1644880"/>
              <a:gd name="connsiteY1" fmla="*/ 408775 h 882687"/>
              <a:gd name="connsiteX2" fmla="*/ 909639 w 1644880"/>
              <a:gd name="connsiteY2" fmla="*/ 262725 h 882687"/>
              <a:gd name="connsiteX3" fmla="*/ 11114 w 1644880"/>
              <a:gd name="connsiteY3" fmla="*/ 875500 h 882687"/>
              <a:gd name="connsiteX4" fmla="*/ 455614 w 1644880"/>
              <a:gd name="connsiteY4" fmla="*/ 567525 h 882687"/>
              <a:gd name="connsiteX5" fmla="*/ 1160464 w 1644880"/>
              <a:gd name="connsiteY5" fmla="*/ 107150 h 882687"/>
              <a:gd name="connsiteX6" fmla="*/ 795339 w 1644880"/>
              <a:gd name="connsiteY6" fmla="*/ 234150 h 882687"/>
              <a:gd name="connsiteX7" fmla="*/ 1639889 w 1644880"/>
              <a:gd name="connsiteY7" fmla="*/ 2375 h 88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4880" h="882687">
                <a:moveTo>
                  <a:pt x="1639889" y="2375"/>
                </a:moveTo>
                <a:cubicBezTo>
                  <a:pt x="1562631" y="31479"/>
                  <a:pt x="453497" y="365383"/>
                  <a:pt x="331789" y="408775"/>
                </a:cubicBezTo>
                <a:cubicBezTo>
                  <a:pt x="210081" y="452167"/>
                  <a:pt x="963085" y="184937"/>
                  <a:pt x="909639" y="262725"/>
                </a:cubicBezTo>
                <a:cubicBezTo>
                  <a:pt x="856193" y="340513"/>
                  <a:pt x="86785" y="824700"/>
                  <a:pt x="11114" y="875500"/>
                </a:cubicBezTo>
                <a:cubicBezTo>
                  <a:pt x="-64557" y="926300"/>
                  <a:pt x="264056" y="695583"/>
                  <a:pt x="455614" y="567525"/>
                </a:cubicBezTo>
                <a:cubicBezTo>
                  <a:pt x="647172" y="439467"/>
                  <a:pt x="1103843" y="162713"/>
                  <a:pt x="1160464" y="107150"/>
                </a:cubicBezTo>
                <a:cubicBezTo>
                  <a:pt x="1217085" y="51588"/>
                  <a:pt x="717552" y="247379"/>
                  <a:pt x="795339" y="234150"/>
                </a:cubicBezTo>
                <a:cubicBezTo>
                  <a:pt x="873126" y="220921"/>
                  <a:pt x="1717147" y="-26729"/>
                  <a:pt x="1639889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689B3BE-65AE-8ACB-3C7E-82F1B0E9835E}"/>
              </a:ext>
            </a:extLst>
          </p:cNvPr>
          <p:cNvSpPr/>
          <p:nvPr/>
        </p:nvSpPr>
        <p:spPr>
          <a:xfrm>
            <a:off x="2697058" y="2761421"/>
            <a:ext cx="1837360" cy="1480360"/>
          </a:xfrm>
          <a:custGeom>
            <a:avLst/>
            <a:gdLst>
              <a:gd name="connsiteX0" fmla="*/ 1811442 w 1837360"/>
              <a:gd name="connsiteY0" fmla="*/ 7179 h 1480360"/>
              <a:gd name="connsiteX1" fmla="*/ 576367 w 1837360"/>
              <a:gd name="connsiteY1" fmla="*/ 385004 h 1480360"/>
              <a:gd name="connsiteX2" fmla="*/ 804967 w 1837360"/>
              <a:gd name="connsiteY2" fmla="*/ 289754 h 1480360"/>
              <a:gd name="connsiteX3" fmla="*/ 443017 w 1837360"/>
              <a:gd name="connsiteY3" fmla="*/ 823154 h 1480360"/>
              <a:gd name="connsiteX4" fmla="*/ 11217 w 1837360"/>
              <a:gd name="connsiteY4" fmla="*/ 1467679 h 1480360"/>
              <a:gd name="connsiteX5" fmla="*/ 182667 w 1837360"/>
              <a:gd name="connsiteY5" fmla="*/ 1188279 h 1480360"/>
              <a:gd name="connsiteX6" fmla="*/ 773217 w 1837360"/>
              <a:gd name="connsiteY6" fmla="*/ 438979 h 1480360"/>
              <a:gd name="connsiteX7" fmla="*/ 935142 w 1837360"/>
              <a:gd name="connsiteY7" fmla="*/ 235779 h 1480360"/>
              <a:gd name="connsiteX8" fmla="*/ 1379642 w 1837360"/>
              <a:gd name="connsiteY8" fmla="*/ 143704 h 1480360"/>
              <a:gd name="connsiteX9" fmla="*/ 1811442 w 1837360"/>
              <a:gd name="connsiteY9" fmla="*/ 7179 h 14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7360" h="1480360">
                <a:moveTo>
                  <a:pt x="1811442" y="7179"/>
                </a:moveTo>
                <a:lnTo>
                  <a:pt x="576367" y="385004"/>
                </a:lnTo>
                <a:cubicBezTo>
                  <a:pt x="408621" y="432100"/>
                  <a:pt x="827192" y="216729"/>
                  <a:pt x="804967" y="289754"/>
                </a:cubicBezTo>
                <a:cubicBezTo>
                  <a:pt x="782742" y="362779"/>
                  <a:pt x="443017" y="823154"/>
                  <a:pt x="443017" y="823154"/>
                </a:cubicBezTo>
                <a:cubicBezTo>
                  <a:pt x="310725" y="1019475"/>
                  <a:pt x="54609" y="1406825"/>
                  <a:pt x="11217" y="1467679"/>
                </a:cubicBezTo>
                <a:cubicBezTo>
                  <a:pt x="-32175" y="1528533"/>
                  <a:pt x="55667" y="1359729"/>
                  <a:pt x="182667" y="1188279"/>
                </a:cubicBezTo>
                <a:cubicBezTo>
                  <a:pt x="309667" y="1016829"/>
                  <a:pt x="647804" y="597729"/>
                  <a:pt x="773217" y="438979"/>
                </a:cubicBezTo>
                <a:cubicBezTo>
                  <a:pt x="898630" y="280229"/>
                  <a:pt x="834071" y="284992"/>
                  <a:pt x="935142" y="235779"/>
                </a:cubicBezTo>
                <a:cubicBezTo>
                  <a:pt x="1036213" y="186567"/>
                  <a:pt x="1235180" y="180216"/>
                  <a:pt x="1379642" y="143704"/>
                </a:cubicBezTo>
                <a:cubicBezTo>
                  <a:pt x="1524104" y="107192"/>
                  <a:pt x="1945321" y="-33038"/>
                  <a:pt x="1811442" y="7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D94FCDD-413C-2B7F-5918-9101978D8682}"/>
              </a:ext>
            </a:extLst>
          </p:cNvPr>
          <p:cNvSpPr/>
          <p:nvPr/>
        </p:nvSpPr>
        <p:spPr>
          <a:xfrm>
            <a:off x="3930386" y="3280509"/>
            <a:ext cx="1121948" cy="321034"/>
          </a:xfrm>
          <a:custGeom>
            <a:avLst/>
            <a:gdLst>
              <a:gd name="connsiteX0" fmla="*/ 1114689 w 1121948"/>
              <a:gd name="connsiteY0" fmla="*/ 126266 h 321034"/>
              <a:gd name="connsiteX1" fmla="*/ 403489 w 1121948"/>
              <a:gd name="connsiteY1" fmla="*/ 78641 h 321034"/>
              <a:gd name="connsiteX2" fmla="*/ 32014 w 1121948"/>
              <a:gd name="connsiteY2" fmla="*/ 319941 h 321034"/>
              <a:gd name="connsiteX3" fmla="*/ 244739 w 1121948"/>
              <a:gd name="connsiteY3" fmla="*/ 161191 h 321034"/>
              <a:gd name="connsiteX4" fmla="*/ 638439 w 1121948"/>
              <a:gd name="connsiteY4" fmla="*/ 2441 h 321034"/>
              <a:gd name="connsiteX5" fmla="*/ 264 w 1121948"/>
              <a:gd name="connsiteY5" fmla="*/ 62766 h 321034"/>
              <a:gd name="connsiteX6" fmla="*/ 727339 w 1121948"/>
              <a:gd name="connsiteY6" fmla="*/ 34191 h 321034"/>
              <a:gd name="connsiteX7" fmla="*/ 1114689 w 1121948"/>
              <a:gd name="connsiteY7" fmla="*/ 126266 h 3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948" h="321034">
                <a:moveTo>
                  <a:pt x="1114689" y="126266"/>
                </a:moveTo>
                <a:cubicBezTo>
                  <a:pt x="1060714" y="133674"/>
                  <a:pt x="583935" y="46362"/>
                  <a:pt x="403489" y="78641"/>
                </a:cubicBezTo>
                <a:cubicBezTo>
                  <a:pt x="223043" y="110920"/>
                  <a:pt x="58472" y="306183"/>
                  <a:pt x="32014" y="319941"/>
                </a:cubicBezTo>
                <a:cubicBezTo>
                  <a:pt x="5556" y="333699"/>
                  <a:pt x="143668" y="214108"/>
                  <a:pt x="244739" y="161191"/>
                </a:cubicBezTo>
                <a:cubicBezTo>
                  <a:pt x="345810" y="108274"/>
                  <a:pt x="679185" y="18845"/>
                  <a:pt x="638439" y="2441"/>
                </a:cubicBezTo>
                <a:cubicBezTo>
                  <a:pt x="597693" y="-13963"/>
                  <a:pt x="-14553" y="57474"/>
                  <a:pt x="264" y="62766"/>
                </a:cubicBezTo>
                <a:cubicBezTo>
                  <a:pt x="15081" y="68058"/>
                  <a:pt x="544776" y="24666"/>
                  <a:pt x="727339" y="34191"/>
                </a:cubicBezTo>
                <a:cubicBezTo>
                  <a:pt x="909901" y="43716"/>
                  <a:pt x="1168664" y="118858"/>
                  <a:pt x="1114689" y="126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D3E18C8-98B5-A5F5-4A4A-ADE0DD908B2A}"/>
              </a:ext>
            </a:extLst>
          </p:cNvPr>
          <p:cNvSpPr/>
          <p:nvPr/>
        </p:nvSpPr>
        <p:spPr>
          <a:xfrm>
            <a:off x="2598681" y="2857307"/>
            <a:ext cx="804651" cy="1352326"/>
          </a:xfrm>
          <a:custGeom>
            <a:avLst/>
            <a:gdLst>
              <a:gd name="connsiteX0" fmla="*/ 801744 w 804651"/>
              <a:gd name="connsiteY0" fmla="*/ 304993 h 1352326"/>
              <a:gd name="connsiteX1" fmla="*/ 300094 w 804651"/>
              <a:gd name="connsiteY1" fmla="*/ 568518 h 1352326"/>
              <a:gd name="connsiteX2" fmla="*/ 404869 w 804651"/>
              <a:gd name="connsiteY2" fmla="*/ 524068 h 1352326"/>
              <a:gd name="connsiteX3" fmla="*/ 163569 w 804651"/>
              <a:gd name="connsiteY3" fmla="*/ 806643 h 1352326"/>
              <a:gd name="connsiteX4" fmla="*/ 335019 w 804651"/>
              <a:gd name="connsiteY4" fmla="*/ 647893 h 1352326"/>
              <a:gd name="connsiteX5" fmla="*/ 179444 w 804651"/>
              <a:gd name="connsiteY5" fmla="*/ 844743 h 1352326"/>
              <a:gd name="connsiteX6" fmla="*/ 369944 w 804651"/>
              <a:gd name="connsiteY6" fmla="*/ 752668 h 1352326"/>
              <a:gd name="connsiteX7" fmla="*/ 1644 w 804651"/>
              <a:gd name="connsiteY7" fmla="*/ 1016193 h 1352326"/>
              <a:gd name="connsiteX8" fmla="*/ 328669 w 804651"/>
              <a:gd name="connsiteY8" fmla="*/ 816168 h 1352326"/>
              <a:gd name="connsiteX9" fmla="*/ 1644 w 804651"/>
              <a:gd name="connsiteY9" fmla="*/ 1349568 h 1352326"/>
              <a:gd name="connsiteX10" fmla="*/ 211194 w 804651"/>
              <a:gd name="connsiteY10" fmla="*/ 1003493 h 1352326"/>
              <a:gd name="connsiteX11" fmla="*/ 414394 w 804651"/>
              <a:gd name="connsiteY11" fmla="*/ 533593 h 1352326"/>
              <a:gd name="connsiteX12" fmla="*/ 509644 w 804651"/>
              <a:gd name="connsiteY12" fmla="*/ 406593 h 1352326"/>
              <a:gd name="connsiteX13" fmla="*/ 544569 w 804651"/>
              <a:gd name="connsiteY13" fmla="*/ 193 h 1352326"/>
              <a:gd name="connsiteX14" fmla="*/ 509644 w 804651"/>
              <a:gd name="connsiteY14" fmla="*/ 352618 h 1352326"/>
              <a:gd name="connsiteX15" fmla="*/ 801744 w 804651"/>
              <a:gd name="connsiteY15" fmla="*/ 304993 h 135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4651" h="1352326">
                <a:moveTo>
                  <a:pt x="801744" y="304993"/>
                </a:moveTo>
                <a:cubicBezTo>
                  <a:pt x="766819" y="340976"/>
                  <a:pt x="366240" y="532005"/>
                  <a:pt x="300094" y="568518"/>
                </a:cubicBezTo>
                <a:cubicBezTo>
                  <a:pt x="233948" y="605031"/>
                  <a:pt x="427623" y="484381"/>
                  <a:pt x="404869" y="524068"/>
                </a:cubicBezTo>
                <a:cubicBezTo>
                  <a:pt x="382115" y="563755"/>
                  <a:pt x="175211" y="786006"/>
                  <a:pt x="163569" y="806643"/>
                </a:cubicBezTo>
                <a:cubicBezTo>
                  <a:pt x="151927" y="827280"/>
                  <a:pt x="332373" y="641543"/>
                  <a:pt x="335019" y="647893"/>
                </a:cubicBezTo>
                <a:cubicBezTo>
                  <a:pt x="337665" y="654243"/>
                  <a:pt x="173623" y="827281"/>
                  <a:pt x="179444" y="844743"/>
                </a:cubicBezTo>
                <a:cubicBezTo>
                  <a:pt x="185265" y="862205"/>
                  <a:pt x="399577" y="724093"/>
                  <a:pt x="369944" y="752668"/>
                </a:cubicBezTo>
                <a:cubicBezTo>
                  <a:pt x="340311" y="781243"/>
                  <a:pt x="8523" y="1005610"/>
                  <a:pt x="1644" y="1016193"/>
                </a:cubicBezTo>
                <a:cubicBezTo>
                  <a:pt x="-5235" y="1026776"/>
                  <a:pt x="328669" y="760606"/>
                  <a:pt x="328669" y="816168"/>
                </a:cubicBezTo>
                <a:cubicBezTo>
                  <a:pt x="328669" y="871730"/>
                  <a:pt x="21223" y="1318347"/>
                  <a:pt x="1644" y="1349568"/>
                </a:cubicBezTo>
                <a:cubicBezTo>
                  <a:pt x="-17935" y="1380789"/>
                  <a:pt x="142402" y="1139489"/>
                  <a:pt x="211194" y="1003493"/>
                </a:cubicBezTo>
                <a:cubicBezTo>
                  <a:pt x="279986" y="867497"/>
                  <a:pt x="364652" y="633076"/>
                  <a:pt x="414394" y="533593"/>
                </a:cubicBezTo>
                <a:cubicBezTo>
                  <a:pt x="464136" y="434110"/>
                  <a:pt x="487948" y="495493"/>
                  <a:pt x="509644" y="406593"/>
                </a:cubicBezTo>
                <a:cubicBezTo>
                  <a:pt x="531340" y="317693"/>
                  <a:pt x="544569" y="9189"/>
                  <a:pt x="544569" y="193"/>
                </a:cubicBezTo>
                <a:cubicBezTo>
                  <a:pt x="544569" y="-8803"/>
                  <a:pt x="473131" y="298114"/>
                  <a:pt x="509644" y="352618"/>
                </a:cubicBezTo>
                <a:cubicBezTo>
                  <a:pt x="546156" y="407122"/>
                  <a:pt x="836669" y="269010"/>
                  <a:pt x="801744" y="304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75E21AA-6B00-F2BB-8C0B-D0DF2E81C58C}"/>
              </a:ext>
            </a:extLst>
          </p:cNvPr>
          <p:cNvSpPr/>
          <p:nvPr/>
        </p:nvSpPr>
        <p:spPr>
          <a:xfrm>
            <a:off x="3447609" y="2412432"/>
            <a:ext cx="1900773" cy="953756"/>
          </a:xfrm>
          <a:custGeom>
            <a:avLst/>
            <a:gdLst>
              <a:gd name="connsiteX0" fmla="*/ 1892741 w 1900773"/>
              <a:gd name="connsiteY0" fmla="*/ 949893 h 953756"/>
              <a:gd name="connsiteX1" fmla="*/ 1010091 w 1900773"/>
              <a:gd name="connsiteY1" fmla="*/ 279968 h 953756"/>
              <a:gd name="connsiteX2" fmla="*/ 394141 w 1900773"/>
              <a:gd name="connsiteY2" fmla="*/ 568 h 953756"/>
              <a:gd name="connsiteX3" fmla="*/ 654491 w 1900773"/>
              <a:gd name="connsiteY3" fmla="*/ 203768 h 953756"/>
              <a:gd name="connsiteX4" fmla="*/ 9966 w 1900773"/>
              <a:gd name="connsiteY4" fmla="*/ 70418 h 953756"/>
              <a:gd name="connsiteX5" fmla="*/ 289366 w 1900773"/>
              <a:gd name="connsiteY5" fmla="*/ 137093 h 953756"/>
              <a:gd name="connsiteX6" fmla="*/ 651316 w 1900773"/>
              <a:gd name="connsiteY6" fmla="*/ 197418 h 953756"/>
              <a:gd name="connsiteX7" fmla="*/ 387791 w 1900773"/>
              <a:gd name="connsiteY7" fmla="*/ 568 h 953756"/>
              <a:gd name="connsiteX8" fmla="*/ 851341 w 1900773"/>
              <a:gd name="connsiteY8" fmla="*/ 206943 h 953756"/>
              <a:gd name="connsiteX9" fmla="*/ 1565716 w 1900773"/>
              <a:gd name="connsiteY9" fmla="*/ 578418 h 953756"/>
              <a:gd name="connsiteX10" fmla="*/ 1454591 w 1900773"/>
              <a:gd name="connsiteY10" fmla="*/ 556193 h 953756"/>
              <a:gd name="connsiteX11" fmla="*/ 1892741 w 1900773"/>
              <a:gd name="connsiteY11" fmla="*/ 949893 h 95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0773" h="953756">
                <a:moveTo>
                  <a:pt x="1892741" y="949893"/>
                </a:moveTo>
                <a:cubicBezTo>
                  <a:pt x="1818658" y="903856"/>
                  <a:pt x="1259858" y="438189"/>
                  <a:pt x="1010091" y="279968"/>
                </a:cubicBezTo>
                <a:cubicBezTo>
                  <a:pt x="760324" y="121747"/>
                  <a:pt x="453408" y="13268"/>
                  <a:pt x="394141" y="568"/>
                </a:cubicBezTo>
                <a:cubicBezTo>
                  <a:pt x="334874" y="-12132"/>
                  <a:pt x="718520" y="192126"/>
                  <a:pt x="654491" y="203768"/>
                </a:cubicBezTo>
                <a:cubicBezTo>
                  <a:pt x="590462" y="215410"/>
                  <a:pt x="70820" y="81530"/>
                  <a:pt x="9966" y="70418"/>
                </a:cubicBezTo>
                <a:cubicBezTo>
                  <a:pt x="-50888" y="59306"/>
                  <a:pt x="182474" y="115926"/>
                  <a:pt x="289366" y="137093"/>
                </a:cubicBezTo>
                <a:cubicBezTo>
                  <a:pt x="396258" y="158260"/>
                  <a:pt x="634912" y="220172"/>
                  <a:pt x="651316" y="197418"/>
                </a:cubicBezTo>
                <a:cubicBezTo>
                  <a:pt x="667720" y="174664"/>
                  <a:pt x="354454" y="-1019"/>
                  <a:pt x="387791" y="568"/>
                </a:cubicBezTo>
                <a:cubicBezTo>
                  <a:pt x="421128" y="2155"/>
                  <a:pt x="655020" y="110635"/>
                  <a:pt x="851341" y="206943"/>
                </a:cubicBezTo>
                <a:cubicBezTo>
                  <a:pt x="1047662" y="303251"/>
                  <a:pt x="1465174" y="520210"/>
                  <a:pt x="1565716" y="578418"/>
                </a:cubicBezTo>
                <a:cubicBezTo>
                  <a:pt x="1666258" y="636626"/>
                  <a:pt x="1403791" y="495868"/>
                  <a:pt x="1454591" y="556193"/>
                </a:cubicBezTo>
                <a:cubicBezTo>
                  <a:pt x="1505391" y="616518"/>
                  <a:pt x="1966824" y="995930"/>
                  <a:pt x="1892741" y="949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3EFB56F-175B-F8E0-D01D-BBD5A22DF19B}"/>
              </a:ext>
            </a:extLst>
          </p:cNvPr>
          <p:cNvSpPr/>
          <p:nvPr/>
        </p:nvSpPr>
        <p:spPr>
          <a:xfrm>
            <a:off x="4481256" y="2237205"/>
            <a:ext cx="1431153" cy="1259805"/>
          </a:xfrm>
          <a:custGeom>
            <a:avLst/>
            <a:gdLst>
              <a:gd name="connsiteX0" fmla="*/ 516194 w 1431153"/>
              <a:gd name="connsiteY0" fmla="*/ 1258470 h 1259805"/>
              <a:gd name="connsiteX1" fmla="*/ 998794 w 1431153"/>
              <a:gd name="connsiteY1" fmla="*/ 1153695 h 1259805"/>
              <a:gd name="connsiteX2" fmla="*/ 928944 w 1431153"/>
              <a:gd name="connsiteY2" fmla="*/ 779045 h 1259805"/>
              <a:gd name="connsiteX3" fmla="*/ 405069 w 1431153"/>
              <a:gd name="connsiteY3" fmla="*/ 248820 h 1259805"/>
              <a:gd name="connsiteX4" fmla="*/ 1844 w 1431153"/>
              <a:gd name="connsiteY4" fmla="*/ 144045 h 1259805"/>
              <a:gd name="connsiteX5" fmla="*/ 566994 w 1431153"/>
              <a:gd name="connsiteY5" fmla="*/ 296445 h 1259805"/>
              <a:gd name="connsiteX6" fmla="*/ 287594 w 1431153"/>
              <a:gd name="connsiteY6" fmla="*/ 1170 h 1259805"/>
              <a:gd name="connsiteX7" fmla="*/ 773369 w 1431153"/>
              <a:gd name="connsiteY7" fmla="*/ 188495 h 1259805"/>
              <a:gd name="connsiteX8" fmla="*/ 570169 w 1431153"/>
              <a:gd name="connsiteY8" fmla="*/ 61495 h 1259805"/>
              <a:gd name="connsiteX9" fmla="*/ 1036894 w 1431153"/>
              <a:gd name="connsiteY9" fmla="*/ 217070 h 1259805"/>
              <a:gd name="connsiteX10" fmla="*/ 1411544 w 1431153"/>
              <a:gd name="connsiteY10" fmla="*/ 217070 h 1259805"/>
              <a:gd name="connsiteX11" fmla="*/ 411419 w 1431153"/>
              <a:gd name="connsiteY11" fmla="*/ 115470 h 1259805"/>
              <a:gd name="connsiteX12" fmla="*/ 328869 w 1431153"/>
              <a:gd name="connsiteY12" fmla="*/ 137695 h 1259805"/>
              <a:gd name="connsiteX13" fmla="*/ 855919 w 1431153"/>
              <a:gd name="connsiteY13" fmla="*/ 544095 h 1259805"/>
              <a:gd name="connsiteX14" fmla="*/ 998794 w 1431153"/>
              <a:gd name="connsiteY14" fmla="*/ 909220 h 1259805"/>
              <a:gd name="connsiteX15" fmla="*/ 973394 w 1431153"/>
              <a:gd name="connsiteY15" fmla="*/ 836195 h 1259805"/>
              <a:gd name="connsiteX16" fmla="*/ 1008319 w 1431153"/>
              <a:gd name="connsiteY16" fmla="*/ 1071145 h 1259805"/>
              <a:gd name="connsiteX17" fmla="*/ 820994 w 1431153"/>
              <a:gd name="connsiteY17" fmla="*/ 1191795 h 1259805"/>
              <a:gd name="connsiteX18" fmla="*/ 1027369 w 1431153"/>
              <a:gd name="connsiteY18" fmla="*/ 1140995 h 1259805"/>
              <a:gd name="connsiteX19" fmla="*/ 852744 w 1431153"/>
              <a:gd name="connsiteY19" fmla="*/ 1207670 h 1259805"/>
              <a:gd name="connsiteX20" fmla="*/ 516194 w 1431153"/>
              <a:gd name="connsiteY20" fmla="*/ 1258470 h 125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31153" h="1259805">
                <a:moveTo>
                  <a:pt x="516194" y="1258470"/>
                </a:moveTo>
                <a:cubicBezTo>
                  <a:pt x="540536" y="1249474"/>
                  <a:pt x="930002" y="1233599"/>
                  <a:pt x="998794" y="1153695"/>
                </a:cubicBezTo>
                <a:cubicBezTo>
                  <a:pt x="1067586" y="1073791"/>
                  <a:pt x="1027898" y="929857"/>
                  <a:pt x="928944" y="779045"/>
                </a:cubicBezTo>
                <a:cubicBezTo>
                  <a:pt x="829990" y="628233"/>
                  <a:pt x="559586" y="354653"/>
                  <a:pt x="405069" y="248820"/>
                </a:cubicBezTo>
                <a:cubicBezTo>
                  <a:pt x="250552" y="142987"/>
                  <a:pt x="-25143" y="136108"/>
                  <a:pt x="1844" y="144045"/>
                </a:cubicBezTo>
                <a:cubicBezTo>
                  <a:pt x="28831" y="151982"/>
                  <a:pt x="519369" y="320257"/>
                  <a:pt x="566994" y="296445"/>
                </a:cubicBezTo>
                <a:cubicBezTo>
                  <a:pt x="614619" y="272632"/>
                  <a:pt x="253198" y="19162"/>
                  <a:pt x="287594" y="1170"/>
                </a:cubicBezTo>
                <a:cubicBezTo>
                  <a:pt x="321990" y="-16822"/>
                  <a:pt x="726273" y="178441"/>
                  <a:pt x="773369" y="188495"/>
                </a:cubicBezTo>
                <a:cubicBezTo>
                  <a:pt x="820465" y="198549"/>
                  <a:pt x="526248" y="56733"/>
                  <a:pt x="570169" y="61495"/>
                </a:cubicBezTo>
                <a:cubicBezTo>
                  <a:pt x="614090" y="66257"/>
                  <a:pt x="896665" y="191141"/>
                  <a:pt x="1036894" y="217070"/>
                </a:cubicBezTo>
                <a:cubicBezTo>
                  <a:pt x="1177123" y="242999"/>
                  <a:pt x="1515790" y="234003"/>
                  <a:pt x="1411544" y="217070"/>
                </a:cubicBezTo>
                <a:cubicBezTo>
                  <a:pt x="1307298" y="200137"/>
                  <a:pt x="591865" y="128699"/>
                  <a:pt x="411419" y="115470"/>
                </a:cubicBezTo>
                <a:cubicBezTo>
                  <a:pt x="230973" y="102241"/>
                  <a:pt x="254786" y="66258"/>
                  <a:pt x="328869" y="137695"/>
                </a:cubicBezTo>
                <a:cubicBezTo>
                  <a:pt x="402952" y="209132"/>
                  <a:pt x="744265" y="415508"/>
                  <a:pt x="855919" y="544095"/>
                </a:cubicBezTo>
                <a:cubicBezTo>
                  <a:pt x="967573" y="672682"/>
                  <a:pt x="979215" y="860537"/>
                  <a:pt x="998794" y="909220"/>
                </a:cubicBezTo>
                <a:cubicBezTo>
                  <a:pt x="1018373" y="957903"/>
                  <a:pt x="971807" y="809208"/>
                  <a:pt x="973394" y="836195"/>
                </a:cubicBezTo>
                <a:cubicBezTo>
                  <a:pt x="974981" y="863182"/>
                  <a:pt x="1033719" y="1011878"/>
                  <a:pt x="1008319" y="1071145"/>
                </a:cubicBezTo>
                <a:cubicBezTo>
                  <a:pt x="982919" y="1130412"/>
                  <a:pt x="817819" y="1180153"/>
                  <a:pt x="820994" y="1191795"/>
                </a:cubicBezTo>
                <a:cubicBezTo>
                  <a:pt x="824169" y="1203437"/>
                  <a:pt x="1022077" y="1138349"/>
                  <a:pt x="1027369" y="1140995"/>
                </a:cubicBezTo>
                <a:cubicBezTo>
                  <a:pt x="1032661" y="1143641"/>
                  <a:pt x="932119" y="1186503"/>
                  <a:pt x="852744" y="1207670"/>
                </a:cubicBezTo>
                <a:cubicBezTo>
                  <a:pt x="773369" y="1228837"/>
                  <a:pt x="491852" y="1267466"/>
                  <a:pt x="516194" y="1258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406AB019-DF7D-5C43-CE89-30D30539DB4C}"/>
              </a:ext>
            </a:extLst>
          </p:cNvPr>
          <p:cNvSpPr/>
          <p:nvPr/>
        </p:nvSpPr>
        <p:spPr>
          <a:xfrm>
            <a:off x="5567808" y="2488581"/>
            <a:ext cx="846163" cy="1318296"/>
          </a:xfrm>
          <a:custGeom>
            <a:avLst/>
            <a:gdLst>
              <a:gd name="connsiteX0" fmla="*/ 1142 w 846163"/>
              <a:gd name="connsiteY0" fmla="*/ 619 h 1318296"/>
              <a:gd name="connsiteX1" fmla="*/ 671067 w 846163"/>
              <a:gd name="connsiteY1" fmla="*/ 584819 h 1318296"/>
              <a:gd name="connsiteX2" fmla="*/ 553592 w 846163"/>
              <a:gd name="connsiteY2" fmla="*/ 616569 h 1318296"/>
              <a:gd name="connsiteX3" fmla="*/ 845692 w 846163"/>
              <a:gd name="connsiteY3" fmla="*/ 1048369 h 1318296"/>
              <a:gd name="connsiteX4" fmla="*/ 623442 w 846163"/>
              <a:gd name="connsiteY4" fmla="*/ 1067419 h 1318296"/>
              <a:gd name="connsiteX5" fmla="*/ 686942 w 846163"/>
              <a:gd name="connsiteY5" fmla="*/ 1283319 h 1318296"/>
              <a:gd name="connsiteX6" fmla="*/ 636142 w 846163"/>
              <a:gd name="connsiteY6" fmla="*/ 1238869 h 1318296"/>
              <a:gd name="connsiteX7" fmla="*/ 528192 w 846163"/>
              <a:gd name="connsiteY7" fmla="*/ 1108694 h 1318296"/>
              <a:gd name="connsiteX8" fmla="*/ 680592 w 846163"/>
              <a:gd name="connsiteY8" fmla="*/ 1318244 h 1318296"/>
              <a:gd name="connsiteX9" fmla="*/ 664717 w 846163"/>
              <a:gd name="connsiteY9" fmla="*/ 1127744 h 1318296"/>
              <a:gd name="connsiteX10" fmla="*/ 718692 w 846163"/>
              <a:gd name="connsiteY10" fmla="*/ 1010269 h 1318296"/>
              <a:gd name="connsiteX11" fmla="*/ 575817 w 846163"/>
              <a:gd name="connsiteY11" fmla="*/ 692769 h 1318296"/>
              <a:gd name="connsiteX12" fmla="*/ 512317 w 846163"/>
              <a:gd name="connsiteY12" fmla="*/ 476869 h 1318296"/>
              <a:gd name="connsiteX13" fmla="*/ 1142 w 846163"/>
              <a:gd name="connsiteY13" fmla="*/ 619 h 131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6163" h="1318296">
                <a:moveTo>
                  <a:pt x="1142" y="619"/>
                </a:moveTo>
                <a:cubicBezTo>
                  <a:pt x="27600" y="18611"/>
                  <a:pt x="578992" y="482161"/>
                  <a:pt x="671067" y="584819"/>
                </a:cubicBezTo>
                <a:cubicBezTo>
                  <a:pt x="763142" y="687477"/>
                  <a:pt x="524488" y="539311"/>
                  <a:pt x="553592" y="616569"/>
                </a:cubicBezTo>
                <a:cubicBezTo>
                  <a:pt x="582696" y="693827"/>
                  <a:pt x="834050" y="973228"/>
                  <a:pt x="845692" y="1048369"/>
                </a:cubicBezTo>
                <a:cubicBezTo>
                  <a:pt x="857334" y="1123510"/>
                  <a:pt x="649900" y="1028261"/>
                  <a:pt x="623442" y="1067419"/>
                </a:cubicBezTo>
                <a:cubicBezTo>
                  <a:pt x="596984" y="1106577"/>
                  <a:pt x="684825" y="1254744"/>
                  <a:pt x="686942" y="1283319"/>
                </a:cubicBezTo>
                <a:cubicBezTo>
                  <a:pt x="689059" y="1311894"/>
                  <a:pt x="662600" y="1267973"/>
                  <a:pt x="636142" y="1238869"/>
                </a:cubicBezTo>
                <a:cubicBezTo>
                  <a:pt x="609684" y="1209765"/>
                  <a:pt x="520784" y="1095465"/>
                  <a:pt x="528192" y="1108694"/>
                </a:cubicBezTo>
                <a:cubicBezTo>
                  <a:pt x="535600" y="1121923"/>
                  <a:pt x="657838" y="1315069"/>
                  <a:pt x="680592" y="1318244"/>
                </a:cubicBezTo>
                <a:cubicBezTo>
                  <a:pt x="703346" y="1321419"/>
                  <a:pt x="658367" y="1179073"/>
                  <a:pt x="664717" y="1127744"/>
                </a:cubicBezTo>
                <a:cubicBezTo>
                  <a:pt x="671067" y="1076415"/>
                  <a:pt x="733509" y="1082765"/>
                  <a:pt x="718692" y="1010269"/>
                </a:cubicBezTo>
                <a:cubicBezTo>
                  <a:pt x="703875" y="937773"/>
                  <a:pt x="610213" y="781669"/>
                  <a:pt x="575817" y="692769"/>
                </a:cubicBezTo>
                <a:cubicBezTo>
                  <a:pt x="541421" y="603869"/>
                  <a:pt x="609155" y="592227"/>
                  <a:pt x="512317" y="476869"/>
                </a:cubicBezTo>
                <a:cubicBezTo>
                  <a:pt x="415480" y="361511"/>
                  <a:pt x="-25316" y="-17373"/>
                  <a:pt x="1142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B7D8069-CA8C-CBB2-4BF8-B42E512E1528}"/>
              </a:ext>
            </a:extLst>
          </p:cNvPr>
          <p:cNvSpPr/>
          <p:nvPr/>
        </p:nvSpPr>
        <p:spPr>
          <a:xfrm>
            <a:off x="6320510" y="3064364"/>
            <a:ext cx="818167" cy="963093"/>
          </a:xfrm>
          <a:custGeom>
            <a:avLst/>
            <a:gdLst>
              <a:gd name="connsiteX0" fmla="*/ 915 w 818167"/>
              <a:gd name="connsiteY0" fmla="*/ 961536 h 963093"/>
              <a:gd name="connsiteX1" fmla="*/ 404140 w 818167"/>
              <a:gd name="connsiteY1" fmla="*/ 799611 h 963093"/>
              <a:gd name="connsiteX2" fmla="*/ 204115 w 818167"/>
              <a:gd name="connsiteY2" fmla="*/ 243986 h 963093"/>
              <a:gd name="connsiteX3" fmla="*/ 375565 w 818167"/>
              <a:gd name="connsiteY3" fmla="*/ 434486 h 963093"/>
              <a:gd name="connsiteX4" fmla="*/ 801015 w 818167"/>
              <a:gd name="connsiteY4" fmla="*/ 939311 h 963093"/>
              <a:gd name="connsiteX5" fmla="*/ 667665 w 818167"/>
              <a:gd name="connsiteY5" fmla="*/ 729761 h 963093"/>
              <a:gd name="connsiteX6" fmla="*/ 58065 w 818167"/>
              <a:gd name="connsiteY6" fmla="*/ 9036 h 963093"/>
              <a:gd name="connsiteX7" fmla="*/ 296190 w 818167"/>
              <a:gd name="connsiteY7" fmla="*/ 317011 h 963093"/>
              <a:gd name="connsiteX8" fmla="*/ 188240 w 818167"/>
              <a:gd name="connsiteY8" fmla="*/ 196361 h 963093"/>
              <a:gd name="connsiteX9" fmla="*/ 404140 w 818167"/>
              <a:gd name="connsiteY9" fmla="*/ 790086 h 963093"/>
              <a:gd name="connsiteX10" fmla="*/ 296190 w 818167"/>
              <a:gd name="connsiteY10" fmla="*/ 875811 h 963093"/>
              <a:gd name="connsiteX11" fmla="*/ 915 w 818167"/>
              <a:gd name="connsiteY11" fmla="*/ 961536 h 96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167" h="963093">
                <a:moveTo>
                  <a:pt x="915" y="961536"/>
                </a:moveTo>
                <a:cubicBezTo>
                  <a:pt x="18907" y="948836"/>
                  <a:pt x="370273" y="919203"/>
                  <a:pt x="404140" y="799611"/>
                </a:cubicBezTo>
                <a:cubicBezTo>
                  <a:pt x="438007" y="680019"/>
                  <a:pt x="208877" y="304840"/>
                  <a:pt x="204115" y="243986"/>
                </a:cubicBezTo>
                <a:cubicBezTo>
                  <a:pt x="199353" y="183132"/>
                  <a:pt x="276082" y="318598"/>
                  <a:pt x="375565" y="434486"/>
                </a:cubicBezTo>
                <a:cubicBezTo>
                  <a:pt x="475048" y="550373"/>
                  <a:pt x="752332" y="890099"/>
                  <a:pt x="801015" y="939311"/>
                </a:cubicBezTo>
                <a:cubicBezTo>
                  <a:pt x="849698" y="988523"/>
                  <a:pt x="791490" y="884807"/>
                  <a:pt x="667665" y="729761"/>
                </a:cubicBezTo>
                <a:cubicBezTo>
                  <a:pt x="543840" y="574715"/>
                  <a:pt x="119978" y="77828"/>
                  <a:pt x="58065" y="9036"/>
                </a:cubicBezTo>
                <a:cubicBezTo>
                  <a:pt x="-3848" y="-59756"/>
                  <a:pt x="274494" y="285790"/>
                  <a:pt x="296190" y="317011"/>
                </a:cubicBezTo>
                <a:cubicBezTo>
                  <a:pt x="317886" y="348232"/>
                  <a:pt x="170248" y="117515"/>
                  <a:pt x="188240" y="196361"/>
                </a:cubicBezTo>
                <a:cubicBezTo>
                  <a:pt x="206232" y="275207"/>
                  <a:pt x="386148" y="676844"/>
                  <a:pt x="404140" y="790086"/>
                </a:cubicBezTo>
                <a:cubicBezTo>
                  <a:pt x="422132" y="903328"/>
                  <a:pt x="357044" y="845648"/>
                  <a:pt x="296190" y="875811"/>
                </a:cubicBezTo>
                <a:cubicBezTo>
                  <a:pt x="235336" y="905974"/>
                  <a:pt x="-17077" y="974236"/>
                  <a:pt x="915" y="961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4B86108-8197-C940-E3C8-2211D70D1918}"/>
              </a:ext>
            </a:extLst>
          </p:cNvPr>
          <p:cNvSpPr/>
          <p:nvPr/>
        </p:nvSpPr>
        <p:spPr>
          <a:xfrm>
            <a:off x="6451683" y="3916649"/>
            <a:ext cx="881743" cy="1058739"/>
          </a:xfrm>
          <a:custGeom>
            <a:avLst/>
            <a:gdLst>
              <a:gd name="connsiteX0" fmla="*/ 9442 w 881743"/>
              <a:gd name="connsiteY0" fmla="*/ 7651 h 1058739"/>
              <a:gd name="connsiteX1" fmla="*/ 749217 w 881743"/>
              <a:gd name="connsiteY1" fmla="*/ 407701 h 1058739"/>
              <a:gd name="connsiteX2" fmla="*/ 631742 w 881743"/>
              <a:gd name="connsiteY2" fmla="*/ 299751 h 1058739"/>
              <a:gd name="connsiteX3" fmla="*/ 876217 w 881743"/>
              <a:gd name="connsiteY3" fmla="*/ 683926 h 1058739"/>
              <a:gd name="connsiteX4" fmla="*/ 803192 w 881743"/>
              <a:gd name="connsiteY4" fmla="*/ 680751 h 1058739"/>
              <a:gd name="connsiteX5" fmla="*/ 812717 w 881743"/>
              <a:gd name="connsiteY5" fmla="*/ 1058576 h 1058739"/>
              <a:gd name="connsiteX6" fmla="*/ 828592 w 881743"/>
              <a:gd name="connsiteY6" fmla="*/ 629951 h 1058739"/>
              <a:gd name="connsiteX7" fmla="*/ 755567 w 881743"/>
              <a:gd name="connsiteY7" fmla="*/ 474376 h 1058739"/>
              <a:gd name="connsiteX8" fmla="*/ 355517 w 881743"/>
              <a:gd name="connsiteY8" fmla="*/ 169576 h 1058739"/>
              <a:gd name="connsiteX9" fmla="*/ 9442 w 881743"/>
              <a:gd name="connsiteY9" fmla="*/ 7651 h 10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743" h="1058739">
                <a:moveTo>
                  <a:pt x="9442" y="7651"/>
                </a:moveTo>
                <a:cubicBezTo>
                  <a:pt x="75059" y="47338"/>
                  <a:pt x="645500" y="359018"/>
                  <a:pt x="749217" y="407701"/>
                </a:cubicBezTo>
                <a:cubicBezTo>
                  <a:pt x="852934" y="456384"/>
                  <a:pt x="610575" y="253714"/>
                  <a:pt x="631742" y="299751"/>
                </a:cubicBezTo>
                <a:cubicBezTo>
                  <a:pt x="652909" y="345788"/>
                  <a:pt x="847642" y="620426"/>
                  <a:pt x="876217" y="683926"/>
                </a:cubicBezTo>
                <a:cubicBezTo>
                  <a:pt x="904792" y="747426"/>
                  <a:pt x="813775" y="618309"/>
                  <a:pt x="803192" y="680751"/>
                </a:cubicBezTo>
                <a:cubicBezTo>
                  <a:pt x="792609" y="743193"/>
                  <a:pt x="808484" y="1067043"/>
                  <a:pt x="812717" y="1058576"/>
                </a:cubicBezTo>
                <a:cubicBezTo>
                  <a:pt x="816950" y="1050109"/>
                  <a:pt x="838117" y="727318"/>
                  <a:pt x="828592" y="629951"/>
                </a:cubicBezTo>
                <a:cubicBezTo>
                  <a:pt x="819067" y="532584"/>
                  <a:pt x="834413" y="551105"/>
                  <a:pt x="755567" y="474376"/>
                </a:cubicBezTo>
                <a:cubicBezTo>
                  <a:pt x="676721" y="397647"/>
                  <a:pt x="473521" y="247363"/>
                  <a:pt x="355517" y="169576"/>
                </a:cubicBezTo>
                <a:cubicBezTo>
                  <a:pt x="237513" y="91789"/>
                  <a:pt x="-56175" y="-32036"/>
                  <a:pt x="9442" y="7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331B160F-334B-7E0C-57ED-1E674A84B59F}"/>
              </a:ext>
            </a:extLst>
          </p:cNvPr>
          <p:cNvSpPr/>
          <p:nvPr/>
        </p:nvSpPr>
        <p:spPr>
          <a:xfrm>
            <a:off x="6539589" y="4158424"/>
            <a:ext cx="388421" cy="1373179"/>
          </a:xfrm>
          <a:custGeom>
            <a:avLst/>
            <a:gdLst>
              <a:gd name="connsiteX0" fmla="*/ 911 w 388421"/>
              <a:gd name="connsiteY0" fmla="*/ 826 h 1373179"/>
              <a:gd name="connsiteX1" fmla="*/ 378736 w 388421"/>
              <a:gd name="connsiteY1" fmla="*/ 521526 h 1373179"/>
              <a:gd name="connsiteX2" fmla="*/ 280311 w 388421"/>
              <a:gd name="connsiteY2" fmla="*/ 534226 h 1373179"/>
              <a:gd name="connsiteX3" fmla="*/ 324761 w 388421"/>
              <a:gd name="connsiteY3" fmla="*/ 867601 h 1373179"/>
              <a:gd name="connsiteX4" fmla="*/ 289836 w 388421"/>
              <a:gd name="connsiteY4" fmla="*/ 854901 h 1373179"/>
              <a:gd name="connsiteX5" fmla="*/ 378736 w 388421"/>
              <a:gd name="connsiteY5" fmla="*/ 1369251 h 1373179"/>
              <a:gd name="connsiteX6" fmla="*/ 286661 w 388421"/>
              <a:gd name="connsiteY6" fmla="*/ 1054926 h 1373179"/>
              <a:gd name="connsiteX7" fmla="*/ 61236 w 388421"/>
              <a:gd name="connsiteY7" fmla="*/ 394526 h 1373179"/>
              <a:gd name="connsiteX8" fmla="*/ 356511 w 388421"/>
              <a:gd name="connsiteY8" fmla="*/ 1115251 h 1373179"/>
              <a:gd name="connsiteX9" fmla="*/ 334286 w 388421"/>
              <a:gd name="connsiteY9" fmla="*/ 708851 h 1373179"/>
              <a:gd name="connsiteX10" fmla="*/ 331111 w 388421"/>
              <a:gd name="connsiteY10" fmla="*/ 661226 h 1373179"/>
              <a:gd name="connsiteX11" fmla="*/ 324761 w 388421"/>
              <a:gd name="connsiteY11" fmla="*/ 546926 h 1373179"/>
              <a:gd name="connsiteX12" fmla="*/ 273961 w 388421"/>
              <a:gd name="connsiteY12" fmla="*/ 404051 h 1373179"/>
              <a:gd name="connsiteX13" fmla="*/ 911 w 388421"/>
              <a:gd name="connsiteY13" fmla="*/ 826 h 137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8421" h="1373179">
                <a:moveTo>
                  <a:pt x="911" y="826"/>
                </a:moveTo>
                <a:cubicBezTo>
                  <a:pt x="18373" y="20405"/>
                  <a:pt x="332169" y="432626"/>
                  <a:pt x="378736" y="521526"/>
                </a:cubicBezTo>
                <a:cubicBezTo>
                  <a:pt x="425303" y="610426"/>
                  <a:pt x="289307" y="476547"/>
                  <a:pt x="280311" y="534226"/>
                </a:cubicBezTo>
                <a:cubicBezTo>
                  <a:pt x="271315" y="591905"/>
                  <a:pt x="323174" y="814155"/>
                  <a:pt x="324761" y="867601"/>
                </a:cubicBezTo>
                <a:cubicBezTo>
                  <a:pt x="326348" y="921047"/>
                  <a:pt x="280840" y="771293"/>
                  <a:pt x="289836" y="854901"/>
                </a:cubicBezTo>
                <a:cubicBezTo>
                  <a:pt x="298832" y="938509"/>
                  <a:pt x="379265" y="1335914"/>
                  <a:pt x="378736" y="1369251"/>
                </a:cubicBezTo>
                <a:cubicBezTo>
                  <a:pt x="378207" y="1402588"/>
                  <a:pt x="339578" y="1217380"/>
                  <a:pt x="286661" y="1054926"/>
                </a:cubicBezTo>
                <a:cubicBezTo>
                  <a:pt x="233744" y="892472"/>
                  <a:pt x="49594" y="384472"/>
                  <a:pt x="61236" y="394526"/>
                </a:cubicBezTo>
                <a:cubicBezTo>
                  <a:pt x="72878" y="404580"/>
                  <a:pt x="311003" y="1062864"/>
                  <a:pt x="356511" y="1115251"/>
                </a:cubicBezTo>
                <a:cubicBezTo>
                  <a:pt x="402019" y="1167638"/>
                  <a:pt x="338519" y="784522"/>
                  <a:pt x="334286" y="708851"/>
                </a:cubicBezTo>
                <a:cubicBezTo>
                  <a:pt x="330053" y="633180"/>
                  <a:pt x="332698" y="688213"/>
                  <a:pt x="331111" y="661226"/>
                </a:cubicBezTo>
                <a:cubicBezTo>
                  <a:pt x="329524" y="634239"/>
                  <a:pt x="334286" y="589788"/>
                  <a:pt x="324761" y="546926"/>
                </a:cubicBezTo>
                <a:cubicBezTo>
                  <a:pt x="315236" y="504064"/>
                  <a:pt x="325819" y="492951"/>
                  <a:pt x="273961" y="404051"/>
                </a:cubicBezTo>
                <a:cubicBezTo>
                  <a:pt x="222103" y="315151"/>
                  <a:pt x="-16551" y="-18753"/>
                  <a:pt x="911" y="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6535BCFA-1BEB-59D9-7557-BA60781B36F6}"/>
              </a:ext>
            </a:extLst>
          </p:cNvPr>
          <p:cNvSpPr/>
          <p:nvPr/>
        </p:nvSpPr>
        <p:spPr>
          <a:xfrm>
            <a:off x="7005836" y="4587847"/>
            <a:ext cx="274599" cy="1626100"/>
          </a:xfrm>
          <a:custGeom>
            <a:avLst/>
            <a:gdLst>
              <a:gd name="connsiteX0" fmla="*/ 39489 w 274599"/>
              <a:gd name="connsiteY0" fmla="*/ 28 h 1626100"/>
              <a:gd name="connsiteX1" fmla="*/ 223639 w 274599"/>
              <a:gd name="connsiteY1" fmla="*/ 473103 h 1626100"/>
              <a:gd name="connsiteX2" fmla="*/ 118864 w 274599"/>
              <a:gd name="connsiteY2" fmla="*/ 527078 h 1626100"/>
              <a:gd name="connsiteX3" fmla="*/ 274439 w 274599"/>
              <a:gd name="connsiteY3" fmla="*/ 619153 h 1626100"/>
              <a:gd name="connsiteX4" fmla="*/ 150614 w 274599"/>
              <a:gd name="connsiteY4" fmla="*/ 619153 h 1626100"/>
              <a:gd name="connsiteX5" fmla="*/ 261739 w 274599"/>
              <a:gd name="connsiteY5" fmla="*/ 704878 h 1626100"/>
              <a:gd name="connsiteX6" fmla="*/ 112514 w 274599"/>
              <a:gd name="connsiteY6" fmla="*/ 781078 h 1626100"/>
              <a:gd name="connsiteX7" fmla="*/ 163314 w 274599"/>
              <a:gd name="connsiteY7" fmla="*/ 892203 h 1626100"/>
              <a:gd name="connsiteX8" fmla="*/ 166489 w 274599"/>
              <a:gd name="connsiteY8" fmla="*/ 1203353 h 1626100"/>
              <a:gd name="connsiteX9" fmla="*/ 134739 w 274599"/>
              <a:gd name="connsiteY9" fmla="*/ 1266853 h 1626100"/>
              <a:gd name="connsiteX10" fmla="*/ 7739 w 274599"/>
              <a:gd name="connsiteY10" fmla="*/ 1562128 h 1626100"/>
              <a:gd name="connsiteX11" fmla="*/ 23614 w 274599"/>
              <a:gd name="connsiteY11" fmla="*/ 1603403 h 1626100"/>
              <a:gd name="connsiteX12" fmla="*/ 102989 w 274599"/>
              <a:gd name="connsiteY12" fmla="*/ 1279553 h 1626100"/>
              <a:gd name="connsiteX13" fmla="*/ 179189 w 274599"/>
              <a:gd name="connsiteY13" fmla="*/ 866803 h 1626100"/>
              <a:gd name="connsiteX14" fmla="*/ 239514 w 274599"/>
              <a:gd name="connsiteY14" fmla="*/ 568353 h 1626100"/>
              <a:gd name="connsiteX15" fmla="*/ 239514 w 274599"/>
              <a:gd name="connsiteY15" fmla="*/ 450878 h 1626100"/>
              <a:gd name="connsiteX16" fmla="*/ 39489 w 274599"/>
              <a:gd name="connsiteY16" fmla="*/ 28 h 162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4599" h="1626100">
                <a:moveTo>
                  <a:pt x="39489" y="28"/>
                </a:moveTo>
                <a:cubicBezTo>
                  <a:pt x="36843" y="3732"/>
                  <a:pt x="210410" y="385261"/>
                  <a:pt x="223639" y="473103"/>
                </a:cubicBezTo>
                <a:cubicBezTo>
                  <a:pt x="236868" y="560945"/>
                  <a:pt x="110397" y="502736"/>
                  <a:pt x="118864" y="527078"/>
                </a:cubicBezTo>
                <a:cubicBezTo>
                  <a:pt x="127331" y="551420"/>
                  <a:pt x="269147" y="603807"/>
                  <a:pt x="274439" y="619153"/>
                </a:cubicBezTo>
                <a:cubicBezTo>
                  <a:pt x="279731" y="634499"/>
                  <a:pt x="152731" y="604866"/>
                  <a:pt x="150614" y="619153"/>
                </a:cubicBezTo>
                <a:cubicBezTo>
                  <a:pt x="148497" y="633441"/>
                  <a:pt x="268089" y="677891"/>
                  <a:pt x="261739" y="704878"/>
                </a:cubicBezTo>
                <a:cubicBezTo>
                  <a:pt x="255389" y="731865"/>
                  <a:pt x="128918" y="749857"/>
                  <a:pt x="112514" y="781078"/>
                </a:cubicBezTo>
                <a:cubicBezTo>
                  <a:pt x="96110" y="812299"/>
                  <a:pt x="154318" y="821824"/>
                  <a:pt x="163314" y="892203"/>
                </a:cubicBezTo>
                <a:cubicBezTo>
                  <a:pt x="172310" y="962582"/>
                  <a:pt x="171251" y="1140911"/>
                  <a:pt x="166489" y="1203353"/>
                </a:cubicBezTo>
                <a:cubicBezTo>
                  <a:pt x="161727" y="1265795"/>
                  <a:pt x="161197" y="1207057"/>
                  <a:pt x="134739" y="1266853"/>
                </a:cubicBezTo>
                <a:cubicBezTo>
                  <a:pt x="108281" y="1326649"/>
                  <a:pt x="26260" y="1506036"/>
                  <a:pt x="7739" y="1562128"/>
                </a:cubicBezTo>
                <a:cubicBezTo>
                  <a:pt x="-10782" y="1618220"/>
                  <a:pt x="7739" y="1650499"/>
                  <a:pt x="23614" y="1603403"/>
                </a:cubicBezTo>
                <a:cubicBezTo>
                  <a:pt x="39489" y="1556307"/>
                  <a:pt x="77060" y="1402320"/>
                  <a:pt x="102989" y="1279553"/>
                </a:cubicBezTo>
                <a:cubicBezTo>
                  <a:pt x="128918" y="1156786"/>
                  <a:pt x="156435" y="985336"/>
                  <a:pt x="179189" y="866803"/>
                </a:cubicBezTo>
                <a:cubicBezTo>
                  <a:pt x="201943" y="748270"/>
                  <a:pt x="229460" y="637674"/>
                  <a:pt x="239514" y="568353"/>
                </a:cubicBezTo>
                <a:cubicBezTo>
                  <a:pt x="249568" y="499032"/>
                  <a:pt x="271264" y="544011"/>
                  <a:pt x="239514" y="450878"/>
                </a:cubicBezTo>
                <a:cubicBezTo>
                  <a:pt x="207764" y="357745"/>
                  <a:pt x="42135" y="-3676"/>
                  <a:pt x="3948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7A6BFCCF-17C1-33C5-CC60-319BAC4FC6E3}"/>
              </a:ext>
            </a:extLst>
          </p:cNvPr>
          <p:cNvSpPr/>
          <p:nvPr/>
        </p:nvSpPr>
        <p:spPr>
          <a:xfrm>
            <a:off x="6842034" y="5057174"/>
            <a:ext cx="207513" cy="1308143"/>
          </a:xfrm>
          <a:custGeom>
            <a:avLst/>
            <a:gdLst>
              <a:gd name="connsiteX0" fmla="*/ 206466 w 207513"/>
              <a:gd name="connsiteY0" fmla="*/ 10126 h 1308143"/>
              <a:gd name="connsiteX1" fmla="*/ 108041 w 207513"/>
              <a:gd name="connsiteY1" fmla="*/ 562576 h 1308143"/>
              <a:gd name="connsiteX2" fmla="*/ 95341 w 207513"/>
              <a:gd name="connsiteY2" fmla="*/ 460976 h 1308143"/>
              <a:gd name="connsiteX3" fmla="*/ 120741 w 207513"/>
              <a:gd name="connsiteY3" fmla="*/ 753076 h 1308143"/>
              <a:gd name="connsiteX4" fmla="*/ 73116 w 207513"/>
              <a:gd name="connsiteY4" fmla="*/ 641951 h 1308143"/>
              <a:gd name="connsiteX5" fmla="*/ 44541 w 207513"/>
              <a:gd name="connsiteY5" fmla="*/ 1299176 h 1308143"/>
              <a:gd name="connsiteX6" fmla="*/ 44541 w 207513"/>
              <a:gd name="connsiteY6" fmla="*/ 997551 h 1308143"/>
              <a:gd name="connsiteX7" fmla="*/ 60416 w 207513"/>
              <a:gd name="connsiteY7" fmla="*/ 632426 h 1308143"/>
              <a:gd name="connsiteX8" fmla="*/ 91 w 207513"/>
              <a:gd name="connsiteY8" fmla="*/ 60926 h 1308143"/>
              <a:gd name="connsiteX9" fmla="*/ 76291 w 207513"/>
              <a:gd name="connsiteY9" fmla="*/ 387951 h 1308143"/>
              <a:gd name="connsiteX10" fmla="*/ 111216 w 207513"/>
              <a:gd name="connsiteY10" fmla="*/ 607026 h 1308143"/>
              <a:gd name="connsiteX11" fmla="*/ 82641 w 207513"/>
              <a:gd name="connsiteY11" fmla="*/ 505426 h 1308143"/>
              <a:gd name="connsiteX12" fmla="*/ 155666 w 207513"/>
              <a:gd name="connsiteY12" fmla="*/ 226026 h 1308143"/>
              <a:gd name="connsiteX13" fmla="*/ 206466 w 207513"/>
              <a:gd name="connsiteY13" fmla="*/ 10126 h 130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513" h="1308143">
                <a:moveTo>
                  <a:pt x="206466" y="10126"/>
                </a:moveTo>
                <a:cubicBezTo>
                  <a:pt x="198529" y="66218"/>
                  <a:pt x="126562" y="487434"/>
                  <a:pt x="108041" y="562576"/>
                </a:cubicBezTo>
                <a:cubicBezTo>
                  <a:pt x="89520" y="637718"/>
                  <a:pt x="93224" y="429226"/>
                  <a:pt x="95341" y="460976"/>
                </a:cubicBezTo>
                <a:cubicBezTo>
                  <a:pt x="97458" y="492726"/>
                  <a:pt x="124445" y="722914"/>
                  <a:pt x="120741" y="753076"/>
                </a:cubicBezTo>
                <a:cubicBezTo>
                  <a:pt x="117037" y="783239"/>
                  <a:pt x="85816" y="550934"/>
                  <a:pt x="73116" y="641951"/>
                </a:cubicBezTo>
                <a:cubicBezTo>
                  <a:pt x="60416" y="732968"/>
                  <a:pt x="49303" y="1239909"/>
                  <a:pt x="44541" y="1299176"/>
                </a:cubicBezTo>
                <a:cubicBezTo>
                  <a:pt x="39778" y="1358443"/>
                  <a:pt x="41895" y="1108676"/>
                  <a:pt x="44541" y="997551"/>
                </a:cubicBezTo>
                <a:cubicBezTo>
                  <a:pt x="47187" y="886426"/>
                  <a:pt x="67824" y="788530"/>
                  <a:pt x="60416" y="632426"/>
                </a:cubicBezTo>
                <a:cubicBezTo>
                  <a:pt x="53008" y="476322"/>
                  <a:pt x="-2555" y="101672"/>
                  <a:pt x="91" y="60926"/>
                </a:cubicBezTo>
                <a:cubicBezTo>
                  <a:pt x="2737" y="20180"/>
                  <a:pt x="57770" y="296934"/>
                  <a:pt x="76291" y="387951"/>
                </a:cubicBezTo>
                <a:cubicBezTo>
                  <a:pt x="94812" y="478968"/>
                  <a:pt x="110158" y="587447"/>
                  <a:pt x="111216" y="607026"/>
                </a:cubicBezTo>
                <a:cubicBezTo>
                  <a:pt x="112274" y="626605"/>
                  <a:pt x="75233" y="568926"/>
                  <a:pt x="82641" y="505426"/>
                </a:cubicBezTo>
                <a:cubicBezTo>
                  <a:pt x="90049" y="441926"/>
                  <a:pt x="136087" y="306459"/>
                  <a:pt x="155666" y="226026"/>
                </a:cubicBezTo>
                <a:cubicBezTo>
                  <a:pt x="175245" y="145593"/>
                  <a:pt x="214403" y="-45966"/>
                  <a:pt x="206466" y="10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F2527C4-E815-0178-C175-2540DD95614D}"/>
              </a:ext>
            </a:extLst>
          </p:cNvPr>
          <p:cNvSpPr/>
          <p:nvPr/>
        </p:nvSpPr>
        <p:spPr>
          <a:xfrm>
            <a:off x="5246947" y="2144459"/>
            <a:ext cx="1034632" cy="1803701"/>
          </a:xfrm>
          <a:custGeom>
            <a:avLst/>
            <a:gdLst>
              <a:gd name="connsiteX0" fmla="*/ 171 w 1034632"/>
              <a:gd name="connsiteY0" fmla="*/ 535 h 1803701"/>
              <a:gd name="connsiteX1" fmla="*/ 436006 w 1034632"/>
              <a:gd name="connsiteY1" fmla="*/ 897844 h 1803701"/>
              <a:gd name="connsiteX2" fmla="*/ 589831 w 1034632"/>
              <a:gd name="connsiteY2" fmla="*/ 1350771 h 1803701"/>
              <a:gd name="connsiteX3" fmla="*/ 564193 w 1034632"/>
              <a:gd name="connsiteY3" fmla="*/ 1188401 h 1803701"/>
              <a:gd name="connsiteX4" fmla="*/ 888933 w 1034632"/>
              <a:gd name="connsiteY4" fmla="*/ 1684057 h 1803701"/>
              <a:gd name="connsiteX5" fmla="*/ 718017 w 1034632"/>
              <a:gd name="connsiteY5" fmla="*/ 1402046 h 1803701"/>
              <a:gd name="connsiteX6" fmla="*/ 1034212 w 1034632"/>
              <a:gd name="connsiteY6" fmla="*/ 1803698 h 1803701"/>
              <a:gd name="connsiteX7" fmla="*/ 777838 w 1034632"/>
              <a:gd name="connsiteY7" fmla="*/ 1393500 h 1803701"/>
              <a:gd name="connsiteX8" fmla="*/ 453098 w 1034632"/>
              <a:gd name="connsiteY8" fmla="*/ 1026031 h 1803701"/>
              <a:gd name="connsiteX9" fmla="*/ 453098 w 1034632"/>
              <a:gd name="connsiteY9" fmla="*/ 1359317 h 1803701"/>
              <a:gd name="connsiteX10" fmla="*/ 444552 w 1034632"/>
              <a:gd name="connsiteY10" fmla="*/ 1034577 h 1803701"/>
              <a:gd name="connsiteX11" fmla="*/ 384732 w 1034632"/>
              <a:gd name="connsiteY11" fmla="*/ 769657 h 1803701"/>
              <a:gd name="connsiteX12" fmla="*/ 171 w 1034632"/>
              <a:gd name="connsiteY12" fmla="*/ 535 h 180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4632" h="1803701">
                <a:moveTo>
                  <a:pt x="171" y="535"/>
                </a:moveTo>
                <a:cubicBezTo>
                  <a:pt x="8717" y="21899"/>
                  <a:pt x="337729" y="672805"/>
                  <a:pt x="436006" y="897844"/>
                </a:cubicBezTo>
                <a:cubicBezTo>
                  <a:pt x="534283" y="1122883"/>
                  <a:pt x="568466" y="1302345"/>
                  <a:pt x="589831" y="1350771"/>
                </a:cubicBezTo>
                <a:cubicBezTo>
                  <a:pt x="611196" y="1399197"/>
                  <a:pt x="514343" y="1132853"/>
                  <a:pt x="564193" y="1188401"/>
                </a:cubicBezTo>
                <a:cubicBezTo>
                  <a:pt x="614043" y="1243949"/>
                  <a:pt x="863296" y="1648449"/>
                  <a:pt x="888933" y="1684057"/>
                </a:cubicBezTo>
                <a:cubicBezTo>
                  <a:pt x="914570" y="1719665"/>
                  <a:pt x="693804" y="1382106"/>
                  <a:pt x="718017" y="1402046"/>
                </a:cubicBezTo>
                <a:cubicBezTo>
                  <a:pt x="742230" y="1421986"/>
                  <a:pt x="1024242" y="1805122"/>
                  <a:pt x="1034212" y="1803698"/>
                </a:cubicBezTo>
                <a:cubicBezTo>
                  <a:pt x="1044182" y="1802274"/>
                  <a:pt x="874690" y="1523111"/>
                  <a:pt x="777838" y="1393500"/>
                </a:cubicBezTo>
                <a:cubicBezTo>
                  <a:pt x="680986" y="1263889"/>
                  <a:pt x="507221" y="1031728"/>
                  <a:pt x="453098" y="1026031"/>
                </a:cubicBezTo>
                <a:cubicBezTo>
                  <a:pt x="398975" y="1020334"/>
                  <a:pt x="454522" y="1357893"/>
                  <a:pt x="453098" y="1359317"/>
                </a:cubicBezTo>
                <a:cubicBezTo>
                  <a:pt x="451674" y="1360741"/>
                  <a:pt x="455946" y="1132854"/>
                  <a:pt x="444552" y="1034577"/>
                </a:cubicBezTo>
                <a:cubicBezTo>
                  <a:pt x="433158" y="936300"/>
                  <a:pt x="464493" y="936300"/>
                  <a:pt x="384732" y="769657"/>
                </a:cubicBezTo>
                <a:cubicBezTo>
                  <a:pt x="304971" y="603014"/>
                  <a:pt x="-8375" y="-20829"/>
                  <a:pt x="171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35987943-78E0-FC61-6E0D-A6FBC0F576A9}"/>
              </a:ext>
            </a:extLst>
          </p:cNvPr>
          <p:cNvSpPr/>
          <p:nvPr/>
        </p:nvSpPr>
        <p:spPr>
          <a:xfrm>
            <a:off x="2848774" y="4229765"/>
            <a:ext cx="586635" cy="1351221"/>
          </a:xfrm>
          <a:custGeom>
            <a:avLst/>
            <a:gdLst>
              <a:gd name="connsiteX0" fmla="*/ 586635 w 586635"/>
              <a:gd name="connsiteY0" fmla="*/ 403 h 1351221"/>
              <a:gd name="connsiteX1" fmla="*/ 278987 w 586635"/>
              <a:gd name="connsiteY1" fmla="*/ 496059 h 1351221"/>
              <a:gd name="connsiteX2" fmla="*/ 466994 w 586635"/>
              <a:gd name="connsiteY2" fmla="*/ 393510 h 1351221"/>
              <a:gd name="connsiteX3" fmla="*/ 355899 w 586635"/>
              <a:gd name="connsiteY3" fmla="*/ 581517 h 1351221"/>
              <a:gd name="connsiteX4" fmla="*/ 150800 w 586635"/>
              <a:gd name="connsiteY4" fmla="*/ 846437 h 1351221"/>
              <a:gd name="connsiteX5" fmla="*/ 14067 w 586635"/>
              <a:gd name="connsiteY5" fmla="*/ 1077173 h 1351221"/>
              <a:gd name="connsiteX6" fmla="*/ 14067 w 586635"/>
              <a:gd name="connsiteY6" fmla="*/ 1350639 h 1351221"/>
              <a:gd name="connsiteX7" fmla="*/ 99525 w 586635"/>
              <a:gd name="connsiteY7" fmla="*/ 1000261 h 1351221"/>
              <a:gd name="connsiteX8" fmla="*/ 321716 w 586635"/>
              <a:gd name="connsiteY8" fmla="*/ 547334 h 1351221"/>
              <a:gd name="connsiteX9" fmla="*/ 278987 w 586635"/>
              <a:gd name="connsiteY9" fmla="*/ 590063 h 1351221"/>
              <a:gd name="connsiteX10" fmla="*/ 586635 w 586635"/>
              <a:gd name="connsiteY10" fmla="*/ 403 h 135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6635" h="1351221">
                <a:moveTo>
                  <a:pt x="586635" y="403"/>
                </a:moveTo>
                <a:cubicBezTo>
                  <a:pt x="586635" y="-15264"/>
                  <a:pt x="298927" y="430541"/>
                  <a:pt x="278987" y="496059"/>
                </a:cubicBezTo>
                <a:cubicBezTo>
                  <a:pt x="259047" y="561577"/>
                  <a:pt x="454175" y="379267"/>
                  <a:pt x="466994" y="393510"/>
                </a:cubicBezTo>
                <a:cubicBezTo>
                  <a:pt x="479813" y="407753"/>
                  <a:pt x="408598" y="506029"/>
                  <a:pt x="355899" y="581517"/>
                </a:cubicBezTo>
                <a:cubicBezTo>
                  <a:pt x="303200" y="657005"/>
                  <a:pt x="207772" y="763828"/>
                  <a:pt x="150800" y="846437"/>
                </a:cubicBezTo>
                <a:cubicBezTo>
                  <a:pt x="93828" y="929046"/>
                  <a:pt x="36856" y="993139"/>
                  <a:pt x="14067" y="1077173"/>
                </a:cubicBezTo>
                <a:cubicBezTo>
                  <a:pt x="-8722" y="1161207"/>
                  <a:pt x="-176" y="1363458"/>
                  <a:pt x="14067" y="1350639"/>
                </a:cubicBezTo>
                <a:cubicBezTo>
                  <a:pt x="28310" y="1337820"/>
                  <a:pt x="48250" y="1134145"/>
                  <a:pt x="99525" y="1000261"/>
                </a:cubicBezTo>
                <a:cubicBezTo>
                  <a:pt x="150800" y="866377"/>
                  <a:pt x="321716" y="547334"/>
                  <a:pt x="321716" y="547334"/>
                </a:cubicBezTo>
                <a:cubicBezTo>
                  <a:pt x="351626" y="478968"/>
                  <a:pt x="237682" y="685491"/>
                  <a:pt x="278987" y="590063"/>
                </a:cubicBezTo>
                <a:cubicBezTo>
                  <a:pt x="320292" y="494635"/>
                  <a:pt x="586635" y="16070"/>
                  <a:pt x="586635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41A39B8-9AB1-B003-58B5-47DB33B43739}"/>
              </a:ext>
            </a:extLst>
          </p:cNvPr>
          <p:cNvSpPr/>
          <p:nvPr/>
        </p:nvSpPr>
        <p:spPr>
          <a:xfrm>
            <a:off x="3668925" y="2682589"/>
            <a:ext cx="1403904" cy="752588"/>
          </a:xfrm>
          <a:custGeom>
            <a:avLst/>
            <a:gdLst>
              <a:gd name="connsiteX0" fmla="*/ 1377860 w 1403904"/>
              <a:gd name="connsiteY0" fmla="*/ 476780 h 752588"/>
              <a:gd name="connsiteX1" fmla="*/ 211413 w 1403904"/>
              <a:gd name="connsiteY1" fmla="*/ 7857 h 752588"/>
              <a:gd name="connsiteX2" fmla="*/ 598275 w 1403904"/>
              <a:gd name="connsiteY2" fmla="*/ 195426 h 752588"/>
              <a:gd name="connsiteX3" fmla="*/ 451737 w 1403904"/>
              <a:gd name="connsiteY3" fmla="*/ 359549 h 752588"/>
              <a:gd name="connsiteX4" fmla="*/ 398 w 1403904"/>
              <a:gd name="connsiteY4" fmla="*/ 752273 h 752588"/>
              <a:gd name="connsiteX5" fmla="*/ 375537 w 1403904"/>
              <a:gd name="connsiteY5" fmla="*/ 424026 h 752588"/>
              <a:gd name="connsiteX6" fmla="*/ 563106 w 1403904"/>
              <a:gd name="connsiteY6" fmla="*/ 318519 h 752588"/>
              <a:gd name="connsiteX7" fmla="*/ 1014444 w 1403904"/>
              <a:gd name="connsiteY7" fmla="*/ 359549 h 752588"/>
              <a:gd name="connsiteX8" fmla="*/ 387260 w 1403904"/>
              <a:gd name="connsiteY8" fmla="*/ 72334 h 752588"/>
              <a:gd name="connsiteX9" fmla="*/ 973413 w 1403904"/>
              <a:gd name="connsiteY9" fmla="*/ 382996 h 752588"/>
              <a:gd name="connsiteX10" fmla="*/ 1377860 w 1403904"/>
              <a:gd name="connsiteY10" fmla="*/ 476780 h 7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904" h="752588">
                <a:moveTo>
                  <a:pt x="1377860" y="476780"/>
                </a:moveTo>
                <a:cubicBezTo>
                  <a:pt x="1250860" y="414257"/>
                  <a:pt x="341344" y="54749"/>
                  <a:pt x="211413" y="7857"/>
                </a:cubicBezTo>
                <a:cubicBezTo>
                  <a:pt x="81482" y="-39035"/>
                  <a:pt x="558221" y="136811"/>
                  <a:pt x="598275" y="195426"/>
                </a:cubicBezTo>
                <a:cubicBezTo>
                  <a:pt x="638329" y="254041"/>
                  <a:pt x="551383" y="266741"/>
                  <a:pt x="451737" y="359549"/>
                </a:cubicBezTo>
                <a:cubicBezTo>
                  <a:pt x="352091" y="452357"/>
                  <a:pt x="13098" y="741527"/>
                  <a:pt x="398" y="752273"/>
                </a:cubicBezTo>
                <a:cubicBezTo>
                  <a:pt x="-12302" y="763019"/>
                  <a:pt x="281752" y="496318"/>
                  <a:pt x="375537" y="424026"/>
                </a:cubicBezTo>
                <a:cubicBezTo>
                  <a:pt x="469322" y="351734"/>
                  <a:pt x="456622" y="329265"/>
                  <a:pt x="563106" y="318519"/>
                </a:cubicBezTo>
                <a:cubicBezTo>
                  <a:pt x="669590" y="307773"/>
                  <a:pt x="1043752" y="400580"/>
                  <a:pt x="1014444" y="359549"/>
                </a:cubicBezTo>
                <a:cubicBezTo>
                  <a:pt x="985136" y="318518"/>
                  <a:pt x="394098" y="68426"/>
                  <a:pt x="387260" y="72334"/>
                </a:cubicBezTo>
                <a:cubicBezTo>
                  <a:pt x="380422" y="76242"/>
                  <a:pt x="812221" y="319496"/>
                  <a:pt x="973413" y="382996"/>
                </a:cubicBezTo>
                <a:cubicBezTo>
                  <a:pt x="1134605" y="446496"/>
                  <a:pt x="1504860" y="539303"/>
                  <a:pt x="1377860" y="476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BE463093-4B85-6614-6B4B-69B508FF04BD}"/>
              </a:ext>
            </a:extLst>
          </p:cNvPr>
          <p:cNvSpPr/>
          <p:nvPr/>
        </p:nvSpPr>
        <p:spPr>
          <a:xfrm>
            <a:off x="3088714" y="2297149"/>
            <a:ext cx="1862248" cy="971238"/>
          </a:xfrm>
          <a:custGeom>
            <a:avLst/>
            <a:gdLst>
              <a:gd name="connsiteX0" fmla="*/ 1846701 w 1862248"/>
              <a:gd name="connsiteY0" fmla="*/ 956005 h 971238"/>
              <a:gd name="connsiteX1" fmla="*/ 1008501 w 1862248"/>
              <a:gd name="connsiteY1" fmla="*/ 434328 h 971238"/>
              <a:gd name="connsiteX2" fmla="*/ 363732 w 1862248"/>
              <a:gd name="connsiteY2" fmla="*/ 317097 h 971238"/>
              <a:gd name="connsiteX3" fmla="*/ 598194 w 1862248"/>
              <a:gd name="connsiteY3" fmla="*/ 399159 h 971238"/>
              <a:gd name="connsiteX4" fmla="*/ 352009 w 1862248"/>
              <a:gd name="connsiteY4" fmla="*/ 440189 h 971238"/>
              <a:gd name="connsiteX5" fmla="*/ 627501 w 1862248"/>
              <a:gd name="connsiteY5" fmla="*/ 422605 h 971238"/>
              <a:gd name="connsiteX6" fmla="*/ 317 w 1862248"/>
              <a:gd name="connsiteY6" fmla="*/ 733266 h 971238"/>
              <a:gd name="connsiteX7" fmla="*/ 545440 w 1862248"/>
              <a:gd name="connsiteY7" fmla="*/ 434328 h 971238"/>
              <a:gd name="connsiteX8" fmla="*/ 756455 w 1862248"/>
              <a:gd name="connsiteY8" fmla="*/ 358128 h 971238"/>
              <a:gd name="connsiteX9" fmla="*/ 551301 w 1862248"/>
              <a:gd name="connsiteY9" fmla="*/ 152974 h 971238"/>
              <a:gd name="connsiteX10" fmla="*/ 738871 w 1862248"/>
              <a:gd name="connsiteY10" fmla="*/ 264343 h 971238"/>
              <a:gd name="connsiteX11" fmla="*/ 662671 w 1862248"/>
              <a:gd name="connsiteY11" fmla="*/ 574 h 971238"/>
              <a:gd name="connsiteX12" fmla="*/ 768178 w 1862248"/>
              <a:gd name="connsiteY12" fmla="*/ 199866 h 971238"/>
              <a:gd name="connsiteX13" fmla="*/ 1184348 w 1862248"/>
              <a:gd name="connsiteY13" fmla="*/ 405020 h 971238"/>
              <a:gd name="connsiteX14" fmla="*/ 1319163 w 1862248"/>
              <a:gd name="connsiteY14" fmla="*/ 551559 h 971238"/>
              <a:gd name="connsiteX15" fmla="*/ 1061255 w 1862248"/>
              <a:gd name="connsiteY15" fmla="*/ 393297 h 971238"/>
              <a:gd name="connsiteX16" fmla="*/ 1518455 w 1862248"/>
              <a:gd name="connsiteY16" fmla="*/ 791882 h 971238"/>
              <a:gd name="connsiteX17" fmla="*/ 1846701 w 1862248"/>
              <a:gd name="connsiteY17" fmla="*/ 956005 h 97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2248" h="971238">
                <a:moveTo>
                  <a:pt x="1846701" y="956005"/>
                </a:moveTo>
                <a:cubicBezTo>
                  <a:pt x="1761709" y="896413"/>
                  <a:pt x="1255662" y="540813"/>
                  <a:pt x="1008501" y="434328"/>
                </a:cubicBezTo>
                <a:cubicBezTo>
                  <a:pt x="761339" y="327843"/>
                  <a:pt x="432116" y="322958"/>
                  <a:pt x="363732" y="317097"/>
                </a:cubicBezTo>
                <a:cubicBezTo>
                  <a:pt x="295348" y="311236"/>
                  <a:pt x="600148" y="378644"/>
                  <a:pt x="598194" y="399159"/>
                </a:cubicBezTo>
                <a:cubicBezTo>
                  <a:pt x="596240" y="419674"/>
                  <a:pt x="347125" y="436281"/>
                  <a:pt x="352009" y="440189"/>
                </a:cubicBezTo>
                <a:cubicBezTo>
                  <a:pt x="356893" y="444097"/>
                  <a:pt x="686116" y="373759"/>
                  <a:pt x="627501" y="422605"/>
                </a:cubicBezTo>
                <a:cubicBezTo>
                  <a:pt x="568886" y="471451"/>
                  <a:pt x="13994" y="731312"/>
                  <a:pt x="317" y="733266"/>
                </a:cubicBezTo>
                <a:cubicBezTo>
                  <a:pt x="-13360" y="735220"/>
                  <a:pt x="419417" y="496851"/>
                  <a:pt x="545440" y="434328"/>
                </a:cubicBezTo>
                <a:cubicBezTo>
                  <a:pt x="671463" y="371805"/>
                  <a:pt x="755478" y="405020"/>
                  <a:pt x="756455" y="358128"/>
                </a:cubicBezTo>
                <a:cubicBezTo>
                  <a:pt x="757432" y="311236"/>
                  <a:pt x="554232" y="168605"/>
                  <a:pt x="551301" y="152974"/>
                </a:cubicBezTo>
                <a:cubicBezTo>
                  <a:pt x="548370" y="137343"/>
                  <a:pt x="720309" y="289743"/>
                  <a:pt x="738871" y="264343"/>
                </a:cubicBezTo>
                <a:cubicBezTo>
                  <a:pt x="757433" y="238943"/>
                  <a:pt x="657787" y="11320"/>
                  <a:pt x="662671" y="574"/>
                </a:cubicBezTo>
                <a:cubicBezTo>
                  <a:pt x="667555" y="-10172"/>
                  <a:pt x="681232" y="132458"/>
                  <a:pt x="768178" y="199866"/>
                </a:cubicBezTo>
                <a:cubicBezTo>
                  <a:pt x="855124" y="267274"/>
                  <a:pt x="1092517" y="346405"/>
                  <a:pt x="1184348" y="405020"/>
                </a:cubicBezTo>
                <a:cubicBezTo>
                  <a:pt x="1276179" y="463635"/>
                  <a:pt x="1339678" y="553513"/>
                  <a:pt x="1319163" y="551559"/>
                </a:cubicBezTo>
                <a:cubicBezTo>
                  <a:pt x="1298648" y="549605"/>
                  <a:pt x="1028040" y="353243"/>
                  <a:pt x="1061255" y="393297"/>
                </a:cubicBezTo>
                <a:cubicBezTo>
                  <a:pt x="1094470" y="433351"/>
                  <a:pt x="1390478" y="696144"/>
                  <a:pt x="1518455" y="791882"/>
                </a:cubicBezTo>
                <a:cubicBezTo>
                  <a:pt x="1646432" y="887620"/>
                  <a:pt x="1931693" y="1015597"/>
                  <a:pt x="1846701" y="95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486260C8-CF08-7D56-D477-44E69A98EBB4}"/>
              </a:ext>
            </a:extLst>
          </p:cNvPr>
          <p:cNvSpPr/>
          <p:nvPr/>
        </p:nvSpPr>
        <p:spPr>
          <a:xfrm>
            <a:off x="5009955" y="2191289"/>
            <a:ext cx="1755184" cy="1349488"/>
          </a:xfrm>
          <a:custGeom>
            <a:avLst/>
            <a:gdLst>
              <a:gd name="connsiteX0" fmla="*/ 757799 w 1755184"/>
              <a:gd name="connsiteY0" fmla="*/ 41957 h 1349488"/>
              <a:gd name="connsiteX1" fmla="*/ 1285337 w 1755184"/>
              <a:gd name="connsiteY1" fmla="*/ 657419 h 1349488"/>
              <a:gd name="connsiteX2" fmla="*/ 1214999 w 1755184"/>
              <a:gd name="connsiteY2" fmla="*/ 633973 h 1349488"/>
              <a:gd name="connsiteX3" fmla="*/ 1513937 w 1755184"/>
              <a:gd name="connsiteY3" fmla="*/ 927049 h 1349488"/>
              <a:gd name="connsiteX4" fmla="*/ 1408430 w 1755184"/>
              <a:gd name="connsiteY4" fmla="*/ 897742 h 1349488"/>
              <a:gd name="connsiteX5" fmla="*/ 1754260 w 1755184"/>
              <a:gd name="connsiteY5" fmla="*/ 1349080 h 1349488"/>
              <a:gd name="connsiteX6" fmla="*/ 1502214 w 1755184"/>
              <a:gd name="connsiteY6" fmla="*/ 973942 h 1349488"/>
              <a:gd name="connsiteX7" fmla="*/ 1267753 w 1755184"/>
              <a:gd name="connsiteY7" fmla="*/ 745342 h 1349488"/>
              <a:gd name="connsiteX8" fmla="*/ 933645 w 1755184"/>
              <a:gd name="connsiteY8" fmla="*/ 446403 h 1349488"/>
              <a:gd name="connsiteX9" fmla="*/ 7522 w 1755184"/>
              <a:gd name="connsiteY9" fmla="*/ 30234 h 1349488"/>
              <a:gd name="connsiteX10" fmla="*/ 540922 w 1755184"/>
              <a:gd name="connsiteY10" fmla="*/ 276419 h 1349488"/>
              <a:gd name="connsiteX11" fmla="*/ 1338091 w 1755184"/>
              <a:gd name="connsiteY11" fmla="*/ 692588 h 1349488"/>
              <a:gd name="connsiteX12" fmla="*/ 1138799 w 1755184"/>
              <a:gd name="connsiteY12" fmla="*/ 592942 h 1349488"/>
              <a:gd name="connsiteX13" fmla="*/ 1056737 w 1755184"/>
              <a:gd name="connsiteY13" fmla="*/ 370203 h 1349488"/>
              <a:gd name="connsiteX14" fmla="*/ 792968 w 1755184"/>
              <a:gd name="connsiteY14" fmla="*/ 88849 h 1349488"/>
              <a:gd name="connsiteX15" fmla="*/ 757799 w 1755184"/>
              <a:gd name="connsiteY15" fmla="*/ 41957 h 134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55184" h="1349488">
                <a:moveTo>
                  <a:pt x="757799" y="41957"/>
                </a:moveTo>
                <a:cubicBezTo>
                  <a:pt x="839861" y="136719"/>
                  <a:pt x="1209137" y="558750"/>
                  <a:pt x="1285337" y="657419"/>
                </a:cubicBezTo>
                <a:cubicBezTo>
                  <a:pt x="1361537" y="756088"/>
                  <a:pt x="1176899" y="589035"/>
                  <a:pt x="1214999" y="633973"/>
                </a:cubicBezTo>
                <a:cubicBezTo>
                  <a:pt x="1253099" y="678911"/>
                  <a:pt x="1481699" y="883088"/>
                  <a:pt x="1513937" y="927049"/>
                </a:cubicBezTo>
                <a:cubicBezTo>
                  <a:pt x="1546175" y="971010"/>
                  <a:pt x="1368376" y="827404"/>
                  <a:pt x="1408430" y="897742"/>
                </a:cubicBezTo>
                <a:cubicBezTo>
                  <a:pt x="1448484" y="968080"/>
                  <a:pt x="1738629" y="1336380"/>
                  <a:pt x="1754260" y="1349080"/>
                </a:cubicBezTo>
                <a:cubicBezTo>
                  <a:pt x="1769891" y="1361780"/>
                  <a:pt x="1583298" y="1074565"/>
                  <a:pt x="1502214" y="973942"/>
                </a:cubicBezTo>
                <a:cubicBezTo>
                  <a:pt x="1421130" y="873319"/>
                  <a:pt x="1362514" y="833265"/>
                  <a:pt x="1267753" y="745342"/>
                </a:cubicBezTo>
                <a:cubicBezTo>
                  <a:pt x="1172992" y="657419"/>
                  <a:pt x="1143683" y="565588"/>
                  <a:pt x="933645" y="446403"/>
                </a:cubicBezTo>
                <a:cubicBezTo>
                  <a:pt x="723607" y="327218"/>
                  <a:pt x="72976" y="58565"/>
                  <a:pt x="7522" y="30234"/>
                </a:cubicBezTo>
                <a:cubicBezTo>
                  <a:pt x="-57932" y="1903"/>
                  <a:pt x="319161" y="166027"/>
                  <a:pt x="540922" y="276419"/>
                </a:cubicBezTo>
                <a:cubicBezTo>
                  <a:pt x="762683" y="386811"/>
                  <a:pt x="1238445" y="639834"/>
                  <a:pt x="1338091" y="692588"/>
                </a:cubicBezTo>
                <a:cubicBezTo>
                  <a:pt x="1437737" y="745342"/>
                  <a:pt x="1185691" y="646673"/>
                  <a:pt x="1138799" y="592942"/>
                </a:cubicBezTo>
                <a:cubicBezTo>
                  <a:pt x="1091907" y="539211"/>
                  <a:pt x="1114375" y="454218"/>
                  <a:pt x="1056737" y="370203"/>
                </a:cubicBezTo>
                <a:cubicBezTo>
                  <a:pt x="999099" y="286188"/>
                  <a:pt x="844745" y="142580"/>
                  <a:pt x="792968" y="88849"/>
                </a:cubicBezTo>
                <a:cubicBezTo>
                  <a:pt x="741191" y="35118"/>
                  <a:pt x="675737" y="-52805"/>
                  <a:pt x="757799" y="41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89809AB0-9251-D5EC-05AF-D9231A2EE337}"/>
              </a:ext>
            </a:extLst>
          </p:cNvPr>
          <p:cNvSpPr/>
          <p:nvPr/>
        </p:nvSpPr>
        <p:spPr>
          <a:xfrm>
            <a:off x="3935143" y="2169069"/>
            <a:ext cx="1432163" cy="1506488"/>
          </a:xfrm>
          <a:custGeom>
            <a:avLst/>
            <a:gdLst>
              <a:gd name="connsiteX0" fmla="*/ 50703 w 1432163"/>
              <a:gd name="connsiteY0" fmla="*/ 29008 h 1506488"/>
              <a:gd name="connsiteX1" fmla="*/ 115180 w 1432163"/>
              <a:gd name="connsiteY1" fmla="*/ 52454 h 1506488"/>
              <a:gd name="connsiteX2" fmla="*/ 906488 w 1432163"/>
              <a:gd name="connsiteY2" fmla="*/ 468623 h 1506488"/>
              <a:gd name="connsiteX3" fmla="*/ 842011 w 1432163"/>
              <a:gd name="connsiteY3" fmla="*/ 451039 h 1506488"/>
              <a:gd name="connsiteX4" fmla="*/ 1322657 w 1432163"/>
              <a:gd name="connsiteY4" fmla="*/ 837900 h 1506488"/>
              <a:gd name="connsiteX5" fmla="*/ 1176119 w 1432163"/>
              <a:gd name="connsiteY5" fmla="*/ 855485 h 1506488"/>
              <a:gd name="connsiteX6" fmla="*/ 1428165 w 1432163"/>
              <a:gd name="connsiteY6" fmla="*/ 884793 h 1506488"/>
              <a:gd name="connsiteX7" fmla="*/ 1287488 w 1432163"/>
              <a:gd name="connsiteY7" fmla="*/ 978577 h 1506488"/>
              <a:gd name="connsiteX8" fmla="*/ 748226 w 1432163"/>
              <a:gd name="connsiteY8" fmla="*/ 1506116 h 1506488"/>
              <a:gd name="connsiteX9" fmla="*/ 1187842 w 1432163"/>
              <a:gd name="connsiteY9" fmla="*/ 1060639 h 1506488"/>
              <a:gd name="connsiteX10" fmla="*/ 1410580 w 1432163"/>
              <a:gd name="connsiteY10" fmla="*/ 955131 h 1506488"/>
              <a:gd name="connsiteX11" fmla="*/ 1223011 w 1432163"/>
              <a:gd name="connsiteY11" fmla="*/ 761700 h 1506488"/>
              <a:gd name="connsiteX12" fmla="*/ 818565 w 1432163"/>
              <a:gd name="connsiteY12" fmla="*/ 486208 h 1506488"/>
              <a:gd name="connsiteX13" fmla="*/ 267580 w 1432163"/>
              <a:gd name="connsiteY13" fmla="*/ 193131 h 1506488"/>
              <a:gd name="connsiteX14" fmla="*/ 795119 w 1432163"/>
              <a:gd name="connsiteY14" fmla="*/ 404146 h 1506488"/>
              <a:gd name="connsiteX15" fmla="*/ 560657 w 1432163"/>
              <a:gd name="connsiteY15" fmla="*/ 263469 h 1506488"/>
              <a:gd name="connsiteX16" fmla="*/ 50703 w 1432163"/>
              <a:gd name="connsiteY16" fmla="*/ 29008 h 150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163" h="1506488">
                <a:moveTo>
                  <a:pt x="50703" y="29008"/>
                </a:moveTo>
                <a:cubicBezTo>
                  <a:pt x="-23543" y="-6161"/>
                  <a:pt x="-27451" y="-20815"/>
                  <a:pt x="115180" y="52454"/>
                </a:cubicBezTo>
                <a:cubicBezTo>
                  <a:pt x="257811" y="125723"/>
                  <a:pt x="785350" y="402192"/>
                  <a:pt x="906488" y="468623"/>
                </a:cubicBezTo>
                <a:cubicBezTo>
                  <a:pt x="1027626" y="535054"/>
                  <a:pt x="772649" y="389493"/>
                  <a:pt x="842011" y="451039"/>
                </a:cubicBezTo>
                <a:cubicBezTo>
                  <a:pt x="911373" y="512585"/>
                  <a:pt x="1266972" y="770492"/>
                  <a:pt x="1322657" y="837900"/>
                </a:cubicBezTo>
                <a:cubicBezTo>
                  <a:pt x="1378342" y="905308"/>
                  <a:pt x="1158534" y="847670"/>
                  <a:pt x="1176119" y="855485"/>
                </a:cubicBezTo>
                <a:cubicBezTo>
                  <a:pt x="1193704" y="863301"/>
                  <a:pt x="1409604" y="864278"/>
                  <a:pt x="1428165" y="884793"/>
                </a:cubicBezTo>
                <a:cubicBezTo>
                  <a:pt x="1446726" y="905308"/>
                  <a:pt x="1400811" y="875023"/>
                  <a:pt x="1287488" y="978577"/>
                </a:cubicBezTo>
                <a:cubicBezTo>
                  <a:pt x="1174165" y="1082131"/>
                  <a:pt x="764834" y="1492439"/>
                  <a:pt x="748226" y="1506116"/>
                </a:cubicBezTo>
                <a:cubicBezTo>
                  <a:pt x="731618" y="1519793"/>
                  <a:pt x="1077450" y="1152470"/>
                  <a:pt x="1187842" y="1060639"/>
                </a:cubicBezTo>
                <a:cubicBezTo>
                  <a:pt x="1298234" y="968808"/>
                  <a:pt x="1404719" y="1004954"/>
                  <a:pt x="1410580" y="955131"/>
                </a:cubicBezTo>
                <a:cubicBezTo>
                  <a:pt x="1416442" y="905308"/>
                  <a:pt x="1321680" y="839854"/>
                  <a:pt x="1223011" y="761700"/>
                </a:cubicBezTo>
                <a:cubicBezTo>
                  <a:pt x="1124342" y="683546"/>
                  <a:pt x="977803" y="580969"/>
                  <a:pt x="818565" y="486208"/>
                </a:cubicBezTo>
                <a:cubicBezTo>
                  <a:pt x="659327" y="391447"/>
                  <a:pt x="271488" y="206808"/>
                  <a:pt x="267580" y="193131"/>
                </a:cubicBezTo>
                <a:cubicBezTo>
                  <a:pt x="263672" y="179454"/>
                  <a:pt x="746273" y="392423"/>
                  <a:pt x="795119" y="404146"/>
                </a:cubicBezTo>
                <a:cubicBezTo>
                  <a:pt x="843965" y="415869"/>
                  <a:pt x="682773" y="326969"/>
                  <a:pt x="560657" y="263469"/>
                </a:cubicBezTo>
                <a:cubicBezTo>
                  <a:pt x="438542" y="199969"/>
                  <a:pt x="124949" y="64177"/>
                  <a:pt x="50703" y="29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D14B028-3297-B411-EE93-1FA94FB6F595}"/>
              </a:ext>
            </a:extLst>
          </p:cNvPr>
          <p:cNvSpPr/>
          <p:nvPr/>
        </p:nvSpPr>
        <p:spPr>
          <a:xfrm>
            <a:off x="3182798" y="2884084"/>
            <a:ext cx="1682279" cy="850820"/>
          </a:xfrm>
          <a:custGeom>
            <a:avLst/>
            <a:gdLst>
              <a:gd name="connsiteX0" fmla="*/ 1682279 w 1682279"/>
              <a:gd name="connsiteY0" fmla="*/ 415962 h 850820"/>
              <a:gd name="connsiteX1" fmla="*/ 627202 w 1682279"/>
              <a:gd name="connsiteY1" fmla="*/ 585947 h 850820"/>
              <a:gd name="connsiteX2" fmla="*/ 105525 w 1682279"/>
              <a:gd name="connsiteY2" fmla="*/ 773516 h 850820"/>
              <a:gd name="connsiteX3" fmla="*/ 515833 w 1682279"/>
              <a:gd name="connsiteY3" fmla="*/ 621116 h 850820"/>
              <a:gd name="connsiteX4" fmla="*/ 17 w 1682279"/>
              <a:gd name="connsiteY4" fmla="*/ 843854 h 850820"/>
              <a:gd name="connsiteX5" fmla="*/ 498248 w 1682279"/>
              <a:gd name="connsiteY5" fmla="*/ 304593 h 850820"/>
              <a:gd name="connsiteX6" fmla="*/ 814771 w 1682279"/>
              <a:gd name="connsiteY6" fmla="*/ 5654 h 850820"/>
              <a:gd name="connsiteX7" fmla="*/ 263787 w 1682279"/>
              <a:gd name="connsiteY7" fmla="*/ 556639 h 850820"/>
              <a:gd name="connsiteX8" fmla="*/ 310679 w 1682279"/>
              <a:gd name="connsiteY8" fmla="*/ 527331 h 850820"/>
              <a:gd name="connsiteX9" fmla="*/ 398602 w 1682279"/>
              <a:gd name="connsiteY9" fmla="*/ 498024 h 850820"/>
              <a:gd name="connsiteX10" fmla="*/ 46910 w 1682279"/>
              <a:gd name="connsiteY10" fmla="*/ 638701 h 850820"/>
              <a:gd name="connsiteX11" fmla="*/ 1037510 w 1682279"/>
              <a:gd name="connsiteY11" fmla="*/ 468716 h 850820"/>
              <a:gd name="connsiteX12" fmla="*/ 328264 w 1682279"/>
              <a:gd name="connsiteY12" fmla="*/ 632839 h 850820"/>
              <a:gd name="connsiteX13" fmla="*/ 1371617 w 1682279"/>
              <a:gd name="connsiteY13" fmla="*/ 462854 h 850820"/>
              <a:gd name="connsiteX14" fmla="*/ 1682279 w 1682279"/>
              <a:gd name="connsiteY14" fmla="*/ 415962 h 85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2279" h="850820">
                <a:moveTo>
                  <a:pt x="1682279" y="415962"/>
                </a:moveTo>
                <a:cubicBezTo>
                  <a:pt x="1558210" y="436478"/>
                  <a:pt x="889994" y="526355"/>
                  <a:pt x="627202" y="585947"/>
                </a:cubicBezTo>
                <a:cubicBezTo>
                  <a:pt x="364410" y="645539"/>
                  <a:pt x="124086" y="767655"/>
                  <a:pt x="105525" y="773516"/>
                </a:cubicBezTo>
                <a:cubicBezTo>
                  <a:pt x="86964" y="779377"/>
                  <a:pt x="533418" y="609393"/>
                  <a:pt x="515833" y="621116"/>
                </a:cubicBezTo>
                <a:cubicBezTo>
                  <a:pt x="498248" y="632839"/>
                  <a:pt x="2948" y="896608"/>
                  <a:pt x="17" y="843854"/>
                </a:cubicBezTo>
                <a:cubicBezTo>
                  <a:pt x="-2914" y="791100"/>
                  <a:pt x="362456" y="444293"/>
                  <a:pt x="498248" y="304593"/>
                </a:cubicBezTo>
                <a:cubicBezTo>
                  <a:pt x="634040" y="164893"/>
                  <a:pt x="853848" y="-36354"/>
                  <a:pt x="814771" y="5654"/>
                </a:cubicBezTo>
                <a:cubicBezTo>
                  <a:pt x="775694" y="47662"/>
                  <a:pt x="347802" y="469693"/>
                  <a:pt x="263787" y="556639"/>
                </a:cubicBezTo>
                <a:cubicBezTo>
                  <a:pt x="179772" y="643585"/>
                  <a:pt x="288210" y="537100"/>
                  <a:pt x="310679" y="527331"/>
                </a:cubicBezTo>
                <a:cubicBezTo>
                  <a:pt x="333148" y="517562"/>
                  <a:pt x="442563" y="479462"/>
                  <a:pt x="398602" y="498024"/>
                </a:cubicBezTo>
                <a:cubicBezTo>
                  <a:pt x="354641" y="516586"/>
                  <a:pt x="-59575" y="643586"/>
                  <a:pt x="46910" y="638701"/>
                </a:cubicBezTo>
                <a:cubicBezTo>
                  <a:pt x="153395" y="633816"/>
                  <a:pt x="990618" y="469693"/>
                  <a:pt x="1037510" y="468716"/>
                </a:cubicBezTo>
                <a:cubicBezTo>
                  <a:pt x="1084402" y="467739"/>
                  <a:pt x="272580" y="633816"/>
                  <a:pt x="328264" y="632839"/>
                </a:cubicBezTo>
                <a:cubicBezTo>
                  <a:pt x="383948" y="631862"/>
                  <a:pt x="1149855" y="497046"/>
                  <a:pt x="1371617" y="462854"/>
                </a:cubicBezTo>
                <a:lnTo>
                  <a:pt x="1682279" y="4159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7E1572BA-A6FA-816F-9101-964BED883294}"/>
              </a:ext>
            </a:extLst>
          </p:cNvPr>
          <p:cNvSpPr/>
          <p:nvPr/>
        </p:nvSpPr>
        <p:spPr>
          <a:xfrm>
            <a:off x="2860345" y="3577408"/>
            <a:ext cx="950295" cy="866245"/>
          </a:xfrm>
          <a:custGeom>
            <a:avLst/>
            <a:gdLst>
              <a:gd name="connsiteX0" fmla="*/ 949655 w 950295"/>
              <a:gd name="connsiteY0" fmla="*/ 3992 h 866245"/>
              <a:gd name="connsiteX1" fmla="*/ 199378 w 950295"/>
              <a:gd name="connsiteY1" fmla="*/ 807023 h 866245"/>
              <a:gd name="connsiteX2" fmla="*/ 427978 w 950295"/>
              <a:gd name="connsiteY2" fmla="*/ 543254 h 866245"/>
              <a:gd name="connsiteX3" fmla="*/ 86 w 950295"/>
              <a:gd name="connsiteY3" fmla="*/ 865638 h 866245"/>
              <a:gd name="connsiteX4" fmla="*/ 469009 w 950295"/>
              <a:gd name="connsiteY4" fmla="*/ 443607 h 866245"/>
              <a:gd name="connsiteX5" fmla="*/ 551070 w 950295"/>
              <a:gd name="connsiteY5" fmla="*/ 361546 h 866245"/>
              <a:gd name="connsiteX6" fmla="*/ 334193 w 950295"/>
              <a:gd name="connsiteY6" fmla="*/ 490500 h 866245"/>
              <a:gd name="connsiteX7" fmla="*/ 949655 w 950295"/>
              <a:gd name="connsiteY7" fmla="*/ 3992 h 86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295" h="866245">
                <a:moveTo>
                  <a:pt x="949655" y="3992"/>
                </a:moveTo>
                <a:cubicBezTo>
                  <a:pt x="927186" y="56746"/>
                  <a:pt x="286324" y="717146"/>
                  <a:pt x="199378" y="807023"/>
                </a:cubicBezTo>
                <a:cubicBezTo>
                  <a:pt x="112432" y="896900"/>
                  <a:pt x="461193" y="533485"/>
                  <a:pt x="427978" y="543254"/>
                </a:cubicBezTo>
                <a:cubicBezTo>
                  <a:pt x="394763" y="553023"/>
                  <a:pt x="-6752" y="882246"/>
                  <a:pt x="86" y="865638"/>
                </a:cubicBezTo>
                <a:cubicBezTo>
                  <a:pt x="6924" y="849030"/>
                  <a:pt x="377178" y="527622"/>
                  <a:pt x="469009" y="443607"/>
                </a:cubicBezTo>
                <a:cubicBezTo>
                  <a:pt x="560840" y="359592"/>
                  <a:pt x="573539" y="353731"/>
                  <a:pt x="551070" y="361546"/>
                </a:cubicBezTo>
                <a:cubicBezTo>
                  <a:pt x="528601" y="369362"/>
                  <a:pt x="271670" y="543254"/>
                  <a:pt x="334193" y="490500"/>
                </a:cubicBezTo>
                <a:cubicBezTo>
                  <a:pt x="396716" y="437746"/>
                  <a:pt x="972124" y="-48762"/>
                  <a:pt x="949655" y="3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9E2B2511-8274-4BAA-3D47-2B409C752F5E}"/>
              </a:ext>
            </a:extLst>
          </p:cNvPr>
          <p:cNvSpPr/>
          <p:nvPr/>
        </p:nvSpPr>
        <p:spPr>
          <a:xfrm>
            <a:off x="5032450" y="2946653"/>
            <a:ext cx="2139326" cy="2189160"/>
          </a:xfrm>
          <a:custGeom>
            <a:avLst/>
            <a:gdLst>
              <a:gd name="connsiteX0" fmla="*/ 2612 w 2139326"/>
              <a:gd name="connsiteY0" fmla="*/ 640609 h 2189160"/>
              <a:gd name="connsiteX1" fmla="*/ 881842 w 2139326"/>
              <a:gd name="connsiteY1" fmla="*/ 540962 h 2189160"/>
              <a:gd name="connsiteX2" fmla="*/ 764612 w 2139326"/>
              <a:gd name="connsiteY2" fmla="*/ 441316 h 2189160"/>
              <a:gd name="connsiteX3" fmla="*/ 1256981 w 2139326"/>
              <a:gd name="connsiteY3" fmla="*/ 822316 h 2189160"/>
              <a:gd name="connsiteX4" fmla="*/ 1116304 w 2139326"/>
              <a:gd name="connsiteY4" fmla="*/ 722670 h 2189160"/>
              <a:gd name="connsiteX5" fmla="*/ 1421104 w 2139326"/>
              <a:gd name="connsiteY5" fmla="*/ 1080224 h 2189160"/>
              <a:gd name="connsiteX6" fmla="*/ 1385935 w 2139326"/>
              <a:gd name="connsiteY6" fmla="*/ 1080224 h 2189160"/>
              <a:gd name="connsiteX7" fmla="*/ 1632119 w 2139326"/>
              <a:gd name="connsiteY7" fmla="*/ 1390885 h 2189160"/>
              <a:gd name="connsiteX8" fmla="*/ 1620396 w 2139326"/>
              <a:gd name="connsiteY8" fmla="*/ 1572593 h 2189160"/>
              <a:gd name="connsiteX9" fmla="*/ 1661427 w 2139326"/>
              <a:gd name="connsiteY9" fmla="*/ 1402609 h 2189160"/>
              <a:gd name="connsiteX10" fmla="*/ 2136212 w 2139326"/>
              <a:gd name="connsiteY10" fmla="*/ 2182193 h 2189160"/>
              <a:gd name="connsiteX11" fmla="*/ 1831412 w 2139326"/>
              <a:gd name="connsiteY11" fmla="*/ 1730855 h 2189160"/>
              <a:gd name="connsiteX12" fmla="*/ 1157335 w 2139326"/>
              <a:gd name="connsiteY12" fmla="*/ 816455 h 2189160"/>
              <a:gd name="connsiteX13" fmla="*/ 735304 w 2139326"/>
              <a:gd name="connsiteY13" fmla="*/ 19285 h 2189160"/>
              <a:gd name="connsiteX14" fmla="*/ 881842 w 2139326"/>
              <a:gd name="connsiteY14" fmla="*/ 265470 h 2189160"/>
              <a:gd name="connsiteX15" fmla="*/ 993212 w 2139326"/>
              <a:gd name="connsiteY15" fmla="*/ 476485 h 2189160"/>
              <a:gd name="connsiteX16" fmla="*/ 840812 w 2139326"/>
              <a:gd name="connsiteY16" fmla="*/ 517516 h 2189160"/>
              <a:gd name="connsiteX17" fmla="*/ 618073 w 2139326"/>
              <a:gd name="connsiteY17" fmla="*/ 570270 h 2189160"/>
              <a:gd name="connsiteX18" fmla="*/ 2612 w 2139326"/>
              <a:gd name="connsiteY18" fmla="*/ 640609 h 218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9326" h="2189160">
                <a:moveTo>
                  <a:pt x="2612" y="640609"/>
                </a:moveTo>
                <a:cubicBezTo>
                  <a:pt x="46574" y="635724"/>
                  <a:pt x="754842" y="574177"/>
                  <a:pt x="881842" y="540962"/>
                </a:cubicBezTo>
                <a:cubicBezTo>
                  <a:pt x="1008842" y="507747"/>
                  <a:pt x="702089" y="394424"/>
                  <a:pt x="764612" y="441316"/>
                </a:cubicBezTo>
                <a:cubicBezTo>
                  <a:pt x="827135" y="488208"/>
                  <a:pt x="1198366" y="775424"/>
                  <a:pt x="1256981" y="822316"/>
                </a:cubicBezTo>
                <a:cubicBezTo>
                  <a:pt x="1315596" y="869208"/>
                  <a:pt x="1088950" y="679685"/>
                  <a:pt x="1116304" y="722670"/>
                </a:cubicBezTo>
                <a:cubicBezTo>
                  <a:pt x="1143658" y="765655"/>
                  <a:pt x="1376166" y="1020632"/>
                  <a:pt x="1421104" y="1080224"/>
                </a:cubicBezTo>
                <a:cubicBezTo>
                  <a:pt x="1466042" y="1139816"/>
                  <a:pt x="1350766" y="1028447"/>
                  <a:pt x="1385935" y="1080224"/>
                </a:cubicBezTo>
                <a:cubicBezTo>
                  <a:pt x="1421104" y="1132001"/>
                  <a:pt x="1593042" y="1308824"/>
                  <a:pt x="1632119" y="1390885"/>
                </a:cubicBezTo>
                <a:cubicBezTo>
                  <a:pt x="1671196" y="1472947"/>
                  <a:pt x="1615511" y="1570639"/>
                  <a:pt x="1620396" y="1572593"/>
                </a:cubicBezTo>
                <a:cubicBezTo>
                  <a:pt x="1625281" y="1574547"/>
                  <a:pt x="1575458" y="1301009"/>
                  <a:pt x="1661427" y="1402609"/>
                </a:cubicBezTo>
                <a:cubicBezTo>
                  <a:pt x="1747396" y="1504209"/>
                  <a:pt x="2107881" y="2127485"/>
                  <a:pt x="2136212" y="2182193"/>
                </a:cubicBezTo>
                <a:cubicBezTo>
                  <a:pt x="2164543" y="2236901"/>
                  <a:pt x="1994558" y="1958478"/>
                  <a:pt x="1831412" y="1730855"/>
                </a:cubicBezTo>
                <a:cubicBezTo>
                  <a:pt x="1668266" y="1503232"/>
                  <a:pt x="1340020" y="1101717"/>
                  <a:pt x="1157335" y="816455"/>
                </a:cubicBezTo>
                <a:cubicBezTo>
                  <a:pt x="974650" y="531193"/>
                  <a:pt x="781219" y="111116"/>
                  <a:pt x="735304" y="19285"/>
                </a:cubicBezTo>
                <a:cubicBezTo>
                  <a:pt x="689389" y="-72546"/>
                  <a:pt x="838857" y="189270"/>
                  <a:pt x="881842" y="265470"/>
                </a:cubicBezTo>
                <a:cubicBezTo>
                  <a:pt x="924827" y="341670"/>
                  <a:pt x="1000050" y="434477"/>
                  <a:pt x="993212" y="476485"/>
                </a:cubicBezTo>
                <a:cubicBezTo>
                  <a:pt x="986374" y="518493"/>
                  <a:pt x="903335" y="501885"/>
                  <a:pt x="840812" y="517516"/>
                </a:cubicBezTo>
                <a:cubicBezTo>
                  <a:pt x="778289" y="533147"/>
                  <a:pt x="753865" y="548778"/>
                  <a:pt x="618073" y="570270"/>
                </a:cubicBezTo>
                <a:cubicBezTo>
                  <a:pt x="482281" y="591762"/>
                  <a:pt x="-41350" y="645494"/>
                  <a:pt x="2612" y="640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43321A02-3CDF-60F7-DF2E-86C1CBF9EC6C}"/>
              </a:ext>
            </a:extLst>
          </p:cNvPr>
          <p:cNvSpPr/>
          <p:nvPr/>
        </p:nvSpPr>
        <p:spPr>
          <a:xfrm>
            <a:off x="5948566" y="3024301"/>
            <a:ext cx="1318018" cy="1844000"/>
          </a:xfrm>
          <a:custGeom>
            <a:avLst/>
            <a:gdLst>
              <a:gd name="connsiteX0" fmla="*/ 335003 w 1318018"/>
              <a:gd name="connsiteY0" fmla="*/ 253 h 1844000"/>
              <a:gd name="connsiteX1" fmla="*/ 581188 w 1318018"/>
              <a:gd name="connsiteY1" fmla="*/ 603991 h 1844000"/>
              <a:gd name="connsiteX2" fmla="*/ 528434 w 1318018"/>
              <a:gd name="connsiteY2" fmla="*/ 891207 h 1844000"/>
              <a:gd name="connsiteX3" fmla="*/ 551880 w 1318018"/>
              <a:gd name="connsiteY3" fmla="*/ 756391 h 1844000"/>
              <a:gd name="connsiteX4" fmla="*/ 540157 w 1318018"/>
              <a:gd name="connsiteY4" fmla="*/ 908791 h 1844000"/>
              <a:gd name="connsiteX5" fmla="*/ 698419 w 1318018"/>
              <a:gd name="connsiteY5" fmla="*/ 1125668 h 1844000"/>
              <a:gd name="connsiteX6" fmla="*/ 622219 w 1318018"/>
              <a:gd name="connsiteY6" fmla="*/ 1061191 h 1844000"/>
              <a:gd name="connsiteX7" fmla="*/ 1073557 w 1318018"/>
              <a:gd name="connsiteY7" fmla="*/ 1500807 h 1844000"/>
              <a:gd name="connsiteX8" fmla="*/ 1020803 w 1318018"/>
              <a:gd name="connsiteY8" fmla="*/ 1324961 h 1844000"/>
              <a:gd name="connsiteX9" fmla="*/ 1313880 w 1318018"/>
              <a:gd name="connsiteY9" fmla="*/ 1840776 h 1844000"/>
              <a:gd name="connsiteX10" fmla="*/ 1155619 w 1318018"/>
              <a:gd name="connsiteY10" fmla="*/ 1518391 h 1844000"/>
              <a:gd name="connsiteX11" fmla="*/ 657388 w 1318018"/>
              <a:gd name="connsiteY11" fmla="*/ 1014299 h 1844000"/>
              <a:gd name="connsiteX12" fmla="*/ 896 w 1318018"/>
              <a:gd name="connsiteY12" fmla="*/ 322637 h 1844000"/>
              <a:gd name="connsiteX13" fmla="*/ 516711 w 1318018"/>
              <a:gd name="connsiteY13" fmla="*/ 943961 h 1844000"/>
              <a:gd name="connsiteX14" fmla="*/ 575326 w 1318018"/>
              <a:gd name="connsiteY14" fmla="*/ 797422 h 1844000"/>
              <a:gd name="connsiteX15" fmla="*/ 563603 w 1318018"/>
              <a:gd name="connsiteY15" fmla="*/ 680191 h 1844000"/>
              <a:gd name="connsiteX16" fmla="*/ 335003 w 1318018"/>
              <a:gd name="connsiteY16" fmla="*/ 253 h 18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18018" h="1844000">
                <a:moveTo>
                  <a:pt x="335003" y="253"/>
                </a:moveTo>
                <a:cubicBezTo>
                  <a:pt x="337934" y="-12447"/>
                  <a:pt x="548950" y="455499"/>
                  <a:pt x="581188" y="603991"/>
                </a:cubicBezTo>
                <a:cubicBezTo>
                  <a:pt x="613426" y="752483"/>
                  <a:pt x="533319" y="865807"/>
                  <a:pt x="528434" y="891207"/>
                </a:cubicBezTo>
                <a:cubicBezTo>
                  <a:pt x="523549" y="916607"/>
                  <a:pt x="549926" y="753460"/>
                  <a:pt x="551880" y="756391"/>
                </a:cubicBezTo>
                <a:cubicBezTo>
                  <a:pt x="553834" y="759322"/>
                  <a:pt x="515734" y="847245"/>
                  <a:pt x="540157" y="908791"/>
                </a:cubicBezTo>
                <a:cubicBezTo>
                  <a:pt x="564580" y="970337"/>
                  <a:pt x="684742" y="1100268"/>
                  <a:pt x="698419" y="1125668"/>
                </a:cubicBezTo>
                <a:cubicBezTo>
                  <a:pt x="712096" y="1151068"/>
                  <a:pt x="559696" y="998668"/>
                  <a:pt x="622219" y="1061191"/>
                </a:cubicBezTo>
                <a:cubicBezTo>
                  <a:pt x="684742" y="1123714"/>
                  <a:pt x="1007126" y="1456845"/>
                  <a:pt x="1073557" y="1500807"/>
                </a:cubicBezTo>
                <a:cubicBezTo>
                  <a:pt x="1139988" y="1544769"/>
                  <a:pt x="980749" y="1268300"/>
                  <a:pt x="1020803" y="1324961"/>
                </a:cubicBezTo>
                <a:cubicBezTo>
                  <a:pt x="1060857" y="1381623"/>
                  <a:pt x="1291411" y="1808538"/>
                  <a:pt x="1313880" y="1840776"/>
                </a:cubicBezTo>
                <a:cubicBezTo>
                  <a:pt x="1336349" y="1873014"/>
                  <a:pt x="1265034" y="1656137"/>
                  <a:pt x="1155619" y="1518391"/>
                </a:cubicBezTo>
                <a:cubicBezTo>
                  <a:pt x="1046204" y="1380645"/>
                  <a:pt x="849842" y="1213591"/>
                  <a:pt x="657388" y="1014299"/>
                </a:cubicBezTo>
                <a:cubicBezTo>
                  <a:pt x="464934" y="815007"/>
                  <a:pt x="24342" y="334360"/>
                  <a:pt x="896" y="322637"/>
                </a:cubicBezTo>
                <a:cubicBezTo>
                  <a:pt x="-22550" y="310914"/>
                  <a:pt x="420973" y="864830"/>
                  <a:pt x="516711" y="943961"/>
                </a:cubicBezTo>
                <a:cubicBezTo>
                  <a:pt x="612449" y="1023092"/>
                  <a:pt x="567511" y="841384"/>
                  <a:pt x="575326" y="797422"/>
                </a:cubicBezTo>
                <a:cubicBezTo>
                  <a:pt x="583141" y="753460"/>
                  <a:pt x="602680" y="810122"/>
                  <a:pt x="563603" y="680191"/>
                </a:cubicBezTo>
                <a:cubicBezTo>
                  <a:pt x="524526" y="550260"/>
                  <a:pt x="332072" y="12953"/>
                  <a:pt x="335003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2F5AF6AA-E57B-33AF-BEDA-0A90904A1643}"/>
              </a:ext>
            </a:extLst>
          </p:cNvPr>
          <p:cNvSpPr/>
          <p:nvPr/>
        </p:nvSpPr>
        <p:spPr>
          <a:xfrm>
            <a:off x="6848497" y="3445816"/>
            <a:ext cx="465115" cy="1049357"/>
          </a:xfrm>
          <a:custGeom>
            <a:avLst/>
            <a:gdLst>
              <a:gd name="connsiteX0" fmla="*/ 50534 w 465115"/>
              <a:gd name="connsiteY0" fmla="*/ 769 h 1049357"/>
              <a:gd name="connsiteX1" fmla="*/ 9503 w 465115"/>
              <a:gd name="connsiteY1" fmla="*/ 387630 h 1049357"/>
              <a:gd name="connsiteX2" fmla="*/ 226380 w 465115"/>
              <a:gd name="connsiteY2" fmla="*/ 704153 h 1049357"/>
              <a:gd name="connsiteX3" fmla="*/ 3641 w 465115"/>
              <a:gd name="connsiteY3" fmla="*/ 586922 h 1049357"/>
              <a:gd name="connsiteX4" fmla="*/ 449118 w 465115"/>
              <a:gd name="connsiteY4" fmla="*/ 1038261 h 1049357"/>
              <a:gd name="connsiteX5" fmla="*/ 349472 w 465115"/>
              <a:gd name="connsiteY5" fmla="*/ 885861 h 1049357"/>
              <a:gd name="connsiteX6" fmla="*/ 185349 w 465115"/>
              <a:gd name="connsiteY6" fmla="*/ 604507 h 1049357"/>
              <a:gd name="connsiteX7" fmla="*/ 21226 w 465115"/>
              <a:gd name="connsiteY7" fmla="*/ 370046 h 1049357"/>
              <a:gd name="connsiteX8" fmla="*/ 179488 w 465115"/>
              <a:gd name="connsiteY8" fmla="*/ 516584 h 1049357"/>
              <a:gd name="connsiteX9" fmla="*/ 15365 w 465115"/>
              <a:gd name="connsiteY9" fmla="*/ 293846 h 1049357"/>
              <a:gd name="connsiteX10" fmla="*/ 50534 w 465115"/>
              <a:gd name="connsiteY10" fmla="*/ 769 h 104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5115" h="1049357">
                <a:moveTo>
                  <a:pt x="50534" y="769"/>
                </a:moveTo>
                <a:cubicBezTo>
                  <a:pt x="49557" y="16400"/>
                  <a:pt x="-19805" y="270399"/>
                  <a:pt x="9503" y="387630"/>
                </a:cubicBezTo>
                <a:cubicBezTo>
                  <a:pt x="38811" y="504861"/>
                  <a:pt x="227357" y="670938"/>
                  <a:pt x="226380" y="704153"/>
                </a:cubicBezTo>
                <a:cubicBezTo>
                  <a:pt x="225403" y="737368"/>
                  <a:pt x="-33482" y="531237"/>
                  <a:pt x="3641" y="586922"/>
                </a:cubicBezTo>
                <a:cubicBezTo>
                  <a:pt x="40764" y="642607"/>
                  <a:pt x="391480" y="988438"/>
                  <a:pt x="449118" y="1038261"/>
                </a:cubicBezTo>
                <a:cubicBezTo>
                  <a:pt x="506756" y="1088084"/>
                  <a:pt x="393433" y="958153"/>
                  <a:pt x="349472" y="885861"/>
                </a:cubicBezTo>
                <a:cubicBezTo>
                  <a:pt x="305511" y="813569"/>
                  <a:pt x="240057" y="690476"/>
                  <a:pt x="185349" y="604507"/>
                </a:cubicBezTo>
                <a:cubicBezTo>
                  <a:pt x="130641" y="518538"/>
                  <a:pt x="22203" y="384700"/>
                  <a:pt x="21226" y="370046"/>
                </a:cubicBezTo>
                <a:cubicBezTo>
                  <a:pt x="20249" y="355392"/>
                  <a:pt x="180465" y="529284"/>
                  <a:pt x="179488" y="516584"/>
                </a:cubicBezTo>
                <a:cubicBezTo>
                  <a:pt x="178511" y="503884"/>
                  <a:pt x="41742" y="375907"/>
                  <a:pt x="15365" y="293846"/>
                </a:cubicBezTo>
                <a:cubicBezTo>
                  <a:pt x="-11012" y="211785"/>
                  <a:pt x="51511" y="-14862"/>
                  <a:pt x="50534" y="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C9CA391A-0E15-9026-6678-DAEA7F46E60C}"/>
              </a:ext>
            </a:extLst>
          </p:cNvPr>
          <p:cNvSpPr/>
          <p:nvPr/>
        </p:nvSpPr>
        <p:spPr>
          <a:xfrm>
            <a:off x="3749005" y="3583863"/>
            <a:ext cx="1264445" cy="1051627"/>
          </a:xfrm>
          <a:custGeom>
            <a:avLst/>
            <a:gdLst>
              <a:gd name="connsiteX0" fmla="*/ 1264429 w 1264445"/>
              <a:gd name="connsiteY0" fmla="*/ 165 h 1051627"/>
              <a:gd name="connsiteX1" fmla="*/ 518195 w 1264445"/>
              <a:gd name="connsiteY1" fmla="*/ 483640 h 1051627"/>
              <a:gd name="connsiteX2" fmla="*/ 833505 w 1264445"/>
              <a:gd name="connsiteY2" fmla="*/ 315475 h 1051627"/>
              <a:gd name="connsiteX3" fmla="*/ 13698 w 1264445"/>
              <a:gd name="connsiteY3" fmla="*/ 788440 h 1051627"/>
              <a:gd name="connsiteX4" fmla="*/ 329009 w 1264445"/>
              <a:gd name="connsiteY4" fmla="*/ 651806 h 1051627"/>
              <a:gd name="connsiteX5" fmla="*/ 444623 w 1264445"/>
              <a:gd name="connsiteY5" fmla="*/ 662316 h 1051627"/>
              <a:gd name="connsiteX6" fmla="*/ 633809 w 1264445"/>
              <a:gd name="connsiteY6" fmla="*/ 756909 h 1051627"/>
              <a:gd name="connsiteX7" fmla="*/ 318498 w 1264445"/>
              <a:gd name="connsiteY7" fmla="*/ 1051199 h 1051627"/>
              <a:gd name="connsiteX8" fmla="*/ 654829 w 1264445"/>
              <a:gd name="connsiteY8" fmla="*/ 819971 h 1051627"/>
              <a:gd name="connsiteX9" fmla="*/ 87271 w 1264445"/>
              <a:gd name="connsiteY9" fmla="*/ 714868 h 1051627"/>
              <a:gd name="connsiteX10" fmla="*/ 307988 w 1264445"/>
              <a:gd name="connsiteY10" fmla="*/ 389047 h 1051627"/>
              <a:gd name="connsiteX11" fmla="*/ 255436 w 1264445"/>
              <a:gd name="connsiteY11" fmla="*/ 578234 h 1051627"/>
              <a:gd name="connsiteX12" fmla="*/ 539216 w 1264445"/>
              <a:gd name="connsiteY12" fmla="*/ 431089 h 1051627"/>
              <a:gd name="connsiteX13" fmla="*/ 1264429 w 1264445"/>
              <a:gd name="connsiteY13" fmla="*/ 165 h 105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4445" h="1051627">
                <a:moveTo>
                  <a:pt x="1264429" y="165"/>
                </a:moveTo>
                <a:cubicBezTo>
                  <a:pt x="1260926" y="8923"/>
                  <a:pt x="590016" y="431088"/>
                  <a:pt x="518195" y="483640"/>
                </a:cubicBezTo>
                <a:cubicBezTo>
                  <a:pt x="446374" y="536192"/>
                  <a:pt x="917588" y="264675"/>
                  <a:pt x="833505" y="315475"/>
                </a:cubicBezTo>
                <a:cubicBezTo>
                  <a:pt x="749422" y="366275"/>
                  <a:pt x="97781" y="732385"/>
                  <a:pt x="13698" y="788440"/>
                </a:cubicBezTo>
                <a:cubicBezTo>
                  <a:pt x="-70385" y="844495"/>
                  <a:pt x="257188" y="672827"/>
                  <a:pt x="329009" y="651806"/>
                </a:cubicBezTo>
                <a:cubicBezTo>
                  <a:pt x="400830" y="630785"/>
                  <a:pt x="393823" y="644799"/>
                  <a:pt x="444623" y="662316"/>
                </a:cubicBezTo>
                <a:cubicBezTo>
                  <a:pt x="495423" y="679833"/>
                  <a:pt x="654830" y="692095"/>
                  <a:pt x="633809" y="756909"/>
                </a:cubicBezTo>
                <a:cubicBezTo>
                  <a:pt x="612788" y="821723"/>
                  <a:pt x="314995" y="1040689"/>
                  <a:pt x="318498" y="1051199"/>
                </a:cubicBezTo>
                <a:cubicBezTo>
                  <a:pt x="322001" y="1061709"/>
                  <a:pt x="693367" y="876026"/>
                  <a:pt x="654829" y="819971"/>
                </a:cubicBezTo>
                <a:cubicBezTo>
                  <a:pt x="616291" y="763916"/>
                  <a:pt x="145078" y="786689"/>
                  <a:pt x="87271" y="714868"/>
                </a:cubicBezTo>
                <a:cubicBezTo>
                  <a:pt x="29464" y="643047"/>
                  <a:pt x="279961" y="411819"/>
                  <a:pt x="307988" y="389047"/>
                </a:cubicBezTo>
                <a:cubicBezTo>
                  <a:pt x="336015" y="366275"/>
                  <a:pt x="216898" y="571227"/>
                  <a:pt x="255436" y="578234"/>
                </a:cubicBezTo>
                <a:cubicBezTo>
                  <a:pt x="293974" y="585241"/>
                  <a:pt x="364043" y="529186"/>
                  <a:pt x="539216" y="431089"/>
                </a:cubicBezTo>
                <a:cubicBezTo>
                  <a:pt x="714388" y="332992"/>
                  <a:pt x="1267932" y="-8593"/>
                  <a:pt x="1264429" y="1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233493A-4DF0-F9ED-904D-E5E01EEFCA23}"/>
              </a:ext>
            </a:extLst>
          </p:cNvPr>
          <p:cNvSpPr/>
          <p:nvPr/>
        </p:nvSpPr>
        <p:spPr>
          <a:xfrm>
            <a:off x="6241990" y="7235732"/>
            <a:ext cx="158824" cy="862365"/>
          </a:xfrm>
          <a:custGeom>
            <a:avLst/>
            <a:gdLst>
              <a:gd name="connsiteX0" fmla="*/ 158810 w 158824"/>
              <a:gd name="connsiteY0" fmla="*/ 220 h 862365"/>
              <a:gd name="connsiteX1" fmla="*/ 91754 w 158824"/>
              <a:gd name="connsiteY1" fmla="*/ 390364 h 862365"/>
              <a:gd name="connsiteX2" fmla="*/ 73466 w 158824"/>
              <a:gd name="connsiteY2" fmla="*/ 591532 h 862365"/>
              <a:gd name="connsiteX3" fmla="*/ 97850 w 158824"/>
              <a:gd name="connsiteY3" fmla="*/ 493996 h 862365"/>
              <a:gd name="connsiteX4" fmla="*/ 314 w 158824"/>
              <a:gd name="connsiteY4" fmla="*/ 859756 h 862365"/>
              <a:gd name="connsiteX5" fmla="*/ 67370 w 158824"/>
              <a:gd name="connsiteY5" fmla="*/ 646396 h 862365"/>
              <a:gd name="connsiteX6" fmla="*/ 85658 w 158824"/>
              <a:gd name="connsiteY6" fmla="*/ 426940 h 862365"/>
              <a:gd name="connsiteX7" fmla="*/ 97850 w 158824"/>
              <a:gd name="connsiteY7" fmla="*/ 335500 h 862365"/>
              <a:gd name="connsiteX8" fmla="*/ 158810 w 158824"/>
              <a:gd name="connsiteY8" fmla="*/ 220 h 86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24" h="862365">
                <a:moveTo>
                  <a:pt x="158810" y="220"/>
                </a:moveTo>
                <a:cubicBezTo>
                  <a:pt x="157794" y="9364"/>
                  <a:pt x="105978" y="291812"/>
                  <a:pt x="91754" y="390364"/>
                </a:cubicBezTo>
                <a:cubicBezTo>
                  <a:pt x="77530" y="488916"/>
                  <a:pt x="72450" y="574260"/>
                  <a:pt x="73466" y="591532"/>
                </a:cubicBezTo>
                <a:cubicBezTo>
                  <a:pt x="74482" y="608804"/>
                  <a:pt x="110042" y="449292"/>
                  <a:pt x="97850" y="493996"/>
                </a:cubicBezTo>
                <a:cubicBezTo>
                  <a:pt x="85658" y="538700"/>
                  <a:pt x="5394" y="834356"/>
                  <a:pt x="314" y="859756"/>
                </a:cubicBezTo>
                <a:cubicBezTo>
                  <a:pt x="-4766" y="885156"/>
                  <a:pt x="53146" y="718532"/>
                  <a:pt x="67370" y="646396"/>
                </a:cubicBezTo>
                <a:cubicBezTo>
                  <a:pt x="81594" y="574260"/>
                  <a:pt x="80578" y="478756"/>
                  <a:pt x="85658" y="426940"/>
                </a:cubicBezTo>
                <a:cubicBezTo>
                  <a:pt x="90738" y="375124"/>
                  <a:pt x="87690" y="402556"/>
                  <a:pt x="97850" y="335500"/>
                </a:cubicBezTo>
                <a:cubicBezTo>
                  <a:pt x="108010" y="268444"/>
                  <a:pt x="159826" y="-8924"/>
                  <a:pt x="158810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5262398D-C718-40AA-D951-AD4504972832}"/>
              </a:ext>
            </a:extLst>
          </p:cNvPr>
          <p:cNvSpPr/>
          <p:nvPr/>
        </p:nvSpPr>
        <p:spPr>
          <a:xfrm>
            <a:off x="5458849" y="6394823"/>
            <a:ext cx="522822" cy="667855"/>
          </a:xfrm>
          <a:custGeom>
            <a:avLst/>
            <a:gdLst>
              <a:gd name="connsiteX0" fmla="*/ 814 w 522822"/>
              <a:gd name="connsiteY0" fmla="*/ 630 h 667855"/>
              <a:gd name="connsiteX1" fmla="*/ 375130 w 522822"/>
              <a:gd name="connsiteY1" fmla="*/ 423072 h 667855"/>
              <a:gd name="connsiteX2" fmla="*/ 519509 w 522822"/>
              <a:gd name="connsiteY2" fmla="*/ 663703 h 667855"/>
              <a:gd name="connsiteX3" fmla="*/ 466035 w 522822"/>
              <a:gd name="connsiteY3" fmla="*/ 562103 h 667855"/>
              <a:gd name="connsiteX4" fmla="*/ 348393 w 522822"/>
              <a:gd name="connsiteY4" fmla="*/ 390988 h 667855"/>
              <a:gd name="connsiteX5" fmla="*/ 246793 w 522822"/>
              <a:gd name="connsiteY5" fmla="*/ 300082 h 667855"/>
              <a:gd name="connsiteX6" fmla="*/ 273530 w 522822"/>
              <a:gd name="connsiteY6" fmla="*/ 326819 h 667855"/>
              <a:gd name="connsiteX7" fmla="*/ 814 w 522822"/>
              <a:gd name="connsiteY7" fmla="*/ 630 h 66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822" h="667855">
                <a:moveTo>
                  <a:pt x="814" y="630"/>
                </a:moveTo>
                <a:cubicBezTo>
                  <a:pt x="17747" y="16672"/>
                  <a:pt x="288681" y="312560"/>
                  <a:pt x="375130" y="423072"/>
                </a:cubicBezTo>
                <a:cubicBezTo>
                  <a:pt x="461579" y="533584"/>
                  <a:pt x="504358" y="640531"/>
                  <a:pt x="519509" y="663703"/>
                </a:cubicBezTo>
                <a:cubicBezTo>
                  <a:pt x="534660" y="686875"/>
                  <a:pt x="494554" y="607555"/>
                  <a:pt x="466035" y="562103"/>
                </a:cubicBezTo>
                <a:cubicBezTo>
                  <a:pt x="437516" y="516651"/>
                  <a:pt x="384933" y="434658"/>
                  <a:pt x="348393" y="390988"/>
                </a:cubicBezTo>
                <a:cubicBezTo>
                  <a:pt x="311853" y="347318"/>
                  <a:pt x="246793" y="300082"/>
                  <a:pt x="246793" y="300082"/>
                </a:cubicBezTo>
                <a:cubicBezTo>
                  <a:pt x="234316" y="289387"/>
                  <a:pt x="310961" y="374054"/>
                  <a:pt x="273530" y="326819"/>
                </a:cubicBezTo>
                <a:cubicBezTo>
                  <a:pt x="236099" y="279584"/>
                  <a:pt x="-16119" y="-15412"/>
                  <a:pt x="814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E5CE150B-64D0-0221-9FB1-AA1E7E1A890C}"/>
              </a:ext>
            </a:extLst>
          </p:cNvPr>
          <p:cNvSpPr/>
          <p:nvPr/>
        </p:nvSpPr>
        <p:spPr>
          <a:xfrm>
            <a:off x="4059316" y="6547938"/>
            <a:ext cx="582844" cy="790049"/>
          </a:xfrm>
          <a:custGeom>
            <a:avLst/>
            <a:gdLst>
              <a:gd name="connsiteX0" fmla="*/ 560810 w 582844"/>
              <a:gd name="connsiteY0" fmla="*/ 29325 h 790049"/>
              <a:gd name="connsiteX1" fmla="*/ 175800 w 582844"/>
              <a:gd name="connsiteY1" fmla="*/ 451767 h 790049"/>
              <a:gd name="connsiteX2" fmla="*/ 4684 w 582844"/>
              <a:gd name="connsiteY2" fmla="*/ 783304 h 790049"/>
              <a:gd name="connsiteX3" fmla="*/ 63505 w 582844"/>
              <a:gd name="connsiteY3" fmla="*/ 654967 h 790049"/>
              <a:gd name="connsiteX4" fmla="*/ 223926 w 582844"/>
              <a:gd name="connsiteY4" fmla="*/ 419683 h 790049"/>
              <a:gd name="connsiteX5" fmla="*/ 330873 w 582844"/>
              <a:gd name="connsiteY5" fmla="*/ 269957 h 790049"/>
              <a:gd name="connsiteX6" fmla="*/ 512684 w 582844"/>
              <a:gd name="connsiteY6" fmla="*/ 61409 h 790049"/>
              <a:gd name="connsiteX7" fmla="*/ 560810 w 582844"/>
              <a:gd name="connsiteY7" fmla="*/ 29325 h 79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844" h="790049">
                <a:moveTo>
                  <a:pt x="560810" y="29325"/>
                </a:moveTo>
                <a:cubicBezTo>
                  <a:pt x="504663" y="94385"/>
                  <a:pt x="268488" y="326104"/>
                  <a:pt x="175800" y="451767"/>
                </a:cubicBezTo>
                <a:cubicBezTo>
                  <a:pt x="83112" y="577430"/>
                  <a:pt x="23400" y="749437"/>
                  <a:pt x="4684" y="783304"/>
                </a:cubicBezTo>
                <a:cubicBezTo>
                  <a:pt x="-14032" y="817171"/>
                  <a:pt x="26965" y="715570"/>
                  <a:pt x="63505" y="654967"/>
                </a:cubicBezTo>
                <a:cubicBezTo>
                  <a:pt x="100045" y="594364"/>
                  <a:pt x="179365" y="483851"/>
                  <a:pt x="223926" y="419683"/>
                </a:cubicBezTo>
                <a:cubicBezTo>
                  <a:pt x="268487" y="355515"/>
                  <a:pt x="282747" y="329669"/>
                  <a:pt x="330873" y="269957"/>
                </a:cubicBezTo>
                <a:cubicBezTo>
                  <a:pt x="378999" y="210245"/>
                  <a:pt x="472579" y="100623"/>
                  <a:pt x="512684" y="61409"/>
                </a:cubicBezTo>
                <a:cubicBezTo>
                  <a:pt x="552789" y="22195"/>
                  <a:pt x="616957" y="-35735"/>
                  <a:pt x="560810" y="29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4DE37A85-CBAA-4B63-6A7F-8DD73A5D8C31}"/>
              </a:ext>
            </a:extLst>
          </p:cNvPr>
          <p:cNvSpPr/>
          <p:nvPr/>
        </p:nvSpPr>
        <p:spPr>
          <a:xfrm>
            <a:off x="3701755" y="4687726"/>
            <a:ext cx="337976" cy="440507"/>
          </a:xfrm>
          <a:custGeom>
            <a:avLst/>
            <a:gdLst>
              <a:gd name="connsiteX0" fmla="*/ 337810 w 337976"/>
              <a:gd name="connsiteY0" fmla="*/ 21 h 440507"/>
              <a:gd name="connsiteX1" fmla="*/ 141040 w 337976"/>
              <a:gd name="connsiteY1" fmla="*/ 196790 h 440507"/>
              <a:gd name="connsiteX2" fmla="*/ 2144 w 337976"/>
              <a:gd name="connsiteY2" fmla="*/ 439859 h 440507"/>
              <a:gd name="connsiteX3" fmla="*/ 60017 w 337976"/>
              <a:gd name="connsiteY3" fmla="*/ 266239 h 440507"/>
              <a:gd name="connsiteX4" fmla="*/ 106316 w 337976"/>
              <a:gd name="connsiteY4" fmla="*/ 208365 h 440507"/>
              <a:gd name="connsiteX5" fmla="*/ 337810 w 337976"/>
              <a:gd name="connsiteY5" fmla="*/ 21 h 44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76" h="440507">
                <a:moveTo>
                  <a:pt x="337810" y="21"/>
                </a:moveTo>
                <a:cubicBezTo>
                  <a:pt x="343597" y="-1908"/>
                  <a:pt x="196984" y="123484"/>
                  <a:pt x="141040" y="196790"/>
                </a:cubicBezTo>
                <a:cubicBezTo>
                  <a:pt x="85096" y="270096"/>
                  <a:pt x="15648" y="428284"/>
                  <a:pt x="2144" y="439859"/>
                </a:cubicBezTo>
                <a:cubicBezTo>
                  <a:pt x="-11360" y="451434"/>
                  <a:pt x="42655" y="304821"/>
                  <a:pt x="60017" y="266239"/>
                </a:cubicBezTo>
                <a:cubicBezTo>
                  <a:pt x="77379" y="227657"/>
                  <a:pt x="60017" y="250805"/>
                  <a:pt x="106316" y="208365"/>
                </a:cubicBezTo>
                <a:cubicBezTo>
                  <a:pt x="152615" y="165925"/>
                  <a:pt x="332023" y="1950"/>
                  <a:pt x="33781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338FB8CE-8BA6-7951-1556-BB8524C2F8C7}"/>
              </a:ext>
            </a:extLst>
          </p:cNvPr>
          <p:cNvSpPr/>
          <p:nvPr/>
        </p:nvSpPr>
        <p:spPr>
          <a:xfrm>
            <a:off x="4533012" y="4816618"/>
            <a:ext cx="229506" cy="305339"/>
          </a:xfrm>
          <a:custGeom>
            <a:avLst/>
            <a:gdLst>
              <a:gd name="connsiteX0" fmla="*/ 229488 w 229506"/>
              <a:gd name="connsiteY0" fmla="*/ 311 h 305339"/>
              <a:gd name="connsiteX1" fmla="*/ 60759 w 229506"/>
              <a:gd name="connsiteY1" fmla="*/ 152711 h 305339"/>
              <a:gd name="connsiteX2" fmla="*/ 888 w 229506"/>
              <a:gd name="connsiteY2" fmla="*/ 305111 h 305339"/>
              <a:gd name="connsiteX3" fmla="*/ 28102 w 229506"/>
              <a:gd name="connsiteY3" fmla="*/ 185368 h 305339"/>
              <a:gd name="connsiteX4" fmla="*/ 71645 w 229506"/>
              <a:gd name="connsiteY4" fmla="*/ 114611 h 305339"/>
              <a:gd name="connsiteX5" fmla="*/ 229488 w 229506"/>
              <a:gd name="connsiteY5" fmla="*/ 311 h 305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506" h="305339">
                <a:moveTo>
                  <a:pt x="229488" y="311"/>
                </a:moveTo>
                <a:cubicBezTo>
                  <a:pt x="227674" y="6661"/>
                  <a:pt x="98859" y="101911"/>
                  <a:pt x="60759" y="152711"/>
                </a:cubicBezTo>
                <a:cubicBezTo>
                  <a:pt x="22659" y="203511"/>
                  <a:pt x="6331" y="299668"/>
                  <a:pt x="888" y="305111"/>
                </a:cubicBezTo>
                <a:cubicBezTo>
                  <a:pt x="-4555" y="310554"/>
                  <a:pt x="16309" y="217118"/>
                  <a:pt x="28102" y="185368"/>
                </a:cubicBezTo>
                <a:cubicBezTo>
                  <a:pt x="39895" y="153618"/>
                  <a:pt x="40802" y="142733"/>
                  <a:pt x="71645" y="114611"/>
                </a:cubicBezTo>
                <a:cubicBezTo>
                  <a:pt x="102488" y="86489"/>
                  <a:pt x="231302" y="-6039"/>
                  <a:pt x="229488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1D72C42-B595-5604-7E45-A498CDEE65D9}"/>
              </a:ext>
            </a:extLst>
          </p:cNvPr>
          <p:cNvSpPr/>
          <p:nvPr/>
        </p:nvSpPr>
        <p:spPr>
          <a:xfrm>
            <a:off x="4930425" y="4881551"/>
            <a:ext cx="490889" cy="409094"/>
          </a:xfrm>
          <a:custGeom>
            <a:avLst/>
            <a:gdLst>
              <a:gd name="connsiteX0" fmla="*/ 804 w 490889"/>
              <a:gd name="connsiteY0" fmla="*/ 692 h 409094"/>
              <a:gd name="connsiteX1" fmla="*/ 223961 w 490889"/>
              <a:gd name="connsiteY1" fmla="*/ 267392 h 409094"/>
              <a:gd name="connsiteX2" fmla="*/ 311046 w 490889"/>
              <a:gd name="connsiteY2" fmla="*/ 381692 h 409094"/>
              <a:gd name="connsiteX3" fmla="*/ 332818 w 490889"/>
              <a:gd name="connsiteY3" fmla="*/ 305492 h 409094"/>
              <a:gd name="connsiteX4" fmla="*/ 376361 w 490889"/>
              <a:gd name="connsiteY4" fmla="*/ 408906 h 409094"/>
              <a:gd name="connsiteX5" fmla="*/ 490661 w 490889"/>
              <a:gd name="connsiteY5" fmla="*/ 332706 h 409094"/>
              <a:gd name="connsiteX6" fmla="*/ 343704 w 490889"/>
              <a:gd name="connsiteY6" fmla="*/ 398020 h 409094"/>
              <a:gd name="connsiteX7" fmla="*/ 311046 w 490889"/>
              <a:gd name="connsiteY7" fmla="*/ 354478 h 409094"/>
              <a:gd name="connsiteX8" fmla="*/ 804 w 490889"/>
              <a:gd name="connsiteY8" fmla="*/ 692 h 40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889" h="409094">
                <a:moveTo>
                  <a:pt x="804" y="692"/>
                </a:moveTo>
                <a:cubicBezTo>
                  <a:pt x="-13710" y="-13822"/>
                  <a:pt x="172254" y="203892"/>
                  <a:pt x="223961" y="267392"/>
                </a:cubicBezTo>
                <a:cubicBezTo>
                  <a:pt x="275668" y="330892"/>
                  <a:pt x="292903" y="375342"/>
                  <a:pt x="311046" y="381692"/>
                </a:cubicBezTo>
                <a:cubicBezTo>
                  <a:pt x="329189" y="388042"/>
                  <a:pt x="321932" y="300956"/>
                  <a:pt x="332818" y="305492"/>
                </a:cubicBezTo>
                <a:cubicBezTo>
                  <a:pt x="343704" y="310028"/>
                  <a:pt x="350054" y="404370"/>
                  <a:pt x="376361" y="408906"/>
                </a:cubicBezTo>
                <a:cubicBezTo>
                  <a:pt x="402668" y="413442"/>
                  <a:pt x="496104" y="334520"/>
                  <a:pt x="490661" y="332706"/>
                </a:cubicBezTo>
                <a:cubicBezTo>
                  <a:pt x="485218" y="330892"/>
                  <a:pt x="373640" y="394391"/>
                  <a:pt x="343704" y="398020"/>
                </a:cubicBezTo>
                <a:cubicBezTo>
                  <a:pt x="313768" y="401649"/>
                  <a:pt x="366382" y="417071"/>
                  <a:pt x="311046" y="354478"/>
                </a:cubicBezTo>
                <a:lnTo>
                  <a:pt x="804" y="6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384DF6EF-D633-5F1A-07B8-0DC9D5613FC8}"/>
              </a:ext>
            </a:extLst>
          </p:cNvPr>
          <p:cNvSpPr/>
          <p:nvPr/>
        </p:nvSpPr>
        <p:spPr>
          <a:xfrm>
            <a:off x="4871357" y="4718957"/>
            <a:ext cx="92529" cy="534799"/>
          </a:xfrm>
          <a:custGeom>
            <a:avLst/>
            <a:gdLst>
              <a:gd name="connsiteX0" fmla="*/ 0 w 92529"/>
              <a:gd name="connsiteY0" fmla="*/ 0 h 534799"/>
              <a:gd name="connsiteX1" fmla="*/ 48986 w 92529"/>
              <a:gd name="connsiteY1" fmla="*/ 266700 h 534799"/>
              <a:gd name="connsiteX2" fmla="*/ 92529 w 92529"/>
              <a:gd name="connsiteY2" fmla="*/ 364672 h 534799"/>
              <a:gd name="connsiteX3" fmla="*/ 48986 w 92529"/>
              <a:gd name="connsiteY3" fmla="*/ 484414 h 534799"/>
              <a:gd name="connsiteX4" fmla="*/ 70757 w 92529"/>
              <a:gd name="connsiteY4" fmla="*/ 533400 h 534799"/>
              <a:gd name="connsiteX5" fmla="*/ 65314 w 92529"/>
              <a:gd name="connsiteY5" fmla="*/ 435429 h 534799"/>
              <a:gd name="connsiteX6" fmla="*/ 65314 w 92529"/>
              <a:gd name="connsiteY6" fmla="*/ 348343 h 534799"/>
              <a:gd name="connsiteX7" fmla="*/ 59872 w 92529"/>
              <a:gd name="connsiteY7" fmla="*/ 299357 h 534799"/>
              <a:gd name="connsiteX8" fmla="*/ 54429 w 92529"/>
              <a:gd name="connsiteY8" fmla="*/ 277586 h 534799"/>
              <a:gd name="connsiteX9" fmla="*/ 0 w 92529"/>
              <a:gd name="connsiteY9" fmla="*/ 0 h 53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29" h="534799">
                <a:moveTo>
                  <a:pt x="0" y="0"/>
                </a:moveTo>
                <a:cubicBezTo>
                  <a:pt x="16782" y="102960"/>
                  <a:pt x="33565" y="205921"/>
                  <a:pt x="48986" y="266700"/>
                </a:cubicBezTo>
                <a:cubicBezTo>
                  <a:pt x="64407" y="327479"/>
                  <a:pt x="92529" y="328386"/>
                  <a:pt x="92529" y="364672"/>
                </a:cubicBezTo>
                <a:cubicBezTo>
                  <a:pt x="92529" y="400958"/>
                  <a:pt x="52615" y="456293"/>
                  <a:pt x="48986" y="484414"/>
                </a:cubicBezTo>
                <a:cubicBezTo>
                  <a:pt x="45357" y="512535"/>
                  <a:pt x="68036" y="541564"/>
                  <a:pt x="70757" y="533400"/>
                </a:cubicBezTo>
                <a:cubicBezTo>
                  <a:pt x="73478" y="525236"/>
                  <a:pt x="66221" y="466272"/>
                  <a:pt x="65314" y="435429"/>
                </a:cubicBezTo>
                <a:cubicBezTo>
                  <a:pt x="64407" y="404586"/>
                  <a:pt x="65314" y="348343"/>
                  <a:pt x="65314" y="348343"/>
                </a:cubicBezTo>
                <a:cubicBezTo>
                  <a:pt x="64407" y="325664"/>
                  <a:pt x="61686" y="311150"/>
                  <a:pt x="59872" y="299357"/>
                </a:cubicBezTo>
                <a:cubicBezTo>
                  <a:pt x="58058" y="287564"/>
                  <a:pt x="54429" y="277586"/>
                  <a:pt x="54429" y="27758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187EEF2-3598-83FC-058D-49933C3F3584}"/>
              </a:ext>
            </a:extLst>
          </p:cNvPr>
          <p:cNvSpPr/>
          <p:nvPr/>
        </p:nvSpPr>
        <p:spPr>
          <a:xfrm>
            <a:off x="5438771" y="3686081"/>
            <a:ext cx="524018" cy="723994"/>
          </a:xfrm>
          <a:custGeom>
            <a:avLst/>
            <a:gdLst>
              <a:gd name="connsiteX0" fmla="*/ 4 w 524018"/>
              <a:gd name="connsiteY0" fmla="*/ 94 h 723994"/>
              <a:gd name="connsiteX1" fmla="*/ 466729 w 524018"/>
              <a:gd name="connsiteY1" fmla="*/ 409669 h 723994"/>
              <a:gd name="connsiteX2" fmla="*/ 400054 w 524018"/>
              <a:gd name="connsiteY2" fmla="*/ 600169 h 723994"/>
              <a:gd name="connsiteX3" fmla="*/ 523879 w 524018"/>
              <a:gd name="connsiteY3" fmla="*/ 514444 h 723994"/>
              <a:gd name="connsiteX4" fmla="*/ 371479 w 524018"/>
              <a:gd name="connsiteY4" fmla="*/ 723994 h 723994"/>
              <a:gd name="connsiteX5" fmla="*/ 476254 w 524018"/>
              <a:gd name="connsiteY5" fmla="*/ 514444 h 723994"/>
              <a:gd name="connsiteX6" fmla="*/ 476254 w 524018"/>
              <a:gd name="connsiteY6" fmla="*/ 447769 h 723994"/>
              <a:gd name="connsiteX7" fmla="*/ 4 w 524018"/>
              <a:gd name="connsiteY7" fmla="*/ 94 h 72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018" h="723994">
                <a:moveTo>
                  <a:pt x="4" y="94"/>
                </a:moveTo>
                <a:cubicBezTo>
                  <a:pt x="-1584" y="-6256"/>
                  <a:pt x="400054" y="309657"/>
                  <a:pt x="466729" y="409669"/>
                </a:cubicBezTo>
                <a:cubicBezTo>
                  <a:pt x="533404" y="509681"/>
                  <a:pt x="390529" y="582707"/>
                  <a:pt x="400054" y="600169"/>
                </a:cubicBezTo>
                <a:cubicBezTo>
                  <a:pt x="409579" y="617632"/>
                  <a:pt x="528641" y="493807"/>
                  <a:pt x="523879" y="514444"/>
                </a:cubicBezTo>
                <a:cubicBezTo>
                  <a:pt x="519117" y="535081"/>
                  <a:pt x="379416" y="723994"/>
                  <a:pt x="371479" y="723994"/>
                </a:cubicBezTo>
                <a:cubicBezTo>
                  <a:pt x="363542" y="723994"/>
                  <a:pt x="458792" y="560481"/>
                  <a:pt x="476254" y="514444"/>
                </a:cubicBezTo>
                <a:cubicBezTo>
                  <a:pt x="493716" y="468407"/>
                  <a:pt x="550867" y="531907"/>
                  <a:pt x="476254" y="447769"/>
                </a:cubicBezTo>
                <a:cubicBezTo>
                  <a:pt x="401642" y="363632"/>
                  <a:pt x="1592" y="6444"/>
                  <a:pt x="4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DF00901-5EA4-4EA3-6296-9438C2E43D6A}"/>
              </a:ext>
            </a:extLst>
          </p:cNvPr>
          <p:cNvSpPr/>
          <p:nvPr/>
        </p:nvSpPr>
        <p:spPr>
          <a:xfrm>
            <a:off x="6286321" y="4362444"/>
            <a:ext cx="241653" cy="699894"/>
          </a:xfrm>
          <a:custGeom>
            <a:avLst/>
            <a:gdLst>
              <a:gd name="connsiteX0" fmla="*/ 179 w 241653"/>
              <a:gd name="connsiteY0" fmla="*/ 6 h 699894"/>
              <a:gd name="connsiteX1" fmla="*/ 76379 w 241653"/>
              <a:gd name="connsiteY1" fmla="*/ 352431 h 699894"/>
              <a:gd name="connsiteX2" fmla="*/ 238304 w 241653"/>
              <a:gd name="connsiteY2" fmla="*/ 695331 h 699894"/>
              <a:gd name="connsiteX3" fmla="*/ 181154 w 241653"/>
              <a:gd name="connsiteY3" fmla="*/ 542931 h 699894"/>
              <a:gd name="connsiteX4" fmla="*/ 124004 w 241653"/>
              <a:gd name="connsiteY4" fmla="*/ 447681 h 699894"/>
              <a:gd name="connsiteX5" fmla="*/ 57329 w 241653"/>
              <a:gd name="connsiteY5" fmla="*/ 342906 h 699894"/>
              <a:gd name="connsiteX6" fmla="*/ 179 w 241653"/>
              <a:gd name="connsiteY6" fmla="*/ 6 h 69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653" h="699894">
                <a:moveTo>
                  <a:pt x="179" y="6"/>
                </a:moveTo>
                <a:cubicBezTo>
                  <a:pt x="3354" y="1593"/>
                  <a:pt x="36692" y="236544"/>
                  <a:pt x="76379" y="352431"/>
                </a:cubicBezTo>
                <a:cubicBezTo>
                  <a:pt x="116067" y="468319"/>
                  <a:pt x="220842" y="663581"/>
                  <a:pt x="238304" y="695331"/>
                </a:cubicBezTo>
                <a:cubicBezTo>
                  <a:pt x="255766" y="727081"/>
                  <a:pt x="200204" y="584206"/>
                  <a:pt x="181154" y="542931"/>
                </a:cubicBezTo>
                <a:cubicBezTo>
                  <a:pt x="162104" y="501656"/>
                  <a:pt x="144642" y="481019"/>
                  <a:pt x="124004" y="447681"/>
                </a:cubicBezTo>
                <a:cubicBezTo>
                  <a:pt x="103367" y="414344"/>
                  <a:pt x="77966" y="415931"/>
                  <a:pt x="57329" y="342906"/>
                </a:cubicBezTo>
                <a:cubicBezTo>
                  <a:pt x="36692" y="269881"/>
                  <a:pt x="-2996" y="-1581"/>
                  <a:pt x="17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D2E84875-97D7-339C-4F8B-6D39B5BC9DD9}"/>
              </a:ext>
            </a:extLst>
          </p:cNvPr>
          <p:cNvSpPr/>
          <p:nvPr/>
        </p:nvSpPr>
        <p:spPr>
          <a:xfrm>
            <a:off x="3482615" y="6076798"/>
            <a:ext cx="242777" cy="754097"/>
          </a:xfrm>
          <a:custGeom>
            <a:avLst/>
            <a:gdLst>
              <a:gd name="connsiteX0" fmla="*/ 13060 w 242777"/>
              <a:gd name="connsiteY0" fmla="*/ 152 h 754097"/>
              <a:gd name="connsiteX1" fmla="*/ 22585 w 242777"/>
              <a:gd name="connsiteY1" fmla="*/ 266852 h 754097"/>
              <a:gd name="connsiteX2" fmla="*/ 174985 w 242777"/>
              <a:gd name="connsiteY2" fmla="*/ 476402 h 754097"/>
              <a:gd name="connsiteX3" fmla="*/ 241660 w 242777"/>
              <a:gd name="connsiteY3" fmla="*/ 752627 h 754097"/>
              <a:gd name="connsiteX4" fmla="*/ 213085 w 242777"/>
              <a:gd name="connsiteY4" fmla="*/ 581177 h 754097"/>
              <a:gd name="connsiteX5" fmla="*/ 165460 w 242777"/>
              <a:gd name="connsiteY5" fmla="*/ 476402 h 754097"/>
              <a:gd name="connsiteX6" fmla="*/ 13060 w 242777"/>
              <a:gd name="connsiteY6" fmla="*/ 304952 h 754097"/>
              <a:gd name="connsiteX7" fmla="*/ 13060 w 242777"/>
              <a:gd name="connsiteY7" fmla="*/ 152 h 75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777" h="754097">
                <a:moveTo>
                  <a:pt x="13060" y="152"/>
                </a:moveTo>
                <a:cubicBezTo>
                  <a:pt x="14648" y="-6198"/>
                  <a:pt x="-4402" y="187477"/>
                  <a:pt x="22585" y="266852"/>
                </a:cubicBezTo>
                <a:cubicBezTo>
                  <a:pt x="49572" y="346227"/>
                  <a:pt x="138473" y="395440"/>
                  <a:pt x="174985" y="476402"/>
                </a:cubicBezTo>
                <a:cubicBezTo>
                  <a:pt x="211497" y="557364"/>
                  <a:pt x="235310" y="735165"/>
                  <a:pt x="241660" y="752627"/>
                </a:cubicBezTo>
                <a:cubicBezTo>
                  <a:pt x="248010" y="770089"/>
                  <a:pt x="225785" y="627214"/>
                  <a:pt x="213085" y="581177"/>
                </a:cubicBezTo>
                <a:cubicBezTo>
                  <a:pt x="200385" y="535140"/>
                  <a:pt x="198798" y="522440"/>
                  <a:pt x="165460" y="476402"/>
                </a:cubicBezTo>
                <a:cubicBezTo>
                  <a:pt x="132123" y="430365"/>
                  <a:pt x="41635" y="379564"/>
                  <a:pt x="13060" y="304952"/>
                </a:cubicBezTo>
                <a:cubicBezTo>
                  <a:pt x="-15515" y="230340"/>
                  <a:pt x="11472" y="6502"/>
                  <a:pt x="13060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01F69353-A06A-F768-133F-7D9BA1F86A29}"/>
              </a:ext>
            </a:extLst>
          </p:cNvPr>
          <p:cNvSpPr/>
          <p:nvPr/>
        </p:nvSpPr>
        <p:spPr>
          <a:xfrm>
            <a:off x="6171516" y="6114732"/>
            <a:ext cx="258274" cy="708482"/>
          </a:xfrm>
          <a:custGeom>
            <a:avLst/>
            <a:gdLst>
              <a:gd name="connsiteX0" fmla="*/ 257859 w 258274"/>
              <a:gd name="connsiteY0" fmla="*/ 318 h 708482"/>
              <a:gd name="connsiteX1" fmla="*/ 114984 w 258274"/>
              <a:gd name="connsiteY1" fmla="*/ 314643 h 708482"/>
              <a:gd name="connsiteX2" fmla="*/ 684 w 258274"/>
              <a:gd name="connsiteY2" fmla="*/ 705168 h 708482"/>
              <a:gd name="connsiteX3" fmla="*/ 67359 w 258274"/>
              <a:gd name="connsiteY3" fmla="*/ 495618 h 708482"/>
              <a:gd name="connsiteX4" fmla="*/ 67359 w 258274"/>
              <a:gd name="connsiteY4" fmla="*/ 371793 h 708482"/>
              <a:gd name="connsiteX5" fmla="*/ 257859 w 258274"/>
              <a:gd name="connsiteY5" fmla="*/ 318 h 70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74" h="708482">
                <a:moveTo>
                  <a:pt x="257859" y="318"/>
                </a:moveTo>
                <a:cubicBezTo>
                  <a:pt x="265796" y="-9207"/>
                  <a:pt x="157846" y="197168"/>
                  <a:pt x="114984" y="314643"/>
                </a:cubicBezTo>
                <a:cubicBezTo>
                  <a:pt x="72122" y="432118"/>
                  <a:pt x="8622" y="675005"/>
                  <a:pt x="684" y="705168"/>
                </a:cubicBezTo>
                <a:cubicBezTo>
                  <a:pt x="-7254" y="735331"/>
                  <a:pt x="56246" y="551181"/>
                  <a:pt x="67359" y="495618"/>
                </a:cubicBezTo>
                <a:cubicBezTo>
                  <a:pt x="78472" y="440055"/>
                  <a:pt x="32434" y="452756"/>
                  <a:pt x="67359" y="371793"/>
                </a:cubicBezTo>
                <a:cubicBezTo>
                  <a:pt x="102284" y="290831"/>
                  <a:pt x="249922" y="9843"/>
                  <a:pt x="257859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F3BEE6D-77A7-0C2F-DBA7-5A380F1CC915}"/>
              </a:ext>
            </a:extLst>
          </p:cNvPr>
          <p:cNvSpPr/>
          <p:nvPr/>
        </p:nvSpPr>
        <p:spPr>
          <a:xfrm>
            <a:off x="3657387" y="7791407"/>
            <a:ext cx="495633" cy="362089"/>
          </a:xfrm>
          <a:custGeom>
            <a:avLst/>
            <a:gdLst>
              <a:gd name="connsiteX0" fmla="*/ 213 w 495633"/>
              <a:gd name="connsiteY0" fmla="*/ 43 h 362089"/>
              <a:gd name="connsiteX1" fmla="*/ 257388 w 495633"/>
              <a:gd name="connsiteY1" fmla="*/ 228643 h 362089"/>
              <a:gd name="connsiteX2" fmla="*/ 295488 w 495633"/>
              <a:gd name="connsiteY2" fmla="*/ 361993 h 362089"/>
              <a:gd name="connsiteX3" fmla="*/ 333588 w 495633"/>
              <a:gd name="connsiteY3" fmla="*/ 209593 h 362089"/>
              <a:gd name="connsiteX4" fmla="*/ 495513 w 495633"/>
              <a:gd name="connsiteY4" fmla="*/ 104818 h 362089"/>
              <a:gd name="connsiteX5" fmla="*/ 362163 w 495633"/>
              <a:gd name="connsiteY5" fmla="*/ 209593 h 362089"/>
              <a:gd name="connsiteX6" fmla="*/ 305013 w 495633"/>
              <a:gd name="connsiteY6" fmla="*/ 247693 h 362089"/>
              <a:gd name="connsiteX7" fmla="*/ 213 w 495633"/>
              <a:gd name="connsiteY7" fmla="*/ 43 h 36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33" h="362089">
                <a:moveTo>
                  <a:pt x="213" y="43"/>
                </a:moveTo>
                <a:cubicBezTo>
                  <a:pt x="-7725" y="-3132"/>
                  <a:pt x="208176" y="168318"/>
                  <a:pt x="257388" y="228643"/>
                </a:cubicBezTo>
                <a:cubicBezTo>
                  <a:pt x="306600" y="288968"/>
                  <a:pt x="282788" y="365168"/>
                  <a:pt x="295488" y="361993"/>
                </a:cubicBezTo>
                <a:cubicBezTo>
                  <a:pt x="308188" y="358818"/>
                  <a:pt x="300251" y="252455"/>
                  <a:pt x="333588" y="209593"/>
                </a:cubicBezTo>
                <a:cubicBezTo>
                  <a:pt x="366925" y="166731"/>
                  <a:pt x="490751" y="104818"/>
                  <a:pt x="495513" y="104818"/>
                </a:cubicBezTo>
                <a:cubicBezTo>
                  <a:pt x="500275" y="104818"/>
                  <a:pt x="362163" y="209593"/>
                  <a:pt x="362163" y="209593"/>
                </a:cubicBezTo>
                <a:cubicBezTo>
                  <a:pt x="330413" y="233405"/>
                  <a:pt x="362163" y="282618"/>
                  <a:pt x="305013" y="247693"/>
                </a:cubicBezTo>
                <a:cubicBezTo>
                  <a:pt x="247863" y="212768"/>
                  <a:pt x="8151" y="3218"/>
                  <a:pt x="213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95E05278-2EC5-E6E0-C219-153414A6068F}"/>
              </a:ext>
            </a:extLst>
          </p:cNvPr>
          <p:cNvSpPr/>
          <p:nvPr/>
        </p:nvSpPr>
        <p:spPr>
          <a:xfrm>
            <a:off x="5924495" y="7591414"/>
            <a:ext cx="239138" cy="534797"/>
          </a:xfrm>
          <a:custGeom>
            <a:avLst/>
            <a:gdLst>
              <a:gd name="connsiteX0" fmla="*/ 55 w 239138"/>
              <a:gd name="connsiteY0" fmla="*/ 11 h 534797"/>
              <a:gd name="connsiteX1" fmla="*/ 171505 w 239138"/>
              <a:gd name="connsiteY1" fmla="*/ 247661 h 534797"/>
              <a:gd name="connsiteX2" fmla="*/ 238180 w 239138"/>
              <a:gd name="connsiteY2" fmla="*/ 533411 h 534797"/>
              <a:gd name="connsiteX3" fmla="*/ 209605 w 239138"/>
              <a:gd name="connsiteY3" fmla="*/ 352436 h 534797"/>
              <a:gd name="connsiteX4" fmla="*/ 190555 w 239138"/>
              <a:gd name="connsiteY4" fmla="*/ 257186 h 534797"/>
              <a:gd name="connsiteX5" fmla="*/ 55 w 239138"/>
              <a:gd name="connsiteY5" fmla="*/ 11 h 53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138" h="534797">
                <a:moveTo>
                  <a:pt x="55" y="11"/>
                </a:moveTo>
                <a:cubicBezTo>
                  <a:pt x="-3120" y="-1576"/>
                  <a:pt x="131818" y="158761"/>
                  <a:pt x="171505" y="247661"/>
                </a:cubicBezTo>
                <a:cubicBezTo>
                  <a:pt x="211193" y="336561"/>
                  <a:pt x="231830" y="515949"/>
                  <a:pt x="238180" y="533411"/>
                </a:cubicBezTo>
                <a:cubicBezTo>
                  <a:pt x="244530" y="550873"/>
                  <a:pt x="217542" y="398473"/>
                  <a:pt x="209605" y="352436"/>
                </a:cubicBezTo>
                <a:cubicBezTo>
                  <a:pt x="201668" y="306399"/>
                  <a:pt x="217542" y="314336"/>
                  <a:pt x="190555" y="257186"/>
                </a:cubicBezTo>
                <a:cubicBezTo>
                  <a:pt x="163568" y="200036"/>
                  <a:pt x="3230" y="1598"/>
                  <a:pt x="5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2E325C0B-63D7-6833-1EE0-488DC95F45DF}"/>
              </a:ext>
            </a:extLst>
          </p:cNvPr>
          <p:cNvSpPr/>
          <p:nvPr/>
        </p:nvSpPr>
        <p:spPr>
          <a:xfrm>
            <a:off x="3504685" y="5050534"/>
            <a:ext cx="1325942" cy="912131"/>
          </a:xfrm>
          <a:custGeom>
            <a:avLst/>
            <a:gdLst>
              <a:gd name="connsiteX0" fmla="*/ 1067315 w 1325942"/>
              <a:gd name="connsiteY0" fmla="*/ 7241 h 912131"/>
              <a:gd name="connsiteX1" fmla="*/ 1286390 w 1325942"/>
              <a:gd name="connsiteY1" fmla="*/ 464441 h 912131"/>
              <a:gd name="connsiteX2" fmla="*/ 1324490 w 1325942"/>
              <a:gd name="connsiteY2" fmla="*/ 350141 h 912131"/>
              <a:gd name="connsiteX3" fmla="*/ 1314965 w 1325942"/>
              <a:gd name="connsiteY3" fmla="*/ 721616 h 912131"/>
              <a:gd name="connsiteX4" fmla="*/ 1286390 w 1325942"/>
              <a:gd name="connsiteY4" fmla="*/ 912116 h 912131"/>
              <a:gd name="connsiteX5" fmla="*/ 1210190 w 1325942"/>
              <a:gd name="connsiteY5" fmla="*/ 731141 h 912131"/>
              <a:gd name="connsiteX6" fmla="*/ 1133990 w 1325942"/>
              <a:gd name="connsiteY6" fmla="*/ 521591 h 912131"/>
              <a:gd name="connsiteX7" fmla="*/ 981590 w 1325942"/>
              <a:gd name="connsiteY7" fmla="*/ 388241 h 912131"/>
              <a:gd name="connsiteX8" fmla="*/ 733940 w 1325942"/>
              <a:gd name="connsiteY8" fmla="*/ 369191 h 912131"/>
              <a:gd name="connsiteX9" fmla="*/ 171965 w 1325942"/>
              <a:gd name="connsiteY9" fmla="*/ 473966 h 912131"/>
              <a:gd name="connsiteX10" fmla="*/ 352940 w 1325942"/>
              <a:gd name="connsiteY10" fmla="*/ 397766 h 912131"/>
              <a:gd name="connsiteX11" fmla="*/ 143390 w 1325942"/>
              <a:gd name="connsiteY11" fmla="*/ 645416 h 912131"/>
              <a:gd name="connsiteX12" fmla="*/ 152915 w 1325942"/>
              <a:gd name="connsiteY12" fmla="*/ 778766 h 912131"/>
              <a:gd name="connsiteX13" fmla="*/ 162440 w 1325942"/>
              <a:gd name="connsiteY13" fmla="*/ 578741 h 912131"/>
              <a:gd name="connsiteX14" fmla="*/ 19565 w 1325942"/>
              <a:gd name="connsiteY14" fmla="*/ 835916 h 912131"/>
              <a:gd name="connsiteX15" fmla="*/ 57665 w 1325942"/>
              <a:gd name="connsiteY15" fmla="*/ 550166 h 912131"/>
              <a:gd name="connsiteX16" fmla="*/ 19565 w 1325942"/>
              <a:gd name="connsiteY16" fmla="*/ 454916 h 912131"/>
              <a:gd name="connsiteX17" fmla="*/ 419615 w 1325942"/>
              <a:gd name="connsiteY17" fmla="*/ 16766 h 912131"/>
              <a:gd name="connsiteX18" fmla="*/ 343415 w 1325942"/>
              <a:gd name="connsiteY18" fmla="*/ 92966 h 912131"/>
              <a:gd name="connsiteX19" fmla="*/ 895865 w 1325942"/>
              <a:gd name="connsiteY19" fmla="*/ 112016 h 912131"/>
              <a:gd name="connsiteX20" fmla="*/ 848240 w 1325942"/>
              <a:gd name="connsiteY20" fmla="*/ 102491 h 912131"/>
              <a:gd name="connsiteX21" fmla="*/ 1114940 w 1325942"/>
              <a:gd name="connsiteY21" fmla="*/ 292991 h 912131"/>
              <a:gd name="connsiteX22" fmla="*/ 1067315 w 1325942"/>
              <a:gd name="connsiteY22" fmla="*/ 7241 h 91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5942" h="912131">
                <a:moveTo>
                  <a:pt x="1067315" y="7241"/>
                </a:moveTo>
                <a:cubicBezTo>
                  <a:pt x="1095890" y="35816"/>
                  <a:pt x="1243527" y="407291"/>
                  <a:pt x="1286390" y="464441"/>
                </a:cubicBezTo>
                <a:cubicBezTo>
                  <a:pt x="1329253" y="521591"/>
                  <a:pt x="1319728" y="307279"/>
                  <a:pt x="1324490" y="350141"/>
                </a:cubicBezTo>
                <a:cubicBezTo>
                  <a:pt x="1329253" y="393004"/>
                  <a:pt x="1321315" y="627954"/>
                  <a:pt x="1314965" y="721616"/>
                </a:cubicBezTo>
                <a:cubicBezTo>
                  <a:pt x="1308615" y="815278"/>
                  <a:pt x="1303852" y="910529"/>
                  <a:pt x="1286390" y="912116"/>
                </a:cubicBezTo>
                <a:cubicBezTo>
                  <a:pt x="1268928" y="913703"/>
                  <a:pt x="1235590" y="796229"/>
                  <a:pt x="1210190" y="731141"/>
                </a:cubicBezTo>
                <a:cubicBezTo>
                  <a:pt x="1184790" y="666054"/>
                  <a:pt x="1172090" y="578741"/>
                  <a:pt x="1133990" y="521591"/>
                </a:cubicBezTo>
                <a:cubicBezTo>
                  <a:pt x="1095890" y="464441"/>
                  <a:pt x="1048265" y="413641"/>
                  <a:pt x="981590" y="388241"/>
                </a:cubicBezTo>
                <a:cubicBezTo>
                  <a:pt x="914915" y="362841"/>
                  <a:pt x="868877" y="354904"/>
                  <a:pt x="733940" y="369191"/>
                </a:cubicBezTo>
                <a:cubicBezTo>
                  <a:pt x="599003" y="383478"/>
                  <a:pt x="235465" y="469204"/>
                  <a:pt x="171965" y="473966"/>
                </a:cubicBezTo>
                <a:cubicBezTo>
                  <a:pt x="108465" y="478728"/>
                  <a:pt x="357702" y="369191"/>
                  <a:pt x="352940" y="397766"/>
                </a:cubicBezTo>
                <a:cubicBezTo>
                  <a:pt x="348178" y="426341"/>
                  <a:pt x="176727" y="581916"/>
                  <a:pt x="143390" y="645416"/>
                </a:cubicBezTo>
                <a:cubicBezTo>
                  <a:pt x="110053" y="708916"/>
                  <a:pt x="149740" y="789879"/>
                  <a:pt x="152915" y="778766"/>
                </a:cubicBezTo>
                <a:cubicBezTo>
                  <a:pt x="156090" y="767653"/>
                  <a:pt x="184665" y="569216"/>
                  <a:pt x="162440" y="578741"/>
                </a:cubicBezTo>
                <a:cubicBezTo>
                  <a:pt x="140215" y="588266"/>
                  <a:pt x="37028" y="840679"/>
                  <a:pt x="19565" y="835916"/>
                </a:cubicBezTo>
                <a:cubicBezTo>
                  <a:pt x="2102" y="831153"/>
                  <a:pt x="57665" y="613666"/>
                  <a:pt x="57665" y="550166"/>
                </a:cubicBezTo>
                <a:cubicBezTo>
                  <a:pt x="57665" y="486666"/>
                  <a:pt x="-40760" y="543816"/>
                  <a:pt x="19565" y="454916"/>
                </a:cubicBezTo>
                <a:cubicBezTo>
                  <a:pt x="79890" y="366016"/>
                  <a:pt x="365640" y="77091"/>
                  <a:pt x="419615" y="16766"/>
                </a:cubicBezTo>
                <a:cubicBezTo>
                  <a:pt x="473590" y="-43559"/>
                  <a:pt x="264040" y="77091"/>
                  <a:pt x="343415" y="92966"/>
                </a:cubicBezTo>
                <a:cubicBezTo>
                  <a:pt x="422790" y="108841"/>
                  <a:pt x="811727" y="110429"/>
                  <a:pt x="895865" y="112016"/>
                </a:cubicBezTo>
                <a:cubicBezTo>
                  <a:pt x="980002" y="113604"/>
                  <a:pt x="811727" y="72328"/>
                  <a:pt x="848240" y="102491"/>
                </a:cubicBezTo>
                <a:cubicBezTo>
                  <a:pt x="884753" y="132654"/>
                  <a:pt x="1078428" y="300928"/>
                  <a:pt x="1114940" y="292991"/>
                </a:cubicBezTo>
                <a:cubicBezTo>
                  <a:pt x="1151452" y="285054"/>
                  <a:pt x="1038740" y="-21334"/>
                  <a:pt x="1067315" y="72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C4FACA7C-E7E1-CCA2-24B0-D99776A9DC54}"/>
              </a:ext>
            </a:extLst>
          </p:cNvPr>
          <p:cNvSpPr/>
          <p:nvPr/>
        </p:nvSpPr>
        <p:spPr>
          <a:xfrm>
            <a:off x="4180326" y="5124417"/>
            <a:ext cx="698384" cy="923476"/>
          </a:xfrm>
          <a:custGeom>
            <a:avLst/>
            <a:gdLst>
              <a:gd name="connsiteX0" fmla="*/ 344049 w 698384"/>
              <a:gd name="connsiteY0" fmla="*/ 33 h 923476"/>
              <a:gd name="connsiteX1" fmla="*/ 534549 w 698384"/>
              <a:gd name="connsiteY1" fmla="*/ 247683 h 923476"/>
              <a:gd name="connsiteX2" fmla="*/ 696474 w 698384"/>
              <a:gd name="connsiteY2" fmla="*/ 152433 h 923476"/>
              <a:gd name="connsiteX3" fmla="*/ 620274 w 698384"/>
              <a:gd name="connsiteY3" fmla="*/ 447708 h 923476"/>
              <a:gd name="connsiteX4" fmla="*/ 572649 w 698384"/>
              <a:gd name="connsiteY4" fmla="*/ 914433 h 923476"/>
              <a:gd name="connsiteX5" fmla="*/ 525024 w 698384"/>
              <a:gd name="connsiteY5" fmla="*/ 742983 h 923476"/>
              <a:gd name="connsiteX6" fmla="*/ 391674 w 698384"/>
              <a:gd name="connsiteY6" fmla="*/ 581058 h 923476"/>
              <a:gd name="connsiteX7" fmla="*/ 115449 w 698384"/>
              <a:gd name="connsiteY7" fmla="*/ 428658 h 923476"/>
              <a:gd name="connsiteX8" fmla="*/ 496449 w 698384"/>
              <a:gd name="connsiteY8" fmla="*/ 495333 h 923476"/>
              <a:gd name="connsiteX9" fmla="*/ 220224 w 698384"/>
              <a:gd name="connsiteY9" fmla="*/ 276258 h 923476"/>
              <a:gd name="connsiteX10" fmla="*/ 1149 w 698384"/>
              <a:gd name="connsiteY10" fmla="*/ 152433 h 923476"/>
              <a:gd name="connsiteX11" fmla="*/ 315474 w 698384"/>
              <a:gd name="connsiteY11" fmla="*/ 266733 h 923476"/>
              <a:gd name="connsiteX12" fmla="*/ 344049 w 698384"/>
              <a:gd name="connsiteY12" fmla="*/ 33 h 92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8384" h="923476">
                <a:moveTo>
                  <a:pt x="344049" y="33"/>
                </a:moveTo>
                <a:cubicBezTo>
                  <a:pt x="380561" y="-3142"/>
                  <a:pt x="475812" y="222283"/>
                  <a:pt x="534549" y="247683"/>
                </a:cubicBezTo>
                <a:cubicBezTo>
                  <a:pt x="593286" y="273083"/>
                  <a:pt x="682187" y="119096"/>
                  <a:pt x="696474" y="152433"/>
                </a:cubicBezTo>
                <a:cubicBezTo>
                  <a:pt x="710761" y="185770"/>
                  <a:pt x="640911" y="320708"/>
                  <a:pt x="620274" y="447708"/>
                </a:cubicBezTo>
                <a:cubicBezTo>
                  <a:pt x="599637" y="574708"/>
                  <a:pt x="588524" y="865221"/>
                  <a:pt x="572649" y="914433"/>
                </a:cubicBezTo>
                <a:cubicBezTo>
                  <a:pt x="556774" y="963645"/>
                  <a:pt x="555186" y="798545"/>
                  <a:pt x="525024" y="742983"/>
                </a:cubicBezTo>
                <a:cubicBezTo>
                  <a:pt x="494862" y="687421"/>
                  <a:pt x="459936" y="633445"/>
                  <a:pt x="391674" y="581058"/>
                </a:cubicBezTo>
                <a:cubicBezTo>
                  <a:pt x="323412" y="528671"/>
                  <a:pt x="97987" y="442945"/>
                  <a:pt x="115449" y="428658"/>
                </a:cubicBezTo>
                <a:cubicBezTo>
                  <a:pt x="132911" y="414371"/>
                  <a:pt x="478986" y="520733"/>
                  <a:pt x="496449" y="495333"/>
                </a:cubicBezTo>
                <a:cubicBezTo>
                  <a:pt x="513912" y="469933"/>
                  <a:pt x="302774" y="333408"/>
                  <a:pt x="220224" y="276258"/>
                </a:cubicBezTo>
                <a:cubicBezTo>
                  <a:pt x="137674" y="219108"/>
                  <a:pt x="-14726" y="154021"/>
                  <a:pt x="1149" y="152433"/>
                </a:cubicBezTo>
                <a:cubicBezTo>
                  <a:pt x="17024" y="150846"/>
                  <a:pt x="264674" y="290545"/>
                  <a:pt x="315474" y="266733"/>
                </a:cubicBezTo>
                <a:cubicBezTo>
                  <a:pt x="366274" y="242921"/>
                  <a:pt x="307537" y="3208"/>
                  <a:pt x="344049" y="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130C71C8-29E9-C9BA-D580-D7EC5EFB7CAF}"/>
              </a:ext>
            </a:extLst>
          </p:cNvPr>
          <p:cNvSpPr/>
          <p:nvPr/>
        </p:nvSpPr>
        <p:spPr>
          <a:xfrm>
            <a:off x="5288215" y="5103012"/>
            <a:ext cx="1370201" cy="545320"/>
          </a:xfrm>
          <a:custGeom>
            <a:avLst/>
            <a:gdLst>
              <a:gd name="connsiteX0" fmla="*/ 7685 w 1370201"/>
              <a:gd name="connsiteY0" fmla="*/ 269088 h 545320"/>
              <a:gd name="connsiteX1" fmla="*/ 579185 w 1370201"/>
              <a:gd name="connsiteY1" fmla="*/ 21438 h 545320"/>
              <a:gd name="connsiteX2" fmla="*/ 512510 w 1370201"/>
              <a:gd name="connsiteY2" fmla="*/ 11913 h 545320"/>
              <a:gd name="connsiteX3" fmla="*/ 941135 w 1370201"/>
              <a:gd name="connsiteY3" fmla="*/ 11913 h 545320"/>
              <a:gd name="connsiteX4" fmla="*/ 855410 w 1370201"/>
              <a:gd name="connsiteY4" fmla="*/ 40488 h 545320"/>
              <a:gd name="connsiteX5" fmla="*/ 1093535 w 1370201"/>
              <a:gd name="connsiteY5" fmla="*/ 145263 h 545320"/>
              <a:gd name="connsiteX6" fmla="*/ 1369760 w 1370201"/>
              <a:gd name="connsiteY6" fmla="*/ 459588 h 545320"/>
              <a:gd name="connsiteX7" fmla="*/ 1026860 w 1370201"/>
              <a:gd name="connsiteY7" fmla="*/ 278613 h 545320"/>
              <a:gd name="connsiteX8" fmla="*/ 1103060 w 1370201"/>
              <a:gd name="connsiteY8" fmla="*/ 545313 h 545320"/>
              <a:gd name="connsiteX9" fmla="*/ 903035 w 1370201"/>
              <a:gd name="connsiteY9" fmla="*/ 269088 h 545320"/>
              <a:gd name="connsiteX10" fmla="*/ 417260 w 1370201"/>
              <a:gd name="connsiteY10" fmla="*/ 259563 h 545320"/>
              <a:gd name="connsiteX11" fmla="*/ 541085 w 1370201"/>
              <a:gd name="connsiteY11" fmla="*/ 307188 h 545320"/>
              <a:gd name="connsiteX12" fmla="*/ 293435 w 1370201"/>
              <a:gd name="connsiteY12" fmla="*/ 345288 h 545320"/>
              <a:gd name="connsiteX13" fmla="*/ 350585 w 1370201"/>
              <a:gd name="connsiteY13" fmla="*/ 230988 h 545320"/>
              <a:gd name="connsiteX14" fmla="*/ 255335 w 1370201"/>
              <a:gd name="connsiteY14" fmla="*/ 259563 h 545320"/>
              <a:gd name="connsiteX15" fmla="*/ 7685 w 1370201"/>
              <a:gd name="connsiteY15" fmla="*/ 269088 h 54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0201" h="545320">
                <a:moveTo>
                  <a:pt x="7685" y="269088"/>
                </a:moveTo>
                <a:cubicBezTo>
                  <a:pt x="61660" y="229400"/>
                  <a:pt x="495048" y="64300"/>
                  <a:pt x="579185" y="21438"/>
                </a:cubicBezTo>
                <a:cubicBezTo>
                  <a:pt x="663322" y="-21424"/>
                  <a:pt x="452185" y="13500"/>
                  <a:pt x="512510" y="11913"/>
                </a:cubicBezTo>
                <a:cubicBezTo>
                  <a:pt x="572835" y="10326"/>
                  <a:pt x="883985" y="7150"/>
                  <a:pt x="941135" y="11913"/>
                </a:cubicBezTo>
                <a:cubicBezTo>
                  <a:pt x="998285" y="16675"/>
                  <a:pt x="830010" y="18263"/>
                  <a:pt x="855410" y="40488"/>
                </a:cubicBezTo>
                <a:cubicBezTo>
                  <a:pt x="880810" y="62713"/>
                  <a:pt x="1007810" y="75413"/>
                  <a:pt x="1093535" y="145263"/>
                </a:cubicBezTo>
                <a:cubicBezTo>
                  <a:pt x="1179260" y="215113"/>
                  <a:pt x="1380872" y="437363"/>
                  <a:pt x="1369760" y="459588"/>
                </a:cubicBezTo>
                <a:cubicBezTo>
                  <a:pt x="1358648" y="481813"/>
                  <a:pt x="1071310" y="264326"/>
                  <a:pt x="1026860" y="278613"/>
                </a:cubicBezTo>
                <a:cubicBezTo>
                  <a:pt x="982410" y="292900"/>
                  <a:pt x="1123697" y="546900"/>
                  <a:pt x="1103060" y="545313"/>
                </a:cubicBezTo>
                <a:cubicBezTo>
                  <a:pt x="1082423" y="543726"/>
                  <a:pt x="1017335" y="316713"/>
                  <a:pt x="903035" y="269088"/>
                </a:cubicBezTo>
                <a:cubicBezTo>
                  <a:pt x="788735" y="221463"/>
                  <a:pt x="477585" y="253213"/>
                  <a:pt x="417260" y="259563"/>
                </a:cubicBezTo>
                <a:cubicBezTo>
                  <a:pt x="356935" y="265913"/>
                  <a:pt x="561722" y="292901"/>
                  <a:pt x="541085" y="307188"/>
                </a:cubicBezTo>
                <a:cubicBezTo>
                  <a:pt x="520448" y="321475"/>
                  <a:pt x="325185" y="357988"/>
                  <a:pt x="293435" y="345288"/>
                </a:cubicBezTo>
                <a:cubicBezTo>
                  <a:pt x="261685" y="332588"/>
                  <a:pt x="356935" y="245276"/>
                  <a:pt x="350585" y="230988"/>
                </a:cubicBezTo>
                <a:cubicBezTo>
                  <a:pt x="344235" y="216700"/>
                  <a:pt x="310897" y="250038"/>
                  <a:pt x="255335" y="259563"/>
                </a:cubicBezTo>
                <a:cubicBezTo>
                  <a:pt x="199773" y="269088"/>
                  <a:pt x="-46290" y="308776"/>
                  <a:pt x="7685" y="2690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7BF6459-DD76-0502-D146-418AA64EF8D2}"/>
              </a:ext>
            </a:extLst>
          </p:cNvPr>
          <p:cNvSpPr/>
          <p:nvPr/>
        </p:nvSpPr>
        <p:spPr>
          <a:xfrm>
            <a:off x="5343472" y="5093289"/>
            <a:ext cx="590712" cy="1269436"/>
          </a:xfrm>
          <a:custGeom>
            <a:avLst/>
            <a:gdLst>
              <a:gd name="connsiteX0" fmla="*/ 161978 w 590712"/>
              <a:gd name="connsiteY0" fmla="*/ 31161 h 1269436"/>
              <a:gd name="connsiteX1" fmla="*/ 53 w 590712"/>
              <a:gd name="connsiteY1" fmla="*/ 507411 h 1269436"/>
              <a:gd name="connsiteX2" fmla="*/ 142928 w 590712"/>
              <a:gd name="connsiteY2" fmla="*/ 755061 h 1269436"/>
              <a:gd name="connsiteX3" fmla="*/ 47678 w 590712"/>
              <a:gd name="connsiteY3" fmla="*/ 640761 h 1269436"/>
              <a:gd name="connsiteX4" fmla="*/ 200078 w 590712"/>
              <a:gd name="connsiteY4" fmla="*/ 1078911 h 1269436"/>
              <a:gd name="connsiteX5" fmla="*/ 304853 w 590712"/>
              <a:gd name="connsiteY5" fmla="*/ 964611 h 1269436"/>
              <a:gd name="connsiteX6" fmla="*/ 562028 w 590712"/>
              <a:gd name="connsiteY6" fmla="*/ 1269411 h 1269436"/>
              <a:gd name="connsiteX7" fmla="*/ 400103 w 590712"/>
              <a:gd name="connsiteY7" fmla="*/ 983661 h 1269436"/>
              <a:gd name="connsiteX8" fmla="*/ 352478 w 590712"/>
              <a:gd name="connsiteY8" fmla="*/ 936036 h 1269436"/>
              <a:gd name="connsiteX9" fmla="*/ 590603 w 590712"/>
              <a:gd name="connsiteY9" fmla="*/ 983661 h 1269436"/>
              <a:gd name="connsiteX10" fmla="*/ 381053 w 590712"/>
              <a:gd name="connsiteY10" fmla="*/ 821736 h 1269436"/>
              <a:gd name="connsiteX11" fmla="*/ 219128 w 590712"/>
              <a:gd name="connsiteY11" fmla="*/ 774111 h 1269436"/>
              <a:gd name="connsiteX12" fmla="*/ 504878 w 590712"/>
              <a:gd name="connsiteY12" fmla="*/ 469311 h 1269436"/>
              <a:gd name="connsiteX13" fmla="*/ 85778 w 590712"/>
              <a:gd name="connsiteY13" fmla="*/ 612186 h 1269436"/>
              <a:gd name="connsiteX14" fmla="*/ 95303 w 590712"/>
              <a:gd name="connsiteY14" fmla="*/ 507411 h 1269436"/>
              <a:gd name="connsiteX15" fmla="*/ 66728 w 590712"/>
              <a:gd name="connsiteY15" fmla="*/ 545511 h 1269436"/>
              <a:gd name="connsiteX16" fmla="*/ 333428 w 590712"/>
              <a:gd name="connsiteY16" fmla="*/ 240711 h 1269436"/>
              <a:gd name="connsiteX17" fmla="*/ 247703 w 590712"/>
              <a:gd name="connsiteY17" fmla="*/ 316911 h 1269436"/>
              <a:gd name="connsiteX18" fmla="*/ 181028 w 590712"/>
              <a:gd name="connsiteY18" fmla="*/ 78786 h 1269436"/>
              <a:gd name="connsiteX19" fmla="*/ 161978 w 590712"/>
              <a:gd name="connsiteY19" fmla="*/ 31161 h 126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0712" h="1269436">
                <a:moveTo>
                  <a:pt x="161978" y="31161"/>
                </a:moveTo>
                <a:cubicBezTo>
                  <a:pt x="131815" y="102599"/>
                  <a:pt x="3228" y="386761"/>
                  <a:pt x="53" y="507411"/>
                </a:cubicBezTo>
                <a:cubicBezTo>
                  <a:pt x="-3122" y="628061"/>
                  <a:pt x="134990" y="732836"/>
                  <a:pt x="142928" y="755061"/>
                </a:cubicBezTo>
                <a:cubicBezTo>
                  <a:pt x="150865" y="777286"/>
                  <a:pt x="38153" y="586786"/>
                  <a:pt x="47678" y="640761"/>
                </a:cubicBezTo>
                <a:cubicBezTo>
                  <a:pt x="57203" y="694736"/>
                  <a:pt x="157216" y="1024936"/>
                  <a:pt x="200078" y="1078911"/>
                </a:cubicBezTo>
                <a:cubicBezTo>
                  <a:pt x="242940" y="1132886"/>
                  <a:pt x="244528" y="932861"/>
                  <a:pt x="304853" y="964611"/>
                </a:cubicBezTo>
                <a:cubicBezTo>
                  <a:pt x="365178" y="996361"/>
                  <a:pt x="546153" y="1266236"/>
                  <a:pt x="562028" y="1269411"/>
                </a:cubicBezTo>
                <a:cubicBezTo>
                  <a:pt x="577903" y="1272586"/>
                  <a:pt x="400103" y="983661"/>
                  <a:pt x="400103" y="983661"/>
                </a:cubicBezTo>
                <a:cubicBezTo>
                  <a:pt x="365178" y="928099"/>
                  <a:pt x="320728" y="936036"/>
                  <a:pt x="352478" y="936036"/>
                </a:cubicBezTo>
                <a:cubicBezTo>
                  <a:pt x="384228" y="936036"/>
                  <a:pt x="585841" y="1002711"/>
                  <a:pt x="590603" y="983661"/>
                </a:cubicBezTo>
                <a:cubicBezTo>
                  <a:pt x="595365" y="964611"/>
                  <a:pt x="442966" y="856661"/>
                  <a:pt x="381053" y="821736"/>
                </a:cubicBezTo>
                <a:cubicBezTo>
                  <a:pt x="319141" y="786811"/>
                  <a:pt x="198491" y="832848"/>
                  <a:pt x="219128" y="774111"/>
                </a:cubicBezTo>
                <a:cubicBezTo>
                  <a:pt x="239765" y="715374"/>
                  <a:pt x="527103" y="496298"/>
                  <a:pt x="504878" y="469311"/>
                </a:cubicBezTo>
                <a:cubicBezTo>
                  <a:pt x="482653" y="442324"/>
                  <a:pt x="154040" y="605836"/>
                  <a:pt x="85778" y="612186"/>
                </a:cubicBezTo>
                <a:cubicBezTo>
                  <a:pt x="17515" y="618536"/>
                  <a:pt x="98478" y="518524"/>
                  <a:pt x="95303" y="507411"/>
                </a:cubicBezTo>
                <a:cubicBezTo>
                  <a:pt x="92128" y="496298"/>
                  <a:pt x="27040" y="589961"/>
                  <a:pt x="66728" y="545511"/>
                </a:cubicBezTo>
                <a:cubicBezTo>
                  <a:pt x="106415" y="501061"/>
                  <a:pt x="303266" y="278811"/>
                  <a:pt x="333428" y="240711"/>
                </a:cubicBezTo>
                <a:cubicBezTo>
                  <a:pt x="363590" y="202611"/>
                  <a:pt x="273103" y="343899"/>
                  <a:pt x="247703" y="316911"/>
                </a:cubicBezTo>
                <a:cubicBezTo>
                  <a:pt x="222303" y="289924"/>
                  <a:pt x="193728" y="131174"/>
                  <a:pt x="181028" y="78786"/>
                </a:cubicBezTo>
                <a:cubicBezTo>
                  <a:pt x="168328" y="26398"/>
                  <a:pt x="192141" y="-40277"/>
                  <a:pt x="161978" y="311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0FBF3285-2E87-1B30-B76F-D9E0E7B1F7AD}"/>
              </a:ext>
            </a:extLst>
          </p:cNvPr>
          <p:cNvSpPr/>
          <p:nvPr/>
        </p:nvSpPr>
        <p:spPr>
          <a:xfrm>
            <a:off x="3157239" y="5116936"/>
            <a:ext cx="939054" cy="989829"/>
          </a:xfrm>
          <a:custGeom>
            <a:avLst/>
            <a:gdLst>
              <a:gd name="connsiteX0" fmla="*/ 938511 w 939054"/>
              <a:gd name="connsiteY0" fmla="*/ 74189 h 989829"/>
              <a:gd name="connsiteX1" fmla="*/ 481311 w 939054"/>
              <a:gd name="connsiteY1" fmla="*/ 588539 h 989829"/>
              <a:gd name="connsiteX2" fmla="*/ 681336 w 939054"/>
              <a:gd name="connsiteY2" fmla="*/ 464714 h 989829"/>
              <a:gd name="connsiteX3" fmla="*/ 471786 w 939054"/>
              <a:gd name="connsiteY3" fmla="*/ 693314 h 989829"/>
              <a:gd name="connsiteX4" fmla="*/ 614661 w 939054"/>
              <a:gd name="connsiteY4" fmla="*/ 664739 h 989829"/>
              <a:gd name="connsiteX5" fmla="*/ 576561 w 939054"/>
              <a:gd name="connsiteY5" fmla="*/ 750464 h 989829"/>
              <a:gd name="connsiteX6" fmla="*/ 671811 w 939054"/>
              <a:gd name="connsiteY6" fmla="*/ 740939 h 989829"/>
              <a:gd name="connsiteX7" fmla="*/ 462261 w 939054"/>
              <a:gd name="connsiteY7" fmla="*/ 988589 h 989829"/>
              <a:gd name="connsiteX8" fmla="*/ 471786 w 939054"/>
              <a:gd name="connsiteY8" fmla="*/ 836189 h 989829"/>
              <a:gd name="connsiteX9" fmla="*/ 5061 w 939054"/>
              <a:gd name="connsiteY9" fmla="*/ 826664 h 989829"/>
              <a:gd name="connsiteX10" fmla="*/ 233661 w 939054"/>
              <a:gd name="connsiteY10" fmla="*/ 759989 h 989829"/>
              <a:gd name="connsiteX11" fmla="*/ 386061 w 939054"/>
              <a:gd name="connsiteY11" fmla="*/ 569489 h 989829"/>
              <a:gd name="connsiteX12" fmla="*/ 338436 w 939054"/>
              <a:gd name="connsiteY12" fmla="*/ 255164 h 989829"/>
              <a:gd name="connsiteX13" fmla="*/ 433686 w 939054"/>
              <a:gd name="connsiteY13" fmla="*/ 236114 h 989829"/>
              <a:gd name="connsiteX14" fmla="*/ 700386 w 939054"/>
              <a:gd name="connsiteY14" fmla="*/ 7514 h 989829"/>
              <a:gd name="connsiteX15" fmla="*/ 576561 w 939054"/>
              <a:gd name="connsiteY15" fmla="*/ 55139 h 989829"/>
              <a:gd name="connsiteX16" fmla="*/ 938511 w 939054"/>
              <a:gd name="connsiteY16" fmla="*/ 74189 h 98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39054" h="989829">
                <a:moveTo>
                  <a:pt x="938511" y="74189"/>
                </a:moveTo>
                <a:cubicBezTo>
                  <a:pt x="922636" y="163089"/>
                  <a:pt x="524173" y="523452"/>
                  <a:pt x="481311" y="588539"/>
                </a:cubicBezTo>
                <a:cubicBezTo>
                  <a:pt x="438449" y="653626"/>
                  <a:pt x="682923" y="447252"/>
                  <a:pt x="681336" y="464714"/>
                </a:cubicBezTo>
                <a:cubicBezTo>
                  <a:pt x="679749" y="482176"/>
                  <a:pt x="482898" y="659977"/>
                  <a:pt x="471786" y="693314"/>
                </a:cubicBezTo>
                <a:cubicBezTo>
                  <a:pt x="460674" y="726651"/>
                  <a:pt x="597198" y="655214"/>
                  <a:pt x="614661" y="664739"/>
                </a:cubicBezTo>
                <a:cubicBezTo>
                  <a:pt x="632123" y="674264"/>
                  <a:pt x="567036" y="737764"/>
                  <a:pt x="576561" y="750464"/>
                </a:cubicBezTo>
                <a:cubicBezTo>
                  <a:pt x="586086" y="763164"/>
                  <a:pt x="690861" y="701251"/>
                  <a:pt x="671811" y="740939"/>
                </a:cubicBezTo>
                <a:cubicBezTo>
                  <a:pt x="652761" y="780627"/>
                  <a:pt x="495598" y="972714"/>
                  <a:pt x="462261" y="988589"/>
                </a:cubicBezTo>
                <a:cubicBezTo>
                  <a:pt x="428924" y="1004464"/>
                  <a:pt x="547986" y="863177"/>
                  <a:pt x="471786" y="836189"/>
                </a:cubicBezTo>
                <a:cubicBezTo>
                  <a:pt x="395586" y="809202"/>
                  <a:pt x="44748" y="839364"/>
                  <a:pt x="5061" y="826664"/>
                </a:cubicBezTo>
                <a:cubicBezTo>
                  <a:pt x="-34627" y="813964"/>
                  <a:pt x="170161" y="802852"/>
                  <a:pt x="233661" y="759989"/>
                </a:cubicBezTo>
                <a:cubicBezTo>
                  <a:pt x="297161" y="717127"/>
                  <a:pt x="368599" y="653626"/>
                  <a:pt x="386061" y="569489"/>
                </a:cubicBezTo>
                <a:cubicBezTo>
                  <a:pt x="403523" y="485352"/>
                  <a:pt x="330499" y="310726"/>
                  <a:pt x="338436" y="255164"/>
                </a:cubicBezTo>
                <a:cubicBezTo>
                  <a:pt x="346373" y="199602"/>
                  <a:pt x="373361" y="277389"/>
                  <a:pt x="433686" y="236114"/>
                </a:cubicBezTo>
                <a:cubicBezTo>
                  <a:pt x="494011" y="194839"/>
                  <a:pt x="676574" y="37676"/>
                  <a:pt x="700386" y="7514"/>
                </a:cubicBezTo>
                <a:cubicBezTo>
                  <a:pt x="724198" y="-22648"/>
                  <a:pt x="535286" y="47202"/>
                  <a:pt x="576561" y="55139"/>
                </a:cubicBezTo>
                <a:cubicBezTo>
                  <a:pt x="617836" y="63076"/>
                  <a:pt x="954386" y="-14711"/>
                  <a:pt x="938511" y="741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E1CFA9A8-6E21-19E4-D6E2-7E6488D8D5D9}"/>
              </a:ext>
            </a:extLst>
          </p:cNvPr>
          <p:cNvSpPr/>
          <p:nvPr/>
        </p:nvSpPr>
        <p:spPr>
          <a:xfrm>
            <a:off x="3540016" y="5443322"/>
            <a:ext cx="1232009" cy="596430"/>
          </a:xfrm>
          <a:custGeom>
            <a:avLst/>
            <a:gdLst>
              <a:gd name="connsiteX0" fmla="*/ 3284 w 1232009"/>
              <a:gd name="connsiteY0" fmla="*/ 595528 h 596430"/>
              <a:gd name="connsiteX1" fmla="*/ 489059 w 1232009"/>
              <a:gd name="connsiteY1" fmla="*/ 338353 h 596430"/>
              <a:gd name="connsiteX2" fmla="*/ 374759 w 1232009"/>
              <a:gd name="connsiteY2" fmla="*/ 395503 h 596430"/>
              <a:gd name="connsiteX3" fmla="*/ 679559 w 1232009"/>
              <a:gd name="connsiteY3" fmla="*/ 185953 h 596430"/>
              <a:gd name="connsiteX4" fmla="*/ 612884 w 1232009"/>
              <a:gd name="connsiteY4" fmla="*/ 185953 h 596430"/>
              <a:gd name="connsiteX5" fmla="*/ 793859 w 1232009"/>
              <a:gd name="connsiteY5" fmla="*/ 205003 h 596430"/>
              <a:gd name="connsiteX6" fmla="*/ 955784 w 1232009"/>
              <a:gd name="connsiteY6" fmla="*/ 328828 h 596430"/>
              <a:gd name="connsiteX7" fmla="*/ 917684 w 1232009"/>
              <a:gd name="connsiteY7" fmla="*/ 462178 h 596430"/>
              <a:gd name="connsiteX8" fmla="*/ 1098659 w 1232009"/>
              <a:gd name="connsiteY8" fmla="*/ 405028 h 596430"/>
              <a:gd name="connsiteX9" fmla="*/ 1232009 w 1232009"/>
              <a:gd name="connsiteY9" fmla="*/ 433603 h 596430"/>
              <a:gd name="connsiteX10" fmla="*/ 1098659 w 1232009"/>
              <a:gd name="connsiteY10" fmla="*/ 252628 h 596430"/>
              <a:gd name="connsiteX11" fmla="*/ 736709 w 1232009"/>
              <a:gd name="connsiteY11" fmla="*/ 4978 h 596430"/>
              <a:gd name="connsiteX12" fmla="*/ 860534 w 1232009"/>
              <a:gd name="connsiteY12" fmla="*/ 90703 h 596430"/>
              <a:gd name="connsiteX13" fmla="*/ 346184 w 1232009"/>
              <a:gd name="connsiteY13" fmla="*/ 138328 h 596430"/>
              <a:gd name="connsiteX14" fmla="*/ 470009 w 1232009"/>
              <a:gd name="connsiteY14" fmla="*/ 81178 h 596430"/>
              <a:gd name="connsiteX15" fmla="*/ 184259 w 1232009"/>
              <a:gd name="connsiteY15" fmla="*/ 300253 h 596430"/>
              <a:gd name="connsiteX16" fmla="*/ 269984 w 1232009"/>
              <a:gd name="connsiteY16" fmla="*/ 233578 h 596430"/>
              <a:gd name="connsiteX17" fmla="*/ 3284 w 1232009"/>
              <a:gd name="connsiteY17" fmla="*/ 595528 h 59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2009" h="596430">
                <a:moveTo>
                  <a:pt x="3284" y="595528"/>
                </a:moveTo>
                <a:cubicBezTo>
                  <a:pt x="39796" y="612990"/>
                  <a:pt x="427147" y="371690"/>
                  <a:pt x="489059" y="338353"/>
                </a:cubicBezTo>
                <a:cubicBezTo>
                  <a:pt x="550971" y="305016"/>
                  <a:pt x="343009" y="420903"/>
                  <a:pt x="374759" y="395503"/>
                </a:cubicBezTo>
                <a:cubicBezTo>
                  <a:pt x="406509" y="370103"/>
                  <a:pt x="639872" y="220878"/>
                  <a:pt x="679559" y="185953"/>
                </a:cubicBezTo>
                <a:cubicBezTo>
                  <a:pt x="719246" y="151028"/>
                  <a:pt x="593834" y="182778"/>
                  <a:pt x="612884" y="185953"/>
                </a:cubicBezTo>
                <a:cubicBezTo>
                  <a:pt x="631934" y="189128"/>
                  <a:pt x="736709" y="181191"/>
                  <a:pt x="793859" y="205003"/>
                </a:cubicBezTo>
                <a:cubicBezTo>
                  <a:pt x="851009" y="228815"/>
                  <a:pt x="935147" y="285966"/>
                  <a:pt x="955784" y="328828"/>
                </a:cubicBezTo>
                <a:cubicBezTo>
                  <a:pt x="976421" y="371690"/>
                  <a:pt x="893872" y="449478"/>
                  <a:pt x="917684" y="462178"/>
                </a:cubicBezTo>
                <a:cubicBezTo>
                  <a:pt x="941497" y="474878"/>
                  <a:pt x="1046272" y="409790"/>
                  <a:pt x="1098659" y="405028"/>
                </a:cubicBezTo>
                <a:cubicBezTo>
                  <a:pt x="1151046" y="400266"/>
                  <a:pt x="1232009" y="459003"/>
                  <a:pt x="1232009" y="433603"/>
                </a:cubicBezTo>
                <a:cubicBezTo>
                  <a:pt x="1232009" y="408203"/>
                  <a:pt x="1181209" y="324065"/>
                  <a:pt x="1098659" y="252628"/>
                </a:cubicBezTo>
                <a:cubicBezTo>
                  <a:pt x="1016109" y="181190"/>
                  <a:pt x="776397" y="31965"/>
                  <a:pt x="736709" y="4978"/>
                </a:cubicBezTo>
                <a:cubicBezTo>
                  <a:pt x="697022" y="-22010"/>
                  <a:pt x="925621" y="68478"/>
                  <a:pt x="860534" y="90703"/>
                </a:cubicBezTo>
                <a:cubicBezTo>
                  <a:pt x="795447" y="112928"/>
                  <a:pt x="411271" y="139915"/>
                  <a:pt x="346184" y="138328"/>
                </a:cubicBezTo>
                <a:cubicBezTo>
                  <a:pt x="281097" y="136741"/>
                  <a:pt x="496996" y="54191"/>
                  <a:pt x="470009" y="81178"/>
                </a:cubicBezTo>
                <a:cubicBezTo>
                  <a:pt x="443022" y="108165"/>
                  <a:pt x="217596" y="274853"/>
                  <a:pt x="184259" y="300253"/>
                </a:cubicBezTo>
                <a:cubicBezTo>
                  <a:pt x="150922" y="325653"/>
                  <a:pt x="293797" y="185953"/>
                  <a:pt x="269984" y="233578"/>
                </a:cubicBezTo>
                <a:cubicBezTo>
                  <a:pt x="246172" y="281203"/>
                  <a:pt x="-33228" y="578066"/>
                  <a:pt x="3284" y="5955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FAEC4300-95CA-6941-A388-41A5AEBD9503}"/>
              </a:ext>
            </a:extLst>
          </p:cNvPr>
          <p:cNvSpPr/>
          <p:nvPr/>
        </p:nvSpPr>
        <p:spPr>
          <a:xfrm>
            <a:off x="3619423" y="5828754"/>
            <a:ext cx="1178243" cy="591163"/>
          </a:xfrm>
          <a:custGeom>
            <a:avLst/>
            <a:gdLst>
              <a:gd name="connsiteX0" fmla="*/ 95327 w 1178243"/>
              <a:gd name="connsiteY0" fmla="*/ 546 h 591163"/>
              <a:gd name="connsiteX1" fmla="*/ 704927 w 1178243"/>
              <a:gd name="connsiteY1" fmla="*/ 86271 h 591163"/>
              <a:gd name="connsiteX2" fmla="*/ 1171652 w 1178243"/>
              <a:gd name="connsiteY2" fmla="*/ 76746 h 591163"/>
              <a:gd name="connsiteX3" fmla="*/ 933527 w 1178243"/>
              <a:gd name="connsiteY3" fmla="*/ 143421 h 591163"/>
              <a:gd name="connsiteX4" fmla="*/ 314402 w 1178243"/>
              <a:gd name="connsiteY4" fmla="*/ 362496 h 591163"/>
              <a:gd name="connsiteX5" fmla="*/ 638252 w 1178243"/>
              <a:gd name="connsiteY5" fmla="*/ 267246 h 591163"/>
              <a:gd name="connsiteX6" fmla="*/ 66752 w 1178243"/>
              <a:gd name="connsiteY6" fmla="*/ 419646 h 591163"/>
              <a:gd name="connsiteX7" fmla="*/ 895427 w 1178243"/>
              <a:gd name="connsiteY7" fmla="*/ 219621 h 591163"/>
              <a:gd name="connsiteX8" fmla="*/ 1124027 w 1178243"/>
              <a:gd name="connsiteY8" fmla="*/ 143421 h 591163"/>
              <a:gd name="connsiteX9" fmla="*/ 676352 w 1178243"/>
              <a:gd name="connsiteY9" fmla="*/ 410121 h 591163"/>
              <a:gd name="connsiteX10" fmla="*/ 77 w 1178243"/>
              <a:gd name="connsiteY10" fmla="*/ 591096 h 591163"/>
              <a:gd name="connsiteX11" fmla="*/ 628727 w 1178243"/>
              <a:gd name="connsiteY11" fmla="*/ 391071 h 591163"/>
              <a:gd name="connsiteX12" fmla="*/ 200102 w 1178243"/>
              <a:gd name="connsiteY12" fmla="*/ 314871 h 591163"/>
              <a:gd name="connsiteX13" fmla="*/ 714452 w 1178243"/>
              <a:gd name="connsiteY13" fmla="*/ 124371 h 591163"/>
              <a:gd name="connsiteX14" fmla="*/ 447752 w 1178243"/>
              <a:gd name="connsiteY14" fmla="*/ 133896 h 591163"/>
              <a:gd name="connsiteX15" fmla="*/ 666827 w 1178243"/>
              <a:gd name="connsiteY15" fmla="*/ 133896 h 591163"/>
              <a:gd name="connsiteX16" fmla="*/ 95327 w 1178243"/>
              <a:gd name="connsiteY16" fmla="*/ 546 h 59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78243" h="591163">
                <a:moveTo>
                  <a:pt x="95327" y="546"/>
                </a:moveTo>
                <a:cubicBezTo>
                  <a:pt x="101677" y="-7391"/>
                  <a:pt x="525540" y="73571"/>
                  <a:pt x="704927" y="86271"/>
                </a:cubicBezTo>
                <a:cubicBezTo>
                  <a:pt x="884314" y="98971"/>
                  <a:pt x="1133552" y="67221"/>
                  <a:pt x="1171652" y="76746"/>
                </a:cubicBezTo>
                <a:cubicBezTo>
                  <a:pt x="1209752" y="86271"/>
                  <a:pt x="1076402" y="95796"/>
                  <a:pt x="933527" y="143421"/>
                </a:cubicBezTo>
                <a:cubicBezTo>
                  <a:pt x="790652" y="191046"/>
                  <a:pt x="363614" y="341859"/>
                  <a:pt x="314402" y="362496"/>
                </a:cubicBezTo>
                <a:cubicBezTo>
                  <a:pt x="265190" y="383133"/>
                  <a:pt x="679527" y="257721"/>
                  <a:pt x="638252" y="267246"/>
                </a:cubicBezTo>
                <a:cubicBezTo>
                  <a:pt x="596977" y="276771"/>
                  <a:pt x="23890" y="427583"/>
                  <a:pt x="66752" y="419646"/>
                </a:cubicBezTo>
                <a:cubicBezTo>
                  <a:pt x="109614" y="411709"/>
                  <a:pt x="719215" y="265658"/>
                  <a:pt x="895427" y="219621"/>
                </a:cubicBezTo>
                <a:cubicBezTo>
                  <a:pt x="1071639" y="173584"/>
                  <a:pt x="1160539" y="111671"/>
                  <a:pt x="1124027" y="143421"/>
                </a:cubicBezTo>
                <a:cubicBezTo>
                  <a:pt x="1087515" y="175171"/>
                  <a:pt x="863677" y="335509"/>
                  <a:pt x="676352" y="410121"/>
                </a:cubicBezTo>
                <a:cubicBezTo>
                  <a:pt x="489027" y="484733"/>
                  <a:pt x="8015" y="594271"/>
                  <a:pt x="77" y="591096"/>
                </a:cubicBezTo>
                <a:cubicBezTo>
                  <a:pt x="-7861" y="587921"/>
                  <a:pt x="595390" y="437109"/>
                  <a:pt x="628727" y="391071"/>
                </a:cubicBezTo>
                <a:cubicBezTo>
                  <a:pt x="662065" y="345034"/>
                  <a:pt x="185815" y="359321"/>
                  <a:pt x="200102" y="314871"/>
                </a:cubicBezTo>
                <a:cubicBezTo>
                  <a:pt x="214389" y="270421"/>
                  <a:pt x="673177" y="154533"/>
                  <a:pt x="714452" y="124371"/>
                </a:cubicBezTo>
                <a:cubicBezTo>
                  <a:pt x="755727" y="94209"/>
                  <a:pt x="455690" y="132308"/>
                  <a:pt x="447752" y="133896"/>
                </a:cubicBezTo>
                <a:cubicBezTo>
                  <a:pt x="439814" y="135484"/>
                  <a:pt x="728740" y="152946"/>
                  <a:pt x="666827" y="133896"/>
                </a:cubicBezTo>
                <a:cubicBezTo>
                  <a:pt x="604914" y="114846"/>
                  <a:pt x="88977" y="8483"/>
                  <a:pt x="95327" y="5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7518FC7A-B391-0237-0238-7211850129D1}"/>
              </a:ext>
            </a:extLst>
          </p:cNvPr>
          <p:cNvSpPr/>
          <p:nvPr/>
        </p:nvSpPr>
        <p:spPr>
          <a:xfrm>
            <a:off x="5276834" y="5342392"/>
            <a:ext cx="773238" cy="989361"/>
          </a:xfrm>
          <a:custGeom>
            <a:avLst/>
            <a:gdLst>
              <a:gd name="connsiteX0" fmla="*/ 771541 w 773238"/>
              <a:gd name="connsiteY0" fmla="*/ 134483 h 989361"/>
              <a:gd name="connsiteX1" fmla="*/ 361966 w 773238"/>
              <a:gd name="connsiteY1" fmla="*/ 324983 h 989361"/>
              <a:gd name="connsiteX2" fmla="*/ 419116 w 773238"/>
              <a:gd name="connsiteY2" fmla="*/ 496433 h 989361"/>
              <a:gd name="connsiteX3" fmla="*/ 323866 w 773238"/>
              <a:gd name="connsiteY3" fmla="*/ 553583 h 989361"/>
              <a:gd name="connsiteX4" fmla="*/ 495316 w 773238"/>
              <a:gd name="connsiteY4" fmla="*/ 972683 h 989361"/>
              <a:gd name="connsiteX5" fmla="*/ 295291 w 773238"/>
              <a:gd name="connsiteY5" fmla="*/ 858383 h 989361"/>
              <a:gd name="connsiteX6" fmla="*/ 9541 w 773238"/>
              <a:gd name="connsiteY6" fmla="*/ 420233 h 989361"/>
              <a:gd name="connsiteX7" fmla="*/ 142891 w 773238"/>
              <a:gd name="connsiteY7" fmla="*/ 572633 h 989361"/>
              <a:gd name="connsiteX8" fmla="*/ 16 w 773238"/>
              <a:gd name="connsiteY8" fmla="*/ 353558 h 989361"/>
              <a:gd name="connsiteX9" fmla="*/ 133366 w 773238"/>
              <a:gd name="connsiteY9" fmla="*/ 1133 h 989361"/>
              <a:gd name="connsiteX10" fmla="*/ 114316 w 773238"/>
              <a:gd name="connsiteY10" fmla="*/ 239258 h 989361"/>
              <a:gd name="connsiteX11" fmla="*/ 323866 w 773238"/>
              <a:gd name="connsiteY11" fmla="*/ 182108 h 989361"/>
              <a:gd name="connsiteX12" fmla="*/ 180991 w 773238"/>
              <a:gd name="connsiteY12" fmla="*/ 210683 h 989361"/>
              <a:gd name="connsiteX13" fmla="*/ 771541 w 773238"/>
              <a:gd name="connsiteY13" fmla="*/ 134483 h 98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3238" h="989361">
                <a:moveTo>
                  <a:pt x="771541" y="134483"/>
                </a:moveTo>
                <a:cubicBezTo>
                  <a:pt x="801704" y="153533"/>
                  <a:pt x="420703" y="264658"/>
                  <a:pt x="361966" y="324983"/>
                </a:cubicBezTo>
                <a:cubicBezTo>
                  <a:pt x="303229" y="385308"/>
                  <a:pt x="425466" y="458333"/>
                  <a:pt x="419116" y="496433"/>
                </a:cubicBezTo>
                <a:cubicBezTo>
                  <a:pt x="412766" y="534533"/>
                  <a:pt x="311166" y="474208"/>
                  <a:pt x="323866" y="553583"/>
                </a:cubicBezTo>
                <a:cubicBezTo>
                  <a:pt x="336566" y="632958"/>
                  <a:pt x="500078" y="921883"/>
                  <a:pt x="495316" y="972683"/>
                </a:cubicBezTo>
                <a:cubicBezTo>
                  <a:pt x="490554" y="1023483"/>
                  <a:pt x="376253" y="950458"/>
                  <a:pt x="295291" y="858383"/>
                </a:cubicBezTo>
                <a:cubicBezTo>
                  <a:pt x="214329" y="766308"/>
                  <a:pt x="34941" y="467858"/>
                  <a:pt x="9541" y="420233"/>
                </a:cubicBezTo>
                <a:cubicBezTo>
                  <a:pt x="-15859" y="372608"/>
                  <a:pt x="144478" y="583745"/>
                  <a:pt x="142891" y="572633"/>
                </a:cubicBezTo>
                <a:cubicBezTo>
                  <a:pt x="141304" y="561521"/>
                  <a:pt x="1603" y="448808"/>
                  <a:pt x="16" y="353558"/>
                </a:cubicBezTo>
                <a:cubicBezTo>
                  <a:pt x="-1571" y="258308"/>
                  <a:pt x="114316" y="20183"/>
                  <a:pt x="133366" y="1133"/>
                </a:cubicBezTo>
                <a:cubicBezTo>
                  <a:pt x="152416" y="-17917"/>
                  <a:pt x="82566" y="209096"/>
                  <a:pt x="114316" y="239258"/>
                </a:cubicBezTo>
                <a:cubicBezTo>
                  <a:pt x="146066" y="269420"/>
                  <a:pt x="312754" y="186870"/>
                  <a:pt x="323866" y="182108"/>
                </a:cubicBezTo>
                <a:cubicBezTo>
                  <a:pt x="334978" y="177346"/>
                  <a:pt x="106379" y="217033"/>
                  <a:pt x="180991" y="210683"/>
                </a:cubicBezTo>
                <a:cubicBezTo>
                  <a:pt x="255603" y="204333"/>
                  <a:pt x="741378" y="115433"/>
                  <a:pt x="771541" y="1344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BBF98B2D-DF44-BF27-C811-3BB9FF46BA62}"/>
              </a:ext>
            </a:extLst>
          </p:cNvPr>
          <p:cNvSpPr/>
          <p:nvPr/>
        </p:nvSpPr>
        <p:spPr>
          <a:xfrm>
            <a:off x="5914370" y="5465063"/>
            <a:ext cx="550200" cy="822156"/>
          </a:xfrm>
          <a:custGeom>
            <a:avLst/>
            <a:gdLst>
              <a:gd name="connsiteX0" fmla="*/ 172105 w 550200"/>
              <a:gd name="connsiteY0" fmla="*/ 2287 h 822156"/>
              <a:gd name="connsiteX1" fmla="*/ 486430 w 550200"/>
              <a:gd name="connsiteY1" fmla="*/ 449962 h 822156"/>
              <a:gd name="connsiteX2" fmla="*/ 486430 w 550200"/>
              <a:gd name="connsiteY2" fmla="*/ 335662 h 822156"/>
              <a:gd name="connsiteX3" fmla="*/ 543580 w 550200"/>
              <a:gd name="connsiteY3" fmla="*/ 526162 h 822156"/>
              <a:gd name="connsiteX4" fmla="*/ 534055 w 550200"/>
              <a:gd name="connsiteY4" fmla="*/ 821437 h 822156"/>
              <a:gd name="connsiteX5" fmla="*/ 410230 w 550200"/>
              <a:gd name="connsiteY5" fmla="*/ 602362 h 822156"/>
              <a:gd name="connsiteX6" fmla="*/ 305455 w 550200"/>
              <a:gd name="connsiteY6" fmla="*/ 383287 h 822156"/>
              <a:gd name="connsiteX7" fmla="*/ 372130 w 550200"/>
              <a:gd name="connsiteY7" fmla="*/ 554737 h 822156"/>
              <a:gd name="connsiteX8" fmla="*/ 655 w 550200"/>
              <a:gd name="connsiteY8" fmla="*/ 469012 h 822156"/>
              <a:gd name="connsiteX9" fmla="*/ 276880 w 550200"/>
              <a:gd name="connsiteY9" fmla="*/ 507112 h 822156"/>
              <a:gd name="connsiteX10" fmla="*/ 86380 w 550200"/>
              <a:gd name="connsiteY10" fmla="*/ 126112 h 822156"/>
              <a:gd name="connsiteX11" fmla="*/ 248305 w 550200"/>
              <a:gd name="connsiteY11" fmla="*/ 268987 h 822156"/>
              <a:gd name="connsiteX12" fmla="*/ 172105 w 550200"/>
              <a:gd name="connsiteY12" fmla="*/ 2287 h 82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200" h="822156">
                <a:moveTo>
                  <a:pt x="172105" y="2287"/>
                </a:moveTo>
                <a:cubicBezTo>
                  <a:pt x="211793" y="32450"/>
                  <a:pt x="434043" y="394400"/>
                  <a:pt x="486430" y="449962"/>
                </a:cubicBezTo>
                <a:cubicBezTo>
                  <a:pt x="538817" y="505524"/>
                  <a:pt x="476905" y="322962"/>
                  <a:pt x="486430" y="335662"/>
                </a:cubicBezTo>
                <a:cubicBezTo>
                  <a:pt x="495955" y="348362"/>
                  <a:pt x="535643" y="445200"/>
                  <a:pt x="543580" y="526162"/>
                </a:cubicBezTo>
                <a:cubicBezTo>
                  <a:pt x="551517" y="607124"/>
                  <a:pt x="556280" y="808737"/>
                  <a:pt x="534055" y="821437"/>
                </a:cubicBezTo>
                <a:cubicBezTo>
                  <a:pt x="511830" y="834137"/>
                  <a:pt x="448330" y="675387"/>
                  <a:pt x="410230" y="602362"/>
                </a:cubicBezTo>
                <a:cubicBezTo>
                  <a:pt x="372130" y="529337"/>
                  <a:pt x="311805" y="391224"/>
                  <a:pt x="305455" y="383287"/>
                </a:cubicBezTo>
                <a:cubicBezTo>
                  <a:pt x="299105" y="375350"/>
                  <a:pt x="422930" y="540450"/>
                  <a:pt x="372130" y="554737"/>
                </a:cubicBezTo>
                <a:cubicBezTo>
                  <a:pt x="321330" y="569024"/>
                  <a:pt x="16530" y="476949"/>
                  <a:pt x="655" y="469012"/>
                </a:cubicBezTo>
                <a:cubicBezTo>
                  <a:pt x="-15220" y="461075"/>
                  <a:pt x="262593" y="564262"/>
                  <a:pt x="276880" y="507112"/>
                </a:cubicBezTo>
                <a:cubicBezTo>
                  <a:pt x="291168" y="449962"/>
                  <a:pt x="91142" y="165800"/>
                  <a:pt x="86380" y="126112"/>
                </a:cubicBezTo>
                <a:cubicBezTo>
                  <a:pt x="81617" y="86425"/>
                  <a:pt x="234018" y="288037"/>
                  <a:pt x="248305" y="268987"/>
                </a:cubicBezTo>
                <a:cubicBezTo>
                  <a:pt x="262593" y="249937"/>
                  <a:pt x="132417" y="-27876"/>
                  <a:pt x="172105" y="22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846F6ADB-4BA0-98F0-46BA-9F6595DA6640}"/>
              </a:ext>
            </a:extLst>
          </p:cNvPr>
          <p:cNvSpPr/>
          <p:nvPr/>
        </p:nvSpPr>
        <p:spPr>
          <a:xfrm>
            <a:off x="5248210" y="5810024"/>
            <a:ext cx="1029303" cy="621581"/>
          </a:xfrm>
          <a:custGeom>
            <a:avLst/>
            <a:gdLst>
              <a:gd name="connsiteX0" fmla="*/ 276290 w 1029303"/>
              <a:gd name="connsiteY0" fmla="*/ 226 h 621581"/>
              <a:gd name="connsiteX1" fmla="*/ 819215 w 1029303"/>
              <a:gd name="connsiteY1" fmla="*/ 266926 h 621581"/>
              <a:gd name="connsiteX2" fmla="*/ 933515 w 1029303"/>
              <a:gd name="connsiteY2" fmla="*/ 266926 h 621581"/>
              <a:gd name="connsiteX3" fmla="*/ 428690 w 1029303"/>
              <a:gd name="connsiteY3" fmla="*/ 228826 h 621581"/>
              <a:gd name="connsiteX4" fmla="*/ 714440 w 1029303"/>
              <a:gd name="connsiteY4" fmla="*/ 409801 h 621581"/>
              <a:gd name="connsiteX5" fmla="*/ 581090 w 1029303"/>
              <a:gd name="connsiteY5" fmla="*/ 371701 h 621581"/>
              <a:gd name="connsiteX6" fmla="*/ 1028765 w 1029303"/>
              <a:gd name="connsiteY6" fmla="*/ 533626 h 621581"/>
              <a:gd name="connsiteX7" fmla="*/ 476315 w 1029303"/>
              <a:gd name="connsiteY7" fmla="*/ 476476 h 621581"/>
              <a:gd name="connsiteX8" fmla="*/ 562040 w 1029303"/>
              <a:gd name="connsiteY8" fmla="*/ 619351 h 621581"/>
              <a:gd name="connsiteX9" fmla="*/ 333440 w 1029303"/>
              <a:gd name="connsiteY9" fmla="*/ 343126 h 621581"/>
              <a:gd name="connsiteX10" fmla="*/ 65 w 1029303"/>
              <a:gd name="connsiteY10" fmla="*/ 19276 h 621581"/>
              <a:gd name="connsiteX11" fmla="*/ 304865 w 1029303"/>
              <a:gd name="connsiteY11" fmla="*/ 257401 h 621581"/>
              <a:gd name="connsiteX12" fmla="*/ 314390 w 1029303"/>
              <a:gd name="connsiteY12" fmla="*/ 171676 h 621581"/>
              <a:gd name="connsiteX13" fmla="*/ 457265 w 1029303"/>
              <a:gd name="connsiteY13" fmla="*/ 219301 h 621581"/>
              <a:gd name="connsiteX14" fmla="*/ 276290 w 1029303"/>
              <a:gd name="connsiteY14" fmla="*/ 226 h 62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9303" h="621581">
                <a:moveTo>
                  <a:pt x="276290" y="226"/>
                </a:moveTo>
                <a:cubicBezTo>
                  <a:pt x="336615" y="8163"/>
                  <a:pt x="709678" y="222476"/>
                  <a:pt x="819215" y="266926"/>
                </a:cubicBezTo>
                <a:cubicBezTo>
                  <a:pt x="928752" y="311376"/>
                  <a:pt x="998602" y="273276"/>
                  <a:pt x="933515" y="266926"/>
                </a:cubicBezTo>
                <a:cubicBezTo>
                  <a:pt x="868428" y="260576"/>
                  <a:pt x="465202" y="205014"/>
                  <a:pt x="428690" y="228826"/>
                </a:cubicBezTo>
                <a:cubicBezTo>
                  <a:pt x="392178" y="252638"/>
                  <a:pt x="689040" y="385989"/>
                  <a:pt x="714440" y="409801"/>
                </a:cubicBezTo>
                <a:cubicBezTo>
                  <a:pt x="739840" y="433614"/>
                  <a:pt x="528703" y="351064"/>
                  <a:pt x="581090" y="371701"/>
                </a:cubicBezTo>
                <a:cubicBezTo>
                  <a:pt x="633478" y="392339"/>
                  <a:pt x="1046227" y="516164"/>
                  <a:pt x="1028765" y="533626"/>
                </a:cubicBezTo>
                <a:cubicBezTo>
                  <a:pt x="1011303" y="551088"/>
                  <a:pt x="554103" y="462189"/>
                  <a:pt x="476315" y="476476"/>
                </a:cubicBezTo>
                <a:cubicBezTo>
                  <a:pt x="398528" y="490764"/>
                  <a:pt x="585852" y="641576"/>
                  <a:pt x="562040" y="619351"/>
                </a:cubicBezTo>
                <a:cubicBezTo>
                  <a:pt x="538228" y="597126"/>
                  <a:pt x="427102" y="443138"/>
                  <a:pt x="333440" y="343126"/>
                </a:cubicBezTo>
                <a:cubicBezTo>
                  <a:pt x="239778" y="243114"/>
                  <a:pt x="4828" y="33564"/>
                  <a:pt x="65" y="19276"/>
                </a:cubicBezTo>
                <a:cubicBezTo>
                  <a:pt x="-4698" y="4988"/>
                  <a:pt x="252477" y="232001"/>
                  <a:pt x="304865" y="257401"/>
                </a:cubicBezTo>
                <a:cubicBezTo>
                  <a:pt x="357253" y="282801"/>
                  <a:pt x="288990" y="178026"/>
                  <a:pt x="314390" y="171676"/>
                </a:cubicBezTo>
                <a:cubicBezTo>
                  <a:pt x="339790" y="165326"/>
                  <a:pt x="463615" y="243113"/>
                  <a:pt x="457265" y="219301"/>
                </a:cubicBezTo>
                <a:cubicBezTo>
                  <a:pt x="450915" y="195489"/>
                  <a:pt x="215965" y="-7711"/>
                  <a:pt x="276290" y="2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0B79F2B4-A3E9-3DA1-289A-FE4279A827D1}"/>
              </a:ext>
            </a:extLst>
          </p:cNvPr>
          <p:cNvSpPr/>
          <p:nvPr/>
        </p:nvSpPr>
        <p:spPr>
          <a:xfrm>
            <a:off x="4618266" y="4996196"/>
            <a:ext cx="431345" cy="1860213"/>
          </a:xfrm>
          <a:custGeom>
            <a:avLst/>
            <a:gdLst>
              <a:gd name="connsiteX0" fmla="*/ 395012 w 431345"/>
              <a:gd name="connsiteY0" fmla="*/ 12532 h 1860213"/>
              <a:gd name="connsiteX1" fmla="*/ 358618 w 431345"/>
              <a:gd name="connsiteY1" fmla="*/ 976974 h 1860213"/>
              <a:gd name="connsiteX2" fmla="*/ 367716 w 431345"/>
              <a:gd name="connsiteY2" fmla="*/ 913285 h 1860213"/>
              <a:gd name="connsiteX3" fmla="*/ 426856 w 431345"/>
              <a:gd name="connsiteY3" fmla="*/ 1404604 h 1860213"/>
              <a:gd name="connsiteX4" fmla="*/ 231238 w 431345"/>
              <a:gd name="connsiteY4" fmla="*/ 1563828 h 1860213"/>
              <a:gd name="connsiteX5" fmla="*/ 26522 w 431345"/>
              <a:gd name="connsiteY5" fmla="*/ 1854980 h 1860213"/>
              <a:gd name="connsiteX6" fmla="*/ 99310 w 431345"/>
              <a:gd name="connsiteY6" fmla="*/ 1750347 h 1860213"/>
              <a:gd name="connsiteX7" fmla="*/ 35621 w 431345"/>
              <a:gd name="connsiteY7" fmla="*/ 1741249 h 1860213"/>
              <a:gd name="connsiteX8" fmla="*/ 3776 w 431345"/>
              <a:gd name="connsiteY8" fmla="*/ 1336365 h 1860213"/>
              <a:gd name="connsiteX9" fmla="*/ 122056 w 431345"/>
              <a:gd name="connsiteY9" fmla="*/ 1554729 h 1860213"/>
              <a:gd name="connsiteX10" fmla="*/ 231238 w 431345"/>
              <a:gd name="connsiteY10" fmla="*/ 1377308 h 1860213"/>
              <a:gd name="connsiteX11" fmla="*/ 94761 w 431345"/>
              <a:gd name="connsiteY11" fmla="*/ 926932 h 1860213"/>
              <a:gd name="connsiteX12" fmla="*/ 176647 w 431345"/>
              <a:gd name="connsiteY12" fmla="*/ 1004270 h 1860213"/>
              <a:gd name="connsiteX13" fmla="*/ 222140 w 431345"/>
              <a:gd name="connsiteY13" fmla="*/ 353726 h 1860213"/>
              <a:gd name="connsiteX14" fmla="*/ 235788 w 431345"/>
              <a:gd name="connsiteY14" fmla="*/ 421965 h 1860213"/>
              <a:gd name="connsiteX15" fmla="*/ 395012 w 431345"/>
              <a:gd name="connsiteY15" fmla="*/ 12532 h 186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1345" h="1860213">
                <a:moveTo>
                  <a:pt x="395012" y="12532"/>
                </a:moveTo>
                <a:cubicBezTo>
                  <a:pt x="415484" y="105034"/>
                  <a:pt x="363167" y="826849"/>
                  <a:pt x="358618" y="976974"/>
                </a:cubicBezTo>
                <a:cubicBezTo>
                  <a:pt x="354069" y="1127099"/>
                  <a:pt x="356343" y="842013"/>
                  <a:pt x="367716" y="913285"/>
                </a:cubicBezTo>
                <a:cubicBezTo>
                  <a:pt x="379089" y="984557"/>
                  <a:pt x="449602" y="1296180"/>
                  <a:pt x="426856" y="1404604"/>
                </a:cubicBezTo>
                <a:cubicBezTo>
                  <a:pt x="404110" y="1513028"/>
                  <a:pt x="297960" y="1488765"/>
                  <a:pt x="231238" y="1563828"/>
                </a:cubicBezTo>
                <a:cubicBezTo>
                  <a:pt x="164516" y="1638891"/>
                  <a:pt x="48510" y="1823894"/>
                  <a:pt x="26522" y="1854980"/>
                </a:cubicBezTo>
                <a:cubicBezTo>
                  <a:pt x="4534" y="1886066"/>
                  <a:pt x="97793" y="1769302"/>
                  <a:pt x="99310" y="1750347"/>
                </a:cubicBezTo>
                <a:cubicBezTo>
                  <a:pt x="100826" y="1731392"/>
                  <a:pt x="51543" y="1810246"/>
                  <a:pt x="35621" y="1741249"/>
                </a:cubicBezTo>
                <a:cubicBezTo>
                  <a:pt x="19699" y="1672252"/>
                  <a:pt x="-10630" y="1367451"/>
                  <a:pt x="3776" y="1336365"/>
                </a:cubicBezTo>
                <a:cubicBezTo>
                  <a:pt x="18182" y="1305279"/>
                  <a:pt x="84146" y="1547905"/>
                  <a:pt x="122056" y="1554729"/>
                </a:cubicBezTo>
                <a:cubicBezTo>
                  <a:pt x="159966" y="1561553"/>
                  <a:pt x="235787" y="1481941"/>
                  <a:pt x="231238" y="1377308"/>
                </a:cubicBezTo>
                <a:cubicBezTo>
                  <a:pt x="226689" y="1272675"/>
                  <a:pt x="103859" y="989105"/>
                  <a:pt x="94761" y="926932"/>
                </a:cubicBezTo>
                <a:cubicBezTo>
                  <a:pt x="85662" y="864759"/>
                  <a:pt x="155417" y="1099804"/>
                  <a:pt x="176647" y="1004270"/>
                </a:cubicBezTo>
                <a:cubicBezTo>
                  <a:pt x="197877" y="908736"/>
                  <a:pt x="212283" y="450777"/>
                  <a:pt x="222140" y="353726"/>
                </a:cubicBezTo>
                <a:cubicBezTo>
                  <a:pt x="231997" y="256675"/>
                  <a:pt x="203185" y="475798"/>
                  <a:pt x="235788" y="421965"/>
                </a:cubicBezTo>
                <a:cubicBezTo>
                  <a:pt x="268391" y="368132"/>
                  <a:pt x="374540" y="-79970"/>
                  <a:pt x="395012" y="125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68C41F90-BFC5-2AAC-727B-3D66FF4583BA}"/>
              </a:ext>
            </a:extLst>
          </p:cNvPr>
          <p:cNvSpPr/>
          <p:nvPr/>
        </p:nvSpPr>
        <p:spPr>
          <a:xfrm>
            <a:off x="5126137" y="5188128"/>
            <a:ext cx="497135" cy="1737850"/>
          </a:xfrm>
          <a:custGeom>
            <a:avLst/>
            <a:gdLst>
              <a:gd name="connsiteX0" fmla="*/ 360263 w 497135"/>
              <a:gd name="connsiteY0" fmla="*/ 11669 h 1737850"/>
              <a:gd name="connsiteX1" fmla="*/ 187391 w 497135"/>
              <a:gd name="connsiteY1" fmla="*/ 634917 h 1737850"/>
              <a:gd name="connsiteX2" fmla="*/ 201039 w 497135"/>
              <a:gd name="connsiteY2" fmla="*/ 539382 h 1737850"/>
              <a:gd name="connsiteX3" fmla="*/ 323869 w 497135"/>
              <a:gd name="connsiteY3" fmla="*/ 1235418 h 1737850"/>
              <a:gd name="connsiteX4" fmla="*/ 278376 w 497135"/>
              <a:gd name="connsiteY4" fmla="*/ 1158081 h 1737850"/>
              <a:gd name="connsiteX5" fmla="*/ 405756 w 497135"/>
              <a:gd name="connsiteY5" fmla="*/ 1471979 h 1737850"/>
              <a:gd name="connsiteX6" fmla="*/ 496741 w 497135"/>
              <a:gd name="connsiteY6" fmla="*/ 1735836 h 1737850"/>
              <a:gd name="connsiteX7" fmla="*/ 433051 w 497135"/>
              <a:gd name="connsiteY7" fmla="*/ 1585711 h 1737850"/>
              <a:gd name="connsiteX8" fmla="*/ 301123 w 497135"/>
              <a:gd name="connsiteY8" fmla="*/ 1440135 h 1737850"/>
              <a:gd name="connsiteX9" fmla="*/ 110054 w 497135"/>
              <a:gd name="connsiteY9" fmla="*/ 1553866 h 1737850"/>
              <a:gd name="connsiteX10" fmla="*/ 137350 w 497135"/>
              <a:gd name="connsiteY10" fmla="*/ 1285460 h 1737850"/>
              <a:gd name="connsiteX11" fmla="*/ 82759 w 497135"/>
              <a:gd name="connsiteY11" fmla="*/ 985209 h 1737850"/>
              <a:gd name="connsiteX12" fmla="*/ 50914 w 497135"/>
              <a:gd name="connsiteY12" fmla="*/ 512087 h 1737850"/>
              <a:gd name="connsiteX13" fmla="*/ 872 w 497135"/>
              <a:gd name="connsiteY13" fmla="*/ 7120 h 1737850"/>
              <a:gd name="connsiteX14" fmla="*/ 96406 w 497135"/>
              <a:gd name="connsiteY14" fmla="*/ 348314 h 1737850"/>
              <a:gd name="connsiteX15" fmla="*/ 114603 w 497135"/>
              <a:gd name="connsiteY15" fmla="*/ 75359 h 1737850"/>
              <a:gd name="connsiteX16" fmla="*/ 155547 w 497135"/>
              <a:gd name="connsiteY16" fmla="*/ 216385 h 1737850"/>
              <a:gd name="connsiteX17" fmla="*/ 360263 w 497135"/>
              <a:gd name="connsiteY17" fmla="*/ 11669 h 173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7135" h="1737850">
                <a:moveTo>
                  <a:pt x="360263" y="11669"/>
                </a:moveTo>
                <a:cubicBezTo>
                  <a:pt x="365570" y="81424"/>
                  <a:pt x="213928" y="546965"/>
                  <a:pt x="187391" y="634917"/>
                </a:cubicBezTo>
                <a:cubicBezTo>
                  <a:pt x="160854" y="722869"/>
                  <a:pt x="178293" y="439299"/>
                  <a:pt x="201039" y="539382"/>
                </a:cubicBezTo>
                <a:cubicBezTo>
                  <a:pt x="223785" y="639465"/>
                  <a:pt x="310980" y="1132302"/>
                  <a:pt x="323869" y="1235418"/>
                </a:cubicBezTo>
                <a:cubicBezTo>
                  <a:pt x="336758" y="1338534"/>
                  <a:pt x="264728" y="1118654"/>
                  <a:pt x="278376" y="1158081"/>
                </a:cubicBezTo>
                <a:cubicBezTo>
                  <a:pt x="292024" y="1197508"/>
                  <a:pt x="369362" y="1375687"/>
                  <a:pt x="405756" y="1471979"/>
                </a:cubicBezTo>
                <a:cubicBezTo>
                  <a:pt x="442150" y="1568271"/>
                  <a:pt x="492192" y="1716881"/>
                  <a:pt x="496741" y="1735836"/>
                </a:cubicBezTo>
                <a:cubicBezTo>
                  <a:pt x="501290" y="1754791"/>
                  <a:pt x="465654" y="1634995"/>
                  <a:pt x="433051" y="1585711"/>
                </a:cubicBezTo>
                <a:cubicBezTo>
                  <a:pt x="400448" y="1536428"/>
                  <a:pt x="354956" y="1445443"/>
                  <a:pt x="301123" y="1440135"/>
                </a:cubicBezTo>
                <a:cubicBezTo>
                  <a:pt x="247290" y="1434827"/>
                  <a:pt x="137349" y="1579645"/>
                  <a:pt x="110054" y="1553866"/>
                </a:cubicBezTo>
                <a:cubicBezTo>
                  <a:pt x="82759" y="1528087"/>
                  <a:pt x="141899" y="1380236"/>
                  <a:pt x="137350" y="1285460"/>
                </a:cubicBezTo>
                <a:cubicBezTo>
                  <a:pt x="132801" y="1190684"/>
                  <a:pt x="97165" y="1114105"/>
                  <a:pt x="82759" y="985209"/>
                </a:cubicBezTo>
                <a:cubicBezTo>
                  <a:pt x="68353" y="856314"/>
                  <a:pt x="64562" y="675102"/>
                  <a:pt x="50914" y="512087"/>
                </a:cubicBezTo>
                <a:cubicBezTo>
                  <a:pt x="37266" y="349072"/>
                  <a:pt x="-6710" y="34415"/>
                  <a:pt x="872" y="7120"/>
                </a:cubicBezTo>
                <a:cubicBezTo>
                  <a:pt x="8454" y="-20175"/>
                  <a:pt x="77451" y="336941"/>
                  <a:pt x="96406" y="348314"/>
                </a:cubicBezTo>
                <a:cubicBezTo>
                  <a:pt x="115361" y="359687"/>
                  <a:pt x="104746" y="97347"/>
                  <a:pt x="114603" y="75359"/>
                </a:cubicBezTo>
                <a:cubicBezTo>
                  <a:pt x="124460" y="53371"/>
                  <a:pt x="119153" y="225483"/>
                  <a:pt x="155547" y="216385"/>
                </a:cubicBezTo>
                <a:cubicBezTo>
                  <a:pt x="191941" y="207287"/>
                  <a:pt x="354956" y="-58086"/>
                  <a:pt x="360263" y="116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31FD59CD-92F8-3B6D-8ADE-059FCB9448C5}"/>
              </a:ext>
            </a:extLst>
          </p:cNvPr>
          <p:cNvSpPr/>
          <p:nvPr/>
        </p:nvSpPr>
        <p:spPr>
          <a:xfrm>
            <a:off x="5610535" y="6989972"/>
            <a:ext cx="168999" cy="292001"/>
          </a:xfrm>
          <a:custGeom>
            <a:avLst/>
            <a:gdLst>
              <a:gd name="connsiteX0" fmla="*/ 556 w 168999"/>
              <a:gd name="connsiteY0" fmla="*/ 1032 h 292001"/>
              <a:gd name="connsiteX1" fmla="*/ 150185 w 168999"/>
              <a:gd name="connsiteY1" fmla="*/ 200537 h 292001"/>
              <a:gd name="connsiteX2" fmla="*/ 166810 w 168999"/>
              <a:gd name="connsiteY2" fmla="*/ 291977 h 292001"/>
              <a:gd name="connsiteX3" fmla="*/ 150185 w 168999"/>
              <a:gd name="connsiteY3" fmla="*/ 208850 h 292001"/>
              <a:gd name="connsiteX4" fmla="*/ 100309 w 168999"/>
              <a:gd name="connsiteY4" fmla="*/ 125723 h 292001"/>
              <a:gd name="connsiteX5" fmla="*/ 556 w 168999"/>
              <a:gd name="connsiteY5" fmla="*/ 1032 h 29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999" h="292001">
                <a:moveTo>
                  <a:pt x="556" y="1032"/>
                </a:moveTo>
                <a:cubicBezTo>
                  <a:pt x="8869" y="13501"/>
                  <a:pt x="122476" y="152046"/>
                  <a:pt x="150185" y="200537"/>
                </a:cubicBezTo>
                <a:cubicBezTo>
                  <a:pt x="177894" y="249028"/>
                  <a:pt x="166810" y="290592"/>
                  <a:pt x="166810" y="291977"/>
                </a:cubicBezTo>
                <a:cubicBezTo>
                  <a:pt x="166810" y="293362"/>
                  <a:pt x="161268" y="236559"/>
                  <a:pt x="150185" y="208850"/>
                </a:cubicBezTo>
                <a:cubicBezTo>
                  <a:pt x="139102" y="181141"/>
                  <a:pt x="121091" y="158974"/>
                  <a:pt x="100309" y="125723"/>
                </a:cubicBezTo>
                <a:cubicBezTo>
                  <a:pt x="79527" y="92472"/>
                  <a:pt x="-7757" y="-11437"/>
                  <a:pt x="556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47F0690-E484-9CAE-F258-22DA6C5209A4}"/>
              </a:ext>
            </a:extLst>
          </p:cNvPr>
          <p:cNvSpPr/>
          <p:nvPr/>
        </p:nvSpPr>
        <p:spPr>
          <a:xfrm>
            <a:off x="3574275" y="7472936"/>
            <a:ext cx="466990" cy="1058338"/>
          </a:xfrm>
          <a:custGeom>
            <a:avLst/>
            <a:gdLst>
              <a:gd name="connsiteX0" fmla="*/ 198 w 466990"/>
              <a:gd name="connsiteY0" fmla="*/ 206 h 1058338"/>
              <a:gd name="connsiteX1" fmla="*/ 91638 w 466990"/>
              <a:gd name="connsiteY1" fmla="*/ 465719 h 1058338"/>
              <a:gd name="connsiteX2" fmla="*/ 257892 w 466990"/>
              <a:gd name="connsiteY2" fmla="*/ 690162 h 1058338"/>
              <a:gd name="connsiteX3" fmla="*/ 307769 w 466990"/>
              <a:gd name="connsiteY3" fmla="*/ 789915 h 1058338"/>
              <a:gd name="connsiteX4" fmla="*/ 266205 w 466990"/>
              <a:gd name="connsiteY4" fmla="*/ 897980 h 1058338"/>
              <a:gd name="connsiteX5" fmla="*/ 465710 w 466990"/>
              <a:gd name="connsiteY5" fmla="*/ 1055922 h 1058338"/>
              <a:gd name="connsiteX6" fmla="*/ 349332 w 466990"/>
              <a:gd name="connsiteY6" fmla="*/ 981108 h 1058338"/>
              <a:gd name="connsiteX7" fmla="*/ 299456 w 466990"/>
              <a:gd name="connsiteY7" fmla="*/ 814853 h 1058338"/>
              <a:gd name="connsiteX8" fmla="*/ 232954 w 466990"/>
              <a:gd name="connsiteY8" fmla="*/ 640286 h 1058338"/>
              <a:gd name="connsiteX9" fmla="*/ 116576 w 466990"/>
              <a:gd name="connsiteY9" fmla="*/ 523908 h 1058338"/>
              <a:gd name="connsiteX10" fmla="*/ 108263 w 466990"/>
              <a:gd name="connsiteY10" fmla="*/ 474031 h 1058338"/>
              <a:gd name="connsiteX11" fmla="*/ 75012 w 466990"/>
              <a:gd name="connsiteY11" fmla="*/ 540533 h 1058338"/>
              <a:gd name="connsiteX12" fmla="*/ 66700 w 466990"/>
              <a:gd name="connsiteY12" fmla="*/ 407529 h 1058338"/>
              <a:gd name="connsiteX13" fmla="*/ 198 w 466990"/>
              <a:gd name="connsiteY13" fmla="*/ 206 h 105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990" h="1058338">
                <a:moveTo>
                  <a:pt x="198" y="206"/>
                </a:moveTo>
                <a:cubicBezTo>
                  <a:pt x="4354" y="9904"/>
                  <a:pt x="48689" y="350726"/>
                  <a:pt x="91638" y="465719"/>
                </a:cubicBezTo>
                <a:cubicBezTo>
                  <a:pt x="134587" y="580712"/>
                  <a:pt x="221870" y="636129"/>
                  <a:pt x="257892" y="690162"/>
                </a:cubicBezTo>
                <a:cubicBezTo>
                  <a:pt x="293914" y="744195"/>
                  <a:pt x="306384" y="755279"/>
                  <a:pt x="307769" y="789915"/>
                </a:cubicBezTo>
                <a:cubicBezTo>
                  <a:pt x="309155" y="824551"/>
                  <a:pt x="239882" y="853646"/>
                  <a:pt x="266205" y="897980"/>
                </a:cubicBezTo>
                <a:cubicBezTo>
                  <a:pt x="292529" y="942315"/>
                  <a:pt x="451856" y="1042067"/>
                  <a:pt x="465710" y="1055922"/>
                </a:cubicBezTo>
                <a:cubicBezTo>
                  <a:pt x="479564" y="1069777"/>
                  <a:pt x="377041" y="1021286"/>
                  <a:pt x="349332" y="981108"/>
                </a:cubicBezTo>
                <a:cubicBezTo>
                  <a:pt x="321623" y="940930"/>
                  <a:pt x="318852" y="871657"/>
                  <a:pt x="299456" y="814853"/>
                </a:cubicBezTo>
                <a:cubicBezTo>
                  <a:pt x="280060" y="758049"/>
                  <a:pt x="263434" y="688777"/>
                  <a:pt x="232954" y="640286"/>
                </a:cubicBezTo>
                <a:cubicBezTo>
                  <a:pt x="202474" y="591795"/>
                  <a:pt x="137358" y="551617"/>
                  <a:pt x="116576" y="523908"/>
                </a:cubicBezTo>
                <a:cubicBezTo>
                  <a:pt x="95794" y="496199"/>
                  <a:pt x="115190" y="471260"/>
                  <a:pt x="108263" y="474031"/>
                </a:cubicBezTo>
                <a:cubicBezTo>
                  <a:pt x="101336" y="476802"/>
                  <a:pt x="81939" y="551617"/>
                  <a:pt x="75012" y="540533"/>
                </a:cubicBezTo>
                <a:cubicBezTo>
                  <a:pt x="68085" y="529449"/>
                  <a:pt x="75013" y="490656"/>
                  <a:pt x="66700" y="407529"/>
                </a:cubicBezTo>
                <a:cubicBezTo>
                  <a:pt x="58387" y="324402"/>
                  <a:pt x="-3958" y="-9492"/>
                  <a:pt x="198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96329917-865A-BAE9-D2B3-944CA02B9502}"/>
              </a:ext>
            </a:extLst>
          </p:cNvPr>
          <p:cNvSpPr/>
          <p:nvPr/>
        </p:nvSpPr>
        <p:spPr>
          <a:xfrm>
            <a:off x="4327828" y="7878473"/>
            <a:ext cx="1416267" cy="448439"/>
          </a:xfrm>
          <a:custGeom>
            <a:avLst/>
            <a:gdLst>
              <a:gd name="connsiteX0" fmla="*/ 3103 w 1416267"/>
              <a:gd name="connsiteY0" fmla="*/ 1992 h 448439"/>
              <a:gd name="connsiteX1" fmla="*/ 701372 w 1416267"/>
              <a:gd name="connsiteY1" fmla="*/ 259687 h 448439"/>
              <a:gd name="connsiteX2" fmla="*/ 560056 w 1416267"/>
              <a:gd name="connsiteY2" fmla="*/ 251374 h 448439"/>
              <a:gd name="connsiteX3" fmla="*/ 984005 w 1416267"/>
              <a:gd name="connsiteY3" fmla="*/ 243062 h 448439"/>
              <a:gd name="connsiteX4" fmla="*/ 1416267 w 1416267"/>
              <a:gd name="connsiteY4" fmla="*/ 134996 h 448439"/>
              <a:gd name="connsiteX5" fmla="*/ 984005 w 1416267"/>
              <a:gd name="connsiteY5" fmla="*/ 259687 h 448439"/>
              <a:gd name="connsiteX6" fmla="*/ 1283263 w 1416267"/>
              <a:gd name="connsiteY6" fmla="*/ 425942 h 448439"/>
              <a:gd name="connsiteX7" fmla="*/ 975692 w 1416267"/>
              <a:gd name="connsiteY7" fmla="*/ 425942 h 448439"/>
              <a:gd name="connsiteX8" fmla="*/ 277423 w 1416267"/>
              <a:gd name="connsiteY8" fmla="*/ 442567 h 448439"/>
              <a:gd name="connsiteX9" fmla="*/ 360550 w 1416267"/>
              <a:gd name="connsiteY9" fmla="*/ 434254 h 448439"/>
              <a:gd name="connsiteX10" fmla="*/ 185983 w 1416267"/>
              <a:gd name="connsiteY10" fmla="*/ 292938 h 448439"/>
              <a:gd name="connsiteX11" fmla="*/ 435365 w 1416267"/>
              <a:gd name="connsiteY11" fmla="*/ 417629 h 448439"/>
              <a:gd name="connsiteX12" fmla="*/ 3103 w 1416267"/>
              <a:gd name="connsiteY12" fmla="*/ 1992 h 44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6267" h="448439">
                <a:moveTo>
                  <a:pt x="3103" y="1992"/>
                </a:moveTo>
                <a:cubicBezTo>
                  <a:pt x="47437" y="-24332"/>
                  <a:pt x="608547" y="218123"/>
                  <a:pt x="701372" y="259687"/>
                </a:cubicBezTo>
                <a:cubicBezTo>
                  <a:pt x="794198" y="301251"/>
                  <a:pt x="512951" y="254145"/>
                  <a:pt x="560056" y="251374"/>
                </a:cubicBezTo>
                <a:cubicBezTo>
                  <a:pt x="607161" y="248603"/>
                  <a:pt x="841303" y="262458"/>
                  <a:pt x="984005" y="243062"/>
                </a:cubicBezTo>
                <a:cubicBezTo>
                  <a:pt x="1126707" y="223666"/>
                  <a:pt x="1416267" y="132225"/>
                  <a:pt x="1416267" y="134996"/>
                </a:cubicBezTo>
                <a:cubicBezTo>
                  <a:pt x="1416267" y="137767"/>
                  <a:pt x="1006172" y="211196"/>
                  <a:pt x="984005" y="259687"/>
                </a:cubicBezTo>
                <a:cubicBezTo>
                  <a:pt x="961838" y="308178"/>
                  <a:pt x="1284648" y="398233"/>
                  <a:pt x="1283263" y="425942"/>
                </a:cubicBezTo>
                <a:cubicBezTo>
                  <a:pt x="1281878" y="453651"/>
                  <a:pt x="975692" y="425942"/>
                  <a:pt x="975692" y="425942"/>
                </a:cubicBezTo>
                <a:lnTo>
                  <a:pt x="277423" y="442567"/>
                </a:lnTo>
                <a:cubicBezTo>
                  <a:pt x="174899" y="443952"/>
                  <a:pt x="375790" y="459192"/>
                  <a:pt x="360550" y="434254"/>
                </a:cubicBezTo>
                <a:cubicBezTo>
                  <a:pt x="345310" y="409316"/>
                  <a:pt x="173514" y="295709"/>
                  <a:pt x="185983" y="292938"/>
                </a:cubicBezTo>
                <a:cubicBezTo>
                  <a:pt x="198452" y="290167"/>
                  <a:pt x="467230" y="463349"/>
                  <a:pt x="435365" y="417629"/>
                </a:cubicBezTo>
                <a:cubicBezTo>
                  <a:pt x="403500" y="371909"/>
                  <a:pt x="-41231" y="28316"/>
                  <a:pt x="3103" y="19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D92F8491-32A5-8987-89E4-010C4B84A558}"/>
              </a:ext>
            </a:extLst>
          </p:cNvPr>
          <p:cNvSpPr/>
          <p:nvPr/>
        </p:nvSpPr>
        <p:spPr>
          <a:xfrm>
            <a:off x="4212311" y="7912869"/>
            <a:ext cx="1515829" cy="574977"/>
          </a:xfrm>
          <a:custGeom>
            <a:avLst/>
            <a:gdLst>
              <a:gd name="connsiteX0" fmla="*/ 234998 w 1515829"/>
              <a:gd name="connsiteY0" fmla="*/ 847 h 574977"/>
              <a:gd name="connsiteX1" fmla="*/ 742074 w 1515829"/>
              <a:gd name="connsiteY1" fmla="*/ 275167 h 574977"/>
              <a:gd name="connsiteX2" fmla="*/ 650634 w 1515829"/>
              <a:gd name="connsiteY2" fmla="*/ 208666 h 574977"/>
              <a:gd name="connsiteX3" fmla="*/ 1091209 w 1515829"/>
              <a:gd name="connsiteY3" fmla="*/ 233604 h 574977"/>
              <a:gd name="connsiteX4" fmla="*/ 1515158 w 1515829"/>
              <a:gd name="connsiteY4" fmla="*/ 133851 h 574977"/>
              <a:gd name="connsiteX5" fmla="*/ 991456 w 1515829"/>
              <a:gd name="connsiteY5" fmla="*/ 258542 h 574977"/>
              <a:gd name="connsiteX6" fmla="*/ 1373842 w 1515829"/>
              <a:gd name="connsiteY6" fmla="*/ 341669 h 574977"/>
              <a:gd name="connsiteX7" fmla="*/ 1066271 w 1515829"/>
              <a:gd name="connsiteY7" fmla="*/ 383233 h 574977"/>
              <a:gd name="connsiteX8" fmla="*/ 883391 w 1515829"/>
              <a:gd name="connsiteY8" fmla="*/ 391546 h 574977"/>
              <a:gd name="connsiteX9" fmla="*/ 1215900 w 1515829"/>
              <a:gd name="connsiteY9" fmla="*/ 416484 h 574977"/>
              <a:gd name="connsiteX10" fmla="*/ 1041333 w 1515829"/>
              <a:gd name="connsiteY10" fmla="*/ 516236 h 574977"/>
              <a:gd name="connsiteX11" fmla="*/ 1099522 w 1515829"/>
              <a:gd name="connsiteY11" fmla="*/ 574426 h 574977"/>
              <a:gd name="connsiteX12" fmla="*/ 742074 w 1515829"/>
              <a:gd name="connsiteY12" fmla="*/ 482986 h 574977"/>
              <a:gd name="connsiteX13" fmla="*/ 384627 w 1515829"/>
              <a:gd name="connsiteY13" fmla="*/ 341669 h 574977"/>
              <a:gd name="connsiteX14" fmla="*/ 2242 w 1515829"/>
              <a:gd name="connsiteY14" fmla="*/ 50724 h 574977"/>
              <a:gd name="connsiteX15" fmla="*/ 226685 w 1515829"/>
              <a:gd name="connsiteY15" fmla="*/ 183727 h 574977"/>
              <a:gd name="connsiteX16" fmla="*/ 234998 w 1515829"/>
              <a:gd name="connsiteY16" fmla="*/ 847 h 57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829" h="574977">
                <a:moveTo>
                  <a:pt x="234998" y="847"/>
                </a:moveTo>
                <a:cubicBezTo>
                  <a:pt x="320896" y="16087"/>
                  <a:pt x="672801" y="240531"/>
                  <a:pt x="742074" y="275167"/>
                </a:cubicBezTo>
                <a:cubicBezTo>
                  <a:pt x="811347" y="309803"/>
                  <a:pt x="592445" y="215593"/>
                  <a:pt x="650634" y="208666"/>
                </a:cubicBezTo>
                <a:cubicBezTo>
                  <a:pt x="708823" y="201739"/>
                  <a:pt x="947122" y="246073"/>
                  <a:pt x="1091209" y="233604"/>
                </a:cubicBezTo>
                <a:cubicBezTo>
                  <a:pt x="1235296" y="221135"/>
                  <a:pt x="1531783" y="129695"/>
                  <a:pt x="1515158" y="133851"/>
                </a:cubicBezTo>
                <a:cubicBezTo>
                  <a:pt x="1498533" y="138007"/>
                  <a:pt x="1015009" y="223906"/>
                  <a:pt x="991456" y="258542"/>
                </a:cubicBezTo>
                <a:cubicBezTo>
                  <a:pt x="967903" y="293178"/>
                  <a:pt x="1361373" y="320887"/>
                  <a:pt x="1373842" y="341669"/>
                </a:cubicBezTo>
                <a:cubicBezTo>
                  <a:pt x="1386311" y="362451"/>
                  <a:pt x="1148013" y="374920"/>
                  <a:pt x="1066271" y="383233"/>
                </a:cubicBezTo>
                <a:cubicBezTo>
                  <a:pt x="984529" y="391546"/>
                  <a:pt x="858453" y="386004"/>
                  <a:pt x="883391" y="391546"/>
                </a:cubicBezTo>
                <a:cubicBezTo>
                  <a:pt x="908329" y="397088"/>
                  <a:pt x="1189577" y="395702"/>
                  <a:pt x="1215900" y="416484"/>
                </a:cubicBezTo>
                <a:cubicBezTo>
                  <a:pt x="1242223" y="437266"/>
                  <a:pt x="1060729" y="489912"/>
                  <a:pt x="1041333" y="516236"/>
                </a:cubicBezTo>
                <a:cubicBezTo>
                  <a:pt x="1021937" y="542560"/>
                  <a:pt x="1149399" y="579968"/>
                  <a:pt x="1099522" y="574426"/>
                </a:cubicBezTo>
                <a:cubicBezTo>
                  <a:pt x="1049646" y="568884"/>
                  <a:pt x="861223" y="521779"/>
                  <a:pt x="742074" y="482986"/>
                </a:cubicBezTo>
                <a:cubicBezTo>
                  <a:pt x="622925" y="444193"/>
                  <a:pt x="507932" y="413713"/>
                  <a:pt x="384627" y="341669"/>
                </a:cubicBezTo>
                <a:cubicBezTo>
                  <a:pt x="261322" y="269625"/>
                  <a:pt x="28566" y="77048"/>
                  <a:pt x="2242" y="50724"/>
                </a:cubicBezTo>
                <a:cubicBezTo>
                  <a:pt x="-24082" y="24400"/>
                  <a:pt x="189278" y="186498"/>
                  <a:pt x="226685" y="183727"/>
                </a:cubicBezTo>
                <a:cubicBezTo>
                  <a:pt x="264092" y="180956"/>
                  <a:pt x="149100" y="-14393"/>
                  <a:pt x="234998" y="8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C5B25F5A-4231-BFC4-8017-C081EDFB3FA6}"/>
              </a:ext>
            </a:extLst>
          </p:cNvPr>
          <p:cNvSpPr/>
          <p:nvPr/>
        </p:nvSpPr>
        <p:spPr>
          <a:xfrm>
            <a:off x="4099587" y="7338578"/>
            <a:ext cx="630714" cy="957677"/>
          </a:xfrm>
          <a:custGeom>
            <a:avLst/>
            <a:gdLst>
              <a:gd name="connsiteX0" fmla="*/ 630355 w 630714"/>
              <a:gd name="connsiteY0" fmla="*/ 1560 h 957677"/>
              <a:gd name="connsiteX1" fmla="*/ 289533 w 630714"/>
              <a:gd name="connsiteY1" fmla="*/ 375633 h 957677"/>
              <a:gd name="connsiteX2" fmla="*/ 405911 w 630714"/>
              <a:gd name="connsiteY2" fmla="*/ 375633 h 957677"/>
              <a:gd name="connsiteX3" fmla="*/ 272908 w 630714"/>
              <a:gd name="connsiteY3" fmla="*/ 467073 h 957677"/>
              <a:gd name="connsiteX4" fmla="*/ 364348 w 630714"/>
              <a:gd name="connsiteY4" fmla="*/ 492011 h 957677"/>
              <a:gd name="connsiteX5" fmla="*/ 189780 w 630714"/>
              <a:gd name="connsiteY5" fmla="*/ 716455 h 957677"/>
              <a:gd name="connsiteX6" fmla="*/ 164842 w 630714"/>
              <a:gd name="connsiteY6" fmla="*/ 957524 h 957677"/>
              <a:gd name="connsiteX7" fmla="*/ 173155 w 630714"/>
              <a:gd name="connsiteY7" fmla="*/ 749706 h 957677"/>
              <a:gd name="connsiteX8" fmla="*/ 90028 w 630714"/>
              <a:gd name="connsiteY8" fmla="*/ 550200 h 957677"/>
              <a:gd name="connsiteX9" fmla="*/ 6900 w 630714"/>
              <a:gd name="connsiteY9" fmla="*/ 483698 h 957677"/>
              <a:gd name="connsiteX10" fmla="*/ 281220 w 630714"/>
              <a:gd name="connsiteY10" fmla="*/ 234317 h 957677"/>
              <a:gd name="connsiteX11" fmla="*/ 189780 w 630714"/>
              <a:gd name="connsiteY11" fmla="*/ 259255 h 957677"/>
              <a:gd name="connsiteX12" fmla="*/ 439162 w 630714"/>
              <a:gd name="connsiteY12" fmla="*/ 51437 h 957677"/>
              <a:gd name="connsiteX13" fmla="*/ 214718 w 630714"/>
              <a:gd name="connsiteY13" fmla="*/ 234317 h 957677"/>
              <a:gd name="connsiteX14" fmla="*/ 630355 w 630714"/>
              <a:gd name="connsiteY14" fmla="*/ 1560 h 95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0714" h="957677">
                <a:moveTo>
                  <a:pt x="630355" y="1560"/>
                </a:moveTo>
                <a:cubicBezTo>
                  <a:pt x="642824" y="25113"/>
                  <a:pt x="326940" y="313288"/>
                  <a:pt x="289533" y="375633"/>
                </a:cubicBezTo>
                <a:cubicBezTo>
                  <a:pt x="252126" y="437978"/>
                  <a:pt x="408682" y="360393"/>
                  <a:pt x="405911" y="375633"/>
                </a:cubicBezTo>
                <a:cubicBezTo>
                  <a:pt x="403140" y="390873"/>
                  <a:pt x="279835" y="447677"/>
                  <a:pt x="272908" y="467073"/>
                </a:cubicBezTo>
                <a:cubicBezTo>
                  <a:pt x="265981" y="486469"/>
                  <a:pt x="378203" y="450447"/>
                  <a:pt x="364348" y="492011"/>
                </a:cubicBezTo>
                <a:cubicBezTo>
                  <a:pt x="350493" y="533575"/>
                  <a:pt x="223031" y="638870"/>
                  <a:pt x="189780" y="716455"/>
                </a:cubicBezTo>
                <a:cubicBezTo>
                  <a:pt x="156529" y="794040"/>
                  <a:pt x="167613" y="951982"/>
                  <a:pt x="164842" y="957524"/>
                </a:cubicBezTo>
                <a:cubicBezTo>
                  <a:pt x="162071" y="963066"/>
                  <a:pt x="185624" y="817593"/>
                  <a:pt x="173155" y="749706"/>
                </a:cubicBezTo>
                <a:cubicBezTo>
                  <a:pt x="160686" y="681819"/>
                  <a:pt x="117737" y="594535"/>
                  <a:pt x="90028" y="550200"/>
                </a:cubicBezTo>
                <a:cubicBezTo>
                  <a:pt x="62319" y="505865"/>
                  <a:pt x="-24965" y="536345"/>
                  <a:pt x="6900" y="483698"/>
                </a:cubicBezTo>
                <a:cubicBezTo>
                  <a:pt x="38765" y="431051"/>
                  <a:pt x="250740" y="271724"/>
                  <a:pt x="281220" y="234317"/>
                </a:cubicBezTo>
                <a:cubicBezTo>
                  <a:pt x="311700" y="196910"/>
                  <a:pt x="163456" y="289735"/>
                  <a:pt x="189780" y="259255"/>
                </a:cubicBezTo>
                <a:cubicBezTo>
                  <a:pt x="216104" y="228775"/>
                  <a:pt x="435006" y="55593"/>
                  <a:pt x="439162" y="51437"/>
                </a:cubicBezTo>
                <a:cubicBezTo>
                  <a:pt x="443318" y="47281"/>
                  <a:pt x="184238" y="239859"/>
                  <a:pt x="214718" y="234317"/>
                </a:cubicBezTo>
                <a:cubicBezTo>
                  <a:pt x="245198" y="228775"/>
                  <a:pt x="617886" y="-21993"/>
                  <a:pt x="630355" y="15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7DF8059F-B441-D8A8-3519-F321688A7B1C}"/>
              </a:ext>
            </a:extLst>
          </p:cNvPr>
          <p:cNvSpPr/>
          <p:nvPr/>
        </p:nvSpPr>
        <p:spPr>
          <a:xfrm>
            <a:off x="5469775" y="7217905"/>
            <a:ext cx="708980" cy="880515"/>
          </a:xfrm>
          <a:custGeom>
            <a:avLst/>
            <a:gdLst>
              <a:gd name="connsiteX0" fmla="*/ 349134 w 708980"/>
              <a:gd name="connsiteY0" fmla="*/ 5855 h 880515"/>
              <a:gd name="connsiteX1" fmla="*/ 440574 w 708980"/>
              <a:gd name="connsiteY1" fmla="*/ 579433 h 880515"/>
              <a:gd name="connsiteX2" fmla="*/ 482138 w 708980"/>
              <a:gd name="connsiteY2" fmla="*/ 463055 h 880515"/>
              <a:gd name="connsiteX3" fmla="*/ 515389 w 708980"/>
              <a:gd name="connsiteY3" fmla="*/ 662560 h 880515"/>
              <a:gd name="connsiteX4" fmla="*/ 681643 w 708980"/>
              <a:gd name="connsiteY4" fmla="*/ 812190 h 880515"/>
              <a:gd name="connsiteX5" fmla="*/ 698269 w 708980"/>
              <a:gd name="connsiteY5" fmla="*/ 878691 h 880515"/>
              <a:gd name="connsiteX6" fmla="*/ 573578 w 708980"/>
              <a:gd name="connsiteY6" fmla="*/ 745688 h 880515"/>
              <a:gd name="connsiteX7" fmla="*/ 390698 w 708980"/>
              <a:gd name="connsiteY7" fmla="*/ 662560 h 880515"/>
              <a:gd name="connsiteX8" fmla="*/ 274320 w 708980"/>
              <a:gd name="connsiteY8" fmla="*/ 562808 h 880515"/>
              <a:gd name="connsiteX9" fmla="*/ 324196 w 708980"/>
              <a:gd name="connsiteY9" fmla="*/ 596059 h 880515"/>
              <a:gd name="connsiteX10" fmla="*/ 0 w 708980"/>
              <a:gd name="connsiteY10" fmla="*/ 230299 h 880515"/>
              <a:gd name="connsiteX11" fmla="*/ 324196 w 708980"/>
              <a:gd name="connsiteY11" fmla="*/ 487993 h 880515"/>
              <a:gd name="connsiteX12" fmla="*/ 315883 w 708980"/>
              <a:gd name="connsiteY12" fmla="*/ 238611 h 880515"/>
              <a:gd name="connsiteX13" fmla="*/ 349134 w 708980"/>
              <a:gd name="connsiteY13" fmla="*/ 280175 h 880515"/>
              <a:gd name="connsiteX14" fmla="*/ 349134 w 708980"/>
              <a:gd name="connsiteY14" fmla="*/ 5855 h 88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8980" h="880515">
                <a:moveTo>
                  <a:pt x="349134" y="5855"/>
                </a:moveTo>
                <a:cubicBezTo>
                  <a:pt x="364374" y="55731"/>
                  <a:pt x="418407" y="503233"/>
                  <a:pt x="440574" y="579433"/>
                </a:cubicBezTo>
                <a:cubicBezTo>
                  <a:pt x="462741" y="655633"/>
                  <a:pt x="469669" y="449201"/>
                  <a:pt x="482138" y="463055"/>
                </a:cubicBezTo>
                <a:cubicBezTo>
                  <a:pt x="494607" y="476909"/>
                  <a:pt x="482138" y="604371"/>
                  <a:pt x="515389" y="662560"/>
                </a:cubicBezTo>
                <a:cubicBezTo>
                  <a:pt x="548640" y="720749"/>
                  <a:pt x="651163" y="776168"/>
                  <a:pt x="681643" y="812190"/>
                </a:cubicBezTo>
                <a:cubicBezTo>
                  <a:pt x="712123" y="848212"/>
                  <a:pt x="716280" y="889775"/>
                  <a:pt x="698269" y="878691"/>
                </a:cubicBezTo>
                <a:cubicBezTo>
                  <a:pt x="680258" y="867607"/>
                  <a:pt x="624840" y="781710"/>
                  <a:pt x="573578" y="745688"/>
                </a:cubicBezTo>
                <a:cubicBezTo>
                  <a:pt x="522316" y="709666"/>
                  <a:pt x="440574" y="693040"/>
                  <a:pt x="390698" y="662560"/>
                </a:cubicBezTo>
                <a:cubicBezTo>
                  <a:pt x="340822" y="632080"/>
                  <a:pt x="285404" y="573891"/>
                  <a:pt x="274320" y="562808"/>
                </a:cubicBezTo>
                <a:cubicBezTo>
                  <a:pt x="263236" y="551725"/>
                  <a:pt x="369916" y="651477"/>
                  <a:pt x="324196" y="596059"/>
                </a:cubicBezTo>
                <a:cubicBezTo>
                  <a:pt x="278476" y="540641"/>
                  <a:pt x="0" y="248310"/>
                  <a:pt x="0" y="230299"/>
                </a:cubicBezTo>
                <a:cubicBezTo>
                  <a:pt x="0" y="212288"/>
                  <a:pt x="271549" y="486608"/>
                  <a:pt x="324196" y="487993"/>
                </a:cubicBezTo>
                <a:cubicBezTo>
                  <a:pt x="376843" y="489378"/>
                  <a:pt x="311727" y="273247"/>
                  <a:pt x="315883" y="238611"/>
                </a:cubicBezTo>
                <a:cubicBezTo>
                  <a:pt x="320039" y="203975"/>
                  <a:pt x="340821" y="320353"/>
                  <a:pt x="349134" y="280175"/>
                </a:cubicBezTo>
                <a:cubicBezTo>
                  <a:pt x="357447" y="239997"/>
                  <a:pt x="333894" y="-44021"/>
                  <a:pt x="349134" y="58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C53AE92E-4C84-08F7-129C-BE93403F58CF}"/>
              </a:ext>
            </a:extLst>
          </p:cNvPr>
          <p:cNvSpPr/>
          <p:nvPr/>
        </p:nvSpPr>
        <p:spPr>
          <a:xfrm>
            <a:off x="5700234" y="7703035"/>
            <a:ext cx="770909" cy="1324750"/>
          </a:xfrm>
          <a:custGeom>
            <a:avLst/>
            <a:gdLst>
              <a:gd name="connsiteX0" fmla="*/ 767068 w 770909"/>
              <a:gd name="connsiteY0" fmla="*/ 19489 h 1324750"/>
              <a:gd name="connsiteX1" fmla="*/ 401308 w 770909"/>
              <a:gd name="connsiteY1" fmla="*/ 800885 h 1324750"/>
              <a:gd name="connsiteX2" fmla="*/ 509373 w 770909"/>
              <a:gd name="connsiteY2" fmla="*/ 717758 h 1324750"/>
              <a:gd name="connsiteX3" fmla="*/ 268304 w 770909"/>
              <a:gd name="connsiteY3" fmla="*/ 1174958 h 1324750"/>
              <a:gd name="connsiteX4" fmla="*/ 2297 w 770909"/>
              <a:gd name="connsiteY4" fmla="*/ 1324587 h 1324750"/>
              <a:gd name="connsiteX5" fmla="*/ 151926 w 770909"/>
              <a:gd name="connsiteY5" fmla="*/ 1191583 h 1324750"/>
              <a:gd name="connsiteX6" fmla="*/ 368057 w 770909"/>
              <a:gd name="connsiteY6" fmla="*/ 701132 h 1324750"/>
              <a:gd name="connsiteX7" fmla="*/ 259991 w 770909"/>
              <a:gd name="connsiteY7" fmla="*/ 917263 h 1324750"/>
              <a:gd name="connsiteX8" fmla="*/ 401308 w 770909"/>
              <a:gd name="connsiteY8" fmla="*/ 252245 h 1324750"/>
              <a:gd name="connsiteX9" fmla="*/ 392995 w 770909"/>
              <a:gd name="connsiteY9" fmla="*/ 634630 h 1324750"/>
              <a:gd name="connsiteX10" fmla="*/ 542624 w 770909"/>
              <a:gd name="connsiteY10" fmla="*/ 468376 h 1324750"/>
              <a:gd name="connsiteX11" fmla="*/ 617439 w 770909"/>
              <a:gd name="connsiteY11" fmla="*/ 19489 h 1324750"/>
              <a:gd name="connsiteX12" fmla="*/ 592501 w 770909"/>
              <a:gd name="connsiteY12" fmla="*/ 218994 h 1324750"/>
              <a:gd name="connsiteX13" fmla="*/ 767068 w 770909"/>
              <a:gd name="connsiteY13" fmla="*/ 19489 h 13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0909" h="1324750">
                <a:moveTo>
                  <a:pt x="767068" y="19489"/>
                </a:moveTo>
                <a:cubicBezTo>
                  <a:pt x="735203" y="116471"/>
                  <a:pt x="444257" y="684507"/>
                  <a:pt x="401308" y="800885"/>
                </a:cubicBezTo>
                <a:cubicBezTo>
                  <a:pt x="358359" y="917263"/>
                  <a:pt x="531540" y="655413"/>
                  <a:pt x="509373" y="717758"/>
                </a:cubicBezTo>
                <a:cubicBezTo>
                  <a:pt x="487206" y="780103"/>
                  <a:pt x="352817" y="1073820"/>
                  <a:pt x="268304" y="1174958"/>
                </a:cubicBezTo>
                <a:cubicBezTo>
                  <a:pt x="183791" y="1276096"/>
                  <a:pt x="21693" y="1321816"/>
                  <a:pt x="2297" y="1324587"/>
                </a:cubicBezTo>
                <a:cubicBezTo>
                  <a:pt x="-17099" y="1327358"/>
                  <a:pt x="90966" y="1295492"/>
                  <a:pt x="151926" y="1191583"/>
                </a:cubicBezTo>
                <a:cubicBezTo>
                  <a:pt x="212886" y="1087674"/>
                  <a:pt x="350046" y="746852"/>
                  <a:pt x="368057" y="701132"/>
                </a:cubicBezTo>
                <a:cubicBezTo>
                  <a:pt x="386068" y="655412"/>
                  <a:pt x="254449" y="992077"/>
                  <a:pt x="259991" y="917263"/>
                </a:cubicBezTo>
                <a:cubicBezTo>
                  <a:pt x="265533" y="842449"/>
                  <a:pt x="379141" y="299350"/>
                  <a:pt x="401308" y="252245"/>
                </a:cubicBezTo>
                <a:cubicBezTo>
                  <a:pt x="423475" y="205140"/>
                  <a:pt x="369442" y="598608"/>
                  <a:pt x="392995" y="634630"/>
                </a:cubicBezTo>
                <a:cubicBezTo>
                  <a:pt x="416548" y="670652"/>
                  <a:pt x="505217" y="570899"/>
                  <a:pt x="542624" y="468376"/>
                </a:cubicBezTo>
                <a:cubicBezTo>
                  <a:pt x="580031" y="365853"/>
                  <a:pt x="609126" y="61053"/>
                  <a:pt x="617439" y="19489"/>
                </a:cubicBezTo>
                <a:cubicBezTo>
                  <a:pt x="625752" y="-22075"/>
                  <a:pt x="562021" y="218994"/>
                  <a:pt x="592501" y="218994"/>
                </a:cubicBezTo>
                <a:cubicBezTo>
                  <a:pt x="622981" y="218994"/>
                  <a:pt x="798933" y="-77493"/>
                  <a:pt x="767068" y="194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53F6FF1E-77B3-0271-F512-8E868A164732}"/>
              </a:ext>
            </a:extLst>
          </p:cNvPr>
          <p:cNvSpPr/>
          <p:nvPr/>
        </p:nvSpPr>
        <p:spPr>
          <a:xfrm>
            <a:off x="3008997" y="7952052"/>
            <a:ext cx="2877547" cy="1153721"/>
          </a:xfrm>
          <a:custGeom>
            <a:avLst/>
            <a:gdLst>
              <a:gd name="connsiteX0" fmla="*/ 873047 w 2877547"/>
              <a:gd name="connsiteY0" fmla="*/ 161170 h 1153721"/>
              <a:gd name="connsiteX1" fmla="*/ 1554690 w 2877547"/>
              <a:gd name="connsiteY1" fmla="*/ 942566 h 1153721"/>
              <a:gd name="connsiteX2" fmla="*/ 1388436 w 2877547"/>
              <a:gd name="connsiteY2" fmla="*/ 851126 h 1153721"/>
              <a:gd name="connsiteX3" fmla="*/ 2194770 w 2877547"/>
              <a:gd name="connsiteY3" fmla="*/ 950879 h 1153721"/>
              <a:gd name="connsiteX4" fmla="*/ 1870574 w 2877547"/>
              <a:gd name="connsiteY4" fmla="*/ 867752 h 1153721"/>
              <a:gd name="connsiteX5" fmla="*/ 2735098 w 2877547"/>
              <a:gd name="connsiteY5" fmla="*/ 1000755 h 1153721"/>
              <a:gd name="connsiteX6" fmla="*/ 2843163 w 2877547"/>
              <a:gd name="connsiteY6" fmla="*/ 959192 h 1153721"/>
              <a:gd name="connsiteX7" fmla="*/ 2485716 w 2877547"/>
              <a:gd name="connsiteY7" fmla="*/ 1017381 h 1153721"/>
              <a:gd name="connsiteX8" fmla="*/ 2868101 w 2877547"/>
              <a:gd name="connsiteY8" fmla="*/ 1025693 h 1153721"/>
              <a:gd name="connsiteX9" fmla="*/ 2003578 w 2877547"/>
              <a:gd name="connsiteY9" fmla="*/ 1150384 h 1153721"/>
              <a:gd name="connsiteX10" fmla="*/ 1280370 w 2877547"/>
              <a:gd name="connsiteY10" fmla="*/ 1075570 h 1153721"/>
              <a:gd name="connsiteX11" fmla="*/ 557163 w 2877547"/>
              <a:gd name="connsiteY11" fmla="*/ 659933 h 1153721"/>
              <a:gd name="connsiteX12" fmla="*/ 210 w 2877547"/>
              <a:gd name="connsiteY12" fmla="*/ 3228 h 1153721"/>
              <a:gd name="connsiteX13" fmla="*/ 490661 w 2877547"/>
              <a:gd name="connsiteY13" fmla="*/ 402239 h 1153721"/>
              <a:gd name="connsiteX14" fmla="*/ 432472 w 2877547"/>
              <a:gd name="connsiteY14" fmla="*/ 260923 h 1153721"/>
              <a:gd name="connsiteX15" fmla="*/ 931236 w 2877547"/>
              <a:gd name="connsiteY15" fmla="*/ 734748 h 1153721"/>
              <a:gd name="connsiteX16" fmla="*/ 848108 w 2877547"/>
              <a:gd name="connsiteY16" fmla="*/ 526930 h 1153721"/>
              <a:gd name="connsiteX17" fmla="*/ 1097490 w 2877547"/>
              <a:gd name="connsiteY17" fmla="*/ 767999 h 1153721"/>
              <a:gd name="connsiteX18" fmla="*/ 1114116 w 2877547"/>
              <a:gd name="connsiteY18" fmla="*/ 659933 h 1153721"/>
              <a:gd name="connsiteX19" fmla="*/ 873047 w 2877547"/>
              <a:gd name="connsiteY19" fmla="*/ 161170 h 115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77547" h="1153721">
                <a:moveTo>
                  <a:pt x="873047" y="161170"/>
                </a:moveTo>
                <a:cubicBezTo>
                  <a:pt x="946476" y="208276"/>
                  <a:pt x="1468792" y="827573"/>
                  <a:pt x="1554690" y="942566"/>
                </a:cubicBezTo>
                <a:cubicBezTo>
                  <a:pt x="1640588" y="1057559"/>
                  <a:pt x="1281756" y="849741"/>
                  <a:pt x="1388436" y="851126"/>
                </a:cubicBezTo>
                <a:cubicBezTo>
                  <a:pt x="1495116" y="852512"/>
                  <a:pt x="2114414" y="948108"/>
                  <a:pt x="2194770" y="950879"/>
                </a:cubicBezTo>
                <a:cubicBezTo>
                  <a:pt x="2275126" y="953650"/>
                  <a:pt x="1780519" y="859439"/>
                  <a:pt x="1870574" y="867752"/>
                </a:cubicBezTo>
                <a:cubicBezTo>
                  <a:pt x="1960629" y="876065"/>
                  <a:pt x="2573000" y="985515"/>
                  <a:pt x="2735098" y="1000755"/>
                </a:cubicBezTo>
                <a:cubicBezTo>
                  <a:pt x="2897196" y="1015995"/>
                  <a:pt x="2884727" y="956421"/>
                  <a:pt x="2843163" y="959192"/>
                </a:cubicBezTo>
                <a:cubicBezTo>
                  <a:pt x="2801599" y="961963"/>
                  <a:pt x="2481560" y="1006298"/>
                  <a:pt x="2485716" y="1017381"/>
                </a:cubicBezTo>
                <a:cubicBezTo>
                  <a:pt x="2489872" y="1028465"/>
                  <a:pt x="2948457" y="1003526"/>
                  <a:pt x="2868101" y="1025693"/>
                </a:cubicBezTo>
                <a:cubicBezTo>
                  <a:pt x="2787745" y="1047860"/>
                  <a:pt x="2268200" y="1142071"/>
                  <a:pt x="2003578" y="1150384"/>
                </a:cubicBezTo>
                <a:cubicBezTo>
                  <a:pt x="1738956" y="1158697"/>
                  <a:pt x="1521439" y="1157312"/>
                  <a:pt x="1280370" y="1075570"/>
                </a:cubicBezTo>
                <a:cubicBezTo>
                  <a:pt x="1039301" y="993828"/>
                  <a:pt x="770523" y="838657"/>
                  <a:pt x="557163" y="659933"/>
                </a:cubicBezTo>
                <a:cubicBezTo>
                  <a:pt x="343803" y="481209"/>
                  <a:pt x="11294" y="46177"/>
                  <a:pt x="210" y="3228"/>
                </a:cubicBezTo>
                <a:cubicBezTo>
                  <a:pt x="-10874" y="-39721"/>
                  <a:pt x="418617" y="359290"/>
                  <a:pt x="490661" y="402239"/>
                </a:cubicBezTo>
                <a:cubicBezTo>
                  <a:pt x="562705" y="445188"/>
                  <a:pt x="359043" y="205505"/>
                  <a:pt x="432472" y="260923"/>
                </a:cubicBezTo>
                <a:cubicBezTo>
                  <a:pt x="505901" y="316341"/>
                  <a:pt x="861963" y="690414"/>
                  <a:pt x="931236" y="734748"/>
                </a:cubicBezTo>
                <a:cubicBezTo>
                  <a:pt x="1000509" y="779083"/>
                  <a:pt x="820399" y="521388"/>
                  <a:pt x="848108" y="526930"/>
                </a:cubicBezTo>
                <a:cubicBezTo>
                  <a:pt x="875817" y="532472"/>
                  <a:pt x="1053155" y="745832"/>
                  <a:pt x="1097490" y="767999"/>
                </a:cubicBezTo>
                <a:cubicBezTo>
                  <a:pt x="1141825" y="790166"/>
                  <a:pt x="1148752" y="759686"/>
                  <a:pt x="1114116" y="659933"/>
                </a:cubicBezTo>
                <a:cubicBezTo>
                  <a:pt x="1079480" y="560180"/>
                  <a:pt x="799618" y="114064"/>
                  <a:pt x="873047" y="1611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2BEDD6EC-A2E5-5BBE-F307-6DD4D31055E9}"/>
              </a:ext>
            </a:extLst>
          </p:cNvPr>
          <p:cNvSpPr/>
          <p:nvPr/>
        </p:nvSpPr>
        <p:spPr>
          <a:xfrm>
            <a:off x="2758156" y="5419853"/>
            <a:ext cx="1763651" cy="3582831"/>
          </a:xfrm>
          <a:custGeom>
            <a:avLst/>
            <a:gdLst>
              <a:gd name="connsiteX0" fmla="*/ 533684 w 1763651"/>
              <a:gd name="connsiteY0" fmla="*/ 58234 h 3582831"/>
              <a:gd name="connsiteX1" fmla="*/ 932695 w 1763651"/>
              <a:gd name="connsiteY1" fmla="*/ 1321769 h 3582831"/>
              <a:gd name="connsiteX2" fmla="*/ 941008 w 1763651"/>
              <a:gd name="connsiteY2" fmla="*/ 1163827 h 3582831"/>
              <a:gd name="connsiteX3" fmla="*/ 1182077 w 1763651"/>
              <a:gd name="connsiteY3" fmla="*/ 1537900 h 3582831"/>
              <a:gd name="connsiteX4" fmla="*/ 924382 w 1763651"/>
              <a:gd name="connsiteY4" fmla="*/ 1803907 h 3582831"/>
              <a:gd name="connsiteX5" fmla="*/ 1024135 w 1763651"/>
              <a:gd name="connsiteY5" fmla="*/ 2527114 h 3582831"/>
              <a:gd name="connsiteX6" fmla="*/ 1032448 w 1763651"/>
              <a:gd name="connsiteY6" fmla="*/ 2452300 h 3582831"/>
              <a:gd name="connsiteX7" fmla="*/ 1190389 w 1763651"/>
              <a:gd name="connsiteY7" fmla="*/ 2676743 h 3582831"/>
              <a:gd name="connsiteX8" fmla="*/ 1389895 w 1763651"/>
              <a:gd name="connsiteY8" fmla="*/ 3183820 h 3582831"/>
              <a:gd name="connsiteX9" fmla="*/ 1755655 w 1763651"/>
              <a:gd name="connsiteY9" fmla="*/ 3582831 h 3582831"/>
              <a:gd name="connsiteX10" fmla="*/ 1007509 w 1763651"/>
              <a:gd name="connsiteY10" fmla="*/ 3183820 h 3582831"/>
              <a:gd name="connsiteX11" fmla="*/ 300928 w 1763651"/>
              <a:gd name="connsiteY11" fmla="*/ 2394111 h 3582831"/>
              <a:gd name="connsiteX12" fmla="*/ 392368 w 1763651"/>
              <a:gd name="connsiteY12" fmla="*/ 1679216 h 3582831"/>
              <a:gd name="connsiteX13" fmla="*/ 1669 w 1763651"/>
              <a:gd name="connsiteY13" fmla="*/ 257740 h 3582831"/>
              <a:gd name="connsiteX14" fmla="*/ 251051 w 1763651"/>
              <a:gd name="connsiteY14" fmla="*/ 540372 h 3582831"/>
              <a:gd name="connsiteX15" fmla="*/ 242739 w 1763651"/>
              <a:gd name="connsiteY15" fmla="*/ 45 h 3582831"/>
              <a:gd name="connsiteX16" fmla="*/ 558622 w 1763651"/>
              <a:gd name="connsiteY16" fmla="*/ 507122 h 3582831"/>
              <a:gd name="connsiteX17" fmla="*/ 533684 w 1763651"/>
              <a:gd name="connsiteY17" fmla="*/ 58234 h 358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3651" h="3582831">
                <a:moveTo>
                  <a:pt x="533684" y="58234"/>
                </a:moveTo>
                <a:cubicBezTo>
                  <a:pt x="596029" y="194008"/>
                  <a:pt x="864808" y="1137504"/>
                  <a:pt x="932695" y="1321769"/>
                </a:cubicBezTo>
                <a:cubicBezTo>
                  <a:pt x="1000582" y="1506034"/>
                  <a:pt x="899444" y="1127805"/>
                  <a:pt x="941008" y="1163827"/>
                </a:cubicBezTo>
                <a:cubicBezTo>
                  <a:pt x="982572" y="1199849"/>
                  <a:pt x="1184848" y="1431220"/>
                  <a:pt x="1182077" y="1537900"/>
                </a:cubicBezTo>
                <a:cubicBezTo>
                  <a:pt x="1179306" y="1644580"/>
                  <a:pt x="950706" y="1639038"/>
                  <a:pt x="924382" y="1803907"/>
                </a:cubicBezTo>
                <a:cubicBezTo>
                  <a:pt x="898058" y="1968776"/>
                  <a:pt x="1006124" y="2419049"/>
                  <a:pt x="1024135" y="2527114"/>
                </a:cubicBezTo>
                <a:cubicBezTo>
                  <a:pt x="1042146" y="2635179"/>
                  <a:pt x="1004739" y="2427362"/>
                  <a:pt x="1032448" y="2452300"/>
                </a:cubicBezTo>
                <a:cubicBezTo>
                  <a:pt x="1060157" y="2477238"/>
                  <a:pt x="1130814" y="2554823"/>
                  <a:pt x="1190389" y="2676743"/>
                </a:cubicBezTo>
                <a:cubicBezTo>
                  <a:pt x="1249964" y="2798663"/>
                  <a:pt x="1295684" y="3032805"/>
                  <a:pt x="1389895" y="3183820"/>
                </a:cubicBezTo>
                <a:cubicBezTo>
                  <a:pt x="1484106" y="3334835"/>
                  <a:pt x="1819386" y="3582831"/>
                  <a:pt x="1755655" y="3582831"/>
                </a:cubicBezTo>
                <a:cubicBezTo>
                  <a:pt x="1691924" y="3582831"/>
                  <a:pt x="1249964" y="3381940"/>
                  <a:pt x="1007509" y="3183820"/>
                </a:cubicBezTo>
                <a:cubicBezTo>
                  <a:pt x="765055" y="2985700"/>
                  <a:pt x="403451" y="2644878"/>
                  <a:pt x="300928" y="2394111"/>
                </a:cubicBezTo>
                <a:cubicBezTo>
                  <a:pt x="198404" y="2143344"/>
                  <a:pt x="442245" y="2035278"/>
                  <a:pt x="392368" y="1679216"/>
                </a:cubicBezTo>
                <a:cubicBezTo>
                  <a:pt x="342491" y="1323154"/>
                  <a:pt x="25222" y="447547"/>
                  <a:pt x="1669" y="257740"/>
                </a:cubicBezTo>
                <a:cubicBezTo>
                  <a:pt x="-21884" y="67933"/>
                  <a:pt x="210873" y="583321"/>
                  <a:pt x="251051" y="540372"/>
                </a:cubicBezTo>
                <a:cubicBezTo>
                  <a:pt x="291229" y="497423"/>
                  <a:pt x="191477" y="5587"/>
                  <a:pt x="242739" y="45"/>
                </a:cubicBezTo>
                <a:cubicBezTo>
                  <a:pt x="294001" y="-5497"/>
                  <a:pt x="508746" y="494653"/>
                  <a:pt x="558622" y="507122"/>
                </a:cubicBezTo>
                <a:cubicBezTo>
                  <a:pt x="608498" y="519591"/>
                  <a:pt x="471339" y="-77540"/>
                  <a:pt x="533684" y="582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414E1DEA-7A6D-3EF6-B13F-32D1C1EB1D57}"/>
              </a:ext>
            </a:extLst>
          </p:cNvPr>
          <p:cNvSpPr/>
          <p:nvPr/>
        </p:nvSpPr>
        <p:spPr>
          <a:xfrm>
            <a:off x="5499346" y="3544432"/>
            <a:ext cx="1549504" cy="4482824"/>
          </a:xfrm>
          <a:custGeom>
            <a:avLst/>
            <a:gdLst>
              <a:gd name="connsiteX0" fmla="*/ 859890 w 1549504"/>
              <a:gd name="connsiteY0" fmla="*/ 337612 h 4482824"/>
              <a:gd name="connsiteX1" fmla="*/ 1466719 w 1549504"/>
              <a:gd name="connsiteY1" fmla="*/ 2166412 h 4482824"/>
              <a:gd name="connsiteX2" fmla="*/ 1516596 w 1549504"/>
              <a:gd name="connsiteY2" fmla="*/ 2041721 h 4482824"/>
              <a:gd name="connsiteX3" fmla="*/ 1209025 w 1549504"/>
              <a:gd name="connsiteY3" fmla="*/ 3928710 h 4482824"/>
              <a:gd name="connsiteX4" fmla="*/ 1267214 w 1549504"/>
              <a:gd name="connsiteY4" fmla="*/ 4477350 h 4482824"/>
              <a:gd name="connsiteX5" fmla="*/ 1109272 w 1549504"/>
              <a:gd name="connsiteY5" fmla="*/ 4136528 h 4482824"/>
              <a:gd name="connsiteX6" fmla="*/ 560632 w 1549504"/>
              <a:gd name="connsiteY6" fmla="*/ 3014310 h 4482824"/>
              <a:gd name="connsiteX7" fmla="*/ 776763 w 1549504"/>
              <a:gd name="connsiteY7" fmla="*/ 3230441 h 4482824"/>
              <a:gd name="connsiteX8" fmla="*/ 909767 w 1549504"/>
              <a:gd name="connsiteY8" fmla="*/ 2357604 h 4482824"/>
              <a:gd name="connsiteX9" fmla="*/ 535694 w 1549504"/>
              <a:gd name="connsiteY9" fmla="*/ 1459830 h 4482824"/>
              <a:gd name="connsiteX10" fmla="*/ 668698 w 1549504"/>
              <a:gd name="connsiteY10" fmla="*/ 1526332 h 4482824"/>
              <a:gd name="connsiteX11" fmla="*/ 352814 w 1549504"/>
              <a:gd name="connsiteY11" fmla="*/ 611932 h 4482824"/>
              <a:gd name="connsiteX12" fmla="*/ 11992 w 1549504"/>
              <a:gd name="connsiteY12" fmla="*/ 5103 h 4482824"/>
              <a:gd name="connsiteX13" fmla="*/ 810014 w 1549504"/>
              <a:gd name="connsiteY13" fmla="*/ 944441 h 4482824"/>
              <a:gd name="connsiteX14" fmla="*/ 868203 w 1549504"/>
              <a:gd name="connsiteY14" fmla="*/ 886252 h 4482824"/>
              <a:gd name="connsiteX15" fmla="*/ 876516 w 1549504"/>
              <a:gd name="connsiteY15" fmla="*/ 395801 h 4482824"/>
              <a:gd name="connsiteX16" fmla="*/ 859890 w 1549504"/>
              <a:gd name="connsiteY16" fmla="*/ 337612 h 44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9504" h="4482824">
                <a:moveTo>
                  <a:pt x="859890" y="337612"/>
                </a:moveTo>
                <a:cubicBezTo>
                  <a:pt x="958257" y="632714"/>
                  <a:pt x="1357268" y="1882394"/>
                  <a:pt x="1466719" y="2166412"/>
                </a:cubicBezTo>
                <a:cubicBezTo>
                  <a:pt x="1576170" y="2450430"/>
                  <a:pt x="1559545" y="1748005"/>
                  <a:pt x="1516596" y="2041721"/>
                </a:cubicBezTo>
                <a:cubicBezTo>
                  <a:pt x="1473647" y="2335437"/>
                  <a:pt x="1250589" y="3522772"/>
                  <a:pt x="1209025" y="3928710"/>
                </a:cubicBezTo>
                <a:cubicBezTo>
                  <a:pt x="1167461" y="4334648"/>
                  <a:pt x="1283839" y="4442714"/>
                  <a:pt x="1267214" y="4477350"/>
                </a:cubicBezTo>
                <a:cubicBezTo>
                  <a:pt x="1250589" y="4511986"/>
                  <a:pt x="1227036" y="4380368"/>
                  <a:pt x="1109272" y="4136528"/>
                </a:cubicBezTo>
                <a:cubicBezTo>
                  <a:pt x="991508" y="3892688"/>
                  <a:pt x="616050" y="3165325"/>
                  <a:pt x="560632" y="3014310"/>
                </a:cubicBezTo>
                <a:cubicBezTo>
                  <a:pt x="505214" y="2863296"/>
                  <a:pt x="718574" y="3339892"/>
                  <a:pt x="776763" y="3230441"/>
                </a:cubicBezTo>
                <a:cubicBezTo>
                  <a:pt x="834952" y="3120990"/>
                  <a:pt x="949945" y="2652706"/>
                  <a:pt x="909767" y="2357604"/>
                </a:cubicBezTo>
                <a:cubicBezTo>
                  <a:pt x="869589" y="2062502"/>
                  <a:pt x="575872" y="1598375"/>
                  <a:pt x="535694" y="1459830"/>
                </a:cubicBezTo>
                <a:cubicBezTo>
                  <a:pt x="495516" y="1321285"/>
                  <a:pt x="699178" y="1667648"/>
                  <a:pt x="668698" y="1526332"/>
                </a:cubicBezTo>
                <a:cubicBezTo>
                  <a:pt x="638218" y="1385016"/>
                  <a:pt x="462265" y="865470"/>
                  <a:pt x="352814" y="611932"/>
                </a:cubicBezTo>
                <a:cubicBezTo>
                  <a:pt x="243363" y="358394"/>
                  <a:pt x="-64208" y="-50315"/>
                  <a:pt x="11992" y="5103"/>
                </a:cubicBezTo>
                <a:cubicBezTo>
                  <a:pt x="88192" y="60521"/>
                  <a:pt x="667312" y="797583"/>
                  <a:pt x="810014" y="944441"/>
                </a:cubicBezTo>
                <a:cubicBezTo>
                  <a:pt x="952716" y="1091299"/>
                  <a:pt x="857119" y="977692"/>
                  <a:pt x="868203" y="886252"/>
                </a:cubicBezTo>
                <a:cubicBezTo>
                  <a:pt x="879287" y="794812"/>
                  <a:pt x="880672" y="492783"/>
                  <a:pt x="876516" y="395801"/>
                </a:cubicBezTo>
                <a:cubicBezTo>
                  <a:pt x="872360" y="298819"/>
                  <a:pt x="761523" y="42510"/>
                  <a:pt x="859890" y="3376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C1C259FE-F045-5EB2-1EA6-44B196E35CD5}"/>
              </a:ext>
            </a:extLst>
          </p:cNvPr>
          <p:cNvSpPr/>
          <p:nvPr/>
        </p:nvSpPr>
        <p:spPr>
          <a:xfrm>
            <a:off x="4433107" y="7630851"/>
            <a:ext cx="1178082" cy="261108"/>
          </a:xfrm>
          <a:custGeom>
            <a:avLst/>
            <a:gdLst>
              <a:gd name="connsiteX0" fmla="*/ 14202 w 1178082"/>
              <a:gd name="connsiteY0" fmla="*/ 108298 h 261108"/>
              <a:gd name="connsiteX1" fmla="*/ 463089 w 1178082"/>
              <a:gd name="connsiteY1" fmla="*/ 16858 h 261108"/>
              <a:gd name="connsiteX2" fmla="*/ 546217 w 1178082"/>
              <a:gd name="connsiteY2" fmla="*/ 58422 h 261108"/>
              <a:gd name="connsiteX3" fmla="*/ 978478 w 1178082"/>
              <a:gd name="connsiteY3" fmla="*/ 58422 h 261108"/>
              <a:gd name="connsiteX4" fmla="*/ 986791 w 1178082"/>
              <a:gd name="connsiteY4" fmla="*/ 233 h 261108"/>
              <a:gd name="connsiteX5" fmla="*/ 1177984 w 1178082"/>
              <a:gd name="connsiteY5" fmla="*/ 83360 h 261108"/>
              <a:gd name="connsiteX6" fmla="*/ 1011729 w 1178082"/>
              <a:gd name="connsiteY6" fmla="*/ 249614 h 261108"/>
              <a:gd name="connsiteX7" fmla="*/ 928602 w 1178082"/>
              <a:gd name="connsiteY7" fmla="*/ 166487 h 261108"/>
              <a:gd name="connsiteX8" fmla="*/ 305148 w 1178082"/>
              <a:gd name="connsiteY8" fmla="*/ 141549 h 261108"/>
              <a:gd name="connsiteX9" fmla="*/ 355024 w 1178082"/>
              <a:gd name="connsiteY9" fmla="*/ 133236 h 261108"/>
              <a:gd name="connsiteX10" fmla="*/ 22515 w 1178082"/>
              <a:gd name="connsiteY10" fmla="*/ 257927 h 261108"/>
              <a:gd name="connsiteX11" fmla="*/ 105642 w 1178082"/>
              <a:gd name="connsiteY11" fmla="*/ 216364 h 261108"/>
              <a:gd name="connsiteX12" fmla="*/ 14202 w 1178082"/>
              <a:gd name="connsiteY12" fmla="*/ 108298 h 26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082" h="261108">
                <a:moveTo>
                  <a:pt x="14202" y="108298"/>
                </a:moveTo>
                <a:cubicBezTo>
                  <a:pt x="73777" y="75047"/>
                  <a:pt x="463089" y="16858"/>
                  <a:pt x="463089" y="16858"/>
                </a:cubicBezTo>
                <a:cubicBezTo>
                  <a:pt x="551758" y="8545"/>
                  <a:pt x="460319" y="51495"/>
                  <a:pt x="546217" y="58422"/>
                </a:cubicBezTo>
                <a:cubicBezTo>
                  <a:pt x="632115" y="65349"/>
                  <a:pt x="905049" y="68120"/>
                  <a:pt x="978478" y="58422"/>
                </a:cubicBezTo>
                <a:cubicBezTo>
                  <a:pt x="1051907" y="48724"/>
                  <a:pt x="953540" y="-3923"/>
                  <a:pt x="986791" y="233"/>
                </a:cubicBezTo>
                <a:cubicBezTo>
                  <a:pt x="1020042" y="4389"/>
                  <a:pt x="1173828" y="41797"/>
                  <a:pt x="1177984" y="83360"/>
                </a:cubicBezTo>
                <a:cubicBezTo>
                  <a:pt x="1182140" y="124923"/>
                  <a:pt x="1053293" y="235760"/>
                  <a:pt x="1011729" y="249614"/>
                </a:cubicBezTo>
                <a:cubicBezTo>
                  <a:pt x="970165" y="263469"/>
                  <a:pt x="1046366" y="184498"/>
                  <a:pt x="928602" y="166487"/>
                </a:cubicBezTo>
                <a:cubicBezTo>
                  <a:pt x="810838" y="148476"/>
                  <a:pt x="400744" y="147091"/>
                  <a:pt x="305148" y="141549"/>
                </a:cubicBezTo>
                <a:cubicBezTo>
                  <a:pt x="209552" y="136007"/>
                  <a:pt x="402129" y="113840"/>
                  <a:pt x="355024" y="133236"/>
                </a:cubicBezTo>
                <a:cubicBezTo>
                  <a:pt x="307919" y="152632"/>
                  <a:pt x="64079" y="244072"/>
                  <a:pt x="22515" y="257927"/>
                </a:cubicBezTo>
                <a:cubicBezTo>
                  <a:pt x="-19049" y="271782"/>
                  <a:pt x="109798" y="237146"/>
                  <a:pt x="105642" y="216364"/>
                </a:cubicBezTo>
                <a:cubicBezTo>
                  <a:pt x="101486" y="195582"/>
                  <a:pt x="-45373" y="141549"/>
                  <a:pt x="14202" y="108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744E8EA3-E4A8-C0A8-B7D1-C7C291F32B42}"/>
              </a:ext>
            </a:extLst>
          </p:cNvPr>
          <p:cNvSpPr/>
          <p:nvPr/>
        </p:nvSpPr>
        <p:spPr>
          <a:xfrm>
            <a:off x="2982942" y="3345426"/>
            <a:ext cx="2225217" cy="2860161"/>
          </a:xfrm>
          <a:custGeom>
            <a:avLst/>
            <a:gdLst>
              <a:gd name="connsiteX0" fmla="*/ 2220825 w 2225217"/>
              <a:gd name="connsiteY0" fmla="*/ 4603 h 2860161"/>
              <a:gd name="connsiteX1" fmla="*/ 1140171 w 2225217"/>
              <a:gd name="connsiteY1" fmla="*/ 669621 h 2860161"/>
              <a:gd name="connsiteX2" fmla="*/ 1539182 w 2225217"/>
              <a:gd name="connsiteY2" fmla="*/ 769374 h 2860161"/>
              <a:gd name="connsiteX3" fmla="*/ 807662 w 2225217"/>
              <a:gd name="connsiteY3" fmla="*/ 1475956 h 2860161"/>
              <a:gd name="connsiteX4" fmla="*/ 1032105 w 2225217"/>
              <a:gd name="connsiteY4" fmla="*/ 1542458 h 2860161"/>
              <a:gd name="connsiteX5" fmla="*/ 375400 w 2225217"/>
              <a:gd name="connsiteY5" fmla="*/ 2190850 h 2860161"/>
              <a:gd name="connsiteX6" fmla="*/ 408651 w 2225217"/>
              <a:gd name="connsiteY6" fmla="*/ 2847556 h 2860161"/>
              <a:gd name="connsiteX7" fmla="*/ 308898 w 2225217"/>
              <a:gd name="connsiteY7" fmla="*/ 2639738 h 2860161"/>
              <a:gd name="connsiteX8" fmla="*/ 1327 w 2225217"/>
              <a:gd name="connsiteY8" fmla="*/ 1999658 h 2860161"/>
              <a:gd name="connsiteX9" fmla="*/ 441902 w 2225217"/>
              <a:gd name="connsiteY9" fmla="*/ 519992 h 2860161"/>
              <a:gd name="connsiteX10" fmla="*/ 400338 w 2225217"/>
              <a:gd name="connsiteY10" fmla="*/ 644683 h 2860161"/>
              <a:gd name="connsiteX11" fmla="*/ 1273174 w 2225217"/>
              <a:gd name="connsiteY11" fmla="*/ 104356 h 2860161"/>
              <a:gd name="connsiteX12" fmla="*/ 658033 w 2225217"/>
              <a:gd name="connsiteY12" fmla="*/ 362050 h 2860161"/>
              <a:gd name="connsiteX13" fmla="*/ 2220825 w 2225217"/>
              <a:gd name="connsiteY13" fmla="*/ 4603 h 28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5217" h="2860161">
                <a:moveTo>
                  <a:pt x="2220825" y="4603"/>
                </a:moveTo>
                <a:cubicBezTo>
                  <a:pt x="2301181" y="55865"/>
                  <a:pt x="1253778" y="542159"/>
                  <a:pt x="1140171" y="669621"/>
                </a:cubicBezTo>
                <a:cubicBezTo>
                  <a:pt x="1026564" y="797083"/>
                  <a:pt x="1594600" y="634985"/>
                  <a:pt x="1539182" y="769374"/>
                </a:cubicBezTo>
                <a:cubicBezTo>
                  <a:pt x="1483764" y="903763"/>
                  <a:pt x="892175" y="1347109"/>
                  <a:pt x="807662" y="1475956"/>
                </a:cubicBezTo>
                <a:cubicBezTo>
                  <a:pt x="723149" y="1604803"/>
                  <a:pt x="1104149" y="1423309"/>
                  <a:pt x="1032105" y="1542458"/>
                </a:cubicBezTo>
                <a:cubicBezTo>
                  <a:pt x="960061" y="1661607"/>
                  <a:pt x="479309" y="1973334"/>
                  <a:pt x="375400" y="2190850"/>
                </a:cubicBezTo>
                <a:cubicBezTo>
                  <a:pt x="271491" y="2408366"/>
                  <a:pt x="419735" y="2772741"/>
                  <a:pt x="408651" y="2847556"/>
                </a:cubicBezTo>
                <a:cubicBezTo>
                  <a:pt x="397567" y="2922371"/>
                  <a:pt x="308898" y="2639738"/>
                  <a:pt x="308898" y="2639738"/>
                </a:cubicBezTo>
                <a:cubicBezTo>
                  <a:pt x="241011" y="2498422"/>
                  <a:pt x="-20840" y="2352949"/>
                  <a:pt x="1327" y="1999658"/>
                </a:cubicBezTo>
                <a:cubicBezTo>
                  <a:pt x="23494" y="1646367"/>
                  <a:pt x="375400" y="745821"/>
                  <a:pt x="441902" y="519992"/>
                </a:cubicBezTo>
                <a:cubicBezTo>
                  <a:pt x="508404" y="294163"/>
                  <a:pt x="261793" y="713956"/>
                  <a:pt x="400338" y="644683"/>
                </a:cubicBezTo>
                <a:cubicBezTo>
                  <a:pt x="538883" y="575410"/>
                  <a:pt x="1230225" y="151461"/>
                  <a:pt x="1273174" y="104356"/>
                </a:cubicBezTo>
                <a:cubicBezTo>
                  <a:pt x="1316123" y="57251"/>
                  <a:pt x="502862" y="377290"/>
                  <a:pt x="658033" y="362050"/>
                </a:cubicBezTo>
                <a:cubicBezTo>
                  <a:pt x="813204" y="346810"/>
                  <a:pt x="2140469" y="-46659"/>
                  <a:pt x="2220825" y="46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7EDF817F-21BF-2568-7D10-5D5F14945B32}"/>
              </a:ext>
            </a:extLst>
          </p:cNvPr>
          <p:cNvSpPr/>
          <p:nvPr/>
        </p:nvSpPr>
        <p:spPr>
          <a:xfrm>
            <a:off x="4887480" y="3440997"/>
            <a:ext cx="1186967" cy="1888690"/>
          </a:xfrm>
          <a:custGeom>
            <a:avLst/>
            <a:gdLst>
              <a:gd name="connsiteX0" fmla="*/ 404 w 1186967"/>
              <a:gd name="connsiteY0" fmla="*/ 50348 h 1888690"/>
              <a:gd name="connsiteX1" fmla="*/ 615545 w 1186967"/>
              <a:gd name="connsiteY1" fmla="*/ 856683 h 1888690"/>
              <a:gd name="connsiteX2" fmla="*/ 549044 w 1186967"/>
              <a:gd name="connsiteY2" fmla="*/ 1022938 h 1888690"/>
              <a:gd name="connsiteX3" fmla="*/ 773487 w 1186967"/>
              <a:gd name="connsiteY3" fmla="*/ 1230756 h 1888690"/>
              <a:gd name="connsiteX4" fmla="*/ 357851 w 1186967"/>
              <a:gd name="connsiteY4" fmla="*/ 1879148 h 1888690"/>
              <a:gd name="connsiteX5" fmla="*/ 632171 w 1186967"/>
              <a:gd name="connsiteY5" fmla="*/ 1613141 h 1888690"/>
              <a:gd name="connsiteX6" fmla="*/ 1172498 w 1186967"/>
              <a:gd name="connsiteY6" fmla="*/ 1546639 h 1888690"/>
              <a:gd name="connsiteX7" fmla="*/ 1039495 w 1186967"/>
              <a:gd name="connsiteY7" fmla="*/ 981374 h 1888690"/>
              <a:gd name="connsiteX8" fmla="*/ 1122622 w 1186967"/>
              <a:gd name="connsiteY8" fmla="*/ 640552 h 1888690"/>
              <a:gd name="connsiteX9" fmla="*/ 565669 w 1186967"/>
              <a:gd name="connsiteY9" fmla="*/ 58661 h 1888690"/>
              <a:gd name="connsiteX10" fmla="*/ 690360 w 1186967"/>
              <a:gd name="connsiteY10" fmla="*/ 291418 h 1888690"/>
              <a:gd name="connsiteX11" fmla="*/ 174971 w 1186967"/>
              <a:gd name="connsiteY11" fmla="*/ 472 h 1888690"/>
              <a:gd name="connsiteX12" fmla="*/ 515793 w 1186967"/>
              <a:gd name="connsiteY12" fmla="*/ 374545 h 1888690"/>
              <a:gd name="connsiteX13" fmla="*/ 404 w 1186967"/>
              <a:gd name="connsiteY13" fmla="*/ 50348 h 188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6967" h="1888690">
                <a:moveTo>
                  <a:pt x="404" y="50348"/>
                </a:moveTo>
                <a:cubicBezTo>
                  <a:pt x="17029" y="130704"/>
                  <a:pt x="524105" y="694585"/>
                  <a:pt x="615545" y="856683"/>
                </a:cubicBezTo>
                <a:cubicBezTo>
                  <a:pt x="706985" y="1018781"/>
                  <a:pt x="522720" y="960593"/>
                  <a:pt x="549044" y="1022938"/>
                </a:cubicBezTo>
                <a:cubicBezTo>
                  <a:pt x="575368" y="1085283"/>
                  <a:pt x="805352" y="1088054"/>
                  <a:pt x="773487" y="1230756"/>
                </a:cubicBezTo>
                <a:cubicBezTo>
                  <a:pt x="741622" y="1373458"/>
                  <a:pt x="381404" y="1815417"/>
                  <a:pt x="357851" y="1879148"/>
                </a:cubicBezTo>
                <a:cubicBezTo>
                  <a:pt x="334298" y="1942879"/>
                  <a:pt x="496397" y="1668559"/>
                  <a:pt x="632171" y="1613141"/>
                </a:cubicBezTo>
                <a:cubicBezTo>
                  <a:pt x="767945" y="1557723"/>
                  <a:pt x="1104611" y="1651933"/>
                  <a:pt x="1172498" y="1546639"/>
                </a:cubicBezTo>
                <a:cubicBezTo>
                  <a:pt x="1240385" y="1441345"/>
                  <a:pt x="1047808" y="1132389"/>
                  <a:pt x="1039495" y="981374"/>
                </a:cubicBezTo>
                <a:cubicBezTo>
                  <a:pt x="1031182" y="830360"/>
                  <a:pt x="1201593" y="794338"/>
                  <a:pt x="1122622" y="640552"/>
                </a:cubicBezTo>
                <a:cubicBezTo>
                  <a:pt x="1043651" y="486767"/>
                  <a:pt x="637713" y="116850"/>
                  <a:pt x="565669" y="58661"/>
                </a:cubicBezTo>
                <a:cubicBezTo>
                  <a:pt x="493625" y="472"/>
                  <a:pt x="755476" y="301116"/>
                  <a:pt x="690360" y="291418"/>
                </a:cubicBezTo>
                <a:cubicBezTo>
                  <a:pt x="625244" y="281720"/>
                  <a:pt x="204065" y="-13382"/>
                  <a:pt x="174971" y="472"/>
                </a:cubicBezTo>
                <a:cubicBezTo>
                  <a:pt x="145877" y="14326"/>
                  <a:pt x="546273" y="360691"/>
                  <a:pt x="515793" y="374545"/>
                </a:cubicBezTo>
                <a:cubicBezTo>
                  <a:pt x="485313" y="388399"/>
                  <a:pt x="-16221" y="-30008"/>
                  <a:pt x="404" y="503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2B5940A-F06C-6C24-4EEA-709DD404E997}"/>
              </a:ext>
            </a:extLst>
          </p:cNvPr>
          <p:cNvSpPr/>
          <p:nvPr/>
        </p:nvSpPr>
        <p:spPr>
          <a:xfrm>
            <a:off x="4626536" y="6708398"/>
            <a:ext cx="494495" cy="310344"/>
          </a:xfrm>
          <a:custGeom>
            <a:avLst/>
            <a:gdLst>
              <a:gd name="connsiteX0" fmla="*/ 3129 w 494495"/>
              <a:gd name="connsiteY0" fmla="*/ 269051 h 310344"/>
              <a:gd name="connsiteX1" fmla="*/ 172005 w 494495"/>
              <a:gd name="connsiteY1" fmla="*/ 30153 h 310344"/>
              <a:gd name="connsiteX2" fmla="*/ 213194 w 494495"/>
              <a:gd name="connsiteY2" fmla="*/ 17797 h 310344"/>
              <a:gd name="connsiteX3" fmla="*/ 435615 w 494495"/>
              <a:gd name="connsiteY3" fmla="*/ 161959 h 310344"/>
              <a:gd name="connsiteX4" fmla="*/ 361475 w 494495"/>
              <a:gd name="connsiteY4" fmla="*/ 87818 h 310344"/>
              <a:gd name="connsiteX5" fmla="*/ 493280 w 494495"/>
              <a:gd name="connsiteY5" fmla="*/ 281407 h 310344"/>
              <a:gd name="connsiteX6" fmla="*/ 410902 w 494495"/>
              <a:gd name="connsiteY6" fmla="*/ 264932 h 310344"/>
              <a:gd name="connsiteX7" fmla="*/ 155529 w 494495"/>
              <a:gd name="connsiteY7" fmla="*/ 310240 h 310344"/>
              <a:gd name="connsiteX8" fmla="*/ 336761 w 494495"/>
              <a:gd name="connsiteY8" fmla="*/ 277288 h 310344"/>
              <a:gd name="connsiteX9" fmla="*/ 3129 w 494495"/>
              <a:gd name="connsiteY9" fmla="*/ 269051 h 31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4495" h="310344">
                <a:moveTo>
                  <a:pt x="3129" y="269051"/>
                </a:moveTo>
                <a:cubicBezTo>
                  <a:pt x="-24330" y="227862"/>
                  <a:pt x="136994" y="72029"/>
                  <a:pt x="172005" y="30153"/>
                </a:cubicBezTo>
                <a:cubicBezTo>
                  <a:pt x="207016" y="-11723"/>
                  <a:pt x="169259" y="-4171"/>
                  <a:pt x="213194" y="17797"/>
                </a:cubicBezTo>
                <a:cubicBezTo>
                  <a:pt x="257129" y="39765"/>
                  <a:pt x="410902" y="150289"/>
                  <a:pt x="435615" y="161959"/>
                </a:cubicBezTo>
                <a:cubicBezTo>
                  <a:pt x="460329" y="173629"/>
                  <a:pt x="351864" y="67910"/>
                  <a:pt x="361475" y="87818"/>
                </a:cubicBezTo>
                <a:cubicBezTo>
                  <a:pt x="371086" y="107726"/>
                  <a:pt x="485042" y="251888"/>
                  <a:pt x="493280" y="281407"/>
                </a:cubicBezTo>
                <a:cubicBezTo>
                  <a:pt x="501518" y="310926"/>
                  <a:pt x="467194" y="260126"/>
                  <a:pt x="410902" y="264932"/>
                </a:cubicBezTo>
                <a:cubicBezTo>
                  <a:pt x="354610" y="269738"/>
                  <a:pt x="167886" y="308181"/>
                  <a:pt x="155529" y="310240"/>
                </a:cubicBezTo>
                <a:cubicBezTo>
                  <a:pt x="143172" y="312299"/>
                  <a:pt x="358042" y="283466"/>
                  <a:pt x="336761" y="277288"/>
                </a:cubicBezTo>
                <a:cubicBezTo>
                  <a:pt x="315480" y="271110"/>
                  <a:pt x="30588" y="310240"/>
                  <a:pt x="3129" y="269051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5E0948FD-1679-EEC8-27F4-5CAFFBDFB61A}"/>
              </a:ext>
            </a:extLst>
          </p:cNvPr>
          <p:cNvSpPr/>
          <p:nvPr/>
        </p:nvSpPr>
        <p:spPr>
          <a:xfrm>
            <a:off x="5136290" y="6698613"/>
            <a:ext cx="372392" cy="241344"/>
          </a:xfrm>
          <a:custGeom>
            <a:avLst/>
            <a:gdLst>
              <a:gd name="connsiteX0" fmla="*/ 2 w 372392"/>
              <a:gd name="connsiteY0" fmla="*/ 221171 h 241344"/>
              <a:gd name="connsiteX1" fmla="*/ 168878 w 372392"/>
              <a:gd name="connsiteY1" fmla="*/ 35819 h 241344"/>
              <a:gd name="connsiteX2" fmla="*/ 271851 w 372392"/>
              <a:gd name="connsiteY2" fmla="*/ 2868 h 241344"/>
              <a:gd name="connsiteX3" fmla="*/ 345991 w 372392"/>
              <a:gd name="connsiteY3" fmla="*/ 77009 h 241344"/>
              <a:gd name="connsiteX4" fmla="*/ 358348 w 372392"/>
              <a:gd name="connsiteY4" fmla="*/ 237646 h 241344"/>
              <a:gd name="connsiteX5" fmla="*/ 156521 w 372392"/>
              <a:gd name="connsiteY5" fmla="*/ 184101 h 241344"/>
              <a:gd name="connsiteX6" fmla="*/ 172996 w 372392"/>
              <a:gd name="connsiteY6" fmla="*/ 118198 h 241344"/>
              <a:gd name="connsiteX7" fmla="*/ 2 w 372392"/>
              <a:gd name="connsiteY7" fmla="*/ 221171 h 24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392" h="241344">
                <a:moveTo>
                  <a:pt x="2" y="221171"/>
                </a:moveTo>
                <a:cubicBezTo>
                  <a:pt x="-684" y="207441"/>
                  <a:pt x="123570" y="72203"/>
                  <a:pt x="168878" y="35819"/>
                </a:cubicBezTo>
                <a:cubicBezTo>
                  <a:pt x="214186" y="-565"/>
                  <a:pt x="242332" y="-3997"/>
                  <a:pt x="271851" y="2868"/>
                </a:cubicBezTo>
                <a:cubicBezTo>
                  <a:pt x="301370" y="9733"/>
                  <a:pt x="331575" y="37879"/>
                  <a:pt x="345991" y="77009"/>
                </a:cubicBezTo>
                <a:cubicBezTo>
                  <a:pt x="360407" y="116139"/>
                  <a:pt x="389926" y="219797"/>
                  <a:pt x="358348" y="237646"/>
                </a:cubicBezTo>
                <a:cubicBezTo>
                  <a:pt x="326770" y="255495"/>
                  <a:pt x="187413" y="204009"/>
                  <a:pt x="156521" y="184101"/>
                </a:cubicBezTo>
                <a:cubicBezTo>
                  <a:pt x="125629" y="164193"/>
                  <a:pt x="192218" y="112706"/>
                  <a:pt x="172996" y="118198"/>
                </a:cubicBezTo>
                <a:cubicBezTo>
                  <a:pt x="153774" y="123690"/>
                  <a:pt x="688" y="234901"/>
                  <a:pt x="2" y="221171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8C4EF12E-6CC6-C245-480B-2E9177E1CF76}"/>
              </a:ext>
            </a:extLst>
          </p:cNvPr>
          <p:cNvSpPr/>
          <p:nvPr/>
        </p:nvSpPr>
        <p:spPr>
          <a:xfrm>
            <a:off x="5016205" y="6621265"/>
            <a:ext cx="285576" cy="453062"/>
          </a:xfrm>
          <a:custGeom>
            <a:avLst/>
            <a:gdLst>
              <a:gd name="connsiteX0" fmla="*/ 107730 w 285576"/>
              <a:gd name="connsiteY0" fmla="*/ 380897 h 453062"/>
              <a:gd name="connsiteX1" fmla="*/ 638 w 285576"/>
              <a:gd name="connsiteY1" fmla="*/ 187308 h 453062"/>
              <a:gd name="connsiteX2" fmla="*/ 70660 w 285576"/>
              <a:gd name="connsiteY2" fmla="*/ 43146 h 453062"/>
              <a:gd name="connsiteX3" fmla="*/ 218941 w 285576"/>
              <a:gd name="connsiteY3" fmla="*/ 1957 h 453062"/>
              <a:gd name="connsiteX4" fmla="*/ 177752 w 285576"/>
              <a:gd name="connsiteY4" fmla="*/ 92573 h 453062"/>
              <a:gd name="connsiteX5" fmla="*/ 227179 w 285576"/>
              <a:gd name="connsiteY5" fmla="*/ 162594 h 453062"/>
              <a:gd name="connsiteX6" fmla="*/ 210703 w 285576"/>
              <a:gd name="connsiteY6" fmla="*/ 290281 h 453062"/>
              <a:gd name="connsiteX7" fmla="*/ 280725 w 285576"/>
              <a:gd name="connsiteY7" fmla="*/ 314994 h 453062"/>
              <a:gd name="connsiteX8" fmla="*/ 54184 w 285576"/>
              <a:gd name="connsiteY8" fmla="*/ 450919 h 453062"/>
              <a:gd name="connsiteX9" fmla="*/ 107730 w 285576"/>
              <a:gd name="connsiteY9" fmla="*/ 380897 h 45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576" h="453062">
                <a:moveTo>
                  <a:pt x="107730" y="380897"/>
                </a:moveTo>
                <a:cubicBezTo>
                  <a:pt x="98806" y="336962"/>
                  <a:pt x="6816" y="243600"/>
                  <a:pt x="638" y="187308"/>
                </a:cubicBezTo>
                <a:cubicBezTo>
                  <a:pt x="-5540" y="131016"/>
                  <a:pt x="34276" y="74038"/>
                  <a:pt x="70660" y="43146"/>
                </a:cubicBezTo>
                <a:cubicBezTo>
                  <a:pt x="107044" y="12254"/>
                  <a:pt x="201092" y="-6281"/>
                  <a:pt x="218941" y="1957"/>
                </a:cubicBezTo>
                <a:cubicBezTo>
                  <a:pt x="236790" y="10195"/>
                  <a:pt x="176379" y="65800"/>
                  <a:pt x="177752" y="92573"/>
                </a:cubicBezTo>
                <a:cubicBezTo>
                  <a:pt x="179125" y="119346"/>
                  <a:pt x="221687" y="129643"/>
                  <a:pt x="227179" y="162594"/>
                </a:cubicBezTo>
                <a:cubicBezTo>
                  <a:pt x="232671" y="195545"/>
                  <a:pt x="201779" y="264881"/>
                  <a:pt x="210703" y="290281"/>
                </a:cubicBezTo>
                <a:cubicBezTo>
                  <a:pt x="219627" y="315681"/>
                  <a:pt x="306811" y="288221"/>
                  <a:pt x="280725" y="314994"/>
                </a:cubicBezTo>
                <a:cubicBezTo>
                  <a:pt x="254639" y="341767"/>
                  <a:pt x="82330" y="439249"/>
                  <a:pt x="54184" y="450919"/>
                </a:cubicBezTo>
                <a:cubicBezTo>
                  <a:pt x="26038" y="462589"/>
                  <a:pt x="116654" y="424832"/>
                  <a:pt x="107730" y="3808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036F98C4-DAB3-FFD7-54A9-7813F433362D}"/>
              </a:ext>
            </a:extLst>
          </p:cNvPr>
          <p:cNvSpPr/>
          <p:nvPr/>
        </p:nvSpPr>
        <p:spPr>
          <a:xfrm>
            <a:off x="4973668" y="6755027"/>
            <a:ext cx="282160" cy="370723"/>
          </a:xfrm>
          <a:custGeom>
            <a:avLst/>
            <a:gdLst>
              <a:gd name="connsiteX0" fmla="*/ 10224 w 282160"/>
              <a:gd name="connsiteY0" fmla="*/ 0 h 370723"/>
              <a:gd name="connsiteX1" fmla="*/ 195575 w 282160"/>
              <a:gd name="connsiteY1" fmla="*/ 168876 h 370723"/>
              <a:gd name="connsiteX2" fmla="*/ 282073 w 282160"/>
              <a:gd name="connsiteY2" fmla="*/ 177114 h 370723"/>
              <a:gd name="connsiteX3" fmla="*/ 212051 w 282160"/>
              <a:gd name="connsiteY3" fmla="*/ 230659 h 370723"/>
              <a:gd name="connsiteX4" fmla="*/ 220289 w 282160"/>
              <a:gd name="connsiteY4" fmla="*/ 333632 h 370723"/>
              <a:gd name="connsiteX5" fmla="*/ 179100 w 282160"/>
              <a:gd name="connsiteY5" fmla="*/ 296562 h 370723"/>
              <a:gd name="connsiteX6" fmla="*/ 1986 w 282160"/>
              <a:gd name="connsiteY6" fmla="*/ 370703 h 370723"/>
              <a:gd name="connsiteX7" fmla="*/ 80246 w 282160"/>
              <a:gd name="connsiteY7" fmla="*/ 288324 h 370723"/>
              <a:gd name="connsiteX8" fmla="*/ 22581 w 282160"/>
              <a:gd name="connsiteY8" fmla="*/ 164757 h 370723"/>
              <a:gd name="connsiteX9" fmla="*/ 43175 w 282160"/>
              <a:gd name="connsiteY9" fmla="*/ 168876 h 370723"/>
              <a:gd name="connsiteX10" fmla="*/ 10224 w 282160"/>
              <a:gd name="connsiteY10" fmla="*/ 0 h 37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2160" h="370723">
                <a:moveTo>
                  <a:pt x="10224" y="0"/>
                </a:moveTo>
                <a:cubicBezTo>
                  <a:pt x="35624" y="0"/>
                  <a:pt x="150267" y="139357"/>
                  <a:pt x="195575" y="168876"/>
                </a:cubicBezTo>
                <a:cubicBezTo>
                  <a:pt x="240883" y="198395"/>
                  <a:pt x="279327" y="166817"/>
                  <a:pt x="282073" y="177114"/>
                </a:cubicBezTo>
                <a:cubicBezTo>
                  <a:pt x="284819" y="187411"/>
                  <a:pt x="222348" y="204573"/>
                  <a:pt x="212051" y="230659"/>
                </a:cubicBezTo>
                <a:cubicBezTo>
                  <a:pt x="201754" y="256745"/>
                  <a:pt x="225781" y="322648"/>
                  <a:pt x="220289" y="333632"/>
                </a:cubicBezTo>
                <a:cubicBezTo>
                  <a:pt x="214797" y="344616"/>
                  <a:pt x="215484" y="290383"/>
                  <a:pt x="179100" y="296562"/>
                </a:cubicBezTo>
                <a:cubicBezTo>
                  <a:pt x="142716" y="302741"/>
                  <a:pt x="18462" y="372076"/>
                  <a:pt x="1986" y="370703"/>
                </a:cubicBezTo>
                <a:cubicBezTo>
                  <a:pt x="-14490" y="369330"/>
                  <a:pt x="76814" y="322648"/>
                  <a:pt x="80246" y="288324"/>
                </a:cubicBezTo>
                <a:cubicBezTo>
                  <a:pt x="83678" y="254000"/>
                  <a:pt x="28760" y="184665"/>
                  <a:pt x="22581" y="164757"/>
                </a:cubicBezTo>
                <a:cubicBezTo>
                  <a:pt x="16403" y="144849"/>
                  <a:pt x="40429" y="191530"/>
                  <a:pt x="43175" y="168876"/>
                </a:cubicBezTo>
                <a:cubicBezTo>
                  <a:pt x="45921" y="146222"/>
                  <a:pt x="-15176" y="0"/>
                  <a:pt x="10224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496C5AD0-DEA4-ECC5-0D01-55CCC6895722}"/>
              </a:ext>
            </a:extLst>
          </p:cNvPr>
          <p:cNvSpPr/>
          <p:nvPr/>
        </p:nvSpPr>
        <p:spPr>
          <a:xfrm>
            <a:off x="4283946" y="7346968"/>
            <a:ext cx="1543842" cy="466029"/>
          </a:xfrm>
          <a:custGeom>
            <a:avLst/>
            <a:gdLst>
              <a:gd name="connsiteX0" fmla="*/ 23511 w 1543842"/>
              <a:gd name="connsiteY0" fmla="*/ 462813 h 466029"/>
              <a:gd name="connsiteX1" fmla="*/ 638862 w 1543842"/>
              <a:gd name="connsiteY1" fmla="*/ 319040 h 466029"/>
              <a:gd name="connsiteX2" fmla="*/ 679118 w 1543842"/>
              <a:gd name="connsiteY2" fmla="*/ 336292 h 466029"/>
              <a:gd name="connsiteX3" fmla="*/ 1202454 w 1543842"/>
              <a:gd name="connsiteY3" fmla="*/ 342043 h 466029"/>
              <a:gd name="connsiteX4" fmla="*/ 1064431 w 1543842"/>
              <a:gd name="connsiteY4" fmla="*/ 307538 h 466029"/>
              <a:gd name="connsiteX5" fmla="*/ 1530258 w 1543842"/>
              <a:gd name="connsiteY5" fmla="*/ 428307 h 466029"/>
              <a:gd name="connsiteX6" fmla="*/ 1415239 w 1543842"/>
              <a:gd name="connsiteY6" fmla="*/ 330541 h 466029"/>
              <a:gd name="connsiteX7" fmla="*/ 1374982 w 1543842"/>
              <a:gd name="connsiteY7" fmla="*/ 221274 h 466029"/>
              <a:gd name="connsiteX8" fmla="*/ 1242711 w 1543842"/>
              <a:gd name="connsiteY8" fmla="*/ 37243 h 466029"/>
              <a:gd name="connsiteX9" fmla="*/ 1277216 w 1543842"/>
              <a:gd name="connsiteY9" fmla="*/ 112006 h 466029"/>
              <a:gd name="connsiteX10" fmla="*/ 989669 w 1543842"/>
              <a:gd name="connsiteY10" fmla="*/ 42994 h 466029"/>
              <a:gd name="connsiteX11" fmla="*/ 955163 w 1543842"/>
              <a:gd name="connsiteY11" fmla="*/ 60247 h 466029"/>
              <a:gd name="connsiteX12" fmla="*/ 621609 w 1543842"/>
              <a:gd name="connsiteY12" fmla="*/ 14240 h 466029"/>
              <a:gd name="connsiteX13" fmla="*/ 696371 w 1543842"/>
              <a:gd name="connsiteY13" fmla="*/ 14240 h 466029"/>
              <a:gd name="connsiteX14" fmla="*/ 276552 w 1543842"/>
              <a:gd name="connsiteY14" fmla="*/ 181017 h 466029"/>
              <a:gd name="connsiteX15" fmla="*/ 426077 w 1543842"/>
              <a:gd name="connsiteY15" fmla="*/ 106255 h 466029"/>
              <a:gd name="connsiteX16" fmla="*/ 282303 w 1543842"/>
              <a:gd name="connsiteY16" fmla="*/ 255779 h 466029"/>
              <a:gd name="connsiteX17" fmla="*/ 311058 w 1543842"/>
              <a:gd name="connsiteY17" fmla="*/ 244277 h 466029"/>
              <a:gd name="connsiteX18" fmla="*/ 144280 w 1543842"/>
              <a:gd name="connsiteY18" fmla="*/ 405304 h 466029"/>
              <a:gd name="connsiteX19" fmla="*/ 23511 w 1543842"/>
              <a:gd name="connsiteY19" fmla="*/ 462813 h 46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43842" h="466029">
                <a:moveTo>
                  <a:pt x="23511" y="462813"/>
                </a:moveTo>
                <a:cubicBezTo>
                  <a:pt x="105941" y="448436"/>
                  <a:pt x="529594" y="340127"/>
                  <a:pt x="638862" y="319040"/>
                </a:cubicBezTo>
                <a:cubicBezTo>
                  <a:pt x="748130" y="297953"/>
                  <a:pt x="585186" y="332458"/>
                  <a:pt x="679118" y="336292"/>
                </a:cubicBezTo>
                <a:cubicBezTo>
                  <a:pt x="773050" y="340126"/>
                  <a:pt x="1138235" y="346835"/>
                  <a:pt x="1202454" y="342043"/>
                </a:cubicBezTo>
                <a:cubicBezTo>
                  <a:pt x="1266673" y="337251"/>
                  <a:pt x="1064431" y="307538"/>
                  <a:pt x="1064431" y="307538"/>
                </a:cubicBezTo>
                <a:cubicBezTo>
                  <a:pt x="1119065" y="321915"/>
                  <a:pt x="1471790" y="424473"/>
                  <a:pt x="1530258" y="428307"/>
                </a:cubicBezTo>
                <a:cubicBezTo>
                  <a:pt x="1588726" y="432141"/>
                  <a:pt x="1441118" y="365046"/>
                  <a:pt x="1415239" y="330541"/>
                </a:cubicBezTo>
                <a:cubicBezTo>
                  <a:pt x="1389360" y="296036"/>
                  <a:pt x="1403737" y="270157"/>
                  <a:pt x="1374982" y="221274"/>
                </a:cubicBezTo>
                <a:cubicBezTo>
                  <a:pt x="1346227" y="172391"/>
                  <a:pt x="1259005" y="55454"/>
                  <a:pt x="1242711" y="37243"/>
                </a:cubicBezTo>
                <a:cubicBezTo>
                  <a:pt x="1226417" y="19032"/>
                  <a:pt x="1319390" y="111048"/>
                  <a:pt x="1277216" y="112006"/>
                </a:cubicBezTo>
                <a:cubicBezTo>
                  <a:pt x="1235042" y="112964"/>
                  <a:pt x="989669" y="42994"/>
                  <a:pt x="989669" y="42994"/>
                </a:cubicBezTo>
                <a:cubicBezTo>
                  <a:pt x="935994" y="34368"/>
                  <a:pt x="1016506" y="65039"/>
                  <a:pt x="955163" y="60247"/>
                </a:cubicBezTo>
                <a:cubicBezTo>
                  <a:pt x="893820" y="55455"/>
                  <a:pt x="664741" y="21908"/>
                  <a:pt x="621609" y="14240"/>
                </a:cubicBezTo>
                <a:cubicBezTo>
                  <a:pt x="578477" y="6572"/>
                  <a:pt x="753880" y="-13556"/>
                  <a:pt x="696371" y="14240"/>
                </a:cubicBezTo>
                <a:cubicBezTo>
                  <a:pt x="638862" y="42036"/>
                  <a:pt x="321601" y="165681"/>
                  <a:pt x="276552" y="181017"/>
                </a:cubicBezTo>
                <a:cubicBezTo>
                  <a:pt x="231503" y="196353"/>
                  <a:pt x="425119" y="93795"/>
                  <a:pt x="426077" y="106255"/>
                </a:cubicBezTo>
                <a:cubicBezTo>
                  <a:pt x="427035" y="118715"/>
                  <a:pt x="301473" y="232775"/>
                  <a:pt x="282303" y="255779"/>
                </a:cubicBezTo>
                <a:cubicBezTo>
                  <a:pt x="263133" y="278783"/>
                  <a:pt x="334062" y="219356"/>
                  <a:pt x="311058" y="244277"/>
                </a:cubicBezTo>
                <a:cubicBezTo>
                  <a:pt x="288054" y="269198"/>
                  <a:pt x="190288" y="369840"/>
                  <a:pt x="144280" y="405304"/>
                </a:cubicBezTo>
                <a:cubicBezTo>
                  <a:pt x="98272" y="440768"/>
                  <a:pt x="-58919" y="477190"/>
                  <a:pt x="23511" y="462813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43B1243E-4204-947B-5DF8-CD58388C653F}"/>
              </a:ext>
            </a:extLst>
          </p:cNvPr>
          <p:cNvSpPr/>
          <p:nvPr/>
        </p:nvSpPr>
        <p:spPr>
          <a:xfrm>
            <a:off x="4372412" y="7735749"/>
            <a:ext cx="1546392" cy="545990"/>
          </a:xfrm>
          <a:custGeom>
            <a:avLst/>
            <a:gdLst>
              <a:gd name="connsiteX0" fmla="*/ 9807 w 1546392"/>
              <a:gd name="connsiteY0" fmla="*/ 5021 h 545990"/>
              <a:gd name="connsiteX1" fmla="*/ 521641 w 1546392"/>
              <a:gd name="connsiteY1" fmla="*/ 189051 h 545990"/>
              <a:gd name="connsiteX2" fmla="*/ 464131 w 1546392"/>
              <a:gd name="connsiteY2" fmla="*/ 148794 h 545990"/>
              <a:gd name="connsiteX3" fmla="*/ 814939 w 1546392"/>
              <a:gd name="connsiteY3" fmla="*/ 177549 h 545990"/>
              <a:gd name="connsiteX4" fmla="*/ 671165 w 1546392"/>
              <a:gd name="connsiteY4" fmla="*/ 171798 h 545990"/>
              <a:gd name="connsiteX5" fmla="*/ 1113988 w 1546392"/>
              <a:gd name="connsiteY5" fmla="*/ 125791 h 545990"/>
              <a:gd name="connsiteX6" fmla="*/ 1096735 w 1546392"/>
              <a:gd name="connsiteY6" fmla="*/ 5021 h 545990"/>
              <a:gd name="connsiteX7" fmla="*/ 1413037 w 1546392"/>
              <a:gd name="connsiteY7" fmla="*/ 22274 h 545990"/>
              <a:gd name="connsiteX8" fmla="*/ 1545309 w 1546392"/>
              <a:gd name="connsiteY8" fmla="*/ 16523 h 545990"/>
              <a:gd name="connsiteX9" fmla="*/ 1349777 w 1546392"/>
              <a:gd name="connsiteY9" fmla="*/ 62530 h 545990"/>
              <a:gd name="connsiteX10" fmla="*/ 1430290 w 1546392"/>
              <a:gd name="connsiteY10" fmla="*/ 194802 h 545990"/>
              <a:gd name="connsiteX11" fmla="*/ 975965 w 1546392"/>
              <a:gd name="connsiteY11" fmla="*/ 482349 h 545990"/>
              <a:gd name="connsiteX12" fmla="*/ 619407 w 1546392"/>
              <a:gd name="connsiteY12" fmla="*/ 545609 h 545990"/>
              <a:gd name="connsiteX13" fmla="*/ 768931 w 1546392"/>
              <a:gd name="connsiteY13" fmla="*/ 505353 h 545990"/>
              <a:gd name="connsiteX14" fmla="*/ 556146 w 1546392"/>
              <a:gd name="connsiteY14" fmla="*/ 436342 h 545990"/>
              <a:gd name="connsiteX15" fmla="*/ 245596 w 1546392"/>
              <a:gd name="connsiteY15" fmla="*/ 298319 h 545990"/>
              <a:gd name="connsiteX16" fmla="*/ 389369 w 1546392"/>
              <a:gd name="connsiteY16" fmla="*/ 304070 h 545990"/>
              <a:gd name="connsiteX17" fmla="*/ 170833 w 1546392"/>
              <a:gd name="connsiteY17" fmla="*/ 148794 h 545990"/>
              <a:gd name="connsiteX18" fmla="*/ 297354 w 1546392"/>
              <a:gd name="connsiteY18" fmla="*/ 269564 h 545990"/>
              <a:gd name="connsiteX19" fmla="*/ 113324 w 1546392"/>
              <a:gd name="connsiteY19" fmla="*/ 212055 h 545990"/>
              <a:gd name="connsiteX20" fmla="*/ 199588 w 1546392"/>
              <a:gd name="connsiteY20" fmla="*/ 212055 h 545990"/>
              <a:gd name="connsiteX21" fmla="*/ 159331 w 1546392"/>
              <a:gd name="connsiteY21" fmla="*/ 143043 h 545990"/>
              <a:gd name="connsiteX22" fmla="*/ 96071 w 1546392"/>
              <a:gd name="connsiteY22" fmla="*/ 143043 h 545990"/>
              <a:gd name="connsiteX23" fmla="*/ 176584 w 1546392"/>
              <a:gd name="connsiteY23" fmla="*/ 148794 h 545990"/>
              <a:gd name="connsiteX24" fmla="*/ 9807 w 1546392"/>
              <a:gd name="connsiteY24" fmla="*/ 5021 h 54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46392" h="545990">
                <a:moveTo>
                  <a:pt x="9807" y="5021"/>
                </a:moveTo>
                <a:cubicBezTo>
                  <a:pt x="67316" y="11730"/>
                  <a:pt x="445920" y="165089"/>
                  <a:pt x="521641" y="189051"/>
                </a:cubicBezTo>
                <a:cubicBezTo>
                  <a:pt x="597362" y="213013"/>
                  <a:pt x="415248" y="150711"/>
                  <a:pt x="464131" y="148794"/>
                </a:cubicBezTo>
                <a:cubicBezTo>
                  <a:pt x="513014" y="146877"/>
                  <a:pt x="780433" y="173715"/>
                  <a:pt x="814939" y="177549"/>
                </a:cubicBezTo>
                <a:cubicBezTo>
                  <a:pt x="849445" y="181383"/>
                  <a:pt x="621324" y="180424"/>
                  <a:pt x="671165" y="171798"/>
                </a:cubicBezTo>
                <a:cubicBezTo>
                  <a:pt x="721006" y="163172"/>
                  <a:pt x="1043060" y="153587"/>
                  <a:pt x="1113988" y="125791"/>
                </a:cubicBezTo>
                <a:cubicBezTo>
                  <a:pt x="1184916" y="97995"/>
                  <a:pt x="1046893" y="22274"/>
                  <a:pt x="1096735" y="5021"/>
                </a:cubicBezTo>
                <a:cubicBezTo>
                  <a:pt x="1146577" y="-12232"/>
                  <a:pt x="1338275" y="20357"/>
                  <a:pt x="1413037" y="22274"/>
                </a:cubicBezTo>
                <a:cubicBezTo>
                  <a:pt x="1487799" y="24191"/>
                  <a:pt x="1555852" y="9814"/>
                  <a:pt x="1545309" y="16523"/>
                </a:cubicBezTo>
                <a:cubicBezTo>
                  <a:pt x="1534766" y="23232"/>
                  <a:pt x="1368947" y="32817"/>
                  <a:pt x="1349777" y="62530"/>
                </a:cubicBezTo>
                <a:cubicBezTo>
                  <a:pt x="1330607" y="92243"/>
                  <a:pt x="1492592" y="124832"/>
                  <a:pt x="1430290" y="194802"/>
                </a:cubicBezTo>
                <a:cubicBezTo>
                  <a:pt x="1367988" y="264772"/>
                  <a:pt x="1111112" y="423881"/>
                  <a:pt x="975965" y="482349"/>
                </a:cubicBezTo>
                <a:cubicBezTo>
                  <a:pt x="840818" y="540817"/>
                  <a:pt x="653913" y="541775"/>
                  <a:pt x="619407" y="545609"/>
                </a:cubicBezTo>
                <a:cubicBezTo>
                  <a:pt x="584901" y="549443"/>
                  <a:pt x="779475" y="523564"/>
                  <a:pt x="768931" y="505353"/>
                </a:cubicBezTo>
                <a:cubicBezTo>
                  <a:pt x="758388" y="487142"/>
                  <a:pt x="643369" y="470848"/>
                  <a:pt x="556146" y="436342"/>
                </a:cubicBezTo>
                <a:cubicBezTo>
                  <a:pt x="468923" y="401836"/>
                  <a:pt x="273392" y="320364"/>
                  <a:pt x="245596" y="298319"/>
                </a:cubicBezTo>
                <a:cubicBezTo>
                  <a:pt x="217800" y="276274"/>
                  <a:pt x="401829" y="328991"/>
                  <a:pt x="389369" y="304070"/>
                </a:cubicBezTo>
                <a:cubicBezTo>
                  <a:pt x="376909" y="279149"/>
                  <a:pt x="186169" y="154545"/>
                  <a:pt x="170833" y="148794"/>
                </a:cubicBezTo>
                <a:cubicBezTo>
                  <a:pt x="155497" y="143043"/>
                  <a:pt x="306939" y="259021"/>
                  <a:pt x="297354" y="269564"/>
                </a:cubicBezTo>
                <a:cubicBezTo>
                  <a:pt x="287769" y="280107"/>
                  <a:pt x="129618" y="221640"/>
                  <a:pt x="113324" y="212055"/>
                </a:cubicBezTo>
                <a:cubicBezTo>
                  <a:pt x="97030" y="202470"/>
                  <a:pt x="191920" y="223557"/>
                  <a:pt x="199588" y="212055"/>
                </a:cubicBezTo>
                <a:cubicBezTo>
                  <a:pt x="207256" y="200553"/>
                  <a:pt x="176584" y="154545"/>
                  <a:pt x="159331" y="143043"/>
                </a:cubicBezTo>
                <a:cubicBezTo>
                  <a:pt x="142078" y="131541"/>
                  <a:pt x="93196" y="142085"/>
                  <a:pt x="96071" y="143043"/>
                </a:cubicBezTo>
                <a:cubicBezTo>
                  <a:pt x="98947" y="144002"/>
                  <a:pt x="187127" y="171798"/>
                  <a:pt x="176584" y="148794"/>
                </a:cubicBezTo>
                <a:cubicBezTo>
                  <a:pt x="166041" y="125790"/>
                  <a:pt x="-47702" y="-1688"/>
                  <a:pt x="9807" y="5021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96326E51-FCF0-55B9-FAAD-19036EF08FDE}"/>
              </a:ext>
            </a:extLst>
          </p:cNvPr>
          <p:cNvSpPr/>
          <p:nvPr/>
        </p:nvSpPr>
        <p:spPr>
          <a:xfrm>
            <a:off x="4301418" y="7725683"/>
            <a:ext cx="276458" cy="333764"/>
          </a:xfrm>
          <a:custGeom>
            <a:avLst/>
            <a:gdLst>
              <a:gd name="connsiteX0" fmla="*/ 276333 w 276458"/>
              <a:gd name="connsiteY0" fmla="*/ 84098 h 333764"/>
              <a:gd name="connsiteX1" fmla="*/ 109556 w 276458"/>
              <a:gd name="connsiteY1" fmla="*/ 124355 h 333764"/>
              <a:gd name="connsiteX2" fmla="*/ 52046 w 276458"/>
              <a:gd name="connsiteY2" fmla="*/ 331389 h 333764"/>
              <a:gd name="connsiteX3" fmla="*/ 40544 w 276458"/>
              <a:gd name="connsiteY3" fmla="*/ 222121 h 333764"/>
              <a:gd name="connsiteX4" fmla="*/ 288 w 276458"/>
              <a:gd name="connsiteY4" fmla="*/ 3585 h 333764"/>
              <a:gd name="connsiteX5" fmla="*/ 63548 w 276458"/>
              <a:gd name="connsiteY5" fmla="*/ 84098 h 333764"/>
              <a:gd name="connsiteX6" fmla="*/ 80801 w 276458"/>
              <a:gd name="connsiteY6" fmla="*/ 55343 h 333764"/>
              <a:gd name="connsiteX7" fmla="*/ 276333 w 276458"/>
              <a:gd name="connsiteY7" fmla="*/ 84098 h 33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458" h="333764">
                <a:moveTo>
                  <a:pt x="276333" y="84098"/>
                </a:moveTo>
                <a:cubicBezTo>
                  <a:pt x="281126" y="95600"/>
                  <a:pt x="146937" y="83140"/>
                  <a:pt x="109556" y="124355"/>
                </a:cubicBezTo>
                <a:cubicBezTo>
                  <a:pt x="72175" y="165570"/>
                  <a:pt x="63548" y="315095"/>
                  <a:pt x="52046" y="331389"/>
                </a:cubicBezTo>
                <a:cubicBezTo>
                  <a:pt x="40544" y="347683"/>
                  <a:pt x="49170" y="276755"/>
                  <a:pt x="40544" y="222121"/>
                </a:cubicBezTo>
                <a:cubicBezTo>
                  <a:pt x="31918" y="167487"/>
                  <a:pt x="-3546" y="26589"/>
                  <a:pt x="288" y="3585"/>
                </a:cubicBezTo>
                <a:cubicBezTo>
                  <a:pt x="4122" y="-19419"/>
                  <a:pt x="50129" y="75472"/>
                  <a:pt x="63548" y="84098"/>
                </a:cubicBezTo>
                <a:cubicBezTo>
                  <a:pt x="76967" y="92724"/>
                  <a:pt x="47254" y="55343"/>
                  <a:pt x="80801" y="55343"/>
                </a:cubicBezTo>
                <a:cubicBezTo>
                  <a:pt x="114348" y="55343"/>
                  <a:pt x="271540" y="72596"/>
                  <a:pt x="276333" y="84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100FDCC3-C8C6-F63C-41AA-A62569A550CF}"/>
              </a:ext>
            </a:extLst>
          </p:cNvPr>
          <p:cNvSpPr/>
          <p:nvPr/>
        </p:nvSpPr>
        <p:spPr>
          <a:xfrm>
            <a:off x="6884340" y="6057853"/>
            <a:ext cx="379262" cy="695439"/>
          </a:xfrm>
          <a:custGeom>
            <a:avLst/>
            <a:gdLst>
              <a:gd name="connsiteX0" fmla="*/ 37 w 379262"/>
              <a:gd name="connsiteY0" fmla="*/ 395701 h 695439"/>
              <a:gd name="connsiteX1" fmla="*/ 228637 w 379262"/>
              <a:gd name="connsiteY1" fmla="*/ 96762 h 695439"/>
              <a:gd name="connsiteX2" fmla="*/ 290183 w 379262"/>
              <a:gd name="connsiteY2" fmla="*/ 47 h 695439"/>
              <a:gd name="connsiteX3" fmla="*/ 351729 w 379262"/>
              <a:gd name="connsiteY3" fmla="*/ 105555 h 695439"/>
              <a:gd name="connsiteX4" fmla="*/ 378106 w 379262"/>
              <a:gd name="connsiteY4" fmla="*/ 272609 h 695439"/>
              <a:gd name="connsiteX5" fmla="*/ 316560 w 379262"/>
              <a:gd name="connsiteY5" fmla="*/ 448455 h 695439"/>
              <a:gd name="connsiteX6" fmla="*/ 184675 w 379262"/>
              <a:gd name="connsiteY6" fmla="*/ 694639 h 695439"/>
              <a:gd name="connsiteX7" fmla="*/ 237429 w 379262"/>
              <a:gd name="connsiteY7" fmla="*/ 360532 h 695439"/>
              <a:gd name="connsiteX8" fmla="*/ 211052 w 379262"/>
              <a:gd name="connsiteY8" fmla="*/ 211062 h 695439"/>
              <a:gd name="connsiteX9" fmla="*/ 37 w 379262"/>
              <a:gd name="connsiteY9" fmla="*/ 395701 h 69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62" h="695439">
                <a:moveTo>
                  <a:pt x="37" y="395701"/>
                </a:moveTo>
                <a:cubicBezTo>
                  <a:pt x="2968" y="376651"/>
                  <a:pt x="180279" y="162704"/>
                  <a:pt x="228637" y="96762"/>
                </a:cubicBezTo>
                <a:cubicBezTo>
                  <a:pt x="276995" y="30820"/>
                  <a:pt x="269668" y="-1418"/>
                  <a:pt x="290183" y="47"/>
                </a:cubicBezTo>
                <a:cubicBezTo>
                  <a:pt x="310698" y="1512"/>
                  <a:pt x="337075" y="60128"/>
                  <a:pt x="351729" y="105555"/>
                </a:cubicBezTo>
                <a:cubicBezTo>
                  <a:pt x="366383" y="150982"/>
                  <a:pt x="383967" y="215459"/>
                  <a:pt x="378106" y="272609"/>
                </a:cubicBezTo>
                <a:cubicBezTo>
                  <a:pt x="372245" y="329759"/>
                  <a:pt x="348798" y="378117"/>
                  <a:pt x="316560" y="448455"/>
                </a:cubicBezTo>
                <a:cubicBezTo>
                  <a:pt x="284322" y="518793"/>
                  <a:pt x="197863" y="709293"/>
                  <a:pt x="184675" y="694639"/>
                </a:cubicBezTo>
                <a:cubicBezTo>
                  <a:pt x="171487" y="679985"/>
                  <a:pt x="233033" y="441128"/>
                  <a:pt x="237429" y="360532"/>
                </a:cubicBezTo>
                <a:cubicBezTo>
                  <a:pt x="241825" y="279936"/>
                  <a:pt x="253548" y="209597"/>
                  <a:pt x="211052" y="211062"/>
                </a:cubicBezTo>
                <a:cubicBezTo>
                  <a:pt x="168556" y="212527"/>
                  <a:pt x="-2894" y="414751"/>
                  <a:pt x="37" y="3957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FF917844-7B23-4FEC-3C3A-6D53694420B5}"/>
              </a:ext>
            </a:extLst>
          </p:cNvPr>
          <p:cNvSpPr/>
          <p:nvPr/>
        </p:nvSpPr>
        <p:spPr>
          <a:xfrm>
            <a:off x="2821162" y="6047270"/>
            <a:ext cx="268701" cy="740949"/>
          </a:xfrm>
          <a:custGeom>
            <a:avLst/>
            <a:gdLst>
              <a:gd name="connsiteX0" fmla="*/ 264938 w 268701"/>
              <a:gd name="connsiteY0" fmla="*/ 72176 h 740949"/>
              <a:gd name="connsiteX1" fmla="*/ 185807 w 268701"/>
              <a:gd name="connsiteY1" fmla="*/ 502999 h 740949"/>
              <a:gd name="connsiteX2" fmla="*/ 141846 w 268701"/>
              <a:gd name="connsiteY2" fmla="*/ 740392 h 740949"/>
              <a:gd name="connsiteX3" fmla="*/ 71507 w 268701"/>
              <a:gd name="connsiteY3" fmla="*/ 555753 h 740949"/>
              <a:gd name="connsiteX4" fmla="*/ 1169 w 268701"/>
              <a:gd name="connsiteY4" fmla="*/ 160099 h 740949"/>
              <a:gd name="connsiteX5" fmla="*/ 27546 w 268701"/>
              <a:gd name="connsiteY5" fmla="*/ 212853 h 740949"/>
              <a:gd name="connsiteX6" fmla="*/ 27546 w 268701"/>
              <a:gd name="connsiteY6" fmla="*/ 1838 h 740949"/>
              <a:gd name="connsiteX7" fmla="*/ 53923 w 268701"/>
              <a:gd name="connsiteY7" fmla="*/ 353530 h 740949"/>
              <a:gd name="connsiteX8" fmla="*/ 264938 w 268701"/>
              <a:gd name="connsiteY8" fmla="*/ 72176 h 74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701" h="740949">
                <a:moveTo>
                  <a:pt x="264938" y="72176"/>
                </a:moveTo>
                <a:cubicBezTo>
                  <a:pt x="286919" y="97087"/>
                  <a:pt x="206322" y="391630"/>
                  <a:pt x="185807" y="502999"/>
                </a:cubicBezTo>
                <a:cubicBezTo>
                  <a:pt x="165292" y="614368"/>
                  <a:pt x="160896" y="731600"/>
                  <a:pt x="141846" y="740392"/>
                </a:cubicBezTo>
                <a:cubicBezTo>
                  <a:pt x="122796" y="749184"/>
                  <a:pt x="94953" y="652469"/>
                  <a:pt x="71507" y="555753"/>
                </a:cubicBezTo>
                <a:cubicBezTo>
                  <a:pt x="48061" y="459038"/>
                  <a:pt x="8496" y="217249"/>
                  <a:pt x="1169" y="160099"/>
                </a:cubicBezTo>
                <a:cubicBezTo>
                  <a:pt x="-6158" y="102949"/>
                  <a:pt x="23150" y="239230"/>
                  <a:pt x="27546" y="212853"/>
                </a:cubicBezTo>
                <a:cubicBezTo>
                  <a:pt x="31942" y="186476"/>
                  <a:pt x="23150" y="-21608"/>
                  <a:pt x="27546" y="1838"/>
                </a:cubicBezTo>
                <a:cubicBezTo>
                  <a:pt x="31942" y="25284"/>
                  <a:pt x="15823" y="338876"/>
                  <a:pt x="53923" y="353530"/>
                </a:cubicBezTo>
                <a:cubicBezTo>
                  <a:pt x="92023" y="368184"/>
                  <a:pt x="242957" y="47265"/>
                  <a:pt x="264938" y="721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EF22961A-8C85-C743-0F3B-2FBB613CBE5B}"/>
              </a:ext>
            </a:extLst>
          </p:cNvPr>
          <p:cNvSpPr/>
          <p:nvPr/>
        </p:nvSpPr>
        <p:spPr>
          <a:xfrm>
            <a:off x="2547135" y="5969959"/>
            <a:ext cx="277983" cy="704322"/>
          </a:xfrm>
          <a:custGeom>
            <a:avLst/>
            <a:gdLst>
              <a:gd name="connsiteX0" fmla="*/ 275196 w 277983"/>
              <a:gd name="connsiteY0" fmla="*/ 254995 h 704322"/>
              <a:gd name="connsiteX1" fmla="*/ 222442 w 277983"/>
              <a:gd name="connsiteY1" fmla="*/ 509972 h 704322"/>
              <a:gd name="connsiteX2" fmla="*/ 213650 w 277983"/>
              <a:gd name="connsiteY2" fmla="*/ 703403 h 704322"/>
              <a:gd name="connsiteX3" fmla="*/ 99350 w 277983"/>
              <a:gd name="connsiteY3" fmla="*/ 430841 h 704322"/>
              <a:gd name="connsiteX4" fmla="*/ 2634 w 277983"/>
              <a:gd name="connsiteY4" fmla="*/ 70356 h 704322"/>
              <a:gd name="connsiteX5" fmla="*/ 29011 w 277983"/>
              <a:gd name="connsiteY5" fmla="*/ 96733 h 704322"/>
              <a:gd name="connsiteX6" fmla="*/ 46596 w 277983"/>
              <a:gd name="connsiteY6" fmla="*/ 18 h 704322"/>
              <a:gd name="connsiteX7" fmla="*/ 125727 w 277983"/>
              <a:gd name="connsiteY7" fmla="*/ 105526 h 704322"/>
              <a:gd name="connsiteX8" fmla="*/ 275196 w 277983"/>
              <a:gd name="connsiteY8" fmla="*/ 254995 h 70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983" h="704322">
                <a:moveTo>
                  <a:pt x="275196" y="254995"/>
                </a:moveTo>
                <a:cubicBezTo>
                  <a:pt x="291315" y="322403"/>
                  <a:pt x="232700" y="435237"/>
                  <a:pt x="222442" y="509972"/>
                </a:cubicBezTo>
                <a:cubicBezTo>
                  <a:pt x="212184" y="584707"/>
                  <a:pt x="234165" y="716591"/>
                  <a:pt x="213650" y="703403"/>
                </a:cubicBezTo>
                <a:cubicBezTo>
                  <a:pt x="193135" y="690215"/>
                  <a:pt x="134519" y="536349"/>
                  <a:pt x="99350" y="430841"/>
                </a:cubicBezTo>
                <a:cubicBezTo>
                  <a:pt x="64181" y="325333"/>
                  <a:pt x="14357" y="126041"/>
                  <a:pt x="2634" y="70356"/>
                </a:cubicBezTo>
                <a:cubicBezTo>
                  <a:pt x="-9089" y="14671"/>
                  <a:pt x="21684" y="108456"/>
                  <a:pt x="29011" y="96733"/>
                </a:cubicBezTo>
                <a:cubicBezTo>
                  <a:pt x="36338" y="85010"/>
                  <a:pt x="30477" y="-1447"/>
                  <a:pt x="46596" y="18"/>
                </a:cubicBezTo>
                <a:cubicBezTo>
                  <a:pt x="62715" y="1483"/>
                  <a:pt x="86162" y="58634"/>
                  <a:pt x="125727" y="105526"/>
                </a:cubicBezTo>
                <a:cubicBezTo>
                  <a:pt x="165292" y="152418"/>
                  <a:pt x="259077" y="187587"/>
                  <a:pt x="275196" y="2549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E700DE8-FA8C-4EDA-43B8-0E7BA26020C1}"/>
              </a:ext>
            </a:extLst>
          </p:cNvPr>
          <p:cNvSpPr/>
          <p:nvPr/>
        </p:nvSpPr>
        <p:spPr>
          <a:xfrm>
            <a:off x="2811245" y="6840352"/>
            <a:ext cx="146381" cy="369381"/>
          </a:xfrm>
          <a:custGeom>
            <a:avLst/>
            <a:gdLst>
              <a:gd name="connsiteX0" fmla="*/ 55047 w 146381"/>
              <a:gd name="connsiteY0" fmla="*/ 63 h 369381"/>
              <a:gd name="connsiteX1" fmla="*/ 99009 w 146381"/>
              <a:gd name="connsiteY1" fmla="*/ 158325 h 369381"/>
              <a:gd name="connsiteX2" fmla="*/ 142970 w 146381"/>
              <a:gd name="connsiteY2" fmla="*/ 369340 h 369381"/>
              <a:gd name="connsiteX3" fmla="*/ 2293 w 146381"/>
              <a:gd name="connsiteY3" fmla="*/ 140740 h 369381"/>
              <a:gd name="connsiteX4" fmla="*/ 55047 w 146381"/>
              <a:gd name="connsiteY4" fmla="*/ 175910 h 369381"/>
              <a:gd name="connsiteX5" fmla="*/ 55047 w 146381"/>
              <a:gd name="connsiteY5" fmla="*/ 63 h 36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81" h="369381">
                <a:moveTo>
                  <a:pt x="55047" y="63"/>
                </a:moveTo>
                <a:cubicBezTo>
                  <a:pt x="62374" y="-2868"/>
                  <a:pt x="84355" y="96779"/>
                  <a:pt x="99009" y="158325"/>
                </a:cubicBezTo>
                <a:cubicBezTo>
                  <a:pt x="113663" y="219871"/>
                  <a:pt x="159089" y="372271"/>
                  <a:pt x="142970" y="369340"/>
                </a:cubicBezTo>
                <a:cubicBezTo>
                  <a:pt x="126851" y="366409"/>
                  <a:pt x="16947" y="172978"/>
                  <a:pt x="2293" y="140740"/>
                </a:cubicBezTo>
                <a:cubicBezTo>
                  <a:pt x="-12361" y="108502"/>
                  <a:pt x="47720" y="192029"/>
                  <a:pt x="55047" y="175910"/>
                </a:cubicBezTo>
                <a:cubicBezTo>
                  <a:pt x="62374" y="159791"/>
                  <a:pt x="47720" y="2994"/>
                  <a:pt x="55047" y="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8AB13D0B-81DA-0889-A936-840B5D3B4829}"/>
              </a:ext>
            </a:extLst>
          </p:cNvPr>
          <p:cNvSpPr/>
          <p:nvPr/>
        </p:nvSpPr>
        <p:spPr>
          <a:xfrm>
            <a:off x="6937916" y="6373201"/>
            <a:ext cx="251991" cy="895160"/>
          </a:xfrm>
          <a:custGeom>
            <a:avLst/>
            <a:gdLst>
              <a:gd name="connsiteX0" fmla="*/ 202472 w 251991"/>
              <a:gd name="connsiteY0" fmla="*/ 705 h 895160"/>
              <a:gd name="connsiteX1" fmla="*/ 249537 w 251991"/>
              <a:gd name="connsiteY1" fmla="*/ 350328 h 895160"/>
              <a:gd name="connsiteX2" fmla="*/ 128513 w 251991"/>
              <a:gd name="connsiteY2" fmla="*/ 578928 h 895160"/>
              <a:gd name="connsiteX3" fmla="*/ 101619 w 251991"/>
              <a:gd name="connsiteY3" fmla="*/ 720123 h 895160"/>
              <a:gd name="connsiteX4" fmla="*/ 101619 w 251991"/>
              <a:gd name="connsiteY4" fmla="*/ 894934 h 895160"/>
              <a:gd name="connsiteX5" fmla="*/ 14213 w 251991"/>
              <a:gd name="connsiteY5" fmla="*/ 753740 h 895160"/>
              <a:gd name="connsiteX6" fmla="*/ 766 w 251991"/>
              <a:gd name="connsiteY6" fmla="*/ 612546 h 895160"/>
              <a:gd name="connsiteX7" fmla="*/ 20937 w 251991"/>
              <a:gd name="connsiteY7" fmla="*/ 639440 h 895160"/>
              <a:gd name="connsiteX8" fmla="*/ 155408 w 251991"/>
              <a:gd name="connsiteY8" fmla="*/ 431011 h 895160"/>
              <a:gd name="connsiteX9" fmla="*/ 135237 w 251991"/>
              <a:gd name="connsiteY9" fmla="*/ 148623 h 895160"/>
              <a:gd name="connsiteX10" fmla="*/ 115066 w 251991"/>
              <a:gd name="connsiteY10" fmla="*/ 256199 h 895160"/>
              <a:gd name="connsiteX11" fmla="*/ 202472 w 251991"/>
              <a:gd name="connsiteY11" fmla="*/ 705 h 89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991" h="895160">
                <a:moveTo>
                  <a:pt x="202472" y="705"/>
                </a:moveTo>
                <a:cubicBezTo>
                  <a:pt x="224884" y="16393"/>
                  <a:pt x="261863" y="253958"/>
                  <a:pt x="249537" y="350328"/>
                </a:cubicBezTo>
                <a:cubicBezTo>
                  <a:pt x="237211" y="446698"/>
                  <a:pt x="153166" y="517296"/>
                  <a:pt x="128513" y="578928"/>
                </a:cubicBezTo>
                <a:cubicBezTo>
                  <a:pt x="103860" y="640560"/>
                  <a:pt x="106101" y="667455"/>
                  <a:pt x="101619" y="720123"/>
                </a:cubicBezTo>
                <a:cubicBezTo>
                  <a:pt x="97137" y="772791"/>
                  <a:pt x="116187" y="889331"/>
                  <a:pt x="101619" y="894934"/>
                </a:cubicBezTo>
                <a:cubicBezTo>
                  <a:pt x="87051" y="900537"/>
                  <a:pt x="31022" y="800805"/>
                  <a:pt x="14213" y="753740"/>
                </a:cubicBezTo>
                <a:cubicBezTo>
                  <a:pt x="-2596" y="706675"/>
                  <a:pt x="-355" y="631596"/>
                  <a:pt x="766" y="612546"/>
                </a:cubicBezTo>
                <a:cubicBezTo>
                  <a:pt x="1887" y="593496"/>
                  <a:pt x="-4837" y="669696"/>
                  <a:pt x="20937" y="639440"/>
                </a:cubicBezTo>
                <a:cubicBezTo>
                  <a:pt x="46711" y="609184"/>
                  <a:pt x="136358" y="512814"/>
                  <a:pt x="155408" y="431011"/>
                </a:cubicBezTo>
                <a:cubicBezTo>
                  <a:pt x="174458" y="349208"/>
                  <a:pt x="141961" y="177758"/>
                  <a:pt x="135237" y="148623"/>
                </a:cubicBezTo>
                <a:cubicBezTo>
                  <a:pt x="128513" y="119488"/>
                  <a:pt x="104981" y="276370"/>
                  <a:pt x="115066" y="256199"/>
                </a:cubicBezTo>
                <a:cubicBezTo>
                  <a:pt x="125151" y="236028"/>
                  <a:pt x="180060" y="-14983"/>
                  <a:pt x="202472" y="7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39521015-156B-FF2C-3AF1-E5D4DFEFF8D6}"/>
              </a:ext>
            </a:extLst>
          </p:cNvPr>
          <p:cNvSpPr/>
          <p:nvPr/>
        </p:nvSpPr>
        <p:spPr>
          <a:xfrm>
            <a:off x="6701153" y="5785244"/>
            <a:ext cx="688011" cy="1886361"/>
          </a:xfrm>
          <a:custGeom>
            <a:avLst/>
            <a:gdLst>
              <a:gd name="connsiteX0" fmla="*/ 35823 w 688011"/>
              <a:gd name="connsiteY0" fmla="*/ 958456 h 1886361"/>
              <a:gd name="connsiteX1" fmla="*/ 257700 w 688011"/>
              <a:gd name="connsiteY1" fmla="*/ 427297 h 1886361"/>
              <a:gd name="connsiteX2" fmla="*/ 345106 w 688011"/>
              <a:gd name="connsiteY2" fmla="*/ 3715 h 1886361"/>
              <a:gd name="connsiteX3" fmla="*/ 365276 w 688011"/>
              <a:gd name="connsiteY3" fmla="*/ 212144 h 1886361"/>
              <a:gd name="connsiteX4" fmla="*/ 472853 w 688011"/>
              <a:gd name="connsiteY4" fmla="*/ 57503 h 1886361"/>
              <a:gd name="connsiteX5" fmla="*/ 688006 w 688011"/>
              <a:gd name="connsiteY5" fmla="*/ 299550 h 1886361"/>
              <a:gd name="connsiteX6" fmla="*/ 466129 w 688011"/>
              <a:gd name="connsiteY6" fmla="*/ 1045862 h 1886361"/>
              <a:gd name="connsiteX7" fmla="*/ 345106 w 688011"/>
              <a:gd name="connsiteY7" fmla="*/ 1563574 h 1886361"/>
              <a:gd name="connsiteX8" fmla="*/ 69441 w 688011"/>
              <a:gd name="connsiteY8" fmla="*/ 1886303 h 1886361"/>
              <a:gd name="connsiteX9" fmla="*/ 103059 w 688011"/>
              <a:gd name="connsiteY9" fmla="*/ 1583744 h 1886361"/>
              <a:gd name="connsiteX10" fmla="*/ 177018 w 688011"/>
              <a:gd name="connsiteY10" fmla="*/ 904668 h 1886361"/>
              <a:gd name="connsiteX11" fmla="*/ 15653 w 688011"/>
              <a:gd name="connsiteY11" fmla="*/ 1153438 h 1886361"/>
              <a:gd name="connsiteX12" fmla="*/ 35823 w 688011"/>
              <a:gd name="connsiteY12" fmla="*/ 958456 h 188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011" h="1886361">
                <a:moveTo>
                  <a:pt x="35823" y="958456"/>
                </a:moveTo>
                <a:cubicBezTo>
                  <a:pt x="76164" y="837433"/>
                  <a:pt x="206153" y="586420"/>
                  <a:pt x="257700" y="427297"/>
                </a:cubicBezTo>
                <a:cubicBezTo>
                  <a:pt x="309247" y="268173"/>
                  <a:pt x="327177" y="39574"/>
                  <a:pt x="345106" y="3715"/>
                </a:cubicBezTo>
                <a:cubicBezTo>
                  <a:pt x="363035" y="-32144"/>
                  <a:pt x="343985" y="203179"/>
                  <a:pt x="365276" y="212144"/>
                </a:cubicBezTo>
                <a:cubicBezTo>
                  <a:pt x="386567" y="221109"/>
                  <a:pt x="419065" y="42935"/>
                  <a:pt x="472853" y="57503"/>
                </a:cubicBezTo>
                <a:cubicBezTo>
                  <a:pt x="526641" y="72071"/>
                  <a:pt x="689127" y="134823"/>
                  <a:pt x="688006" y="299550"/>
                </a:cubicBezTo>
                <a:cubicBezTo>
                  <a:pt x="686885" y="464276"/>
                  <a:pt x="523279" y="835191"/>
                  <a:pt x="466129" y="1045862"/>
                </a:cubicBezTo>
                <a:cubicBezTo>
                  <a:pt x="408979" y="1256533"/>
                  <a:pt x="411221" y="1423501"/>
                  <a:pt x="345106" y="1563574"/>
                </a:cubicBezTo>
                <a:cubicBezTo>
                  <a:pt x="278991" y="1703647"/>
                  <a:pt x="109782" y="1882941"/>
                  <a:pt x="69441" y="1886303"/>
                </a:cubicBezTo>
                <a:cubicBezTo>
                  <a:pt x="29100" y="1889665"/>
                  <a:pt x="85130" y="1747350"/>
                  <a:pt x="103059" y="1583744"/>
                </a:cubicBezTo>
                <a:cubicBezTo>
                  <a:pt x="120988" y="1420138"/>
                  <a:pt x="191586" y="976386"/>
                  <a:pt x="177018" y="904668"/>
                </a:cubicBezTo>
                <a:cubicBezTo>
                  <a:pt x="162450" y="832950"/>
                  <a:pt x="41427" y="1142232"/>
                  <a:pt x="15653" y="1153438"/>
                </a:cubicBezTo>
                <a:cubicBezTo>
                  <a:pt x="-10121" y="1164644"/>
                  <a:pt x="-4518" y="1079479"/>
                  <a:pt x="35823" y="9584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14610DCF-6A82-9F3F-36B0-746AB102A7E5}"/>
              </a:ext>
            </a:extLst>
          </p:cNvPr>
          <p:cNvSpPr/>
          <p:nvPr/>
        </p:nvSpPr>
        <p:spPr>
          <a:xfrm>
            <a:off x="2478880" y="5845334"/>
            <a:ext cx="661856" cy="1722309"/>
          </a:xfrm>
          <a:custGeom>
            <a:avLst/>
            <a:gdLst>
              <a:gd name="connsiteX0" fmla="*/ 607220 w 661856"/>
              <a:gd name="connsiteY0" fmla="*/ 770619 h 1722309"/>
              <a:gd name="connsiteX1" fmla="*/ 600496 w 661856"/>
              <a:gd name="connsiteY1" fmla="*/ 696660 h 1722309"/>
              <a:gd name="connsiteX2" fmla="*/ 398791 w 661856"/>
              <a:gd name="connsiteY2" fmla="*/ 125160 h 1722309"/>
              <a:gd name="connsiteX3" fmla="*/ 210532 w 661856"/>
              <a:gd name="connsiteY3" fmla="*/ 4137 h 1722309"/>
              <a:gd name="connsiteX4" fmla="*/ 15549 w 661856"/>
              <a:gd name="connsiteY4" fmla="*/ 212566 h 1722309"/>
              <a:gd name="connsiteX5" fmla="*/ 28996 w 661856"/>
              <a:gd name="connsiteY5" fmla="*/ 145331 h 1722309"/>
              <a:gd name="connsiteX6" fmla="*/ 163467 w 661856"/>
              <a:gd name="connsiteY6" fmla="*/ 770619 h 1722309"/>
              <a:gd name="connsiteX7" fmla="*/ 163467 w 661856"/>
              <a:gd name="connsiteY7" fmla="*/ 629425 h 1722309"/>
              <a:gd name="connsiteX8" fmla="*/ 297938 w 661856"/>
              <a:gd name="connsiteY8" fmla="*/ 1147137 h 1722309"/>
              <a:gd name="connsiteX9" fmla="*/ 378620 w 661856"/>
              <a:gd name="connsiteY9" fmla="*/ 1355566 h 1722309"/>
              <a:gd name="connsiteX10" fmla="*/ 439132 w 661856"/>
              <a:gd name="connsiteY10" fmla="*/ 1577442 h 1722309"/>
              <a:gd name="connsiteX11" fmla="*/ 566879 w 661856"/>
              <a:gd name="connsiteY11" fmla="*/ 1718637 h 1722309"/>
              <a:gd name="connsiteX12" fmla="*/ 620667 w 661856"/>
              <a:gd name="connsiteY12" fmla="*/ 1429525 h 1722309"/>
              <a:gd name="connsiteX13" fmla="*/ 661008 w 661856"/>
              <a:gd name="connsiteY13" fmla="*/ 1059731 h 1722309"/>
              <a:gd name="connsiteX14" fmla="*/ 647561 w 661856"/>
              <a:gd name="connsiteY14" fmla="*/ 1268160 h 1722309"/>
              <a:gd name="connsiteX15" fmla="*/ 607220 w 661856"/>
              <a:gd name="connsiteY15" fmla="*/ 770619 h 172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1856" h="1722309">
                <a:moveTo>
                  <a:pt x="607220" y="770619"/>
                </a:moveTo>
                <a:cubicBezTo>
                  <a:pt x="599376" y="675369"/>
                  <a:pt x="635234" y="804236"/>
                  <a:pt x="600496" y="696660"/>
                </a:cubicBezTo>
                <a:cubicBezTo>
                  <a:pt x="565758" y="589084"/>
                  <a:pt x="463785" y="240580"/>
                  <a:pt x="398791" y="125160"/>
                </a:cubicBezTo>
                <a:cubicBezTo>
                  <a:pt x="333797" y="9740"/>
                  <a:pt x="274406" y="-10431"/>
                  <a:pt x="210532" y="4137"/>
                </a:cubicBezTo>
                <a:cubicBezTo>
                  <a:pt x="146658" y="18705"/>
                  <a:pt x="45805" y="189034"/>
                  <a:pt x="15549" y="212566"/>
                </a:cubicBezTo>
                <a:cubicBezTo>
                  <a:pt x="-14707" y="236098"/>
                  <a:pt x="4343" y="52322"/>
                  <a:pt x="28996" y="145331"/>
                </a:cubicBezTo>
                <a:cubicBezTo>
                  <a:pt x="53649" y="238340"/>
                  <a:pt x="141055" y="689937"/>
                  <a:pt x="163467" y="770619"/>
                </a:cubicBezTo>
                <a:cubicBezTo>
                  <a:pt x="185879" y="851301"/>
                  <a:pt x="141055" y="566672"/>
                  <a:pt x="163467" y="629425"/>
                </a:cubicBezTo>
                <a:cubicBezTo>
                  <a:pt x="185879" y="692178"/>
                  <a:pt x="262079" y="1026114"/>
                  <a:pt x="297938" y="1147137"/>
                </a:cubicBezTo>
                <a:cubicBezTo>
                  <a:pt x="333797" y="1268161"/>
                  <a:pt x="355088" y="1283849"/>
                  <a:pt x="378620" y="1355566"/>
                </a:cubicBezTo>
                <a:cubicBezTo>
                  <a:pt x="402152" y="1427283"/>
                  <a:pt x="407755" y="1516930"/>
                  <a:pt x="439132" y="1577442"/>
                </a:cubicBezTo>
                <a:cubicBezTo>
                  <a:pt x="470508" y="1637954"/>
                  <a:pt x="536623" y="1743290"/>
                  <a:pt x="566879" y="1718637"/>
                </a:cubicBezTo>
                <a:cubicBezTo>
                  <a:pt x="597135" y="1693984"/>
                  <a:pt x="604979" y="1539343"/>
                  <a:pt x="620667" y="1429525"/>
                </a:cubicBezTo>
                <a:cubicBezTo>
                  <a:pt x="636355" y="1319707"/>
                  <a:pt x="656526" y="1086625"/>
                  <a:pt x="661008" y="1059731"/>
                </a:cubicBezTo>
                <a:cubicBezTo>
                  <a:pt x="665490" y="1032837"/>
                  <a:pt x="650923" y="1315225"/>
                  <a:pt x="647561" y="1268160"/>
                </a:cubicBezTo>
                <a:cubicBezTo>
                  <a:pt x="644199" y="1221095"/>
                  <a:pt x="615064" y="865869"/>
                  <a:pt x="607220" y="7706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AE480B28-2CB5-EA7C-DDC8-4FA018136CEF}"/>
              </a:ext>
            </a:extLst>
          </p:cNvPr>
          <p:cNvSpPr/>
          <p:nvPr/>
        </p:nvSpPr>
        <p:spPr>
          <a:xfrm>
            <a:off x="3360270" y="5074841"/>
            <a:ext cx="1457176" cy="499508"/>
          </a:xfrm>
          <a:custGeom>
            <a:avLst/>
            <a:gdLst>
              <a:gd name="connsiteX0" fmla="*/ 1453777 w 1457176"/>
              <a:gd name="connsiteY0" fmla="*/ 351047 h 499508"/>
              <a:gd name="connsiteX1" fmla="*/ 902448 w 1457176"/>
              <a:gd name="connsiteY1" fmla="*/ 8147 h 499508"/>
              <a:gd name="connsiteX2" fmla="*/ 472142 w 1457176"/>
              <a:gd name="connsiteY2" fmla="*/ 102277 h 499508"/>
              <a:gd name="connsiteX3" fmla="*/ 633506 w 1457176"/>
              <a:gd name="connsiteY3" fmla="*/ 41765 h 499508"/>
              <a:gd name="connsiteX4" fmla="*/ 8218 w 1457176"/>
              <a:gd name="connsiteY4" fmla="*/ 458624 h 499508"/>
              <a:gd name="connsiteX5" fmla="*/ 270436 w 1457176"/>
              <a:gd name="connsiteY5" fmla="*/ 337600 h 499508"/>
              <a:gd name="connsiteX6" fmla="*/ 189754 w 1457176"/>
              <a:gd name="connsiteY6" fmla="*/ 498965 h 499508"/>
              <a:gd name="connsiteX7" fmla="*/ 673848 w 1457176"/>
              <a:gd name="connsiteY7" fmla="*/ 270365 h 499508"/>
              <a:gd name="connsiteX8" fmla="*/ 1036918 w 1457176"/>
              <a:gd name="connsiteY8" fmla="*/ 377941 h 499508"/>
              <a:gd name="connsiteX9" fmla="*/ 989854 w 1457176"/>
              <a:gd name="connsiteY9" fmla="*/ 263641 h 499508"/>
              <a:gd name="connsiteX10" fmla="*/ 1366371 w 1457176"/>
              <a:gd name="connsiteY10" fmla="*/ 384665 h 499508"/>
              <a:gd name="connsiteX11" fmla="*/ 1144495 w 1457176"/>
              <a:gd name="connsiteY11" fmla="*/ 317430 h 499508"/>
              <a:gd name="connsiteX12" fmla="*/ 1453777 w 1457176"/>
              <a:gd name="connsiteY12" fmla="*/ 351047 h 49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176" h="499508">
                <a:moveTo>
                  <a:pt x="1453777" y="351047"/>
                </a:moveTo>
                <a:cubicBezTo>
                  <a:pt x="1413436" y="299500"/>
                  <a:pt x="1066054" y="49609"/>
                  <a:pt x="902448" y="8147"/>
                </a:cubicBezTo>
                <a:cubicBezTo>
                  <a:pt x="738842" y="-33315"/>
                  <a:pt x="516966" y="96674"/>
                  <a:pt x="472142" y="102277"/>
                </a:cubicBezTo>
                <a:cubicBezTo>
                  <a:pt x="427318" y="107880"/>
                  <a:pt x="710827" y="-17626"/>
                  <a:pt x="633506" y="41765"/>
                </a:cubicBezTo>
                <a:cubicBezTo>
                  <a:pt x="556185" y="101156"/>
                  <a:pt x="68730" y="409318"/>
                  <a:pt x="8218" y="458624"/>
                </a:cubicBezTo>
                <a:cubicBezTo>
                  <a:pt x="-52294" y="507930"/>
                  <a:pt x="240180" y="330876"/>
                  <a:pt x="270436" y="337600"/>
                </a:cubicBezTo>
                <a:cubicBezTo>
                  <a:pt x="300692" y="344323"/>
                  <a:pt x="122519" y="510171"/>
                  <a:pt x="189754" y="498965"/>
                </a:cubicBezTo>
                <a:cubicBezTo>
                  <a:pt x="256989" y="487759"/>
                  <a:pt x="532654" y="290536"/>
                  <a:pt x="673848" y="270365"/>
                </a:cubicBezTo>
                <a:cubicBezTo>
                  <a:pt x="815042" y="250194"/>
                  <a:pt x="984250" y="379062"/>
                  <a:pt x="1036918" y="377941"/>
                </a:cubicBezTo>
                <a:cubicBezTo>
                  <a:pt x="1089586" y="376820"/>
                  <a:pt x="934945" y="262520"/>
                  <a:pt x="989854" y="263641"/>
                </a:cubicBezTo>
                <a:cubicBezTo>
                  <a:pt x="1044763" y="264762"/>
                  <a:pt x="1340598" y="375700"/>
                  <a:pt x="1366371" y="384665"/>
                </a:cubicBezTo>
                <a:cubicBezTo>
                  <a:pt x="1392144" y="393630"/>
                  <a:pt x="1126565" y="319671"/>
                  <a:pt x="1144495" y="317430"/>
                </a:cubicBezTo>
                <a:cubicBezTo>
                  <a:pt x="1162424" y="315189"/>
                  <a:pt x="1494118" y="402594"/>
                  <a:pt x="1453777" y="35104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C535D71-1446-0183-08A7-FDF49602FB94}"/>
              </a:ext>
            </a:extLst>
          </p:cNvPr>
          <p:cNvSpPr/>
          <p:nvPr/>
        </p:nvSpPr>
        <p:spPr>
          <a:xfrm>
            <a:off x="5330859" y="5069533"/>
            <a:ext cx="1224803" cy="448818"/>
          </a:xfrm>
          <a:custGeom>
            <a:avLst/>
            <a:gdLst>
              <a:gd name="connsiteX0" fmla="*/ 545506 w 1224803"/>
              <a:gd name="connsiteY0" fmla="*/ 8 h 448818"/>
              <a:gd name="connsiteX1" fmla="*/ 263117 w 1224803"/>
              <a:gd name="connsiteY1" fmla="*/ 127755 h 448818"/>
              <a:gd name="connsiteX2" fmla="*/ 148817 w 1224803"/>
              <a:gd name="connsiteY2" fmla="*/ 194991 h 448818"/>
              <a:gd name="connsiteX3" fmla="*/ 330353 w 1224803"/>
              <a:gd name="connsiteY3" fmla="*/ 201714 h 448818"/>
              <a:gd name="connsiteX4" fmla="*/ 900 w 1224803"/>
              <a:gd name="connsiteY4" fmla="*/ 396696 h 448818"/>
              <a:gd name="connsiteX5" fmla="*/ 451376 w 1224803"/>
              <a:gd name="connsiteY5" fmla="*/ 302567 h 448818"/>
              <a:gd name="connsiteX6" fmla="*/ 713594 w 1224803"/>
              <a:gd name="connsiteY6" fmla="*/ 289120 h 448818"/>
              <a:gd name="connsiteX7" fmla="*/ 585847 w 1224803"/>
              <a:gd name="connsiteY7" fmla="*/ 316014 h 448818"/>
              <a:gd name="connsiteX8" fmla="*/ 969088 w 1224803"/>
              <a:gd name="connsiteY8" fmla="*/ 363079 h 448818"/>
              <a:gd name="connsiteX9" fmla="*/ 834617 w 1224803"/>
              <a:gd name="connsiteY9" fmla="*/ 369802 h 448818"/>
              <a:gd name="connsiteX10" fmla="*/ 1036323 w 1224803"/>
              <a:gd name="connsiteY10" fmla="*/ 369802 h 448818"/>
              <a:gd name="connsiteX11" fmla="*/ 1224582 w 1224803"/>
              <a:gd name="connsiteY11" fmla="*/ 443761 h 448818"/>
              <a:gd name="connsiteX12" fmla="*/ 1069941 w 1224803"/>
              <a:gd name="connsiteY12" fmla="*/ 208438 h 448818"/>
              <a:gd name="connsiteX13" fmla="*/ 874959 w 1224803"/>
              <a:gd name="connsiteY13" fmla="*/ 80691 h 448818"/>
              <a:gd name="connsiteX14" fmla="*/ 982535 w 1224803"/>
              <a:gd name="connsiteY14" fmla="*/ 181543 h 448818"/>
              <a:gd name="connsiteX15" fmla="*/ 841341 w 1224803"/>
              <a:gd name="connsiteY15" fmla="*/ 100861 h 448818"/>
              <a:gd name="connsiteX16" fmla="*/ 679976 w 1224803"/>
              <a:gd name="connsiteY16" fmla="*/ 67243 h 448818"/>
              <a:gd name="connsiteX17" fmla="*/ 484994 w 1224803"/>
              <a:gd name="connsiteY17" fmla="*/ 121032 h 448818"/>
              <a:gd name="connsiteX18" fmla="*/ 545506 w 1224803"/>
              <a:gd name="connsiteY18" fmla="*/ 8 h 44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24803" h="448818">
                <a:moveTo>
                  <a:pt x="545506" y="8"/>
                </a:moveTo>
                <a:cubicBezTo>
                  <a:pt x="508526" y="1129"/>
                  <a:pt x="329232" y="95258"/>
                  <a:pt x="263117" y="127755"/>
                </a:cubicBezTo>
                <a:cubicBezTo>
                  <a:pt x="197002" y="160252"/>
                  <a:pt x="137611" y="182664"/>
                  <a:pt x="148817" y="194991"/>
                </a:cubicBezTo>
                <a:cubicBezTo>
                  <a:pt x="160023" y="207318"/>
                  <a:pt x="355006" y="168097"/>
                  <a:pt x="330353" y="201714"/>
                </a:cubicBezTo>
                <a:cubicBezTo>
                  <a:pt x="305700" y="235331"/>
                  <a:pt x="-19271" y="379887"/>
                  <a:pt x="900" y="396696"/>
                </a:cubicBezTo>
                <a:cubicBezTo>
                  <a:pt x="21071" y="413505"/>
                  <a:pt x="332594" y="320496"/>
                  <a:pt x="451376" y="302567"/>
                </a:cubicBezTo>
                <a:cubicBezTo>
                  <a:pt x="570158" y="284638"/>
                  <a:pt x="691182" y="286879"/>
                  <a:pt x="713594" y="289120"/>
                </a:cubicBezTo>
                <a:cubicBezTo>
                  <a:pt x="736006" y="291361"/>
                  <a:pt x="543265" y="303688"/>
                  <a:pt x="585847" y="316014"/>
                </a:cubicBezTo>
                <a:cubicBezTo>
                  <a:pt x="628429" y="328341"/>
                  <a:pt x="927626" y="354114"/>
                  <a:pt x="969088" y="363079"/>
                </a:cubicBezTo>
                <a:cubicBezTo>
                  <a:pt x="1010550" y="372044"/>
                  <a:pt x="823411" y="368682"/>
                  <a:pt x="834617" y="369802"/>
                </a:cubicBezTo>
                <a:cubicBezTo>
                  <a:pt x="845823" y="370923"/>
                  <a:pt x="971329" y="357476"/>
                  <a:pt x="1036323" y="369802"/>
                </a:cubicBezTo>
                <a:cubicBezTo>
                  <a:pt x="1101317" y="382128"/>
                  <a:pt x="1218979" y="470655"/>
                  <a:pt x="1224582" y="443761"/>
                </a:cubicBezTo>
                <a:cubicBezTo>
                  <a:pt x="1230185" y="416867"/>
                  <a:pt x="1128211" y="268950"/>
                  <a:pt x="1069941" y="208438"/>
                </a:cubicBezTo>
                <a:cubicBezTo>
                  <a:pt x="1011671" y="147926"/>
                  <a:pt x="889527" y="85174"/>
                  <a:pt x="874959" y="80691"/>
                </a:cubicBezTo>
                <a:cubicBezTo>
                  <a:pt x="860391" y="76208"/>
                  <a:pt x="988138" y="178181"/>
                  <a:pt x="982535" y="181543"/>
                </a:cubicBezTo>
                <a:cubicBezTo>
                  <a:pt x="976932" y="184905"/>
                  <a:pt x="891768" y="119911"/>
                  <a:pt x="841341" y="100861"/>
                </a:cubicBezTo>
                <a:cubicBezTo>
                  <a:pt x="790915" y="81811"/>
                  <a:pt x="739367" y="63881"/>
                  <a:pt x="679976" y="67243"/>
                </a:cubicBezTo>
                <a:cubicBezTo>
                  <a:pt x="620585" y="70605"/>
                  <a:pt x="504044" y="126635"/>
                  <a:pt x="484994" y="121032"/>
                </a:cubicBezTo>
                <a:cubicBezTo>
                  <a:pt x="465944" y="115429"/>
                  <a:pt x="582486" y="-1113"/>
                  <a:pt x="545506" y="8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AA4D3BD9-5E4A-E9AB-8681-AF9E9FE2347D}"/>
              </a:ext>
            </a:extLst>
          </p:cNvPr>
          <p:cNvSpPr/>
          <p:nvPr/>
        </p:nvSpPr>
        <p:spPr>
          <a:xfrm>
            <a:off x="2722861" y="3150790"/>
            <a:ext cx="2388856" cy="2956563"/>
          </a:xfrm>
          <a:custGeom>
            <a:avLst/>
            <a:gdLst>
              <a:gd name="connsiteX0" fmla="*/ 2387619 w 2388856"/>
              <a:gd name="connsiteY0" fmla="*/ 191850 h 2956563"/>
              <a:gd name="connsiteX1" fmla="*/ 914419 w 2388856"/>
              <a:gd name="connsiteY1" fmla="*/ 852250 h 2956563"/>
              <a:gd name="connsiteX2" fmla="*/ 1239539 w 2388856"/>
              <a:gd name="connsiteY2" fmla="*/ 628730 h 2956563"/>
              <a:gd name="connsiteX3" fmla="*/ 477539 w 2388856"/>
              <a:gd name="connsiteY3" fmla="*/ 1786970 h 2956563"/>
              <a:gd name="connsiteX4" fmla="*/ 548659 w 2388856"/>
              <a:gd name="connsiteY4" fmla="*/ 1543130 h 2956563"/>
              <a:gd name="connsiteX5" fmla="*/ 355619 w 2388856"/>
              <a:gd name="connsiteY5" fmla="*/ 2112090 h 2956563"/>
              <a:gd name="connsiteX6" fmla="*/ 243859 w 2388856"/>
              <a:gd name="connsiteY6" fmla="*/ 2874090 h 2956563"/>
              <a:gd name="connsiteX7" fmla="*/ 254019 w 2388856"/>
              <a:gd name="connsiteY7" fmla="*/ 2335610 h 2956563"/>
              <a:gd name="connsiteX8" fmla="*/ 233699 w 2388856"/>
              <a:gd name="connsiteY8" fmla="*/ 2955370 h 2956563"/>
              <a:gd name="connsiteX9" fmla="*/ 162579 w 2388856"/>
              <a:gd name="connsiteY9" fmla="*/ 2457530 h 2956563"/>
              <a:gd name="connsiteX10" fmla="*/ 19 w 2388856"/>
              <a:gd name="connsiteY10" fmla="*/ 1299290 h 2956563"/>
              <a:gd name="connsiteX11" fmla="*/ 152419 w 2388856"/>
              <a:gd name="connsiteY11" fmla="*/ 8970 h 2956563"/>
              <a:gd name="connsiteX12" fmla="*/ 264179 w 2388856"/>
              <a:gd name="connsiteY12" fmla="*/ 699850 h 2956563"/>
              <a:gd name="connsiteX13" fmla="*/ 467379 w 2388856"/>
              <a:gd name="connsiteY13" fmla="*/ 151210 h 2956563"/>
              <a:gd name="connsiteX14" fmla="*/ 487699 w 2388856"/>
              <a:gd name="connsiteY14" fmla="*/ 628730 h 2956563"/>
              <a:gd name="connsiteX15" fmla="*/ 690899 w 2388856"/>
              <a:gd name="connsiteY15" fmla="*/ 415370 h 2956563"/>
              <a:gd name="connsiteX16" fmla="*/ 629939 w 2388856"/>
              <a:gd name="connsiteY16" fmla="*/ 354410 h 2956563"/>
              <a:gd name="connsiteX17" fmla="*/ 2387619 w 2388856"/>
              <a:gd name="connsiteY17" fmla="*/ 191850 h 295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88856" h="2956563">
                <a:moveTo>
                  <a:pt x="2387619" y="191850"/>
                </a:moveTo>
                <a:cubicBezTo>
                  <a:pt x="2435032" y="274823"/>
                  <a:pt x="1105766" y="779437"/>
                  <a:pt x="914419" y="852250"/>
                </a:cubicBezTo>
                <a:cubicBezTo>
                  <a:pt x="723072" y="925063"/>
                  <a:pt x="1312352" y="472943"/>
                  <a:pt x="1239539" y="628730"/>
                </a:cubicBezTo>
                <a:cubicBezTo>
                  <a:pt x="1166726" y="784517"/>
                  <a:pt x="592686" y="1634570"/>
                  <a:pt x="477539" y="1786970"/>
                </a:cubicBezTo>
                <a:cubicBezTo>
                  <a:pt x="362392" y="1939370"/>
                  <a:pt x="568979" y="1488943"/>
                  <a:pt x="548659" y="1543130"/>
                </a:cubicBezTo>
                <a:cubicBezTo>
                  <a:pt x="528339" y="1597317"/>
                  <a:pt x="406419" y="1890263"/>
                  <a:pt x="355619" y="2112090"/>
                </a:cubicBezTo>
                <a:cubicBezTo>
                  <a:pt x="304819" y="2333917"/>
                  <a:pt x="260792" y="2836837"/>
                  <a:pt x="243859" y="2874090"/>
                </a:cubicBezTo>
                <a:cubicBezTo>
                  <a:pt x="226926" y="2911343"/>
                  <a:pt x="255712" y="2322063"/>
                  <a:pt x="254019" y="2335610"/>
                </a:cubicBezTo>
                <a:cubicBezTo>
                  <a:pt x="252326" y="2349157"/>
                  <a:pt x="248939" y="2935050"/>
                  <a:pt x="233699" y="2955370"/>
                </a:cubicBezTo>
                <a:cubicBezTo>
                  <a:pt x="218459" y="2975690"/>
                  <a:pt x="201526" y="2733543"/>
                  <a:pt x="162579" y="2457530"/>
                </a:cubicBezTo>
                <a:cubicBezTo>
                  <a:pt x="123632" y="2181517"/>
                  <a:pt x="1712" y="1707383"/>
                  <a:pt x="19" y="1299290"/>
                </a:cubicBezTo>
                <a:cubicBezTo>
                  <a:pt x="-1674" y="891197"/>
                  <a:pt x="108392" y="108877"/>
                  <a:pt x="152419" y="8970"/>
                </a:cubicBezTo>
                <a:cubicBezTo>
                  <a:pt x="196446" y="-90937"/>
                  <a:pt x="211686" y="676143"/>
                  <a:pt x="264179" y="699850"/>
                </a:cubicBezTo>
                <a:cubicBezTo>
                  <a:pt x="316672" y="723557"/>
                  <a:pt x="430126" y="163063"/>
                  <a:pt x="467379" y="151210"/>
                </a:cubicBezTo>
                <a:cubicBezTo>
                  <a:pt x="504632" y="139357"/>
                  <a:pt x="450446" y="584703"/>
                  <a:pt x="487699" y="628730"/>
                </a:cubicBezTo>
                <a:cubicBezTo>
                  <a:pt x="524952" y="672757"/>
                  <a:pt x="667192" y="461090"/>
                  <a:pt x="690899" y="415370"/>
                </a:cubicBezTo>
                <a:cubicBezTo>
                  <a:pt x="714606" y="369650"/>
                  <a:pt x="345459" y="386583"/>
                  <a:pt x="629939" y="354410"/>
                </a:cubicBezTo>
                <a:cubicBezTo>
                  <a:pt x="914419" y="322237"/>
                  <a:pt x="2340206" y="108877"/>
                  <a:pt x="2387619" y="191850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4A2A3651-C27A-655A-BCCF-A0E1C30D7538}"/>
              </a:ext>
            </a:extLst>
          </p:cNvPr>
          <p:cNvSpPr/>
          <p:nvPr/>
        </p:nvSpPr>
        <p:spPr>
          <a:xfrm>
            <a:off x="2935668" y="2234484"/>
            <a:ext cx="3340563" cy="1411972"/>
          </a:xfrm>
          <a:custGeom>
            <a:avLst/>
            <a:gdLst>
              <a:gd name="connsiteX0" fmla="*/ 2398332 w 3340563"/>
              <a:gd name="connsiteY0" fmla="*/ 1209756 h 1411972"/>
              <a:gd name="connsiteX1" fmla="*/ 132652 w 3340563"/>
              <a:gd name="connsiteY1" fmla="*/ 1331676 h 1411972"/>
              <a:gd name="connsiteX2" fmla="*/ 356172 w 3340563"/>
              <a:gd name="connsiteY2" fmla="*/ 1169116 h 1411972"/>
              <a:gd name="connsiteX3" fmla="*/ 10732 w 3340563"/>
              <a:gd name="connsiteY3" fmla="*/ 1382476 h 1411972"/>
              <a:gd name="connsiteX4" fmla="*/ 843852 w 3340563"/>
              <a:gd name="connsiteY4" fmla="*/ 396956 h 1411972"/>
              <a:gd name="connsiteX5" fmla="*/ 600012 w 3340563"/>
              <a:gd name="connsiteY5" fmla="*/ 589996 h 1411972"/>
              <a:gd name="connsiteX6" fmla="*/ 955612 w 3340563"/>
              <a:gd name="connsiteY6" fmla="*/ 457916 h 1411972"/>
              <a:gd name="connsiteX7" fmla="*/ 793052 w 3340563"/>
              <a:gd name="connsiteY7" fmla="*/ 132796 h 1411972"/>
              <a:gd name="connsiteX8" fmla="*/ 1646492 w 3340563"/>
              <a:gd name="connsiteY8" fmla="*/ 468076 h 1411972"/>
              <a:gd name="connsiteX9" fmla="*/ 1707452 w 3340563"/>
              <a:gd name="connsiteY9" fmla="*/ 716 h 1411972"/>
              <a:gd name="connsiteX10" fmla="*/ 2306892 w 3340563"/>
              <a:gd name="connsiteY10" fmla="*/ 356316 h 1411972"/>
              <a:gd name="connsiteX11" fmla="*/ 2215452 w 3340563"/>
              <a:gd name="connsiteY11" fmla="*/ 142956 h 1411972"/>
              <a:gd name="connsiteX12" fmla="*/ 3028252 w 3340563"/>
              <a:gd name="connsiteY12" fmla="*/ 904956 h 1411972"/>
              <a:gd name="connsiteX13" fmla="*/ 2977452 w 3340563"/>
              <a:gd name="connsiteY13" fmla="*/ 793196 h 1411972"/>
              <a:gd name="connsiteX14" fmla="*/ 3333052 w 3340563"/>
              <a:gd name="connsiteY14" fmla="*/ 1260556 h 1411972"/>
              <a:gd name="connsiteX15" fmla="*/ 3150172 w 3340563"/>
              <a:gd name="connsiteY15" fmla="*/ 1169116 h 1411972"/>
              <a:gd name="connsiteX16" fmla="*/ 2398332 w 3340563"/>
              <a:gd name="connsiteY16" fmla="*/ 1209756 h 141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40563" h="1411972">
                <a:moveTo>
                  <a:pt x="2398332" y="1209756"/>
                </a:moveTo>
                <a:cubicBezTo>
                  <a:pt x="1895412" y="1236849"/>
                  <a:pt x="473012" y="1338449"/>
                  <a:pt x="132652" y="1331676"/>
                </a:cubicBezTo>
                <a:cubicBezTo>
                  <a:pt x="-207708" y="1324903"/>
                  <a:pt x="376492" y="1160649"/>
                  <a:pt x="356172" y="1169116"/>
                </a:cubicBezTo>
                <a:cubicBezTo>
                  <a:pt x="335852" y="1177583"/>
                  <a:pt x="-70548" y="1511169"/>
                  <a:pt x="10732" y="1382476"/>
                </a:cubicBezTo>
                <a:cubicBezTo>
                  <a:pt x="92012" y="1253783"/>
                  <a:pt x="745639" y="529036"/>
                  <a:pt x="843852" y="396956"/>
                </a:cubicBezTo>
                <a:cubicBezTo>
                  <a:pt x="942065" y="264876"/>
                  <a:pt x="581385" y="579836"/>
                  <a:pt x="600012" y="589996"/>
                </a:cubicBezTo>
                <a:cubicBezTo>
                  <a:pt x="618639" y="600156"/>
                  <a:pt x="923439" y="534116"/>
                  <a:pt x="955612" y="457916"/>
                </a:cubicBezTo>
                <a:cubicBezTo>
                  <a:pt x="987785" y="381716"/>
                  <a:pt x="677905" y="131103"/>
                  <a:pt x="793052" y="132796"/>
                </a:cubicBezTo>
                <a:cubicBezTo>
                  <a:pt x="908199" y="134489"/>
                  <a:pt x="1494092" y="490089"/>
                  <a:pt x="1646492" y="468076"/>
                </a:cubicBezTo>
                <a:cubicBezTo>
                  <a:pt x="1798892" y="446063"/>
                  <a:pt x="1597385" y="19343"/>
                  <a:pt x="1707452" y="716"/>
                </a:cubicBezTo>
                <a:cubicBezTo>
                  <a:pt x="1817519" y="-17911"/>
                  <a:pt x="2222225" y="332609"/>
                  <a:pt x="2306892" y="356316"/>
                </a:cubicBezTo>
                <a:cubicBezTo>
                  <a:pt x="2391559" y="380023"/>
                  <a:pt x="2095225" y="51516"/>
                  <a:pt x="2215452" y="142956"/>
                </a:cubicBezTo>
                <a:cubicBezTo>
                  <a:pt x="2335679" y="234396"/>
                  <a:pt x="2901252" y="796583"/>
                  <a:pt x="3028252" y="904956"/>
                </a:cubicBezTo>
                <a:cubicBezTo>
                  <a:pt x="3155252" y="1013329"/>
                  <a:pt x="2926652" y="733929"/>
                  <a:pt x="2977452" y="793196"/>
                </a:cubicBezTo>
                <a:cubicBezTo>
                  <a:pt x="3028252" y="852463"/>
                  <a:pt x="3304265" y="1197903"/>
                  <a:pt x="3333052" y="1260556"/>
                </a:cubicBezTo>
                <a:cubicBezTo>
                  <a:pt x="3361839" y="1323209"/>
                  <a:pt x="3309345" y="1179276"/>
                  <a:pt x="3150172" y="1169116"/>
                </a:cubicBezTo>
                <a:lnTo>
                  <a:pt x="2398332" y="1209756"/>
                </a:ln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90274C5F-3654-0560-FE98-AE945131E8D9}"/>
              </a:ext>
            </a:extLst>
          </p:cNvPr>
          <p:cNvSpPr/>
          <p:nvPr/>
        </p:nvSpPr>
        <p:spPr>
          <a:xfrm>
            <a:off x="4936099" y="2133716"/>
            <a:ext cx="2373674" cy="4397776"/>
          </a:xfrm>
          <a:custGeom>
            <a:avLst/>
            <a:gdLst>
              <a:gd name="connsiteX0" fmla="*/ 804301 w 2373674"/>
              <a:gd name="connsiteY0" fmla="*/ 10044 h 4397776"/>
              <a:gd name="connsiteX1" fmla="*/ 1749181 w 2373674"/>
              <a:gd name="connsiteY1" fmla="*/ 1320684 h 4397776"/>
              <a:gd name="connsiteX2" fmla="*/ 1769501 w 2373674"/>
              <a:gd name="connsiteY2" fmla="*/ 1259724 h 4397776"/>
              <a:gd name="connsiteX3" fmla="*/ 2328301 w 2373674"/>
              <a:gd name="connsiteY3" fmla="*/ 2194444 h 4397776"/>
              <a:gd name="connsiteX4" fmla="*/ 2338461 w 2373674"/>
              <a:gd name="connsiteY4" fmla="*/ 2153804 h 4397776"/>
              <a:gd name="connsiteX5" fmla="*/ 2318141 w 2373674"/>
              <a:gd name="connsiteY5" fmla="*/ 2895484 h 4397776"/>
              <a:gd name="connsiteX6" fmla="*/ 2257181 w 2373674"/>
              <a:gd name="connsiteY6" fmla="*/ 3078364 h 4397776"/>
              <a:gd name="connsiteX7" fmla="*/ 2338461 w 2373674"/>
              <a:gd name="connsiteY7" fmla="*/ 2895484 h 4397776"/>
              <a:gd name="connsiteX8" fmla="*/ 2043821 w 2373674"/>
              <a:gd name="connsiteY8" fmla="*/ 4358524 h 4397776"/>
              <a:gd name="connsiteX9" fmla="*/ 1982861 w 2373674"/>
              <a:gd name="connsiteY9" fmla="*/ 3870844 h 4397776"/>
              <a:gd name="connsiteX10" fmla="*/ 1678061 w 2373674"/>
              <a:gd name="connsiteY10" fmla="*/ 2722764 h 4397776"/>
              <a:gd name="connsiteX11" fmla="*/ 814461 w 2373674"/>
              <a:gd name="connsiteY11" fmla="*/ 1269884 h 4397776"/>
              <a:gd name="connsiteX12" fmla="*/ 1261501 w 2373674"/>
              <a:gd name="connsiteY12" fmla="*/ 1909964 h 4397776"/>
              <a:gd name="connsiteX13" fmla="*/ 42301 w 2373674"/>
              <a:gd name="connsiteY13" fmla="*/ 284364 h 4397776"/>
              <a:gd name="connsiteX14" fmla="*/ 519821 w 2373674"/>
              <a:gd name="connsiteY14" fmla="*/ 741564 h 4397776"/>
              <a:gd name="connsiteX15" fmla="*/ 1661 w 2373674"/>
              <a:gd name="connsiteY15" fmla="*/ 162444 h 4397776"/>
              <a:gd name="connsiteX16" fmla="*/ 733181 w 2373674"/>
              <a:gd name="connsiteY16" fmla="*/ 690764 h 4397776"/>
              <a:gd name="connsiteX17" fmla="*/ 458861 w 2373674"/>
              <a:gd name="connsiteY17" fmla="*/ 223404 h 4397776"/>
              <a:gd name="connsiteX18" fmla="*/ 1048141 w 2373674"/>
              <a:gd name="connsiteY18" fmla="*/ 690764 h 4397776"/>
              <a:gd name="connsiteX19" fmla="*/ 804301 w 2373674"/>
              <a:gd name="connsiteY19" fmla="*/ 10044 h 439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73674" h="4397776">
                <a:moveTo>
                  <a:pt x="804301" y="10044"/>
                </a:moveTo>
                <a:cubicBezTo>
                  <a:pt x="921141" y="115031"/>
                  <a:pt x="1588314" y="1112404"/>
                  <a:pt x="1749181" y="1320684"/>
                </a:cubicBezTo>
                <a:cubicBezTo>
                  <a:pt x="1910048" y="1528964"/>
                  <a:pt x="1672981" y="1114097"/>
                  <a:pt x="1769501" y="1259724"/>
                </a:cubicBezTo>
                <a:cubicBezTo>
                  <a:pt x="1866021" y="1405351"/>
                  <a:pt x="2328301" y="2194444"/>
                  <a:pt x="2328301" y="2194444"/>
                </a:cubicBezTo>
                <a:cubicBezTo>
                  <a:pt x="2423128" y="2343457"/>
                  <a:pt x="2340154" y="2036964"/>
                  <a:pt x="2338461" y="2153804"/>
                </a:cubicBezTo>
                <a:cubicBezTo>
                  <a:pt x="2336768" y="2270644"/>
                  <a:pt x="2331688" y="2741391"/>
                  <a:pt x="2318141" y="2895484"/>
                </a:cubicBezTo>
                <a:cubicBezTo>
                  <a:pt x="2304594" y="3049577"/>
                  <a:pt x="2253794" y="3078364"/>
                  <a:pt x="2257181" y="3078364"/>
                </a:cubicBezTo>
                <a:cubicBezTo>
                  <a:pt x="2260568" y="3078364"/>
                  <a:pt x="2374021" y="2682124"/>
                  <a:pt x="2338461" y="2895484"/>
                </a:cubicBezTo>
                <a:cubicBezTo>
                  <a:pt x="2302901" y="3108844"/>
                  <a:pt x="2103088" y="4195964"/>
                  <a:pt x="2043821" y="4358524"/>
                </a:cubicBezTo>
                <a:cubicBezTo>
                  <a:pt x="1984554" y="4521084"/>
                  <a:pt x="2043821" y="4143471"/>
                  <a:pt x="1982861" y="3870844"/>
                </a:cubicBezTo>
                <a:cubicBezTo>
                  <a:pt x="1921901" y="3598217"/>
                  <a:pt x="1872794" y="3156257"/>
                  <a:pt x="1678061" y="2722764"/>
                </a:cubicBezTo>
                <a:cubicBezTo>
                  <a:pt x="1483328" y="2289271"/>
                  <a:pt x="883888" y="1405351"/>
                  <a:pt x="814461" y="1269884"/>
                </a:cubicBezTo>
                <a:cubicBezTo>
                  <a:pt x="745034" y="1134417"/>
                  <a:pt x="1390194" y="2074217"/>
                  <a:pt x="1261501" y="1909964"/>
                </a:cubicBezTo>
                <a:cubicBezTo>
                  <a:pt x="1132808" y="1745711"/>
                  <a:pt x="165914" y="479097"/>
                  <a:pt x="42301" y="284364"/>
                </a:cubicBezTo>
                <a:cubicBezTo>
                  <a:pt x="-81312" y="89631"/>
                  <a:pt x="526594" y="761884"/>
                  <a:pt x="519821" y="741564"/>
                </a:cubicBezTo>
                <a:cubicBezTo>
                  <a:pt x="513048" y="721244"/>
                  <a:pt x="-33899" y="170911"/>
                  <a:pt x="1661" y="162444"/>
                </a:cubicBezTo>
                <a:cubicBezTo>
                  <a:pt x="37221" y="153977"/>
                  <a:pt x="656981" y="680604"/>
                  <a:pt x="733181" y="690764"/>
                </a:cubicBezTo>
                <a:cubicBezTo>
                  <a:pt x="809381" y="700924"/>
                  <a:pt x="406368" y="223404"/>
                  <a:pt x="458861" y="223404"/>
                </a:cubicBezTo>
                <a:cubicBezTo>
                  <a:pt x="511354" y="223404"/>
                  <a:pt x="990568" y="724631"/>
                  <a:pt x="1048141" y="690764"/>
                </a:cubicBezTo>
                <a:cubicBezTo>
                  <a:pt x="1105714" y="656897"/>
                  <a:pt x="687461" y="-94943"/>
                  <a:pt x="804301" y="1004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EF1FB6F0-3217-33F6-B4A9-5B2724F9466F}"/>
              </a:ext>
            </a:extLst>
          </p:cNvPr>
          <p:cNvSpPr/>
          <p:nvPr/>
        </p:nvSpPr>
        <p:spPr>
          <a:xfrm>
            <a:off x="2447462" y="3231213"/>
            <a:ext cx="2897540" cy="3595317"/>
          </a:xfrm>
          <a:custGeom>
            <a:avLst/>
            <a:gdLst>
              <a:gd name="connsiteX0" fmla="*/ 2896698 w 2897540"/>
              <a:gd name="connsiteY0" fmla="*/ 9827 h 3595317"/>
              <a:gd name="connsiteX1" fmla="*/ 1240618 w 2897540"/>
              <a:gd name="connsiteY1" fmla="*/ 1076627 h 3595317"/>
              <a:gd name="connsiteX2" fmla="*/ 1575898 w 2897540"/>
              <a:gd name="connsiteY2" fmla="*/ 822627 h 3595317"/>
              <a:gd name="connsiteX3" fmla="*/ 1006938 w 2897540"/>
              <a:gd name="connsiteY3" fmla="*/ 1564307 h 3595317"/>
              <a:gd name="connsiteX4" fmla="*/ 773258 w 2897540"/>
              <a:gd name="connsiteY4" fmla="*/ 1960547 h 3595317"/>
              <a:gd name="connsiteX5" fmla="*/ 895178 w 2897540"/>
              <a:gd name="connsiteY5" fmla="*/ 1635427 h 3595317"/>
              <a:gd name="connsiteX6" fmla="*/ 651338 w 2897540"/>
              <a:gd name="connsiteY6" fmla="*/ 2671747 h 3595317"/>
              <a:gd name="connsiteX7" fmla="*/ 620858 w 2897540"/>
              <a:gd name="connsiteY7" fmla="*/ 3575987 h 3595317"/>
              <a:gd name="connsiteX8" fmla="*/ 549738 w 2897540"/>
              <a:gd name="connsiteY8" fmla="*/ 3250867 h 3595317"/>
              <a:gd name="connsiteX9" fmla="*/ 387178 w 2897540"/>
              <a:gd name="connsiteY9" fmla="*/ 2783507 h 3595317"/>
              <a:gd name="connsiteX10" fmla="*/ 1098 w 2897540"/>
              <a:gd name="connsiteY10" fmla="*/ 1361107 h 3595317"/>
              <a:gd name="connsiteX11" fmla="*/ 295738 w 2897540"/>
              <a:gd name="connsiteY11" fmla="*/ 1940227 h 3595317"/>
              <a:gd name="connsiteX12" fmla="*/ 986618 w 2897540"/>
              <a:gd name="connsiteY12" fmla="*/ 853107 h 3595317"/>
              <a:gd name="connsiteX13" fmla="*/ 956138 w 2897540"/>
              <a:gd name="connsiteY13" fmla="*/ 1269667 h 3595317"/>
              <a:gd name="connsiteX14" fmla="*/ 2073738 w 2897540"/>
              <a:gd name="connsiteY14" fmla="*/ 50467 h 3595317"/>
              <a:gd name="connsiteX15" fmla="*/ 1474298 w 2897540"/>
              <a:gd name="connsiteY15" fmla="*/ 517827 h 3595317"/>
              <a:gd name="connsiteX16" fmla="*/ 2896698 w 2897540"/>
              <a:gd name="connsiteY16" fmla="*/ 9827 h 359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97540" h="3595317">
                <a:moveTo>
                  <a:pt x="2896698" y="9827"/>
                </a:moveTo>
                <a:cubicBezTo>
                  <a:pt x="2857751" y="102960"/>
                  <a:pt x="1460751" y="941160"/>
                  <a:pt x="1240618" y="1076627"/>
                </a:cubicBezTo>
                <a:cubicBezTo>
                  <a:pt x="1020485" y="1212094"/>
                  <a:pt x="1614845" y="741347"/>
                  <a:pt x="1575898" y="822627"/>
                </a:cubicBezTo>
                <a:cubicBezTo>
                  <a:pt x="1536951" y="903907"/>
                  <a:pt x="1140711" y="1374654"/>
                  <a:pt x="1006938" y="1564307"/>
                </a:cubicBezTo>
                <a:cubicBezTo>
                  <a:pt x="873165" y="1753960"/>
                  <a:pt x="791884" y="1948694"/>
                  <a:pt x="773258" y="1960547"/>
                </a:cubicBezTo>
                <a:cubicBezTo>
                  <a:pt x="754632" y="1972400"/>
                  <a:pt x="915498" y="1516894"/>
                  <a:pt x="895178" y="1635427"/>
                </a:cubicBezTo>
                <a:cubicBezTo>
                  <a:pt x="874858" y="1753960"/>
                  <a:pt x="697058" y="2348320"/>
                  <a:pt x="651338" y="2671747"/>
                </a:cubicBezTo>
                <a:cubicBezTo>
                  <a:pt x="605618" y="2995174"/>
                  <a:pt x="637791" y="3479467"/>
                  <a:pt x="620858" y="3575987"/>
                </a:cubicBezTo>
                <a:cubicBezTo>
                  <a:pt x="603925" y="3672507"/>
                  <a:pt x="588685" y="3382947"/>
                  <a:pt x="549738" y="3250867"/>
                </a:cubicBezTo>
                <a:cubicBezTo>
                  <a:pt x="510791" y="3118787"/>
                  <a:pt x="478618" y="3098467"/>
                  <a:pt x="387178" y="2783507"/>
                </a:cubicBezTo>
                <a:cubicBezTo>
                  <a:pt x="295738" y="2468547"/>
                  <a:pt x="16338" y="1501654"/>
                  <a:pt x="1098" y="1361107"/>
                </a:cubicBezTo>
                <a:cubicBezTo>
                  <a:pt x="-14142" y="1220560"/>
                  <a:pt x="131485" y="2024894"/>
                  <a:pt x="295738" y="1940227"/>
                </a:cubicBezTo>
                <a:cubicBezTo>
                  <a:pt x="459991" y="1855560"/>
                  <a:pt x="876551" y="964867"/>
                  <a:pt x="986618" y="853107"/>
                </a:cubicBezTo>
                <a:cubicBezTo>
                  <a:pt x="1096685" y="741347"/>
                  <a:pt x="774951" y="1403440"/>
                  <a:pt x="956138" y="1269667"/>
                </a:cubicBezTo>
                <a:cubicBezTo>
                  <a:pt x="1137325" y="1135894"/>
                  <a:pt x="1987378" y="175774"/>
                  <a:pt x="2073738" y="50467"/>
                </a:cubicBezTo>
                <a:cubicBezTo>
                  <a:pt x="2160098" y="-74840"/>
                  <a:pt x="1337138" y="519520"/>
                  <a:pt x="1474298" y="517827"/>
                </a:cubicBezTo>
                <a:cubicBezTo>
                  <a:pt x="1611458" y="516134"/>
                  <a:pt x="2935645" y="-83306"/>
                  <a:pt x="2896698" y="982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11F7C541-1F05-69D3-53E2-86E94C4EDB1B}"/>
              </a:ext>
            </a:extLst>
          </p:cNvPr>
          <p:cNvSpPr/>
          <p:nvPr/>
        </p:nvSpPr>
        <p:spPr>
          <a:xfrm>
            <a:off x="4986748" y="3145189"/>
            <a:ext cx="1862611" cy="2201516"/>
          </a:xfrm>
          <a:custGeom>
            <a:avLst/>
            <a:gdLst>
              <a:gd name="connsiteX0" fmla="*/ 641892 w 1862611"/>
              <a:gd name="connsiteY0" fmla="*/ 14571 h 2201516"/>
              <a:gd name="connsiteX1" fmla="*/ 1718852 w 1862611"/>
              <a:gd name="connsiteY1" fmla="*/ 1254091 h 2201516"/>
              <a:gd name="connsiteX2" fmla="*/ 1617252 w 1862611"/>
              <a:gd name="connsiteY2" fmla="*/ 1101691 h 2201516"/>
              <a:gd name="connsiteX3" fmla="*/ 1861092 w 1862611"/>
              <a:gd name="connsiteY3" fmla="*/ 2168491 h 2201516"/>
              <a:gd name="connsiteX4" fmla="*/ 1668052 w 1862611"/>
              <a:gd name="connsiteY4" fmla="*/ 1843371 h 2201516"/>
              <a:gd name="connsiteX5" fmla="*/ 784132 w 1862611"/>
              <a:gd name="connsiteY5" fmla="*/ 969611 h 2201516"/>
              <a:gd name="connsiteX6" fmla="*/ 11972 w 1862611"/>
              <a:gd name="connsiteY6" fmla="*/ 24731 h 2201516"/>
              <a:gd name="connsiteX7" fmla="*/ 306612 w 1862611"/>
              <a:gd name="connsiteY7" fmla="*/ 268571 h 2201516"/>
              <a:gd name="connsiteX8" fmla="*/ 205012 w 1862611"/>
              <a:gd name="connsiteY8" fmla="*/ 55211 h 2201516"/>
              <a:gd name="connsiteX9" fmla="*/ 672372 w 1862611"/>
              <a:gd name="connsiteY9" fmla="*/ 542891 h 2201516"/>
              <a:gd name="connsiteX10" fmla="*/ 641892 w 1862611"/>
              <a:gd name="connsiteY10" fmla="*/ 14571 h 220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2611" h="2201516">
                <a:moveTo>
                  <a:pt x="641892" y="14571"/>
                </a:moveTo>
                <a:cubicBezTo>
                  <a:pt x="816305" y="133104"/>
                  <a:pt x="1556292" y="1072904"/>
                  <a:pt x="1718852" y="1254091"/>
                </a:cubicBezTo>
                <a:cubicBezTo>
                  <a:pt x="1881412" y="1435278"/>
                  <a:pt x="1593545" y="949291"/>
                  <a:pt x="1617252" y="1101691"/>
                </a:cubicBezTo>
                <a:cubicBezTo>
                  <a:pt x="1640959" y="1254091"/>
                  <a:pt x="1852625" y="2044878"/>
                  <a:pt x="1861092" y="2168491"/>
                </a:cubicBezTo>
                <a:cubicBezTo>
                  <a:pt x="1869559" y="2292104"/>
                  <a:pt x="1847545" y="2043184"/>
                  <a:pt x="1668052" y="1843371"/>
                </a:cubicBezTo>
                <a:cubicBezTo>
                  <a:pt x="1488559" y="1643558"/>
                  <a:pt x="1060145" y="1272718"/>
                  <a:pt x="784132" y="969611"/>
                </a:cubicBezTo>
                <a:cubicBezTo>
                  <a:pt x="508119" y="666504"/>
                  <a:pt x="91559" y="141571"/>
                  <a:pt x="11972" y="24731"/>
                </a:cubicBezTo>
                <a:cubicBezTo>
                  <a:pt x="-67615" y="-92109"/>
                  <a:pt x="274439" y="263491"/>
                  <a:pt x="306612" y="268571"/>
                </a:cubicBezTo>
                <a:cubicBezTo>
                  <a:pt x="338785" y="273651"/>
                  <a:pt x="144052" y="9491"/>
                  <a:pt x="205012" y="55211"/>
                </a:cubicBezTo>
                <a:cubicBezTo>
                  <a:pt x="265972" y="100931"/>
                  <a:pt x="602945" y="546278"/>
                  <a:pt x="672372" y="542891"/>
                </a:cubicBezTo>
                <a:cubicBezTo>
                  <a:pt x="741799" y="539504"/>
                  <a:pt x="467479" y="-103962"/>
                  <a:pt x="641892" y="145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939B6D47-AF63-24B6-1779-40505545B50B}"/>
              </a:ext>
            </a:extLst>
          </p:cNvPr>
          <p:cNvSpPr/>
          <p:nvPr/>
        </p:nvSpPr>
        <p:spPr>
          <a:xfrm>
            <a:off x="5465601" y="5790158"/>
            <a:ext cx="1036408" cy="369868"/>
          </a:xfrm>
          <a:custGeom>
            <a:avLst/>
            <a:gdLst>
              <a:gd name="connsiteX0" fmla="*/ 20799 w 1036408"/>
              <a:gd name="connsiteY0" fmla="*/ 1042 h 369868"/>
              <a:gd name="connsiteX1" fmla="*/ 579599 w 1036408"/>
              <a:gd name="connsiteY1" fmla="*/ 82322 h 369868"/>
              <a:gd name="connsiteX2" fmla="*/ 559279 w 1036408"/>
              <a:gd name="connsiteY2" fmla="*/ 31522 h 369868"/>
              <a:gd name="connsiteX3" fmla="*/ 935199 w 1036408"/>
              <a:gd name="connsiteY3" fmla="*/ 72162 h 369868"/>
              <a:gd name="connsiteX4" fmla="*/ 853919 w 1036408"/>
              <a:gd name="connsiteY4" fmla="*/ 102642 h 369868"/>
              <a:gd name="connsiteX5" fmla="*/ 1026639 w 1036408"/>
              <a:gd name="connsiteY5" fmla="*/ 214402 h 369868"/>
              <a:gd name="connsiteX6" fmla="*/ 508479 w 1036408"/>
              <a:gd name="connsiteY6" fmla="*/ 275362 h 369868"/>
              <a:gd name="connsiteX7" fmla="*/ 711679 w 1036408"/>
              <a:gd name="connsiteY7" fmla="*/ 366802 h 369868"/>
              <a:gd name="connsiteX8" fmla="*/ 173199 w 1036408"/>
              <a:gd name="connsiteY8" fmla="*/ 153442 h 369868"/>
              <a:gd name="connsiteX9" fmla="*/ 20799 w 1036408"/>
              <a:gd name="connsiteY9" fmla="*/ 1042 h 36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6408" h="369868">
                <a:moveTo>
                  <a:pt x="20799" y="1042"/>
                </a:moveTo>
                <a:cubicBezTo>
                  <a:pt x="88532" y="-10811"/>
                  <a:pt x="579599" y="82322"/>
                  <a:pt x="579599" y="82322"/>
                </a:cubicBezTo>
                <a:cubicBezTo>
                  <a:pt x="669346" y="87402"/>
                  <a:pt x="500012" y="33215"/>
                  <a:pt x="559279" y="31522"/>
                </a:cubicBezTo>
                <a:cubicBezTo>
                  <a:pt x="618546" y="29829"/>
                  <a:pt x="886092" y="60309"/>
                  <a:pt x="935199" y="72162"/>
                </a:cubicBezTo>
                <a:cubicBezTo>
                  <a:pt x="984306" y="84015"/>
                  <a:pt x="838679" y="78935"/>
                  <a:pt x="853919" y="102642"/>
                </a:cubicBezTo>
                <a:cubicBezTo>
                  <a:pt x="869159" y="126349"/>
                  <a:pt x="1084212" y="185615"/>
                  <a:pt x="1026639" y="214402"/>
                </a:cubicBezTo>
                <a:cubicBezTo>
                  <a:pt x="969066" y="243189"/>
                  <a:pt x="560972" y="249962"/>
                  <a:pt x="508479" y="275362"/>
                </a:cubicBezTo>
                <a:cubicBezTo>
                  <a:pt x="455986" y="300762"/>
                  <a:pt x="767559" y="387122"/>
                  <a:pt x="711679" y="366802"/>
                </a:cubicBezTo>
                <a:cubicBezTo>
                  <a:pt x="655799" y="346482"/>
                  <a:pt x="283266" y="216095"/>
                  <a:pt x="173199" y="153442"/>
                </a:cubicBezTo>
                <a:cubicBezTo>
                  <a:pt x="63132" y="90789"/>
                  <a:pt x="-46934" y="12895"/>
                  <a:pt x="20799" y="10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7E3FFAE4-A55B-88F9-7448-0BF1C9693258}"/>
              </a:ext>
            </a:extLst>
          </p:cNvPr>
          <p:cNvSpPr/>
          <p:nvPr/>
        </p:nvSpPr>
        <p:spPr>
          <a:xfrm>
            <a:off x="3458046" y="5768246"/>
            <a:ext cx="1391662" cy="548277"/>
          </a:xfrm>
          <a:custGeom>
            <a:avLst/>
            <a:gdLst>
              <a:gd name="connsiteX0" fmla="*/ 1388274 w 1391662"/>
              <a:gd name="connsiteY0" fmla="*/ 134714 h 548277"/>
              <a:gd name="connsiteX1" fmla="*/ 504354 w 1391662"/>
              <a:gd name="connsiteY1" fmla="*/ 520794 h 548277"/>
              <a:gd name="connsiteX2" fmla="*/ 910754 w 1391662"/>
              <a:gd name="connsiteY2" fmla="*/ 510634 h 548277"/>
              <a:gd name="connsiteX3" fmla="*/ 321474 w 1391662"/>
              <a:gd name="connsiteY3" fmla="*/ 459834 h 548277"/>
              <a:gd name="connsiteX4" fmla="*/ 230034 w 1391662"/>
              <a:gd name="connsiteY4" fmla="*/ 429354 h 548277"/>
              <a:gd name="connsiteX5" fmla="*/ 301154 w 1391662"/>
              <a:gd name="connsiteY5" fmla="*/ 419194 h 548277"/>
              <a:gd name="connsiteX6" fmla="*/ 57314 w 1391662"/>
              <a:gd name="connsiteY6" fmla="*/ 94074 h 548277"/>
              <a:gd name="connsiteX7" fmla="*/ 280834 w 1391662"/>
              <a:gd name="connsiteY7" fmla="*/ 185514 h 548277"/>
              <a:gd name="connsiteX8" fmla="*/ 6514 w 1391662"/>
              <a:gd name="connsiteY8" fmla="*/ 12794 h 548277"/>
              <a:gd name="connsiteX9" fmla="*/ 616114 w 1391662"/>
              <a:gd name="connsiteY9" fmla="*/ 12794 h 548277"/>
              <a:gd name="connsiteX10" fmla="*/ 423074 w 1391662"/>
              <a:gd name="connsiteY10" fmla="*/ 12794 h 548277"/>
              <a:gd name="connsiteX11" fmla="*/ 1073314 w 1391662"/>
              <a:gd name="connsiteY11" fmla="*/ 53434 h 548277"/>
              <a:gd name="connsiteX12" fmla="*/ 819314 w 1391662"/>
              <a:gd name="connsiteY12" fmla="*/ 134714 h 548277"/>
              <a:gd name="connsiteX13" fmla="*/ 1388274 w 1391662"/>
              <a:gd name="connsiteY13" fmla="*/ 134714 h 54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62" h="548277">
                <a:moveTo>
                  <a:pt x="1388274" y="134714"/>
                </a:moveTo>
                <a:cubicBezTo>
                  <a:pt x="1335781" y="199061"/>
                  <a:pt x="583941" y="458141"/>
                  <a:pt x="504354" y="520794"/>
                </a:cubicBezTo>
                <a:cubicBezTo>
                  <a:pt x="424767" y="583447"/>
                  <a:pt x="941234" y="520794"/>
                  <a:pt x="910754" y="510634"/>
                </a:cubicBezTo>
                <a:cubicBezTo>
                  <a:pt x="880274" y="500474"/>
                  <a:pt x="434927" y="473381"/>
                  <a:pt x="321474" y="459834"/>
                </a:cubicBezTo>
                <a:cubicBezTo>
                  <a:pt x="208021" y="446287"/>
                  <a:pt x="233421" y="436127"/>
                  <a:pt x="230034" y="429354"/>
                </a:cubicBezTo>
                <a:cubicBezTo>
                  <a:pt x="226647" y="422581"/>
                  <a:pt x="329941" y="475074"/>
                  <a:pt x="301154" y="419194"/>
                </a:cubicBezTo>
                <a:cubicBezTo>
                  <a:pt x="272367" y="363314"/>
                  <a:pt x="60701" y="133021"/>
                  <a:pt x="57314" y="94074"/>
                </a:cubicBezTo>
                <a:cubicBezTo>
                  <a:pt x="53927" y="55127"/>
                  <a:pt x="289301" y="199061"/>
                  <a:pt x="280834" y="185514"/>
                </a:cubicBezTo>
                <a:cubicBezTo>
                  <a:pt x="272367" y="171967"/>
                  <a:pt x="-49366" y="41581"/>
                  <a:pt x="6514" y="12794"/>
                </a:cubicBezTo>
                <a:cubicBezTo>
                  <a:pt x="62394" y="-15993"/>
                  <a:pt x="616114" y="12794"/>
                  <a:pt x="616114" y="12794"/>
                </a:cubicBezTo>
                <a:cubicBezTo>
                  <a:pt x="685541" y="12794"/>
                  <a:pt x="346874" y="6021"/>
                  <a:pt x="423074" y="12794"/>
                </a:cubicBezTo>
                <a:cubicBezTo>
                  <a:pt x="499274" y="19567"/>
                  <a:pt x="1007274" y="33114"/>
                  <a:pt x="1073314" y="53434"/>
                </a:cubicBezTo>
                <a:cubicBezTo>
                  <a:pt x="1139354" y="73754"/>
                  <a:pt x="771901" y="124554"/>
                  <a:pt x="819314" y="134714"/>
                </a:cubicBezTo>
                <a:cubicBezTo>
                  <a:pt x="866727" y="144874"/>
                  <a:pt x="1440767" y="70367"/>
                  <a:pt x="1388274" y="1347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BAB6E2FD-DCA8-30E5-EC38-06AA91517612}"/>
              </a:ext>
            </a:extLst>
          </p:cNvPr>
          <p:cNvSpPr/>
          <p:nvPr/>
        </p:nvSpPr>
        <p:spPr>
          <a:xfrm>
            <a:off x="3640406" y="5507849"/>
            <a:ext cx="1134860" cy="425925"/>
          </a:xfrm>
          <a:custGeom>
            <a:avLst/>
            <a:gdLst>
              <a:gd name="connsiteX0" fmla="*/ 7034 w 1134860"/>
              <a:gd name="connsiteY0" fmla="*/ 232551 h 425925"/>
              <a:gd name="connsiteX1" fmla="*/ 626794 w 1134860"/>
              <a:gd name="connsiteY1" fmla="*/ 29351 h 425925"/>
              <a:gd name="connsiteX2" fmla="*/ 423594 w 1134860"/>
              <a:gd name="connsiteY2" fmla="*/ 9031 h 425925"/>
              <a:gd name="connsiteX3" fmla="*/ 799514 w 1134860"/>
              <a:gd name="connsiteY3" fmla="*/ 9031 h 425925"/>
              <a:gd name="connsiteX4" fmla="*/ 890954 w 1134860"/>
              <a:gd name="connsiteY4" fmla="*/ 9031 h 425925"/>
              <a:gd name="connsiteX5" fmla="*/ 1023034 w 1134860"/>
              <a:gd name="connsiteY5" fmla="*/ 130951 h 425925"/>
              <a:gd name="connsiteX6" fmla="*/ 1134794 w 1134860"/>
              <a:gd name="connsiteY6" fmla="*/ 415431 h 425925"/>
              <a:gd name="connsiteX7" fmla="*/ 1033194 w 1134860"/>
              <a:gd name="connsiteY7" fmla="*/ 344311 h 425925"/>
              <a:gd name="connsiteX8" fmla="*/ 697914 w 1134860"/>
              <a:gd name="connsiteY8" fmla="*/ 151271 h 425925"/>
              <a:gd name="connsiteX9" fmla="*/ 748714 w 1134860"/>
              <a:gd name="connsiteY9" fmla="*/ 181751 h 425925"/>
              <a:gd name="connsiteX10" fmla="*/ 484554 w 1134860"/>
              <a:gd name="connsiteY10" fmla="*/ 120791 h 425925"/>
              <a:gd name="connsiteX11" fmla="*/ 301674 w 1134860"/>
              <a:gd name="connsiteY11" fmla="*/ 232551 h 425925"/>
              <a:gd name="connsiteX12" fmla="*/ 7034 w 1134860"/>
              <a:gd name="connsiteY12" fmla="*/ 232551 h 42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4860" h="425925">
                <a:moveTo>
                  <a:pt x="7034" y="232551"/>
                </a:moveTo>
                <a:cubicBezTo>
                  <a:pt x="61221" y="198684"/>
                  <a:pt x="557367" y="66604"/>
                  <a:pt x="626794" y="29351"/>
                </a:cubicBezTo>
                <a:cubicBezTo>
                  <a:pt x="696221" y="-7902"/>
                  <a:pt x="394807" y="12418"/>
                  <a:pt x="423594" y="9031"/>
                </a:cubicBezTo>
                <a:cubicBezTo>
                  <a:pt x="452381" y="5644"/>
                  <a:pt x="799514" y="9031"/>
                  <a:pt x="799514" y="9031"/>
                </a:cubicBezTo>
                <a:cubicBezTo>
                  <a:pt x="877407" y="9031"/>
                  <a:pt x="853701" y="-11289"/>
                  <a:pt x="890954" y="9031"/>
                </a:cubicBezTo>
                <a:cubicBezTo>
                  <a:pt x="928207" y="29351"/>
                  <a:pt x="982394" y="63218"/>
                  <a:pt x="1023034" y="130951"/>
                </a:cubicBezTo>
                <a:cubicBezTo>
                  <a:pt x="1063674" y="198684"/>
                  <a:pt x="1133101" y="379871"/>
                  <a:pt x="1134794" y="415431"/>
                </a:cubicBezTo>
                <a:cubicBezTo>
                  <a:pt x="1136487" y="450991"/>
                  <a:pt x="1106007" y="388338"/>
                  <a:pt x="1033194" y="344311"/>
                </a:cubicBezTo>
                <a:cubicBezTo>
                  <a:pt x="960381" y="300284"/>
                  <a:pt x="745327" y="178364"/>
                  <a:pt x="697914" y="151271"/>
                </a:cubicBezTo>
                <a:cubicBezTo>
                  <a:pt x="650501" y="124178"/>
                  <a:pt x="784274" y="186831"/>
                  <a:pt x="748714" y="181751"/>
                </a:cubicBezTo>
                <a:cubicBezTo>
                  <a:pt x="713154" y="176671"/>
                  <a:pt x="559061" y="112324"/>
                  <a:pt x="484554" y="120791"/>
                </a:cubicBezTo>
                <a:cubicBezTo>
                  <a:pt x="410047" y="129258"/>
                  <a:pt x="376181" y="215618"/>
                  <a:pt x="301674" y="232551"/>
                </a:cubicBezTo>
                <a:cubicBezTo>
                  <a:pt x="227167" y="249484"/>
                  <a:pt x="-47153" y="266418"/>
                  <a:pt x="7034" y="2325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8266850D-4287-16F3-94E5-BA59177F544D}"/>
              </a:ext>
            </a:extLst>
          </p:cNvPr>
          <p:cNvSpPr/>
          <p:nvPr/>
        </p:nvSpPr>
        <p:spPr>
          <a:xfrm>
            <a:off x="5336890" y="5394001"/>
            <a:ext cx="1094796" cy="868627"/>
          </a:xfrm>
          <a:custGeom>
            <a:avLst/>
            <a:gdLst>
              <a:gd name="connsiteX0" fmla="*/ 281590 w 1094796"/>
              <a:gd name="connsiteY0" fmla="*/ 959 h 868627"/>
              <a:gd name="connsiteX1" fmla="*/ 17430 w 1094796"/>
              <a:gd name="connsiteY1" fmla="*/ 265119 h 868627"/>
              <a:gd name="connsiteX2" fmla="*/ 190150 w 1094796"/>
              <a:gd name="connsiteY2" fmla="*/ 224479 h 868627"/>
              <a:gd name="connsiteX3" fmla="*/ 7270 w 1094796"/>
              <a:gd name="connsiteY3" fmla="*/ 437839 h 868627"/>
              <a:gd name="connsiteX4" fmla="*/ 494950 w 1094796"/>
              <a:gd name="connsiteY4" fmla="*/ 275279 h 868627"/>
              <a:gd name="connsiteX5" fmla="*/ 251110 w 1094796"/>
              <a:gd name="connsiteY5" fmla="*/ 336239 h 868627"/>
              <a:gd name="connsiteX6" fmla="*/ 606710 w 1094796"/>
              <a:gd name="connsiteY6" fmla="*/ 204159 h 868627"/>
              <a:gd name="connsiteX7" fmla="*/ 820070 w 1094796"/>
              <a:gd name="connsiteY7" fmla="*/ 387039 h 868627"/>
              <a:gd name="connsiteX8" fmla="*/ 789590 w 1094796"/>
              <a:gd name="connsiteY8" fmla="*/ 305759 h 868627"/>
              <a:gd name="connsiteX9" fmla="*/ 972470 w 1094796"/>
              <a:gd name="connsiteY9" fmla="*/ 539439 h 868627"/>
              <a:gd name="connsiteX10" fmla="*/ 1053750 w 1094796"/>
              <a:gd name="connsiteY10" fmla="*/ 691839 h 868627"/>
              <a:gd name="connsiteX11" fmla="*/ 1023270 w 1094796"/>
              <a:gd name="connsiteY11" fmla="*/ 864559 h 868627"/>
              <a:gd name="connsiteX12" fmla="*/ 1094390 w 1094796"/>
              <a:gd name="connsiteY12" fmla="*/ 508959 h 868627"/>
              <a:gd name="connsiteX13" fmla="*/ 1023270 w 1094796"/>
              <a:gd name="connsiteY13" fmla="*/ 356559 h 868627"/>
              <a:gd name="connsiteX14" fmla="*/ 606710 w 1094796"/>
              <a:gd name="connsiteY14" fmla="*/ 82239 h 868627"/>
              <a:gd name="connsiteX15" fmla="*/ 647350 w 1094796"/>
              <a:gd name="connsiteY15" fmla="*/ 102559 h 868627"/>
              <a:gd name="connsiteX16" fmla="*/ 342550 w 1094796"/>
              <a:gd name="connsiteY16" fmla="*/ 102559 h 868627"/>
              <a:gd name="connsiteX17" fmla="*/ 159670 w 1094796"/>
              <a:gd name="connsiteY17" fmla="*/ 173679 h 868627"/>
              <a:gd name="connsiteX18" fmla="*/ 281590 w 1094796"/>
              <a:gd name="connsiteY18" fmla="*/ 959 h 86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4796" h="868627">
                <a:moveTo>
                  <a:pt x="281590" y="959"/>
                </a:moveTo>
                <a:cubicBezTo>
                  <a:pt x="257883" y="16199"/>
                  <a:pt x="32670" y="227866"/>
                  <a:pt x="17430" y="265119"/>
                </a:cubicBezTo>
                <a:cubicBezTo>
                  <a:pt x="2190" y="302372"/>
                  <a:pt x="191843" y="195692"/>
                  <a:pt x="190150" y="224479"/>
                </a:cubicBezTo>
                <a:cubicBezTo>
                  <a:pt x="188457" y="253266"/>
                  <a:pt x="-43530" y="429372"/>
                  <a:pt x="7270" y="437839"/>
                </a:cubicBezTo>
                <a:cubicBezTo>
                  <a:pt x="58070" y="446306"/>
                  <a:pt x="454310" y="292212"/>
                  <a:pt x="494950" y="275279"/>
                </a:cubicBezTo>
                <a:cubicBezTo>
                  <a:pt x="535590" y="258346"/>
                  <a:pt x="232484" y="348092"/>
                  <a:pt x="251110" y="336239"/>
                </a:cubicBezTo>
                <a:cubicBezTo>
                  <a:pt x="269736" y="324386"/>
                  <a:pt x="511883" y="195692"/>
                  <a:pt x="606710" y="204159"/>
                </a:cubicBezTo>
                <a:cubicBezTo>
                  <a:pt x="701537" y="212626"/>
                  <a:pt x="789590" y="370106"/>
                  <a:pt x="820070" y="387039"/>
                </a:cubicBezTo>
                <a:cubicBezTo>
                  <a:pt x="850550" y="403972"/>
                  <a:pt x="764190" y="280359"/>
                  <a:pt x="789590" y="305759"/>
                </a:cubicBezTo>
                <a:cubicBezTo>
                  <a:pt x="814990" y="331159"/>
                  <a:pt x="928443" y="475092"/>
                  <a:pt x="972470" y="539439"/>
                </a:cubicBezTo>
                <a:cubicBezTo>
                  <a:pt x="1016497" y="603786"/>
                  <a:pt x="1045283" y="637652"/>
                  <a:pt x="1053750" y="691839"/>
                </a:cubicBezTo>
                <a:cubicBezTo>
                  <a:pt x="1062217" y="746026"/>
                  <a:pt x="1016497" y="895039"/>
                  <a:pt x="1023270" y="864559"/>
                </a:cubicBezTo>
                <a:cubicBezTo>
                  <a:pt x="1030043" y="834079"/>
                  <a:pt x="1094390" y="593626"/>
                  <a:pt x="1094390" y="508959"/>
                </a:cubicBezTo>
                <a:cubicBezTo>
                  <a:pt x="1094390" y="424292"/>
                  <a:pt x="1104550" y="427679"/>
                  <a:pt x="1023270" y="356559"/>
                </a:cubicBezTo>
                <a:cubicBezTo>
                  <a:pt x="941990" y="285439"/>
                  <a:pt x="606710" y="82239"/>
                  <a:pt x="606710" y="82239"/>
                </a:cubicBezTo>
                <a:cubicBezTo>
                  <a:pt x="544057" y="39906"/>
                  <a:pt x="691377" y="99172"/>
                  <a:pt x="647350" y="102559"/>
                </a:cubicBezTo>
                <a:cubicBezTo>
                  <a:pt x="603323" y="105946"/>
                  <a:pt x="423830" y="90706"/>
                  <a:pt x="342550" y="102559"/>
                </a:cubicBezTo>
                <a:cubicBezTo>
                  <a:pt x="261270" y="114412"/>
                  <a:pt x="171523" y="190612"/>
                  <a:pt x="159670" y="173679"/>
                </a:cubicBezTo>
                <a:cubicBezTo>
                  <a:pt x="147817" y="156746"/>
                  <a:pt x="305297" y="-14281"/>
                  <a:pt x="281590" y="9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D65E9E53-81B4-BFA5-9C30-2A043DD15B68}"/>
              </a:ext>
            </a:extLst>
          </p:cNvPr>
          <p:cNvSpPr/>
          <p:nvPr/>
        </p:nvSpPr>
        <p:spPr>
          <a:xfrm>
            <a:off x="3596906" y="5407994"/>
            <a:ext cx="1140752" cy="425243"/>
          </a:xfrm>
          <a:custGeom>
            <a:avLst/>
            <a:gdLst>
              <a:gd name="connsiteX0" fmla="*/ 101334 w 1140752"/>
              <a:gd name="connsiteY0" fmla="*/ 149526 h 425243"/>
              <a:gd name="connsiteX1" fmla="*/ 761734 w 1140752"/>
              <a:gd name="connsiteY1" fmla="*/ 78406 h 425243"/>
              <a:gd name="connsiteX2" fmla="*/ 700774 w 1140752"/>
              <a:gd name="connsiteY2" fmla="*/ 7286 h 425243"/>
              <a:gd name="connsiteX3" fmla="*/ 822694 w 1140752"/>
              <a:gd name="connsiteY3" fmla="*/ 27606 h 425243"/>
              <a:gd name="connsiteX4" fmla="*/ 1066534 w 1140752"/>
              <a:gd name="connsiteY4" fmla="*/ 230806 h 425243"/>
              <a:gd name="connsiteX5" fmla="*/ 1137654 w 1140752"/>
              <a:gd name="connsiteY5" fmla="*/ 362886 h 425243"/>
              <a:gd name="connsiteX6" fmla="*/ 985254 w 1140752"/>
              <a:gd name="connsiteY6" fmla="*/ 210486 h 425243"/>
              <a:gd name="connsiteX7" fmla="*/ 507734 w 1140752"/>
              <a:gd name="connsiteY7" fmla="*/ 190166 h 425243"/>
              <a:gd name="connsiteX8" fmla="*/ 9894 w 1140752"/>
              <a:gd name="connsiteY8" fmla="*/ 423846 h 425243"/>
              <a:gd name="connsiteX9" fmla="*/ 172454 w 1140752"/>
              <a:gd name="connsiteY9" fmla="*/ 281606 h 425243"/>
              <a:gd name="connsiteX10" fmla="*/ 101334 w 1140752"/>
              <a:gd name="connsiteY10" fmla="*/ 149526 h 42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0752" h="425243">
                <a:moveTo>
                  <a:pt x="101334" y="149526"/>
                </a:moveTo>
                <a:cubicBezTo>
                  <a:pt x="199547" y="115659"/>
                  <a:pt x="661827" y="102113"/>
                  <a:pt x="761734" y="78406"/>
                </a:cubicBezTo>
                <a:cubicBezTo>
                  <a:pt x="861641" y="54699"/>
                  <a:pt x="690614" y="15753"/>
                  <a:pt x="700774" y="7286"/>
                </a:cubicBezTo>
                <a:cubicBezTo>
                  <a:pt x="710934" y="-1181"/>
                  <a:pt x="761734" y="-9647"/>
                  <a:pt x="822694" y="27606"/>
                </a:cubicBezTo>
                <a:cubicBezTo>
                  <a:pt x="883654" y="64859"/>
                  <a:pt x="1014041" y="174926"/>
                  <a:pt x="1066534" y="230806"/>
                </a:cubicBezTo>
                <a:cubicBezTo>
                  <a:pt x="1119027" y="286686"/>
                  <a:pt x="1151201" y="366273"/>
                  <a:pt x="1137654" y="362886"/>
                </a:cubicBezTo>
                <a:cubicBezTo>
                  <a:pt x="1124107" y="359499"/>
                  <a:pt x="1090240" y="239273"/>
                  <a:pt x="985254" y="210486"/>
                </a:cubicBezTo>
                <a:cubicBezTo>
                  <a:pt x="880268" y="181699"/>
                  <a:pt x="670294" y="154606"/>
                  <a:pt x="507734" y="190166"/>
                </a:cubicBezTo>
                <a:cubicBezTo>
                  <a:pt x="345174" y="225726"/>
                  <a:pt x="65774" y="408606"/>
                  <a:pt x="9894" y="423846"/>
                </a:cubicBezTo>
                <a:cubicBezTo>
                  <a:pt x="-45986" y="439086"/>
                  <a:pt x="152134" y="325633"/>
                  <a:pt x="172454" y="281606"/>
                </a:cubicBezTo>
                <a:cubicBezTo>
                  <a:pt x="192774" y="237579"/>
                  <a:pt x="3121" y="183393"/>
                  <a:pt x="101334" y="1495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A9488E4A-23F5-572C-601A-CF5354E08C06}"/>
              </a:ext>
            </a:extLst>
          </p:cNvPr>
          <p:cNvSpPr/>
          <p:nvPr/>
        </p:nvSpPr>
        <p:spPr>
          <a:xfrm>
            <a:off x="5252203" y="5317490"/>
            <a:ext cx="1271734" cy="393942"/>
          </a:xfrm>
          <a:custGeom>
            <a:avLst/>
            <a:gdLst>
              <a:gd name="connsiteX0" fmla="*/ 183397 w 1271734"/>
              <a:gd name="connsiteY0" fmla="*/ 67310 h 393942"/>
              <a:gd name="connsiteX1" fmla="*/ 843797 w 1271734"/>
              <a:gd name="connsiteY1" fmla="*/ 57150 h 393942"/>
              <a:gd name="connsiteX2" fmla="*/ 752357 w 1271734"/>
              <a:gd name="connsiteY2" fmla="*/ 6350 h 393942"/>
              <a:gd name="connsiteX3" fmla="*/ 1077477 w 1271734"/>
              <a:gd name="connsiteY3" fmla="*/ 219710 h 393942"/>
              <a:gd name="connsiteX4" fmla="*/ 1260357 w 1271734"/>
              <a:gd name="connsiteY4" fmla="*/ 331470 h 393942"/>
              <a:gd name="connsiteX5" fmla="*/ 752357 w 1271734"/>
              <a:gd name="connsiteY5" fmla="*/ 250190 h 393942"/>
              <a:gd name="connsiteX6" fmla="*/ 213877 w 1271734"/>
              <a:gd name="connsiteY6" fmla="*/ 300990 h 393942"/>
              <a:gd name="connsiteX7" fmla="*/ 517 w 1271734"/>
              <a:gd name="connsiteY7" fmla="*/ 392430 h 393942"/>
              <a:gd name="connsiteX8" fmla="*/ 264677 w 1271734"/>
              <a:gd name="connsiteY8" fmla="*/ 219710 h 393942"/>
              <a:gd name="connsiteX9" fmla="*/ 163077 w 1271734"/>
              <a:gd name="connsiteY9" fmla="*/ 219710 h 393942"/>
              <a:gd name="connsiteX10" fmla="*/ 183397 w 1271734"/>
              <a:gd name="connsiteY10" fmla="*/ 67310 h 39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1734" h="393942">
                <a:moveTo>
                  <a:pt x="183397" y="67310"/>
                </a:moveTo>
                <a:cubicBezTo>
                  <a:pt x="296850" y="40217"/>
                  <a:pt x="748970" y="67310"/>
                  <a:pt x="843797" y="57150"/>
                </a:cubicBezTo>
                <a:cubicBezTo>
                  <a:pt x="938624" y="46990"/>
                  <a:pt x="713410" y="-20743"/>
                  <a:pt x="752357" y="6350"/>
                </a:cubicBezTo>
                <a:cubicBezTo>
                  <a:pt x="791304" y="33443"/>
                  <a:pt x="992810" y="165523"/>
                  <a:pt x="1077477" y="219710"/>
                </a:cubicBezTo>
                <a:cubicBezTo>
                  <a:pt x="1162144" y="273897"/>
                  <a:pt x="1314544" y="326390"/>
                  <a:pt x="1260357" y="331470"/>
                </a:cubicBezTo>
                <a:cubicBezTo>
                  <a:pt x="1206170" y="336550"/>
                  <a:pt x="926770" y="255270"/>
                  <a:pt x="752357" y="250190"/>
                </a:cubicBezTo>
                <a:cubicBezTo>
                  <a:pt x="577944" y="245110"/>
                  <a:pt x="339184" y="277283"/>
                  <a:pt x="213877" y="300990"/>
                </a:cubicBezTo>
                <a:cubicBezTo>
                  <a:pt x="88570" y="324697"/>
                  <a:pt x="-7950" y="405977"/>
                  <a:pt x="517" y="392430"/>
                </a:cubicBezTo>
                <a:cubicBezTo>
                  <a:pt x="8984" y="378883"/>
                  <a:pt x="237584" y="248497"/>
                  <a:pt x="264677" y="219710"/>
                </a:cubicBezTo>
                <a:cubicBezTo>
                  <a:pt x="291770" y="190923"/>
                  <a:pt x="178317" y="246803"/>
                  <a:pt x="163077" y="219710"/>
                </a:cubicBezTo>
                <a:cubicBezTo>
                  <a:pt x="147837" y="192617"/>
                  <a:pt x="69944" y="94403"/>
                  <a:pt x="183397" y="673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6862099B-1D7B-75AB-95B9-E5E2FF2F9CDE}"/>
              </a:ext>
            </a:extLst>
          </p:cNvPr>
          <p:cNvSpPr/>
          <p:nvPr/>
        </p:nvSpPr>
        <p:spPr>
          <a:xfrm>
            <a:off x="3565033" y="5318591"/>
            <a:ext cx="1231130" cy="525010"/>
          </a:xfrm>
          <a:custGeom>
            <a:avLst/>
            <a:gdLst>
              <a:gd name="connsiteX0" fmla="*/ 184007 w 1231130"/>
              <a:gd name="connsiteY0" fmla="*/ 157649 h 525010"/>
              <a:gd name="connsiteX1" fmla="*/ 671687 w 1231130"/>
              <a:gd name="connsiteY1" fmla="*/ 35729 h 525010"/>
              <a:gd name="connsiteX2" fmla="*/ 692007 w 1231130"/>
              <a:gd name="connsiteY2" fmla="*/ 5249 h 525010"/>
              <a:gd name="connsiteX3" fmla="*/ 1017127 w 1231130"/>
              <a:gd name="connsiteY3" fmla="*/ 127169 h 525010"/>
              <a:gd name="connsiteX4" fmla="*/ 1230487 w 1231130"/>
              <a:gd name="connsiteY4" fmla="*/ 249089 h 525010"/>
              <a:gd name="connsiteX5" fmla="*/ 1067927 w 1231130"/>
              <a:gd name="connsiteY5" fmla="*/ 228769 h 525010"/>
              <a:gd name="connsiteX6" fmla="*/ 661527 w 1231130"/>
              <a:gd name="connsiteY6" fmla="*/ 208449 h 525010"/>
              <a:gd name="connsiteX7" fmla="*/ 346567 w 1231130"/>
              <a:gd name="connsiteY7" fmla="*/ 228769 h 525010"/>
              <a:gd name="connsiteX8" fmla="*/ 92567 w 1231130"/>
              <a:gd name="connsiteY8" fmla="*/ 462449 h 525010"/>
              <a:gd name="connsiteX9" fmla="*/ 224647 w 1231130"/>
              <a:gd name="connsiteY9" fmla="*/ 289729 h 525010"/>
              <a:gd name="connsiteX10" fmla="*/ 1127 w 1231130"/>
              <a:gd name="connsiteY10" fmla="*/ 523409 h 525010"/>
              <a:gd name="connsiteX11" fmla="*/ 184007 w 1231130"/>
              <a:gd name="connsiteY11" fmla="*/ 157649 h 52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1130" h="525010">
                <a:moveTo>
                  <a:pt x="184007" y="157649"/>
                </a:moveTo>
                <a:cubicBezTo>
                  <a:pt x="295767" y="76369"/>
                  <a:pt x="671687" y="35729"/>
                  <a:pt x="671687" y="35729"/>
                </a:cubicBezTo>
                <a:cubicBezTo>
                  <a:pt x="756354" y="10329"/>
                  <a:pt x="634434" y="-9991"/>
                  <a:pt x="692007" y="5249"/>
                </a:cubicBezTo>
                <a:cubicBezTo>
                  <a:pt x="749580" y="20489"/>
                  <a:pt x="927380" y="86529"/>
                  <a:pt x="1017127" y="127169"/>
                </a:cubicBezTo>
                <a:cubicBezTo>
                  <a:pt x="1106874" y="167809"/>
                  <a:pt x="1222020" y="232156"/>
                  <a:pt x="1230487" y="249089"/>
                </a:cubicBezTo>
                <a:cubicBezTo>
                  <a:pt x="1238954" y="266022"/>
                  <a:pt x="1162754" y="235542"/>
                  <a:pt x="1067927" y="228769"/>
                </a:cubicBezTo>
                <a:cubicBezTo>
                  <a:pt x="973100" y="221996"/>
                  <a:pt x="781754" y="208449"/>
                  <a:pt x="661527" y="208449"/>
                </a:cubicBezTo>
                <a:cubicBezTo>
                  <a:pt x="541300" y="208449"/>
                  <a:pt x="441394" y="186436"/>
                  <a:pt x="346567" y="228769"/>
                </a:cubicBezTo>
                <a:cubicBezTo>
                  <a:pt x="251740" y="271102"/>
                  <a:pt x="112887" y="452289"/>
                  <a:pt x="92567" y="462449"/>
                </a:cubicBezTo>
                <a:cubicBezTo>
                  <a:pt x="72247" y="472609"/>
                  <a:pt x="239887" y="279569"/>
                  <a:pt x="224647" y="289729"/>
                </a:cubicBezTo>
                <a:cubicBezTo>
                  <a:pt x="209407" y="299889"/>
                  <a:pt x="12980" y="547116"/>
                  <a:pt x="1127" y="523409"/>
                </a:cubicBezTo>
                <a:cubicBezTo>
                  <a:pt x="-10726" y="499702"/>
                  <a:pt x="72247" y="238929"/>
                  <a:pt x="184007" y="1576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C9306394-3572-FCC5-7B49-C870A98B8B60}"/>
              </a:ext>
            </a:extLst>
          </p:cNvPr>
          <p:cNvSpPr/>
          <p:nvPr/>
        </p:nvSpPr>
        <p:spPr>
          <a:xfrm>
            <a:off x="4579797" y="5292501"/>
            <a:ext cx="236043" cy="675091"/>
          </a:xfrm>
          <a:custGeom>
            <a:avLst/>
            <a:gdLst>
              <a:gd name="connsiteX0" fmla="*/ 225883 w 236043"/>
              <a:gd name="connsiteY0" fmla="*/ 859 h 675091"/>
              <a:gd name="connsiteX1" fmla="*/ 236043 w 236043"/>
              <a:gd name="connsiteY1" fmla="*/ 325979 h 675091"/>
              <a:gd name="connsiteX2" fmla="*/ 225883 w 236043"/>
              <a:gd name="connsiteY2" fmla="*/ 640939 h 675091"/>
              <a:gd name="connsiteX3" fmla="*/ 195403 w 236043"/>
              <a:gd name="connsiteY3" fmla="*/ 508859 h 675091"/>
              <a:gd name="connsiteX4" fmla="*/ 144603 w 236043"/>
              <a:gd name="connsiteY4" fmla="*/ 671419 h 675091"/>
              <a:gd name="connsiteX5" fmla="*/ 32843 w 236043"/>
              <a:gd name="connsiteY5" fmla="*/ 315819 h 675091"/>
              <a:gd name="connsiteX6" fmla="*/ 2363 w 236043"/>
              <a:gd name="connsiteY6" fmla="*/ 122779 h 675091"/>
              <a:gd name="connsiteX7" fmla="*/ 83643 w 236043"/>
              <a:gd name="connsiteY7" fmla="*/ 224379 h 675091"/>
              <a:gd name="connsiteX8" fmla="*/ 83643 w 236043"/>
              <a:gd name="connsiteY8" fmla="*/ 51659 h 675091"/>
              <a:gd name="connsiteX9" fmla="*/ 185243 w 236043"/>
              <a:gd name="connsiteY9" fmla="*/ 224379 h 675091"/>
              <a:gd name="connsiteX10" fmla="*/ 225883 w 236043"/>
              <a:gd name="connsiteY10" fmla="*/ 859 h 67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043" h="675091">
                <a:moveTo>
                  <a:pt x="225883" y="859"/>
                </a:moveTo>
                <a:cubicBezTo>
                  <a:pt x="234350" y="17792"/>
                  <a:pt x="236043" y="219299"/>
                  <a:pt x="236043" y="325979"/>
                </a:cubicBezTo>
                <a:cubicBezTo>
                  <a:pt x="236043" y="432659"/>
                  <a:pt x="232656" y="610459"/>
                  <a:pt x="225883" y="640939"/>
                </a:cubicBezTo>
                <a:cubicBezTo>
                  <a:pt x="219110" y="671419"/>
                  <a:pt x="208950" y="503779"/>
                  <a:pt x="195403" y="508859"/>
                </a:cubicBezTo>
                <a:cubicBezTo>
                  <a:pt x="181856" y="513939"/>
                  <a:pt x="171696" y="703592"/>
                  <a:pt x="144603" y="671419"/>
                </a:cubicBezTo>
                <a:cubicBezTo>
                  <a:pt x="117510" y="639246"/>
                  <a:pt x="56550" y="407259"/>
                  <a:pt x="32843" y="315819"/>
                </a:cubicBezTo>
                <a:cubicBezTo>
                  <a:pt x="9136" y="224379"/>
                  <a:pt x="-6104" y="138019"/>
                  <a:pt x="2363" y="122779"/>
                </a:cubicBezTo>
                <a:cubicBezTo>
                  <a:pt x="10830" y="107539"/>
                  <a:pt x="70096" y="236232"/>
                  <a:pt x="83643" y="224379"/>
                </a:cubicBezTo>
                <a:cubicBezTo>
                  <a:pt x="97190" y="212526"/>
                  <a:pt x="66710" y="51659"/>
                  <a:pt x="83643" y="51659"/>
                </a:cubicBezTo>
                <a:cubicBezTo>
                  <a:pt x="100576" y="51659"/>
                  <a:pt x="163230" y="226072"/>
                  <a:pt x="185243" y="224379"/>
                </a:cubicBezTo>
                <a:cubicBezTo>
                  <a:pt x="207256" y="222686"/>
                  <a:pt x="217416" y="-16074"/>
                  <a:pt x="225883" y="8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9125397-C4C8-B643-C0C6-4BF7EFEF8E47}"/>
              </a:ext>
            </a:extLst>
          </p:cNvPr>
          <p:cNvSpPr/>
          <p:nvPr/>
        </p:nvSpPr>
        <p:spPr>
          <a:xfrm>
            <a:off x="3346168" y="7123789"/>
            <a:ext cx="256420" cy="420957"/>
          </a:xfrm>
          <a:custGeom>
            <a:avLst/>
            <a:gdLst>
              <a:gd name="connsiteX0" fmla="*/ 282 w 256420"/>
              <a:gd name="connsiteY0" fmla="*/ 911 h 420957"/>
              <a:gd name="connsiteX1" fmla="*/ 228882 w 256420"/>
              <a:gd name="connsiteY1" fmla="*/ 296186 h 420957"/>
              <a:gd name="connsiteX2" fmla="*/ 241582 w 256420"/>
              <a:gd name="connsiteY2" fmla="*/ 420011 h 420957"/>
              <a:gd name="connsiteX3" fmla="*/ 254282 w 256420"/>
              <a:gd name="connsiteY3" fmla="*/ 346986 h 420957"/>
              <a:gd name="connsiteX4" fmla="*/ 193957 w 256420"/>
              <a:gd name="connsiteY4" fmla="*/ 232686 h 420957"/>
              <a:gd name="connsiteX5" fmla="*/ 181257 w 256420"/>
              <a:gd name="connsiteY5" fmla="*/ 204111 h 420957"/>
              <a:gd name="connsiteX6" fmla="*/ 282 w 256420"/>
              <a:gd name="connsiteY6" fmla="*/ 911 h 42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420" h="420957">
                <a:moveTo>
                  <a:pt x="282" y="911"/>
                </a:moveTo>
                <a:cubicBezTo>
                  <a:pt x="8219" y="16257"/>
                  <a:pt x="188665" y="226336"/>
                  <a:pt x="228882" y="296186"/>
                </a:cubicBezTo>
                <a:cubicBezTo>
                  <a:pt x="269099" y="366036"/>
                  <a:pt x="237349" y="411544"/>
                  <a:pt x="241582" y="420011"/>
                </a:cubicBezTo>
                <a:cubicBezTo>
                  <a:pt x="245815" y="428478"/>
                  <a:pt x="262219" y="378207"/>
                  <a:pt x="254282" y="346986"/>
                </a:cubicBezTo>
                <a:cubicBezTo>
                  <a:pt x="246345" y="315765"/>
                  <a:pt x="206128" y="256499"/>
                  <a:pt x="193957" y="232686"/>
                </a:cubicBezTo>
                <a:cubicBezTo>
                  <a:pt x="181786" y="208874"/>
                  <a:pt x="208245" y="239565"/>
                  <a:pt x="181257" y="204111"/>
                </a:cubicBezTo>
                <a:cubicBezTo>
                  <a:pt x="154270" y="168657"/>
                  <a:pt x="-7655" y="-14435"/>
                  <a:pt x="282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6ACF22D0-3D7A-814D-8763-B6FFD68448CD}"/>
              </a:ext>
            </a:extLst>
          </p:cNvPr>
          <p:cNvSpPr/>
          <p:nvPr/>
        </p:nvSpPr>
        <p:spPr>
          <a:xfrm>
            <a:off x="3173900" y="7409668"/>
            <a:ext cx="197086" cy="934839"/>
          </a:xfrm>
          <a:custGeom>
            <a:avLst/>
            <a:gdLst>
              <a:gd name="connsiteX0" fmla="*/ 39200 w 197086"/>
              <a:gd name="connsiteY0" fmla="*/ 782 h 934839"/>
              <a:gd name="connsiteX1" fmla="*/ 16975 w 197086"/>
              <a:gd name="connsiteY1" fmla="*/ 432582 h 934839"/>
              <a:gd name="connsiteX2" fmla="*/ 67775 w 197086"/>
              <a:gd name="connsiteY2" fmla="*/ 686582 h 934839"/>
              <a:gd name="connsiteX3" fmla="*/ 51900 w 197086"/>
              <a:gd name="connsiteY3" fmla="*/ 619907 h 934839"/>
              <a:gd name="connsiteX4" fmla="*/ 185250 w 197086"/>
              <a:gd name="connsiteY4" fmla="*/ 921532 h 934839"/>
              <a:gd name="connsiteX5" fmla="*/ 172550 w 197086"/>
              <a:gd name="connsiteY5" fmla="*/ 848507 h 934839"/>
              <a:gd name="connsiteX6" fmla="*/ 26500 w 197086"/>
              <a:gd name="connsiteY6" fmla="*/ 553232 h 934839"/>
              <a:gd name="connsiteX7" fmla="*/ 16975 w 197086"/>
              <a:gd name="connsiteY7" fmla="*/ 442107 h 934839"/>
              <a:gd name="connsiteX8" fmla="*/ 16975 w 197086"/>
              <a:gd name="connsiteY8" fmla="*/ 410357 h 934839"/>
              <a:gd name="connsiteX9" fmla="*/ 1100 w 197086"/>
              <a:gd name="connsiteY9" fmla="*/ 327807 h 934839"/>
              <a:gd name="connsiteX10" fmla="*/ 39200 w 197086"/>
              <a:gd name="connsiteY10" fmla="*/ 782 h 93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086" h="934839">
                <a:moveTo>
                  <a:pt x="39200" y="782"/>
                </a:moveTo>
                <a:cubicBezTo>
                  <a:pt x="41846" y="18245"/>
                  <a:pt x="12212" y="318282"/>
                  <a:pt x="16975" y="432582"/>
                </a:cubicBezTo>
                <a:cubicBezTo>
                  <a:pt x="21738" y="546882"/>
                  <a:pt x="61954" y="655361"/>
                  <a:pt x="67775" y="686582"/>
                </a:cubicBezTo>
                <a:cubicBezTo>
                  <a:pt x="73596" y="717803"/>
                  <a:pt x="32321" y="580749"/>
                  <a:pt x="51900" y="619907"/>
                </a:cubicBezTo>
                <a:cubicBezTo>
                  <a:pt x="71479" y="659065"/>
                  <a:pt x="165142" y="883432"/>
                  <a:pt x="185250" y="921532"/>
                </a:cubicBezTo>
                <a:cubicBezTo>
                  <a:pt x="205358" y="959632"/>
                  <a:pt x="199008" y="909890"/>
                  <a:pt x="172550" y="848507"/>
                </a:cubicBezTo>
                <a:cubicBezTo>
                  <a:pt x="146092" y="787124"/>
                  <a:pt x="52429" y="620965"/>
                  <a:pt x="26500" y="553232"/>
                </a:cubicBezTo>
                <a:cubicBezTo>
                  <a:pt x="571" y="485499"/>
                  <a:pt x="18563" y="465920"/>
                  <a:pt x="16975" y="442107"/>
                </a:cubicBezTo>
                <a:cubicBezTo>
                  <a:pt x="15387" y="418294"/>
                  <a:pt x="19621" y="429407"/>
                  <a:pt x="16975" y="410357"/>
                </a:cubicBezTo>
                <a:cubicBezTo>
                  <a:pt x="14329" y="391307"/>
                  <a:pt x="-4721" y="392365"/>
                  <a:pt x="1100" y="327807"/>
                </a:cubicBezTo>
                <a:cubicBezTo>
                  <a:pt x="6921" y="263249"/>
                  <a:pt x="36554" y="-16681"/>
                  <a:pt x="39200" y="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376E6AB6-C109-66D0-FE58-EFB08582AA86}"/>
              </a:ext>
            </a:extLst>
          </p:cNvPr>
          <p:cNvSpPr/>
          <p:nvPr/>
        </p:nvSpPr>
        <p:spPr>
          <a:xfrm>
            <a:off x="3765464" y="3803828"/>
            <a:ext cx="613654" cy="498494"/>
          </a:xfrm>
          <a:custGeom>
            <a:avLst/>
            <a:gdLst>
              <a:gd name="connsiteX0" fmla="*/ 612807 w 613654"/>
              <a:gd name="connsiteY0" fmla="*/ 1006 h 498494"/>
              <a:gd name="connsiteX1" fmla="*/ 171105 w 613654"/>
              <a:gd name="connsiteY1" fmla="*/ 217982 h 498494"/>
              <a:gd name="connsiteX2" fmla="*/ 295092 w 613654"/>
              <a:gd name="connsiteY2" fmla="*/ 217982 h 498494"/>
              <a:gd name="connsiteX3" fmla="*/ 624 w 613654"/>
              <a:gd name="connsiteY3" fmla="*/ 496952 h 498494"/>
              <a:gd name="connsiteX4" fmla="*/ 217600 w 613654"/>
              <a:gd name="connsiteY4" fmla="*/ 326470 h 498494"/>
              <a:gd name="connsiteX5" fmla="*/ 233099 w 613654"/>
              <a:gd name="connsiteY5" fmla="*/ 241230 h 498494"/>
              <a:gd name="connsiteX6" fmla="*/ 140109 w 613654"/>
              <a:gd name="connsiteY6" fmla="*/ 248979 h 498494"/>
              <a:gd name="connsiteX7" fmla="*/ 279594 w 613654"/>
              <a:gd name="connsiteY7" fmla="*/ 140491 h 498494"/>
              <a:gd name="connsiteX8" fmla="*/ 612807 w 613654"/>
              <a:gd name="connsiteY8" fmla="*/ 1006 h 49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654" h="498494">
                <a:moveTo>
                  <a:pt x="612807" y="1006"/>
                </a:moveTo>
                <a:cubicBezTo>
                  <a:pt x="594726" y="13921"/>
                  <a:pt x="224057" y="181819"/>
                  <a:pt x="171105" y="217982"/>
                </a:cubicBezTo>
                <a:cubicBezTo>
                  <a:pt x="118153" y="254145"/>
                  <a:pt x="323505" y="171487"/>
                  <a:pt x="295092" y="217982"/>
                </a:cubicBezTo>
                <a:cubicBezTo>
                  <a:pt x="266679" y="264477"/>
                  <a:pt x="13539" y="478871"/>
                  <a:pt x="624" y="496952"/>
                </a:cubicBezTo>
                <a:cubicBezTo>
                  <a:pt x="-12291" y="515033"/>
                  <a:pt x="178854" y="369090"/>
                  <a:pt x="217600" y="326470"/>
                </a:cubicBezTo>
                <a:cubicBezTo>
                  <a:pt x="256346" y="283850"/>
                  <a:pt x="246014" y="254145"/>
                  <a:pt x="233099" y="241230"/>
                </a:cubicBezTo>
                <a:cubicBezTo>
                  <a:pt x="220184" y="228315"/>
                  <a:pt x="132360" y="265769"/>
                  <a:pt x="140109" y="248979"/>
                </a:cubicBezTo>
                <a:cubicBezTo>
                  <a:pt x="147858" y="232189"/>
                  <a:pt x="204686" y="177945"/>
                  <a:pt x="279594" y="140491"/>
                </a:cubicBezTo>
                <a:cubicBezTo>
                  <a:pt x="354502" y="103037"/>
                  <a:pt x="630888" y="-11909"/>
                  <a:pt x="612807" y="1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53CB907E-A390-4EEC-6238-B06A70212DD3}"/>
              </a:ext>
            </a:extLst>
          </p:cNvPr>
          <p:cNvSpPr/>
          <p:nvPr/>
        </p:nvSpPr>
        <p:spPr>
          <a:xfrm>
            <a:off x="5873485" y="3733477"/>
            <a:ext cx="298130" cy="566182"/>
          </a:xfrm>
          <a:custGeom>
            <a:avLst/>
            <a:gdLst>
              <a:gd name="connsiteX0" fmla="*/ 265 w 298130"/>
              <a:gd name="connsiteY0" fmla="*/ 323 h 566182"/>
              <a:gd name="connsiteX1" fmla="*/ 209815 w 298130"/>
              <a:gd name="connsiteY1" fmla="*/ 273373 h 566182"/>
              <a:gd name="connsiteX2" fmla="*/ 273315 w 298130"/>
              <a:gd name="connsiteY2" fmla="*/ 333698 h 566182"/>
              <a:gd name="connsiteX3" fmla="*/ 292365 w 298130"/>
              <a:gd name="connsiteY3" fmla="*/ 565473 h 566182"/>
              <a:gd name="connsiteX4" fmla="*/ 295540 w 298130"/>
              <a:gd name="connsiteY4" fmla="*/ 403548 h 566182"/>
              <a:gd name="connsiteX5" fmla="*/ 257440 w 298130"/>
              <a:gd name="connsiteY5" fmla="*/ 333698 h 566182"/>
              <a:gd name="connsiteX6" fmla="*/ 265 w 298130"/>
              <a:gd name="connsiteY6" fmla="*/ 323 h 56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130" h="566182">
                <a:moveTo>
                  <a:pt x="265" y="323"/>
                </a:moveTo>
                <a:cubicBezTo>
                  <a:pt x="-7672" y="-9731"/>
                  <a:pt x="164307" y="217811"/>
                  <a:pt x="209815" y="273373"/>
                </a:cubicBezTo>
                <a:cubicBezTo>
                  <a:pt x="255323" y="328935"/>
                  <a:pt x="259557" y="285015"/>
                  <a:pt x="273315" y="333698"/>
                </a:cubicBezTo>
                <a:cubicBezTo>
                  <a:pt x="287073" y="382381"/>
                  <a:pt x="288661" y="553831"/>
                  <a:pt x="292365" y="565473"/>
                </a:cubicBezTo>
                <a:cubicBezTo>
                  <a:pt x="296069" y="577115"/>
                  <a:pt x="301361" y="442177"/>
                  <a:pt x="295540" y="403548"/>
                </a:cubicBezTo>
                <a:cubicBezTo>
                  <a:pt x="289719" y="364919"/>
                  <a:pt x="299244" y="398786"/>
                  <a:pt x="257440" y="333698"/>
                </a:cubicBezTo>
                <a:cubicBezTo>
                  <a:pt x="215636" y="268611"/>
                  <a:pt x="8202" y="10377"/>
                  <a:pt x="265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4EF71FB1-A8C1-0F6D-4D04-9147D0E0A5E9}"/>
              </a:ext>
            </a:extLst>
          </p:cNvPr>
          <p:cNvSpPr/>
          <p:nvPr/>
        </p:nvSpPr>
        <p:spPr>
          <a:xfrm>
            <a:off x="6502349" y="8342518"/>
            <a:ext cx="108436" cy="1073420"/>
          </a:xfrm>
          <a:custGeom>
            <a:avLst/>
            <a:gdLst>
              <a:gd name="connsiteX0" fmla="*/ 92126 w 108436"/>
              <a:gd name="connsiteY0" fmla="*/ 7732 h 1073420"/>
              <a:gd name="connsiteX1" fmla="*/ 28626 w 108436"/>
              <a:gd name="connsiteY1" fmla="*/ 607807 h 1073420"/>
              <a:gd name="connsiteX2" fmla="*/ 22276 w 108436"/>
              <a:gd name="connsiteY2" fmla="*/ 515732 h 1073420"/>
              <a:gd name="connsiteX3" fmla="*/ 85776 w 108436"/>
              <a:gd name="connsiteY3" fmla="*/ 899907 h 1073420"/>
              <a:gd name="connsiteX4" fmla="*/ 108001 w 108436"/>
              <a:gd name="connsiteY4" fmla="*/ 1068182 h 1073420"/>
              <a:gd name="connsiteX5" fmla="*/ 92126 w 108436"/>
              <a:gd name="connsiteY5" fmla="*/ 995157 h 1073420"/>
              <a:gd name="connsiteX6" fmla="*/ 3226 w 108436"/>
              <a:gd name="connsiteY6" fmla="*/ 649082 h 1073420"/>
              <a:gd name="connsiteX7" fmla="*/ 25451 w 108436"/>
              <a:gd name="connsiteY7" fmla="*/ 290307 h 1073420"/>
              <a:gd name="connsiteX8" fmla="*/ 92126 w 108436"/>
              <a:gd name="connsiteY8" fmla="*/ 7732 h 107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436" h="1073420">
                <a:moveTo>
                  <a:pt x="92126" y="7732"/>
                </a:moveTo>
                <a:cubicBezTo>
                  <a:pt x="92655" y="60649"/>
                  <a:pt x="40268" y="523140"/>
                  <a:pt x="28626" y="607807"/>
                </a:cubicBezTo>
                <a:cubicBezTo>
                  <a:pt x="16984" y="692474"/>
                  <a:pt x="12751" y="467049"/>
                  <a:pt x="22276" y="515732"/>
                </a:cubicBezTo>
                <a:cubicBezTo>
                  <a:pt x="31801" y="564415"/>
                  <a:pt x="71489" y="807832"/>
                  <a:pt x="85776" y="899907"/>
                </a:cubicBezTo>
                <a:cubicBezTo>
                  <a:pt x="100063" y="991982"/>
                  <a:pt x="106943" y="1052307"/>
                  <a:pt x="108001" y="1068182"/>
                </a:cubicBezTo>
                <a:cubicBezTo>
                  <a:pt x="109059" y="1084057"/>
                  <a:pt x="109588" y="1065007"/>
                  <a:pt x="92126" y="995157"/>
                </a:cubicBezTo>
                <a:cubicBezTo>
                  <a:pt x="74664" y="925307"/>
                  <a:pt x="14338" y="766557"/>
                  <a:pt x="3226" y="649082"/>
                </a:cubicBezTo>
                <a:cubicBezTo>
                  <a:pt x="-7886" y="531607"/>
                  <a:pt x="12222" y="393494"/>
                  <a:pt x="25451" y="290307"/>
                </a:cubicBezTo>
                <a:cubicBezTo>
                  <a:pt x="38680" y="187120"/>
                  <a:pt x="91597" y="-45185"/>
                  <a:pt x="92126" y="7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FD889ACF-A48F-8DA2-14A3-A9E0AF8F320F}"/>
              </a:ext>
            </a:extLst>
          </p:cNvPr>
          <p:cNvSpPr/>
          <p:nvPr/>
        </p:nvSpPr>
        <p:spPr>
          <a:xfrm>
            <a:off x="3311147" y="8337712"/>
            <a:ext cx="560766" cy="1036855"/>
          </a:xfrm>
          <a:custGeom>
            <a:avLst/>
            <a:gdLst>
              <a:gd name="connsiteX0" fmla="*/ 35303 w 560766"/>
              <a:gd name="connsiteY0" fmla="*/ 6188 h 1036855"/>
              <a:gd name="connsiteX1" fmla="*/ 101978 w 560766"/>
              <a:gd name="connsiteY1" fmla="*/ 339563 h 1036855"/>
              <a:gd name="connsiteX2" fmla="*/ 111503 w 560766"/>
              <a:gd name="connsiteY2" fmla="*/ 298288 h 1036855"/>
              <a:gd name="connsiteX3" fmla="*/ 270253 w 560766"/>
              <a:gd name="connsiteY3" fmla="*/ 618963 h 1036855"/>
              <a:gd name="connsiteX4" fmla="*/ 286128 w 560766"/>
              <a:gd name="connsiteY4" fmla="*/ 587213 h 1036855"/>
              <a:gd name="connsiteX5" fmla="*/ 527428 w 560766"/>
              <a:gd name="connsiteY5" fmla="*/ 1012663 h 1036855"/>
              <a:gd name="connsiteX6" fmla="*/ 505203 w 560766"/>
              <a:gd name="connsiteY6" fmla="*/ 898363 h 1036855"/>
              <a:gd name="connsiteX7" fmla="*/ 35303 w 560766"/>
              <a:gd name="connsiteY7" fmla="*/ 187163 h 1036855"/>
              <a:gd name="connsiteX8" fmla="*/ 35303 w 560766"/>
              <a:gd name="connsiteY8" fmla="*/ 6188 h 10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0766" h="1036855">
                <a:moveTo>
                  <a:pt x="35303" y="6188"/>
                </a:moveTo>
                <a:cubicBezTo>
                  <a:pt x="46415" y="31588"/>
                  <a:pt x="89278" y="290880"/>
                  <a:pt x="101978" y="339563"/>
                </a:cubicBezTo>
                <a:cubicBezTo>
                  <a:pt x="114678" y="388246"/>
                  <a:pt x="83457" y="251721"/>
                  <a:pt x="111503" y="298288"/>
                </a:cubicBezTo>
                <a:cubicBezTo>
                  <a:pt x="139549" y="344855"/>
                  <a:pt x="241149" y="570809"/>
                  <a:pt x="270253" y="618963"/>
                </a:cubicBezTo>
                <a:cubicBezTo>
                  <a:pt x="299357" y="667117"/>
                  <a:pt x="243266" y="521596"/>
                  <a:pt x="286128" y="587213"/>
                </a:cubicBezTo>
                <a:cubicBezTo>
                  <a:pt x="328990" y="652830"/>
                  <a:pt x="490916" y="960805"/>
                  <a:pt x="527428" y="1012663"/>
                </a:cubicBezTo>
                <a:cubicBezTo>
                  <a:pt x="563940" y="1064521"/>
                  <a:pt x="587224" y="1035946"/>
                  <a:pt x="505203" y="898363"/>
                </a:cubicBezTo>
                <a:cubicBezTo>
                  <a:pt x="423182" y="760780"/>
                  <a:pt x="108857" y="342209"/>
                  <a:pt x="35303" y="187163"/>
                </a:cubicBezTo>
                <a:cubicBezTo>
                  <a:pt x="-38251" y="32117"/>
                  <a:pt x="24191" y="-19212"/>
                  <a:pt x="35303" y="6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C0ADF76-608B-CC59-9C0B-B8451694190B}"/>
              </a:ext>
            </a:extLst>
          </p:cNvPr>
          <p:cNvSpPr/>
          <p:nvPr/>
        </p:nvSpPr>
        <p:spPr>
          <a:xfrm>
            <a:off x="4681518" y="9080131"/>
            <a:ext cx="1161822" cy="248010"/>
          </a:xfrm>
          <a:custGeom>
            <a:avLst/>
            <a:gdLst>
              <a:gd name="connsiteX0" fmla="*/ 1607 w 1161822"/>
              <a:gd name="connsiteY0" fmla="*/ 159119 h 248010"/>
              <a:gd name="connsiteX1" fmla="*/ 547707 w 1161822"/>
              <a:gd name="connsiteY1" fmla="*/ 232144 h 248010"/>
              <a:gd name="connsiteX2" fmla="*/ 458807 w 1161822"/>
              <a:gd name="connsiteY2" fmla="*/ 225794 h 248010"/>
              <a:gd name="connsiteX3" fmla="*/ 1160482 w 1161822"/>
              <a:gd name="connsiteY3" fmla="*/ 369 h 248010"/>
              <a:gd name="connsiteX4" fmla="*/ 649307 w 1161822"/>
              <a:gd name="connsiteY4" fmla="*/ 168644 h 248010"/>
              <a:gd name="connsiteX5" fmla="*/ 465157 w 1161822"/>
              <a:gd name="connsiteY5" fmla="*/ 228969 h 248010"/>
              <a:gd name="connsiteX6" fmla="*/ 382607 w 1161822"/>
              <a:gd name="connsiteY6" fmla="*/ 225794 h 248010"/>
              <a:gd name="connsiteX7" fmla="*/ 1607 w 1161822"/>
              <a:gd name="connsiteY7" fmla="*/ 159119 h 24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1822" h="248010">
                <a:moveTo>
                  <a:pt x="1607" y="159119"/>
                </a:moveTo>
                <a:cubicBezTo>
                  <a:pt x="29124" y="160177"/>
                  <a:pt x="471507" y="221032"/>
                  <a:pt x="547707" y="232144"/>
                </a:cubicBezTo>
                <a:cubicBezTo>
                  <a:pt x="623907" y="243256"/>
                  <a:pt x="356678" y="264423"/>
                  <a:pt x="458807" y="225794"/>
                </a:cubicBezTo>
                <a:cubicBezTo>
                  <a:pt x="560936" y="187165"/>
                  <a:pt x="1128732" y="9894"/>
                  <a:pt x="1160482" y="369"/>
                </a:cubicBezTo>
                <a:cubicBezTo>
                  <a:pt x="1192232" y="-9156"/>
                  <a:pt x="649307" y="168644"/>
                  <a:pt x="649307" y="168644"/>
                </a:cubicBezTo>
                <a:cubicBezTo>
                  <a:pt x="533420" y="206744"/>
                  <a:pt x="509607" y="219444"/>
                  <a:pt x="465157" y="228969"/>
                </a:cubicBezTo>
                <a:cubicBezTo>
                  <a:pt x="420707" y="238494"/>
                  <a:pt x="457219" y="234790"/>
                  <a:pt x="382607" y="225794"/>
                </a:cubicBezTo>
                <a:cubicBezTo>
                  <a:pt x="307995" y="216798"/>
                  <a:pt x="-25910" y="158061"/>
                  <a:pt x="1607" y="159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E4F4240D-98CA-46F4-EB3C-594472E75E3E}"/>
              </a:ext>
            </a:extLst>
          </p:cNvPr>
          <p:cNvSpPr/>
          <p:nvPr/>
        </p:nvSpPr>
        <p:spPr>
          <a:xfrm>
            <a:off x="5029107" y="9013791"/>
            <a:ext cx="1435375" cy="727174"/>
          </a:xfrm>
          <a:custGeom>
            <a:avLst/>
            <a:gdLst>
              <a:gd name="connsiteX0" fmla="*/ 1435193 w 1435375"/>
              <a:gd name="connsiteY0" fmla="*/ 34 h 727174"/>
              <a:gd name="connsiteX1" fmla="*/ 1028793 w 1435375"/>
              <a:gd name="connsiteY1" fmla="*/ 384209 h 727174"/>
              <a:gd name="connsiteX2" fmla="*/ 676368 w 1435375"/>
              <a:gd name="connsiteY2" fmla="*/ 571534 h 727174"/>
              <a:gd name="connsiteX3" fmla="*/ 746218 w 1435375"/>
              <a:gd name="connsiteY3" fmla="*/ 546134 h 727174"/>
              <a:gd name="connsiteX4" fmla="*/ 387443 w 1435375"/>
              <a:gd name="connsiteY4" fmla="*/ 654084 h 727174"/>
              <a:gd name="connsiteX5" fmla="*/ 93 w 1435375"/>
              <a:gd name="connsiteY5" fmla="*/ 727109 h 727174"/>
              <a:gd name="connsiteX6" fmla="*/ 422368 w 1435375"/>
              <a:gd name="connsiteY6" fmla="*/ 663609 h 727174"/>
              <a:gd name="connsiteX7" fmla="*/ 904968 w 1435375"/>
              <a:gd name="connsiteY7" fmla="*/ 501684 h 727174"/>
              <a:gd name="connsiteX8" fmla="*/ 977993 w 1435375"/>
              <a:gd name="connsiteY8" fmla="*/ 406434 h 727174"/>
              <a:gd name="connsiteX9" fmla="*/ 1435193 w 1435375"/>
              <a:gd name="connsiteY9" fmla="*/ 34 h 72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5375" h="727174">
                <a:moveTo>
                  <a:pt x="1435193" y="34"/>
                </a:moveTo>
                <a:cubicBezTo>
                  <a:pt x="1443660" y="-3670"/>
                  <a:pt x="1155264" y="288959"/>
                  <a:pt x="1028793" y="384209"/>
                </a:cubicBezTo>
                <a:cubicBezTo>
                  <a:pt x="902322" y="479459"/>
                  <a:pt x="723464" y="544547"/>
                  <a:pt x="676368" y="571534"/>
                </a:cubicBezTo>
                <a:cubicBezTo>
                  <a:pt x="629272" y="598521"/>
                  <a:pt x="794372" y="532376"/>
                  <a:pt x="746218" y="546134"/>
                </a:cubicBezTo>
                <a:cubicBezTo>
                  <a:pt x="698064" y="559892"/>
                  <a:pt x="511797" y="623922"/>
                  <a:pt x="387443" y="654084"/>
                </a:cubicBezTo>
                <a:cubicBezTo>
                  <a:pt x="263089" y="684247"/>
                  <a:pt x="-5728" y="725522"/>
                  <a:pt x="93" y="727109"/>
                </a:cubicBezTo>
                <a:cubicBezTo>
                  <a:pt x="5914" y="728697"/>
                  <a:pt x="271556" y="701180"/>
                  <a:pt x="422368" y="663609"/>
                </a:cubicBezTo>
                <a:cubicBezTo>
                  <a:pt x="573180" y="626038"/>
                  <a:pt x="812364" y="544546"/>
                  <a:pt x="904968" y="501684"/>
                </a:cubicBezTo>
                <a:cubicBezTo>
                  <a:pt x="997572" y="458822"/>
                  <a:pt x="889622" y="488455"/>
                  <a:pt x="977993" y="406434"/>
                </a:cubicBezTo>
                <a:cubicBezTo>
                  <a:pt x="1066364" y="324413"/>
                  <a:pt x="1426726" y="3738"/>
                  <a:pt x="143519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6AC114DB-EBF7-AB36-25DC-4B1F44C22684}"/>
              </a:ext>
            </a:extLst>
          </p:cNvPr>
          <p:cNvSpPr/>
          <p:nvPr/>
        </p:nvSpPr>
        <p:spPr>
          <a:xfrm>
            <a:off x="5423676" y="9775825"/>
            <a:ext cx="862824" cy="296592"/>
          </a:xfrm>
          <a:custGeom>
            <a:avLst/>
            <a:gdLst>
              <a:gd name="connsiteX0" fmla="*/ 862824 w 862824"/>
              <a:gd name="connsiteY0" fmla="*/ 0 h 296592"/>
              <a:gd name="connsiteX1" fmla="*/ 561199 w 862824"/>
              <a:gd name="connsiteY1" fmla="*/ 114300 h 296592"/>
              <a:gd name="connsiteX2" fmla="*/ 392924 w 862824"/>
              <a:gd name="connsiteY2" fmla="*/ 136525 h 296592"/>
              <a:gd name="connsiteX3" fmla="*/ 608824 w 862824"/>
              <a:gd name="connsiteY3" fmla="*/ 107950 h 296592"/>
              <a:gd name="connsiteX4" fmla="*/ 310374 w 862824"/>
              <a:gd name="connsiteY4" fmla="*/ 241300 h 296592"/>
              <a:gd name="connsiteX5" fmla="*/ 386574 w 862824"/>
              <a:gd name="connsiteY5" fmla="*/ 215900 h 296592"/>
              <a:gd name="connsiteX6" fmla="*/ 2399 w 862824"/>
              <a:gd name="connsiteY6" fmla="*/ 295275 h 296592"/>
              <a:gd name="connsiteX7" fmla="*/ 599299 w 862824"/>
              <a:gd name="connsiteY7" fmla="*/ 139700 h 296592"/>
              <a:gd name="connsiteX8" fmla="*/ 742174 w 862824"/>
              <a:gd name="connsiteY8" fmla="*/ 114300 h 296592"/>
              <a:gd name="connsiteX9" fmla="*/ 551674 w 862824"/>
              <a:gd name="connsiteY9" fmla="*/ 127000 h 296592"/>
              <a:gd name="connsiteX10" fmla="*/ 707249 w 862824"/>
              <a:gd name="connsiteY10" fmla="*/ 66675 h 296592"/>
              <a:gd name="connsiteX11" fmla="*/ 862824 w 862824"/>
              <a:gd name="connsiteY11" fmla="*/ 0 h 29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2824" h="296592">
                <a:moveTo>
                  <a:pt x="862824" y="0"/>
                </a:moveTo>
                <a:cubicBezTo>
                  <a:pt x="751170" y="45773"/>
                  <a:pt x="639516" y="91546"/>
                  <a:pt x="561199" y="114300"/>
                </a:cubicBezTo>
                <a:cubicBezTo>
                  <a:pt x="482882" y="137054"/>
                  <a:pt x="392924" y="136525"/>
                  <a:pt x="392924" y="136525"/>
                </a:cubicBezTo>
                <a:cubicBezTo>
                  <a:pt x="400861" y="135467"/>
                  <a:pt x="622582" y="90488"/>
                  <a:pt x="608824" y="107950"/>
                </a:cubicBezTo>
                <a:cubicBezTo>
                  <a:pt x="595066" y="125412"/>
                  <a:pt x="347416" y="223308"/>
                  <a:pt x="310374" y="241300"/>
                </a:cubicBezTo>
                <a:cubicBezTo>
                  <a:pt x="273332" y="259292"/>
                  <a:pt x="437903" y="206904"/>
                  <a:pt x="386574" y="215900"/>
                </a:cubicBezTo>
                <a:cubicBezTo>
                  <a:pt x="335245" y="224896"/>
                  <a:pt x="-33055" y="307975"/>
                  <a:pt x="2399" y="295275"/>
                </a:cubicBezTo>
                <a:cubicBezTo>
                  <a:pt x="37853" y="282575"/>
                  <a:pt x="476003" y="169863"/>
                  <a:pt x="599299" y="139700"/>
                </a:cubicBezTo>
                <a:cubicBezTo>
                  <a:pt x="722595" y="109538"/>
                  <a:pt x="750111" y="116417"/>
                  <a:pt x="742174" y="114300"/>
                </a:cubicBezTo>
                <a:cubicBezTo>
                  <a:pt x="734237" y="112183"/>
                  <a:pt x="557495" y="134937"/>
                  <a:pt x="551674" y="127000"/>
                </a:cubicBezTo>
                <a:cubicBezTo>
                  <a:pt x="545853" y="119063"/>
                  <a:pt x="707249" y="66675"/>
                  <a:pt x="707249" y="66675"/>
                </a:cubicBezTo>
                <a:lnTo>
                  <a:pt x="86282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2A240F22-AD4B-4E50-5AA4-EC993DD72DCD}"/>
              </a:ext>
            </a:extLst>
          </p:cNvPr>
          <p:cNvSpPr/>
          <p:nvPr/>
        </p:nvSpPr>
        <p:spPr>
          <a:xfrm>
            <a:off x="3330508" y="8603284"/>
            <a:ext cx="85993" cy="1041354"/>
          </a:xfrm>
          <a:custGeom>
            <a:avLst/>
            <a:gdLst>
              <a:gd name="connsiteX0" fmla="*/ 6417 w 85993"/>
              <a:gd name="connsiteY0" fmla="*/ 966 h 1041354"/>
              <a:gd name="connsiteX1" fmla="*/ 67 w 85993"/>
              <a:gd name="connsiteY1" fmla="*/ 378791 h 1041354"/>
              <a:gd name="connsiteX2" fmla="*/ 9592 w 85993"/>
              <a:gd name="connsiteY2" fmla="*/ 340691 h 1041354"/>
              <a:gd name="connsiteX3" fmla="*/ 66742 w 85993"/>
              <a:gd name="connsiteY3" fmla="*/ 835991 h 1041354"/>
              <a:gd name="connsiteX4" fmla="*/ 85792 w 85993"/>
              <a:gd name="connsiteY4" fmla="*/ 1039191 h 1041354"/>
              <a:gd name="connsiteX5" fmla="*/ 57217 w 85993"/>
              <a:gd name="connsiteY5" fmla="*/ 899491 h 1041354"/>
              <a:gd name="connsiteX6" fmla="*/ 25467 w 85993"/>
              <a:gd name="connsiteY6" fmla="*/ 289891 h 1041354"/>
              <a:gd name="connsiteX7" fmla="*/ 6417 w 85993"/>
              <a:gd name="connsiteY7" fmla="*/ 966 h 104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993" h="1041354">
                <a:moveTo>
                  <a:pt x="6417" y="966"/>
                </a:moveTo>
                <a:cubicBezTo>
                  <a:pt x="2184" y="15783"/>
                  <a:pt x="-462" y="322170"/>
                  <a:pt x="67" y="378791"/>
                </a:cubicBezTo>
                <a:cubicBezTo>
                  <a:pt x="596" y="435412"/>
                  <a:pt x="-1520" y="264491"/>
                  <a:pt x="9592" y="340691"/>
                </a:cubicBezTo>
                <a:cubicBezTo>
                  <a:pt x="20704" y="416891"/>
                  <a:pt x="54042" y="719574"/>
                  <a:pt x="66742" y="835991"/>
                </a:cubicBezTo>
                <a:cubicBezTo>
                  <a:pt x="79442" y="952408"/>
                  <a:pt x="87380" y="1028608"/>
                  <a:pt x="85792" y="1039191"/>
                </a:cubicBezTo>
                <a:cubicBezTo>
                  <a:pt x="84205" y="1049774"/>
                  <a:pt x="67271" y="1024374"/>
                  <a:pt x="57217" y="899491"/>
                </a:cubicBezTo>
                <a:cubicBezTo>
                  <a:pt x="47163" y="774608"/>
                  <a:pt x="29700" y="435412"/>
                  <a:pt x="25467" y="289891"/>
                </a:cubicBezTo>
                <a:cubicBezTo>
                  <a:pt x="21234" y="144370"/>
                  <a:pt x="10650" y="-13851"/>
                  <a:pt x="6417" y="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CB436826-60F8-B53A-3281-EEEACF24346B}"/>
              </a:ext>
            </a:extLst>
          </p:cNvPr>
          <p:cNvSpPr/>
          <p:nvPr/>
        </p:nvSpPr>
        <p:spPr>
          <a:xfrm>
            <a:off x="3390468" y="8647008"/>
            <a:ext cx="385901" cy="743731"/>
          </a:xfrm>
          <a:custGeom>
            <a:avLst/>
            <a:gdLst>
              <a:gd name="connsiteX0" fmla="*/ 432 w 385901"/>
              <a:gd name="connsiteY0" fmla="*/ 1692 h 743731"/>
              <a:gd name="connsiteX1" fmla="*/ 22657 w 385901"/>
              <a:gd name="connsiteY1" fmla="*/ 319192 h 743731"/>
              <a:gd name="connsiteX2" fmla="*/ 29007 w 385901"/>
              <a:gd name="connsiteY2" fmla="*/ 271567 h 743731"/>
              <a:gd name="connsiteX3" fmla="*/ 232207 w 385901"/>
              <a:gd name="connsiteY3" fmla="*/ 608117 h 743731"/>
              <a:gd name="connsiteX4" fmla="*/ 209982 w 385901"/>
              <a:gd name="connsiteY4" fmla="*/ 541442 h 743731"/>
              <a:gd name="connsiteX5" fmla="*/ 375082 w 385901"/>
              <a:gd name="connsiteY5" fmla="*/ 735117 h 743731"/>
              <a:gd name="connsiteX6" fmla="*/ 340157 w 385901"/>
              <a:gd name="connsiteY6" fmla="*/ 655742 h 743731"/>
              <a:gd name="connsiteX7" fmla="*/ 98857 w 385901"/>
              <a:gd name="connsiteY7" fmla="*/ 185842 h 743731"/>
              <a:gd name="connsiteX8" fmla="*/ 165532 w 385901"/>
              <a:gd name="connsiteY8" fmla="*/ 427142 h 743731"/>
              <a:gd name="connsiteX9" fmla="*/ 98857 w 385901"/>
              <a:gd name="connsiteY9" fmla="*/ 262042 h 743731"/>
              <a:gd name="connsiteX10" fmla="*/ 44882 w 385901"/>
              <a:gd name="connsiteY10" fmla="*/ 195367 h 743731"/>
              <a:gd name="connsiteX11" fmla="*/ 432 w 385901"/>
              <a:gd name="connsiteY11" fmla="*/ 1692 h 74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901" h="743731">
                <a:moveTo>
                  <a:pt x="432" y="1692"/>
                </a:moveTo>
                <a:cubicBezTo>
                  <a:pt x="-3272" y="22330"/>
                  <a:pt x="17895" y="274213"/>
                  <a:pt x="22657" y="319192"/>
                </a:cubicBezTo>
                <a:cubicBezTo>
                  <a:pt x="27419" y="364171"/>
                  <a:pt x="-5918" y="223413"/>
                  <a:pt x="29007" y="271567"/>
                </a:cubicBezTo>
                <a:cubicBezTo>
                  <a:pt x="63932" y="319721"/>
                  <a:pt x="202045" y="563138"/>
                  <a:pt x="232207" y="608117"/>
                </a:cubicBezTo>
                <a:cubicBezTo>
                  <a:pt x="262370" y="653096"/>
                  <a:pt x="186170" y="520275"/>
                  <a:pt x="209982" y="541442"/>
                </a:cubicBezTo>
                <a:cubicBezTo>
                  <a:pt x="233795" y="562609"/>
                  <a:pt x="353386" y="716067"/>
                  <a:pt x="375082" y="735117"/>
                </a:cubicBezTo>
                <a:cubicBezTo>
                  <a:pt x="396778" y="754167"/>
                  <a:pt x="386194" y="747288"/>
                  <a:pt x="340157" y="655742"/>
                </a:cubicBezTo>
                <a:cubicBezTo>
                  <a:pt x="294120" y="564196"/>
                  <a:pt x="127961" y="223942"/>
                  <a:pt x="98857" y="185842"/>
                </a:cubicBezTo>
                <a:cubicBezTo>
                  <a:pt x="69753" y="147742"/>
                  <a:pt x="165532" y="414442"/>
                  <a:pt x="165532" y="427142"/>
                </a:cubicBezTo>
                <a:cubicBezTo>
                  <a:pt x="165532" y="439842"/>
                  <a:pt x="118965" y="300671"/>
                  <a:pt x="98857" y="262042"/>
                </a:cubicBezTo>
                <a:cubicBezTo>
                  <a:pt x="78749" y="223413"/>
                  <a:pt x="58640" y="235584"/>
                  <a:pt x="44882" y="195367"/>
                </a:cubicBezTo>
                <a:cubicBezTo>
                  <a:pt x="31124" y="155150"/>
                  <a:pt x="4136" y="-18946"/>
                  <a:pt x="432" y="1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2F1D8F4-AB0F-BCF6-2208-563D10224FAE}"/>
              </a:ext>
            </a:extLst>
          </p:cNvPr>
          <p:cNvSpPr/>
          <p:nvPr/>
        </p:nvSpPr>
        <p:spPr>
          <a:xfrm>
            <a:off x="3425101" y="9317924"/>
            <a:ext cx="329352" cy="391126"/>
          </a:xfrm>
          <a:custGeom>
            <a:avLst/>
            <a:gdLst>
              <a:gd name="connsiteX0" fmla="*/ 327749 w 329352"/>
              <a:gd name="connsiteY0" fmla="*/ 3876 h 391126"/>
              <a:gd name="connsiteX1" fmla="*/ 165824 w 329352"/>
              <a:gd name="connsiteY1" fmla="*/ 13401 h 391126"/>
              <a:gd name="connsiteX2" fmla="*/ 41999 w 329352"/>
              <a:gd name="connsiteY2" fmla="*/ 140401 h 391126"/>
              <a:gd name="connsiteX3" fmla="*/ 19774 w 329352"/>
              <a:gd name="connsiteY3" fmla="*/ 232476 h 391126"/>
              <a:gd name="connsiteX4" fmla="*/ 724 w 329352"/>
              <a:gd name="connsiteY4" fmla="*/ 388051 h 391126"/>
              <a:gd name="connsiteX5" fmla="*/ 7074 w 329352"/>
              <a:gd name="connsiteY5" fmla="*/ 318201 h 391126"/>
              <a:gd name="connsiteX6" fmla="*/ 35649 w 329352"/>
              <a:gd name="connsiteY6" fmla="*/ 108651 h 391126"/>
              <a:gd name="connsiteX7" fmla="*/ 238849 w 329352"/>
              <a:gd name="connsiteY7" fmla="*/ 10226 h 391126"/>
              <a:gd name="connsiteX8" fmla="*/ 327749 w 329352"/>
              <a:gd name="connsiteY8" fmla="*/ 3876 h 39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52" h="391126">
                <a:moveTo>
                  <a:pt x="327749" y="3876"/>
                </a:moveTo>
                <a:cubicBezTo>
                  <a:pt x="315578" y="4405"/>
                  <a:pt x="213449" y="-9353"/>
                  <a:pt x="165824" y="13401"/>
                </a:cubicBezTo>
                <a:cubicBezTo>
                  <a:pt x="118199" y="36155"/>
                  <a:pt x="66341" y="103889"/>
                  <a:pt x="41999" y="140401"/>
                </a:cubicBezTo>
                <a:cubicBezTo>
                  <a:pt x="17657" y="176914"/>
                  <a:pt x="26653" y="191201"/>
                  <a:pt x="19774" y="232476"/>
                </a:cubicBezTo>
                <a:cubicBezTo>
                  <a:pt x="12895" y="273751"/>
                  <a:pt x="2841" y="373764"/>
                  <a:pt x="724" y="388051"/>
                </a:cubicBezTo>
                <a:cubicBezTo>
                  <a:pt x="-1393" y="402339"/>
                  <a:pt x="1253" y="364768"/>
                  <a:pt x="7074" y="318201"/>
                </a:cubicBezTo>
                <a:cubicBezTo>
                  <a:pt x="12895" y="271634"/>
                  <a:pt x="-2980" y="159980"/>
                  <a:pt x="35649" y="108651"/>
                </a:cubicBezTo>
                <a:cubicBezTo>
                  <a:pt x="74278" y="57322"/>
                  <a:pt x="197574" y="28218"/>
                  <a:pt x="238849" y="10226"/>
                </a:cubicBezTo>
                <a:cubicBezTo>
                  <a:pt x="280124" y="-7766"/>
                  <a:pt x="339920" y="3347"/>
                  <a:pt x="327749" y="3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7DDEC2FD-3B8B-87AB-7CE2-422838FA7A4A}"/>
              </a:ext>
            </a:extLst>
          </p:cNvPr>
          <p:cNvSpPr/>
          <p:nvPr/>
        </p:nvSpPr>
        <p:spPr>
          <a:xfrm>
            <a:off x="3703532" y="9362876"/>
            <a:ext cx="632487" cy="631516"/>
          </a:xfrm>
          <a:custGeom>
            <a:avLst/>
            <a:gdLst>
              <a:gd name="connsiteX0" fmla="*/ 1693 w 632487"/>
              <a:gd name="connsiteY0" fmla="*/ 199 h 631516"/>
              <a:gd name="connsiteX1" fmla="*/ 198543 w 632487"/>
              <a:gd name="connsiteY1" fmla="*/ 73224 h 631516"/>
              <a:gd name="connsiteX2" fmla="*/ 417618 w 632487"/>
              <a:gd name="connsiteY2" fmla="*/ 333574 h 631516"/>
              <a:gd name="connsiteX3" fmla="*/ 404918 w 632487"/>
              <a:gd name="connsiteY3" fmla="*/ 289124 h 631516"/>
              <a:gd name="connsiteX4" fmla="*/ 570018 w 632487"/>
              <a:gd name="connsiteY4" fmla="*/ 555824 h 631516"/>
              <a:gd name="connsiteX5" fmla="*/ 630343 w 632487"/>
              <a:gd name="connsiteY5" fmla="*/ 625674 h 631516"/>
              <a:gd name="connsiteX6" fmla="*/ 503343 w 632487"/>
              <a:gd name="connsiteY6" fmla="*/ 435174 h 631516"/>
              <a:gd name="connsiteX7" fmla="*/ 369993 w 632487"/>
              <a:gd name="connsiteY7" fmla="*/ 225624 h 631516"/>
              <a:gd name="connsiteX8" fmla="*/ 255693 w 632487"/>
              <a:gd name="connsiteY8" fmla="*/ 130374 h 631516"/>
              <a:gd name="connsiteX9" fmla="*/ 109643 w 632487"/>
              <a:gd name="connsiteY9" fmla="*/ 54174 h 631516"/>
              <a:gd name="connsiteX10" fmla="*/ 1693 w 632487"/>
              <a:gd name="connsiteY10" fmla="*/ 199 h 6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2487" h="631516">
                <a:moveTo>
                  <a:pt x="1693" y="199"/>
                </a:moveTo>
                <a:cubicBezTo>
                  <a:pt x="16510" y="3374"/>
                  <a:pt x="129222" y="17661"/>
                  <a:pt x="198543" y="73224"/>
                </a:cubicBezTo>
                <a:cubicBezTo>
                  <a:pt x="267864" y="128787"/>
                  <a:pt x="383222" y="297591"/>
                  <a:pt x="417618" y="333574"/>
                </a:cubicBezTo>
                <a:cubicBezTo>
                  <a:pt x="452014" y="369557"/>
                  <a:pt x="379518" y="252082"/>
                  <a:pt x="404918" y="289124"/>
                </a:cubicBezTo>
                <a:cubicBezTo>
                  <a:pt x="430318" y="326166"/>
                  <a:pt x="532447" y="499732"/>
                  <a:pt x="570018" y="555824"/>
                </a:cubicBezTo>
                <a:cubicBezTo>
                  <a:pt x="607589" y="611916"/>
                  <a:pt x="641455" y="645782"/>
                  <a:pt x="630343" y="625674"/>
                </a:cubicBezTo>
                <a:cubicBezTo>
                  <a:pt x="619231" y="605566"/>
                  <a:pt x="546735" y="501849"/>
                  <a:pt x="503343" y="435174"/>
                </a:cubicBezTo>
                <a:cubicBezTo>
                  <a:pt x="459951" y="368499"/>
                  <a:pt x="411268" y="276424"/>
                  <a:pt x="369993" y="225624"/>
                </a:cubicBezTo>
                <a:cubicBezTo>
                  <a:pt x="328718" y="174824"/>
                  <a:pt x="299085" y="158949"/>
                  <a:pt x="255693" y="130374"/>
                </a:cubicBezTo>
                <a:cubicBezTo>
                  <a:pt x="212301" y="101799"/>
                  <a:pt x="146155" y="75870"/>
                  <a:pt x="109643" y="54174"/>
                </a:cubicBezTo>
                <a:cubicBezTo>
                  <a:pt x="73131" y="32478"/>
                  <a:pt x="-13124" y="-2976"/>
                  <a:pt x="1693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866E6854-8ABF-C265-70E6-FDB09B4DDB95}"/>
              </a:ext>
            </a:extLst>
          </p:cNvPr>
          <p:cNvSpPr/>
          <p:nvPr/>
        </p:nvSpPr>
        <p:spPr>
          <a:xfrm>
            <a:off x="3790391" y="9324186"/>
            <a:ext cx="550189" cy="681085"/>
          </a:xfrm>
          <a:custGeom>
            <a:avLst/>
            <a:gdLst>
              <a:gd name="connsiteX0" fmla="*/ 559 w 550189"/>
              <a:gd name="connsiteY0" fmla="*/ 789 h 681085"/>
              <a:gd name="connsiteX1" fmla="*/ 194234 w 550189"/>
              <a:gd name="connsiteY1" fmla="*/ 140489 h 681085"/>
              <a:gd name="connsiteX2" fmla="*/ 191059 w 550189"/>
              <a:gd name="connsiteY2" fmla="*/ 118264 h 681085"/>
              <a:gd name="connsiteX3" fmla="*/ 346634 w 550189"/>
              <a:gd name="connsiteY3" fmla="*/ 292889 h 681085"/>
              <a:gd name="connsiteX4" fmla="*/ 543484 w 550189"/>
              <a:gd name="connsiteY4" fmla="*/ 667539 h 681085"/>
              <a:gd name="connsiteX5" fmla="*/ 486334 w 550189"/>
              <a:gd name="connsiteY5" fmla="*/ 569114 h 681085"/>
              <a:gd name="connsiteX6" fmla="*/ 311709 w 550189"/>
              <a:gd name="connsiteY6" fmla="*/ 286539 h 681085"/>
              <a:gd name="connsiteX7" fmla="*/ 264084 w 550189"/>
              <a:gd name="connsiteY7" fmla="*/ 213514 h 681085"/>
              <a:gd name="connsiteX8" fmla="*/ 559 w 550189"/>
              <a:gd name="connsiteY8" fmla="*/ 789 h 68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189" h="681085">
                <a:moveTo>
                  <a:pt x="559" y="789"/>
                </a:moveTo>
                <a:cubicBezTo>
                  <a:pt x="-11083" y="-11382"/>
                  <a:pt x="162484" y="120910"/>
                  <a:pt x="194234" y="140489"/>
                </a:cubicBezTo>
                <a:cubicBezTo>
                  <a:pt x="225984" y="160068"/>
                  <a:pt x="165659" y="92864"/>
                  <a:pt x="191059" y="118264"/>
                </a:cubicBezTo>
                <a:cubicBezTo>
                  <a:pt x="216459" y="143664"/>
                  <a:pt x="287897" y="201343"/>
                  <a:pt x="346634" y="292889"/>
                </a:cubicBezTo>
                <a:cubicBezTo>
                  <a:pt x="405372" y="384435"/>
                  <a:pt x="520201" y="621502"/>
                  <a:pt x="543484" y="667539"/>
                </a:cubicBezTo>
                <a:cubicBezTo>
                  <a:pt x="566767" y="713577"/>
                  <a:pt x="524963" y="632614"/>
                  <a:pt x="486334" y="569114"/>
                </a:cubicBezTo>
                <a:cubicBezTo>
                  <a:pt x="447705" y="505614"/>
                  <a:pt x="348751" y="345806"/>
                  <a:pt x="311709" y="286539"/>
                </a:cubicBezTo>
                <a:cubicBezTo>
                  <a:pt x="274667" y="227272"/>
                  <a:pt x="312238" y="260081"/>
                  <a:pt x="264084" y="213514"/>
                </a:cubicBezTo>
                <a:cubicBezTo>
                  <a:pt x="215930" y="166947"/>
                  <a:pt x="12201" y="12960"/>
                  <a:pt x="559" y="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7C794C5-F2E7-B88A-76B1-98E8EACC11DA}"/>
              </a:ext>
            </a:extLst>
          </p:cNvPr>
          <p:cNvSpPr/>
          <p:nvPr/>
        </p:nvSpPr>
        <p:spPr>
          <a:xfrm>
            <a:off x="3841688" y="9544047"/>
            <a:ext cx="126319" cy="232202"/>
          </a:xfrm>
          <a:custGeom>
            <a:avLst/>
            <a:gdLst>
              <a:gd name="connsiteX0" fmla="*/ 62 w 126319"/>
              <a:gd name="connsiteY0" fmla="*/ 3 h 232202"/>
              <a:gd name="connsiteX1" fmla="*/ 98487 w 126319"/>
              <a:gd name="connsiteY1" fmla="*/ 79378 h 232202"/>
              <a:gd name="connsiteX2" fmla="*/ 114362 w 126319"/>
              <a:gd name="connsiteY2" fmla="*/ 111128 h 232202"/>
              <a:gd name="connsiteX3" fmla="*/ 57212 w 126319"/>
              <a:gd name="connsiteY3" fmla="*/ 231778 h 232202"/>
              <a:gd name="connsiteX4" fmla="*/ 104837 w 126319"/>
              <a:gd name="connsiteY4" fmla="*/ 149228 h 232202"/>
              <a:gd name="connsiteX5" fmla="*/ 123887 w 126319"/>
              <a:gd name="connsiteY5" fmla="*/ 98428 h 232202"/>
              <a:gd name="connsiteX6" fmla="*/ 114362 w 126319"/>
              <a:gd name="connsiteY6" fmla="*/ 76203 h 232202"/>
              <a:gd name="connsiteX7" fmla="*/ 62 w 126319"/>
              <a:gd name="connsiteY7" fmla="*/ 3 h 23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319" h="232202">
                <a:moveTo>
                  <a:pt x="62" y="3"/>
                </a:moveTo>
                <a:cubicBezTo>
                  <a:pt x="-2584" y="532"/>
                  <a:pt x="79437" y="60857"/>
                  <a:pt x="98487" y="79378"/>
                </a:cubicBezTo>
                <a:cubicBezTo>
                  <a:pt x="117537" y="97899"/>
                  <a:pt x="121241" y="85728"/>
                  <a:pt x="114362" y="111128"/>
                </a:cubicBezTo>
                <a:cubicBezTo>
                  <a:pt x="107483" y="136528"/>
                  <a:pt x="58800" y="225428"/>
                  <a:pt x="57212" y="231778"/>
                </a:cubicBezTo>
                <a:cubicBezTo>
                  <a:pt x="55625" y="238128"/>
                  <a:pt x="93725" y="171453"/>
                  <a:pt x="104837" y="149228"/>
                </a:cubicBezTo>
                <a:cubicBezTo>
                  <a:pt x="115949" y="127003"/>
                  <a:pt x="122300" y="110599"/>
                  <a:pt x="123887" y="98428"/>
                </a:cubicBezTo>
                <a:cubicBezTo>
                  <a:pt x="125474" y="86257"/>
                  <a:pt x="131824" y="93665"/>
                  <a:pt x="114362" y="76203"/>
                </a:cubicBezTo>
                <a:cubicBezTo>
                  <a:pt x="96900" y="58741"/>
                  <a:pt x="2708" y="-526"/>
                  <a:pt x="6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B0879391-F34F-4944-0509-197FB3A4A193}"/>
              </a:ext>
            </a:extLst>
          </p:cNvPr>
          <p:cNvSpPr/>
          <p:nvPr/>
        </p:nvSpPr>
        <p:spPr>
          <a:xfrm>
            <a:off x="3723654" y="9543916"/>
            <a:ext cx="154835" cy="235214"/>
          </a:xfrm>
          <a:custGeom>
            <a:avLst/>
            <a:gdLst>
              <a:gd name="connsiteX0" fmla="*/ 73646 w 154835"/>
              <a:gd name="connsiteY0" fmla="*/ 134 h 235214"/>
              <a:gd name="connsiteX1" fmla="*/ 6971 w 154835"/>
              <a:gd name="connsiteY1" fmla="*/ 73159 h 235214"/>
              <a:gd name="connsiteX2" fmla="*/ 26021 w 154835"/>
              <a:gd name="connsiteY2" fmla="*/ 133484 h 235214"/>
              <a:gd name="connsiteX3" fmla="*/ 6971 w 154835"/>
              <a:gd name="connsiteY3" fmla="*/ 120784 h 235214"/>
              <a:gd name="connsiteX4" fmla="*/ 60946 w 154835"/>
              <a:gd name="connsiteY4" fmla="*/ 200159 h 235214"/>
              <a:gd name="connsiteX5" fmla="*/ 153021 w 154835"/>
              <a:gd name="connsiteY5" fmla="*/ 235084 h 235214"/>
              <a:gd name="connsiteX6" fmla="*/ 124446 w 154835"/>
              <a:gd name="connsiteY6" fmla="*/ 212859 h 235214"/>
              <a:gd name="connsiteX7" fmla="*/ 41896 w 154835"/>
              <a:gd name="connsiteY7" fmla="*/ 146184 h 235214"/>
              <a:gd name="connsiteX8" fmla="*/ 10146 w 154835"/>
              <a:gd name="connsiteY8" fmla="*/ 111259 h 235214"/>
              <a:gd name="connsiteX9" fmla="*/ 3796 w 154835"/>
              <a:gd name="connsiteY9" fmla="*/ 92209 h 235214"/>
              <a:gd name="connsiteX10" fmla="*/ 73646 w 154835"/>
              <a:gd name="connsiteY10" fmla="*/ 134 h 23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835" h="235214">
                <a:moveTo>
                  <a:pt x="73646" y="134"/>
                </a:moveTo>
                <a:cubicBezTo>
                  <a:pt x="74175" y="-3041"/>
                  <a:pt x="14908" y="50934"/>
                  <a:pt x="6971" y="73159"/>
                </a:cubicBezTo>
                <a:cubicBezTo>
                  <a:pt x="-967" y="95384"/>
                  <a:pt x="26021" y="133484"/>
                  <a:pt x="26021" y="133484"/>
                </a:cubicBezTo>
                <a:cubicBezTo>
                  <a:pt x="26021" y="141421"/>
                  <a:pt x="1150" y="109672"/>
                  <a:pt x="6971" y="120784"/>
                </a:cubicBezTo>
                <a:cubicBezTo>
                  <a:pt x="12792" y="131896"/>
                  <a:pt x="36604" y="181109"/>
                  <a:pt x="60946" y="200159"/>
                </a:cubicBezTo>
                <a:cubicBezTo>
                  <a:pt x="85288" y="219209"/>
                  <a:pt x="142438" y="232967"/>
                  <a:pt x="153021" y="235084"/>
                </a:cubicBezTo>
                <a:cubicBezTo>
                  <a:pt x="163604" y="237201"/>
                  <a:pt x="124446" y="212859"/>
                  <a:pt x="124446" y="212859"/>
                </a:cubicBezTo>
                <a:cubicBezTo>
                  <a:pt x="105925" y="198042"/>
                  <a:pt x="60946" y="163117"/>
                  <a:pt x="41896" y="146184"/>
                </a:cubicBezTo>
                <a:cubicBezTo>
                  <a:pt x="22846" y="129251"/>
                  <a:pt x="10146" y="111259"/>
                  <a:pt x="10146" y="111259"/>
                </a:cubicBezTo>
                <a:cubicBezTo>
                  <a:pt x="3796" y="102263"/>
                  <a:pt x="-5200" y="111259"/>
                  <a:pt x="3796" y="92209"/>
                </a:cubicBezTo>
                <a:cubicBezTo>
                  <a:pt x="12792" y="73159"/>
                  <a:pt x="73117" y="3309"/>
                  <a:pt x="73646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C5A01845-64ED-EA96-C9ED-E4DBBF831E6E}"/>
              </a:ext>
            </a:extLst>
          </p:cNvPr>
          <p:cNvSpPr/>
          <p:nvPr/>
        </p:nvSpPr>
        <p:spPr>
          <a:xfrm>
            <a:off x="3838444" y="9569239"/>
            <a:ext cx="55782" cy="203413"/>
          </a:xfrm>
          <a:custGeom>
            <a:avLst/>
            <a:gdLst>
              <a:gd name="connsiteX0" fmla="*/ 131 w 55782"/>
              <a:gd name="connsiteY0" fmla="*/ 211 h 203413"/>
              <a:gd name="connsiteX1" fmla="*/ 38231 w 55782"/>
              <a:gd name="connsiteY1" fmla="*/ 114511 h 203413"/>
              <a:gd name="connsiteX2" fmla="*/ 16006 w 55782"/>
              <a:gd name="connsiteY2" fmla="*/ 203411 h 203413"/>
              <a:gd name="connsiteX3" fmla="*/ 47756 w 55782"/>
              <a:gd name="connsiteY3" fmla="*/ 117686 h 203413"/>
              <a:gd name="connsiteX4" fmla="*/ 54106 w 55782"/>
              <a:gd name="connsiteY4" fmla="*/ 101811 h 203413"/>
              <a:gd name="connsiteX5" fmla="*/ 54106 w 55782"/>
              <a:gd name="connsiteY5" fmla="*/ 85936 h 203413"/>
              <a:gd name="connsiteX6" fmla="*/ 131 w 55782"/>
              <a:gd name="connsiteY6" fmla="*/ 211 h 20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82" h="203413">
                <a:moveTo>
                  <a:pt x="131" y="211"/>
                </a:moveTo>
                <a:cubicBezTo>
                  <a:pt x="-2515" y="4973"/>
                  <a:pt x="35585" y="80644"/>
                  <a:pt x="38231" y="114511"/>
                </a:cubicBezTo>
                <a:cubicBezTo>
                  <a:pt x="40877" y="148378"/>
                  <a:pt x="14419" y="202882"/>
                  <a:pt x="16006" y="203411"/>
                </a:cubicBezTo>
                <a:cubicBezTo>
                  <a:pt x="17593" y="203940"/>
                  <a:pt x="47756" y="117686"/>
                  <a:pt x="47756" y="117686"/>
                </a:cubicBezTo>
                <a:cubicBezTo>
                  <a:pt x="54106" y="100753"/>
                  <a:pt x="54106" y="101811"/>
                  <a:pt x="54106" y="101811"/>
                </a:cubicBezTo>
                <a:cubicBezTo>
                  <a:pt x="55164" y="96520"/>
                  <a:pt x="57281" y="99165"/>
                  <a:pt x="54106" y="85936"/>
                </a:cubicBezTo>
                <a:cubicBezTo>
                  <a:pt x="50931" y="72707"/>
                  <a:pt x="2777" y="-4551"/>
                  <a:pt x="131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56AEAAFC-0E92-C702-64D6-06D5E230EAFD}"/>
              </a:ext>
            </a:extLst>
          </p:cNvPr>
          <p:cNvSpPr/>
          <p:nvPr/>
        </p:nvSpPr>
        <p:spPr>
          <a:xfrm>
            <a:off x="3876224" y="9572603"/>
            <a:ext cx="60808" cy="193740"/>
          </a:xfrm>
          <a:custGeom>
            <a:avLst/>
            <a:gdLst>
              <a:gd name="connsiteX0" fmla="*/ 451 w 60808"/>
              <a:gd name="connsiteY0" fmla="*/ 22 h 193740"/>
              <a:gd name="connsiteX1" fmla="*/ 32201 w 60808"/>
              <a:gd name="connsiteY1" fmla="*/ 120672 h 193740"/>
              <a:gd name="connsiteX2" fmla="*/ 13151 w 60808"/>
              <a:gd name="connsiteY2" fmla="*/ 193697 h 193740"/>
              <a:gd name="connsiteX3" fmla="*/ 60776 w 60808"/>
              <a:gd name="connsiteY3" fmla="*/ 111147 h 193740"/>
              <a:gd name="connsiteX4" fmla="*/ 451 w 60808"/>
              <a:gd name="connsiteY4" fmla="*/ 22 h 19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08" h="193740">
                <a:moveTo>
                  <a:pt x="451" y="22"/>
                </a:moveTo>
                <a:cubicBezTo>
                  <a:pt x="-4311" y="1609"/>
                  <a:pt x="30084" y="88393"/>
                  <a:pt x="32201" y="120672"/>
                </a:cubicBezTo>
                <a:cubicBezTo>
                  <a:pt x="34318" y="152951"/>
                  <a:pt x="8389" y="195284"/>
                  <a:pt x="13151" y="193697"/>
                </a:cubicBezTo>
                <a:cubicBezTo>
                  <a:pt x="17913" y="192110"/>
                  <a:pt x="59189" y="142368"/>
                  <a:pt x="60776" y="111147"/>
                </a:cubicBezTo>
                <a:cubicBezTo>
                  <a:pt x="62363" y="79926"/>
                  <a:pt x="5213" y="-1565"/>
                  <a:pt x="451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FF19C054-09EE-4BF2-CF70-4BED1B6B48C5}"/>
              </a:ext>
            </a:extLst>
          </p:cNvPr>
          <p:cNvSpPr/>
          <p:nvPr/>
        </p:nvSpPr>
        <p:spPr>
          <a:xfrm>
            <a:off x="4329444" y="9985261"/>
            <a:ext cx="992217" cy="569532"/>
          </a:xfrm>
          <a:custGeom>
            <a:avLst/>
            <a:gdLst>
              <a:gd name="connsiteX0" fmla="*/ 1256 w 992217"/>
              <a:gd name="connsiteY0" fmla="*/ 114 h 569532"/>
              <a:gd name="connsiteX1" fmla="*/ 290181 w 992217"/>
              <a:gd name="connsiteY1" fmla="*/ 120764 h 569532"/>
              <a:gd name="connsiteX2" fmla="*/ 566406 w 992217"/>
              <a:gd name="connsiteY2" fmla="*/ 222364 h 569532"/>
              <a:gd name="connsiteX3" fmla="*/ 541006 w 992217"/>
              <a:gd name="connsiteY3" fmla="*/ 203314 h 569532"/>
              <a:gd name="connsiteX4" fmla="*/ 706106 w 992217"/>
              <a:gd name="connsiteY4" fmla="*/ 282689 h 569532"/>
              <a:gd name="connsiteX5" fmla="*/ 760081 w 992217"/>
              <a:gd name="connsiteY5" fmla="*/ 323964 h 569532"/>
              <a:gd name="connsiteX6" fmla="*/ 839456 w 992217"/>
              <a:gd name="connsiteY6" fmla="*/ 409689 h 569532"/>
              <a:gd name="connsiteX7" fmla="*/ 823581 w 992217"/>
              <a:gd name="connsiteY7" fmla="*/ 323964 h 569532"/>
              <a:gd name="connsiteX8" fmla="*/ 991856 w 992217"/>
              <a:gd name="connsiteY8" fmla="*/ 568439 h 569532"/>
              <a:gd name="connsiteX9" fmla="*/ 864856 w 992217"/>
              <a:gd name="connsiteY9" fmla="*/ 409689 h 569532"/>
              <a:gd name="connsiteX10" fmla="*/ 747381 w 992217"/>
              <a:gd name="connsiteY10" fmla="*/ 308089 h 569532"/>
              <a:gd name="connsiteX11" fmla="*/ 461631 w 992217"/>
              <a:gd name="connsiteY11" fmla="*/ 193789 h 569532"/>
              <a:gd name="connsiteX12" fmla="*/ 318756 w 992217"/>
              <a:gd name="connsiteY12" fmla="*/ 108064 h 569532"/>
              <a:gd name="connsiteX13" fmla="*/ 407656 w 992217"/>
              <a:gd name="connsiteY13" fmla="*/ 142989 h 569532"/>
              <a:gd name="connsiteX14" fmla="*/ 1256 w 992217"/>
              <a:gd name="connsiteY14" fmla="*/ 114 h 56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2217" h="569532">
                <a:moveTo>
                  <a:pt x="1256" y="114"/>
                </a:moveTo>
                <a:cubicBezTo>
                  <a:pt x="-18323" y="-3590"/>
                  <a:pt x="195989" y="83722"/>
                  <a:pt x="290181" y="120764"/>
                </a:cubicBezTo>
                <a:cubicBezTo>
                  <a:pt x="384373" y="157806"/>
                  <a:pt x="524602" y="208606"/>
                  <a:pt x="566406" y="222364"/>
                </a:cubicBezTo>
                <a:cubicBezTo>
                  <a:pt x="608210" y="236122"/>
                  <a:pt x="517723" y="193260"/>
                  <a:pt x="541006" y="203314"/>
                </a:cubicBezTo>
                <a:cubicBezTo>
                  <a:pt x="564289" y="213368"/>
                  <a:pt x="669593" y="262581"/>
                  <a:pt x="706106" y="282689"/>
                </a:cubicBezTo>
                <a:cubicBezTo>
                  <a:pt x="742619" y="302797"/>
                  <a:pt x="737856" y="302797"/>
                  <a:pt x="760081" y="323964"/>
                </a:cubicBezTo>
                <a:cubicBezTo>
                  <a:pt x="782306" y="345131"/>
                  <a:pt x="828873" y="409689"/>
                  <a:pt x="839456" y="409689"/>
                </a:cubicBezTo>
                <a:cubicBezTo>
                  <a:pt x="850039" y="409689"/>
                  <a:pt x="798181" y="297506"/>
                  <a:pt x="823581" y="323964"/>
                </a:cubicBezTo>
                <a:cubicBezTo>
                  <a:pt x="848981" y="350422"/>
                  <a:pt x="984977" y="554152"/>
                  <a:pt x="991856" y="568439"/>
                </a:cubicBezTo>
                <a:cubicBezTo>
                  <a:pt x="998735" y="582727"/>
                  <a:pt x="905602" y="453081"/>
                  <a:pt x="864856" y="409689"/>
                </a:cubicBezTo>
                <a:cubicBezTo>
                  <a:pt x="824110" y="366297"/>
                  <a:pt x="814585" y="344072"/>
                  <a:pt x="747381" y="308089"/>
                </a:cubicBezTo>
                <a:cubicBezTo>
                  <a:pt x="680177" y="272106"/>
                  <a:pt x="533068" y="227126"/>
                  <a:pt x="461631" y="193789"/>
                </a:cubicBezTo>
                <a:cubicBezTo>
                  <a:pt x="390194" y="160452"/>
                  <a:pt x="327752" y="116531"/>
                  <a:pt x="318756" y="108064"/>
                </a:cubicBezTo>
                <a:cubicBezTo>
                  <a:pt x="309760" y="99597"/>
                  <a:pt x="453693" y="163097"/>
                  <a:pt x="407656" y="142989"/>
                </a:cubicBezTo>
                <a:cubicBezTo>
                  <a:pt x="361619" y="122881"/>
                  <a:pt x="20835" y="3818"/>
                  <a:pt x="125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DC2B600D-7071-C020-67EC-8A467C787100}"/>
              </a:ext>
            </a:extLst>
          </p:cNvPr>
          <p:cNvSpPr/>
          <p:nvPr/>
        </p:nvSpPr>
        <p:spPr>
          <a:xfrm>
            <a:off x="5298233" y="10507952"/>
            <a:ext cx="242401" cy="1317168"/>
          </a:xfrm>
          <a:custGeom>
            <a:avLst/>
            <a:gdLst>
              <a:gd name="connsiteX0" fmla="*/ 842 w 242401"/>
              <a:gd name="connsiteY0" fmla="*/ 10823 h 1317168"/>
              <a:gd name="connsiteX1" fmla="*/ 131017 w 242401"/>
              <a:gd name="connsiteY1" fmla="*/ 706148 h 1317168"/>
              <a:gd name="connsiteX2" fmla="*/ 140542 w 242401"/>
              <a:gd name="connsiteY2" fmla="*/ 620423 h 1317168"/>
              <a:gd name="connsiteX3" fmla="*/ 229442 w 242401"/>
              <a:gd name="connsiteY3" fmla="*/ 1271298 h 1317168"/>
              <a:gd name="connsiteX4" fmla="*/ 229442 w 242401"/>
              <a:gd name="connsiteY4" fmla="*/ 1185573 h 1317168"/>
              <a:gd name="connsiteX5" fmla="*/ 111967 w 242401"/>
              <a:gd name="connsiteY5" fmla="*/ 563273 h 1317168"/>
              <a:gd name="connsiteX6" fmla="*/ 77042 w 242401"/>
              <a:gd name="connsiteY6" fmla="*/ 299748 h 1317168"/>
              <a:gd name="connsiteX7" fmla="*/ 842 w 242401"/>
              <a:gd name="connsiteY7" fmla="*/ 10823 h 131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401" h="1317168">
                <a:moveTo>
                  <a:pt x="842" y="10823"/>
                </a:moveTo>
                <a:cubicBezTo>
                  <a:pt x="9838" y="78556"/>
                  <a:pt x="107734" y="604548"/>
                  <a:pt x="131017" y="706148"/>
                </a:cubicBezTo>
                <a:cubicBezTo>
                  <a:pt x="154300" y="807748"/>
                  <a:pt x="124138" y="526231"/>
                  <a:pt x="140542" y="620423"/>
                </a:cubicBezTo>
                <a:cubicBezTo>
                  <a:pt x="156946" y="714615"/>
                  <a:pt x="214625" y="1177106"/>
                  <a:pt x="229442" y="1271298"/>
                </a:cubicBezTo>
                <a:cubicBezTo>
                  <a:pt x="244259" y="1365490"/>
                  <a:pt x="249021" y="1303577"/>
                  <a:pt x="229442" y="1185573"/>
                </a:cubicBezTo>
                <a:cubicBezTo>
                  <a:pt x="209863" y="1067569"/>
                  <a:pt x="137367" y="710910"/>
                  <a:pt x="111967" y="563273"/>
                </a:cubicBezTo>
                <a:cubicBezTo>
                  <a:pt x="86567" y="415636"/>
                  <a:pt x="96621" y="387590"/>
                  <a:pt x="77042" y="299748"/>
                </a:cubicBezTo>
                <a:cubicBezTo>
                  <a:pt x="57463" y="211906"/>
                  <a:pt x="-8154" y="-56910"/>
                  <a:pt x="842" y="10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CB3C0AEC-9F30-4105-C78B-CF270D6260C3}"/>
              </a:ext>
            </a:extLst>
          </p:cNvPr>
          <p:cNvSpPr/>
          <p:nvPr/>
        </p:nvSpPr>
        <p:spPr>
          <a:xfrm>
            <a:off x="2960511" y="8409176"/>
            <a:ext cx="364081" cy="630912"/>
          </a:xfrm>
          <a:custGeom>
            <a:avLst/>
            <a:gdLst>
              <a:gd name="connsiteX0" fmla="*/ 363714 w 364081"/>
              <a:gd name="connsiteY0" fmla="*/ 1399 h 630912"/>
              <a:gd name="connsiteX1" fmla="*/ 150989 w 364081"/>
              <a:gd name="connsiteY1" fmla="*/ 315724 h 630912"/>
              <a:gd name="connsiteX2" fmla="*/ 189089 w 364081"/>
              <a:gd name="connsiteY2" fmla="*/ 274449 h 630912"/>
              <a:gd name="connsiteX3" fmla="*/ 4939 w 364081"/>
              <a:gd name="connsiteY3" fmla="*/ 623699 h 630912"/>
              <a:gd name="connsiteX4" fmla="*/ 65264 w 364081"/>
              <a:gd name="connsiteY4" fmla="*/ 487174 h 630912"/>
              <a:gd name="connsiteX5" fmla="*/ 198614 w 364081"/>
              <a:gd name="connsiteY5" fmla="*/ 210949 h 630912"/>
              <a:gd name="connsiteX6" fmla="*/ 363714 w 364081"/>
              <a:gd name="connsiteY6" fmla="*/ 1399 h 63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081" h="630912">
                <a:moveTo>
                  <a:pt x="363714" y="1399"/>
                </a:moveTo>
                <a:cubicBezTo>
                  <a:pt x="355777" y="18861"/>
                  <a:pt x="180093" y="270216"/>
                  <a:pt x="150989" y="315724"/>
                </a:cubicBezTo>
                <a:cubicBezTo>
                  <a:pt x="121885" y="361232"/>
                  <a:pt x="213431" y="223120"/>
                  <a:pt x="189089" y="274449"/>
                </a:cubicBezTo>
                <a:cubicBezTo>
                  <a:pt x="164747" y="325778"/>
                  <a:pt x="25577" y="588245"/>
                  <a:pt x="4939" y="623699"/>
                </a:cubicBezTo>
                <a:cubicBezTo>
                  <a:pt x="-15699" y="659153"/>
                  <a:pt x="32985" y="555966"/>
                  <a:pt x="65264" y="487174"/>
                </a:cubicBezTo>
                <a:cubicBezTo>
                  <a:pt x="97543" y="418382"/>
                  <a:pt x="148343" y="287678"/>
                  <a:pt x="198614" y="210949"/>
                </a:cubicBezTo>
                <a:cubicBezTo>
                  <a:pt x="248885" y="134220"/>
                  <a:pt x="371651" y="-16063"/>
                  <a:pt x="363714" y="1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DE304DFC-AFDC-79C0-02B0-717EB68DC085}"/>
              </a:ext>
            </a:extLst>
          </p:cNvPr>
          <p:cNvSpPr/>
          <p:nvPr/>
        </p:nvSpPr>
        <p:spPr>
          <a:xfrm>
            <a:off x="2987666" y="8377977"/>
            <a:ext cx="321887" cy="536612"/>
          </a:xfrm>
          <a:custGeom>
            <a:avLst/>
            <a:gdLst>
              <a:gd name="connsiteX0" fmla="*/ 320684 w 321887"/>
              <a:gd name="connsiteY0" fmla="*/ 848 h 536612"/>
              <a:gd name="connsiteX1" fmla="*/ 120659 w 321887"/>
              <a:gd name="connsiteY1" fmla="*/ 251673 h 536612"/>
              <a:gd name="connsiteX2" fmla="*/ 155584 w 321887"/>
              <a:gd name="connsiteY2" fmla="*/ 223098 h 536612"/>
              <a:gd name="connsiteX3" fmla="*/ 3184 w 321887"/>
              <a:gd name="connsiteY3" fmla="*/ 527898 h 536612"/>
              <a:gd name="connsiteX4" fmla="*/ 63509 w 321887"/>
              <a:gd name="connsiteY4" fmla="*/ 429473 h 536612"/>
              <a:gd name="connsiteX5" fmla="*/ 196859 w 321887"/>
              <a:gd name="connsiteY5" fmla="*/ 178648 h 536612"/>
              <a:gd name="connsiteX6" fmla="*/ 320684 w 321887"/>
              <a:gd name="connsiteY6" fmla="*/ 848 h 53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887" h="536612">
                <a:moveTo>
                  <a:pt x="320684" y="848"/>
                </a:moveTo>
                <a:cubicBezTo>
                  <a:pt x="307984" y="13019"/>
                  <a:pt x="148176" y="214631"/>
                  <a:pt x="120659" y="251673"/>
                </a:cubicBezTo>
                <a:cubicBezTo>
                  <a:pt x="93142" y="288715"/>
                  <a:pt x="175163" y="177061"/>
                  <a:pt x="155584" y="223098"/>
                </a:cubicBezTo>
                <a:cubicBezTo>
                  <a:pt x="136005" y="269136"/>
                  <a:pt x="18530" y="493502"/>
                  <a:pt x="3184" y="527898"/>
                </a:cubicBezTo>
                <a:cubicBezTo>
                  <a:pt x="-12162" y="562294"/>
                  <a:pt x="31230" y="487681"/>
                  <a:pt x="63509" y="429473"/>
                </a:cubicBezTo>
                <a:cubicBezTo>
                  <a:pt x="95788" y="371265"/>
                  <a:pt x="151351" y="246911"/>
                  <a:pt x="196859" y="178648"/>
                </a:cubicBezTo>
                <a:cubicBezTo>
                  <a:pt x="242367" y="110386"/>
                  <a:pt x="333384" y="-11323"/>
                  <a:pt x="320684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E3748A47-2764-E6C2-0D28-35B15B8B0388}"/>
              </a:ext>
            </a:extLst>
          </p:cNvPr>
          <p:cNvSpPr/>
          <p:nvPr/>
        </p:nvSpPr>
        <p:spPr>
          <a:xfrm>
            <a:off x="2098586" y="8734253"/>
            <a:ext cx="988155" cy="788318"/>
          </a:xfrm>
          <a:custGeom>
            <a:avLst/>
            <a:gdLst>
              <a:gd name="connsiteX0" fmla="*/ 987514 w 988155"/>
              <a:gd name="connsiteY0" fmla="*/ 172 h 788318"/>
              <a:gd name="connsiteX1" fmla="*/ 631914 w 988155"/>
              <a:gd name="connsiteY1" fmla="*/ 216072 h 788318"/>
              <a:gd name="connsiteX2" fmla="*/ 473164 w 988155"/>
              <a:gd name="connsiteY2" fmla="*/ 352597 h 788318"/>
              <a:gd name="connsiteX3" fmla="*/ 574764 w 988155"/>
              <a:gd name="connsiteY3" fmla="*/ 276397 h 788318"/>
              <a:gd name="connsiteX4" fmla="*/ 101689 w 988155"/>
              <a:gd name="connsiteY4" fmla="*/ 685972 h 788318"/>
              <a:gd name="connsiteX5" fmla="*/ 89 w 988155"/>
              <a:gd name="connsiteY5" fmla="*/ 787572 h 788318"/>
              <a:gd name="connsiteX6" fmla="*/ 108039 w 988155"/>
              <a:gd name="connsiteY6" fmla="*/ 654222 h 788318"/>
              <a:gd name="connsiteX7" fmla="*/ 527139 w 988155"/>
              <a:gd name="connsiteY7" fmla="*/ 285922 h 788318"/>
              <a:gd name="connsiteX8" fmla="*/ 714464 w 988155"/>
              <a:gd name="connsiteY8" fmla="*/ 181147 h 788318"/>
              <a:gd name="connsiteX9" fmla="*/ 987514 w 988155"/>
              <a:gd name="connsiteY9" fmla="*/ 172 h 7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8155" h="788318">
                <a:moveTo>
                  <a:pt x="987514" y="172"/>
                </a:moveTo>
                <a:cubicBezTo>
                  <a:pt x="973756" y="5993"/>
                  <a:pt x="717639" y="157335"/>
                  <a:pt x="631914" y="216072"/>
                </a:cubicBezTo>
                <a:cubicBezTo>
                  <a:pt x="546189" y="274809"/>
                  <a:pt x="482689" y="342543"/>
                  <a:pt x="473164" y="352597"/>
                </a:cubicBezTo>
                <a:cubicBezTo>
                  <a:pt x="463639" y="362651"/>
                  <a:pt x="636676" y="220835"/>
                  <a:pt x="574764" y="276397"/>
                </a:cubicBezTo>
                <a:cubicBezTo>
                  <a:pt x="512851" y="331960"/>
                  <a:pt x="197468" y="600776"/>
                  <a:pt x="101689" y="685972"/>
                </a:cubicBezTo>
                <a:cubicBezTo>
                  <a:pt x="5910" y="771168"/>
                  <a:pt x="-969" y="792863"/>
                  <a:pt x="89" y="787572"/>
                </a:cubicBezTo>
                <a:cubicBezTo>
                  <a:pt x="1147" y="782281"/>
                  <a:pt x="20197" y="737830"/>
                  <a:pt x="108039" y="654222"/>
                </a:cubicBezTo>
                <a:cubicBezTo>
                  <a:pt x="195881" y="570614"/>
                  <a:pt x="426068" y="364768"/>
                  <a:pt x="527139" y="285922"/>
                </a:cubicBezTo>
                <a:cubicBezTo>
                  <a:pt x="628210" y="207076"/>
                  <a:pt x="638793" y="225068"/>
                  <a:pt x="714464" y="181147"/>
                </a:cubicBezTo>
                <a:cubicBezTo>
                  <a:pt x="790135" y="137226"/>
                  <a:pt x="1001272" y="-5649"/>
                  <a:pt x="987514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D830579D-42EC-CE31-7858-33E528922613}"/>
              </a:ext>
            </a:extLst>
          </p:cNvPr>
          <p:cNvSpPr/>
          <p:nvPr/>
        </p:nvSpPr>
        <p:spPr>
          <a:xfrm>
            <a:off x="2059775" y="9542775"/>
            <a:ext cx="461889" cy="237511"/>
          </a:xfrm>
          <a:custGeom>
            <a:avLst/>
            <a:gdLst>
              <a:gd name="connsiteX0" fmla="*/ 800 w 461889"/>
              <a:gd name="connsiteY0" fmla="*/ 1275 h 237511"/>
              <a:gd name="connsiteX1" fmla="*/ 264325 w 461889"/>
              <a:gd name="connsiteY1" fmla="*/ 194950 h 237511"/>
              <a:gd name="connsiteX2" fmla="*/ 235750 w 461889"/>
              <a:gd name="connsiteY2" fmla="*/ 160025 h 237511"/>
              <a:gd name="connsiteX3" fmla="*/ 458000 w 461889"/>
              <a:gd name="connsiteY3" fmla="*/ 236225 h 237511"/>
              <a:gd name="connsiteX4" fmla="*/ 369100 w 461889"/>
              <a:gd name="connsiteY4" fmla="*/ 204475 h 237511"/>
              <a:gd name="connsiteX5" fmla="*/ 264325 w 461889"/>
              <a:gd name="connsiteY5" fmla="*/ 160025 h 237511"/>
              <a:gd name="connsiteX6" fmla="*/ 184950 w 461889"/>
              <a:gd name="connsiteY6" fmla="*/ 112400 h 237511"/>
              <a:gd name="connsiteX7" fmla="*/ 800 w 461889"/>
              <a:gd name="connsiteY7" fmla="*/ 1275 h 23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889" h="237511">
                <a:moveTo>
                  <a:pt x="800" y="1275"/>
                </a:moveTo>
                <a:cubicBezTo>
                  <a:pt x="14029" y="15033"/>
                  <a:pt x="225167" y="168492"/>
                  <a:pt x="264325" y="194950"/>
                </a:cubicBezTo>
                <a:cubicBezTo>
                  <a:pt x="303483" y="221408"/>
                  <a:pt x="203471" y="153146"/>
                  <a:pt x="235750" y="160025"/>
                </a:cubicBezTo>
                <a:cubicBezTo>
                  <a:pt x="268029" y="166904"/>
                  <a:pt x="435775" y="228817"/>
                  <a:pt x="458000" y="236225"/>
                </a:cubicBezTo>
                <a:cubicBezTo>
                  <a:pt x="480225" y="243633"/>
                  <a:pt x="401379" y="217175"/>
                  <a:pt x="369100" y="204475"/>
                </a:cubicBezTo>
                <a:cubicBezTo>
                  <a:pt x="336821" y="191775"/>
                  <a:pt x="295017" y="175371"/>
                  <a:pt x="264325" y="160025"/>
                </a:cubicBezTo>
                <a:cubicBezTo>
                  <a:pt x="233633" y="144679"/>
                  <a:pt x="227812" y="135683"/>
                  <a:pt x="184950" y="112400"/>
                </a:cubicBezTo>
                <a:cubicBezTo>
                  <a:pt x="142088" y="89117"/>
                  <a:pt x="-12429" y="-12483"/>
                  <a:pt x="800" y="1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FEB2EF96-6DA1-2DBF-5E6E-3D2A8CC0AA55}"/>
              </a:ext>
            </a:extLst>
          </p:cNvPr>
          <p:cNvSpPr/>
          <p:nvPr/>
        </p:nvSpPr>
        <p:spPr>
          <a:xfrm>
            <a:off x="2406464" y="8991188"/>
            <a:ext cx="949967" cy="767838"/>
          </a:xfrm>
          <a:custGeom>
            <a:avLst/>
            <a:gdLst>
              <a:gd name="connsiteX0" fmla="*/ 949511 w 949967"/>
              <a:gd name="connsiteY0" fmla="*/ 3587 h 767838"/>
              <a:gd name="connsiteX1" fmla="*/ 682811 w 949967"/>
              <a:gd name="connsiteY1" fmla="*/ 127412 h 767838"/>
              <a:gd name="connsiteX2" fmla="*/ 736786 w 949967"/>
              <a:gd name="connsiteY2" fmla="*/ 92487 h 767838"/>
              <a:gd name="connsiteX3" fmla="*/ 520886 w 949967"/>
              <a:gd name="connsiteY3" fmla="*/ 371887 h 767838"/>
              <a:gd name="connsiteX4" fmla="*/ 339911 w 949967"/>
              <a:gd name="connsiteY4" fmla="*/ 568737 h 767838"/>
              <a:gd name="connsiteX5" fmla="*/ 435161 w 949967"/>
              <a:gd name="connsiteY5" fmla="*/ 505237 h 767838"/>
              <a:gd name="connsiteX6" fmla="*/ 216086 w 949967"/>
              <a:gd name="connsiteY6" fmla="*/ 692562 h 767838"/>
              <a:gd name="connsiteX7" fmla="*/ 139886 w 949967"/>
              <a:gd name="connsiteY7" fmla="*/ 762412 h 767838"/>
              <a:gd name="connsiteX8" fmla="*/ 186 w 949967"/>
              <a:gd name="connsiteY8" fmla="*/ 740187 h 767838"/>
              <a:gd name="connsiteX9" fmla="*/ 171636 w 949967"/>
              <a:gd name="connsiteY9" fmla="*/ 740187 h 767838"/>
              <a:gd name="connsiteX10" fmla="*/ 562161 w 949967"/>
              <a:gd name="connsiteY10" fmla="*/ 356012 h 767838"/>
              <a:gd name="connsiteX11" fmla="*/ 701861 w 949967"/>
              <a:gd name="connsiteY11" fmla="*/ 181387 h 767838"/>
              <a:gd name="connsiteX12" fmla="*/ 578036 w 949967"/>
              <a:gd name="connsiteY12" fmla="*/ 232187 h 767838"/>
              <a:gd name="connsiteX13" fmla="*/ 743136 w 949967"/>
              <a:gd name="connsiteY13" fmla="*/ 51212 h 767838"/>
              <a:gd name="connsiteX14" fmla="*/ 949511 w 949967"/>
              <a:gd name="connsiteY14" fmla="*/ 3587 h 76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49967" h="767838">
                <a:moveTo>
                  <a:pt x="949511" y="3587"/>
                </a:moveTo>
                <a:cubicBezTo>
                  <a:pt x="939457" y="16287"/>
                  <a:pt x="718265" y="112595"/>
                  <a:pt x="682811" y="127412"/>
                </a:cubicBezTo>
                <a:cubicBezTo>
                  <a:pt x="647357" y="142229"/>
                  <a:pt x="763773" y="51741"/>
                  <a:pt x="736786" y="92487"/>
                </a:cubicBezTo>
                <a:cubicBezTo>
                  <a:pt x="709798" y="133233"/>
                  <a:pt x="587032" y="292512"/>
                  <a:pt x="520886" y="371887"/>
                </a:cubicBezTo>
                <a:cubicBezTo>
                  <a:pt x="454740" y="451262"/>
                  <a:pt x="354199" y="546512"/>
                  <a:pt x="339911" y="568737"/>
                </a:cubicBezTo>
                <a:cubicBezTo>
                  <a:pt x="325623" y="590962"/>
                  <a:pt x="455798" y="484600"/>
                  <a:pt x="435161" y="505237"/>
                </a:cubicBezTo>
                <a:cubicBezTo>
                  <a:pt x="414524" y="525874"/>
                  <a:pt x="265298" y="649700"/>
                  <a:pt x="216086" y="692562"/>
                </a:cubicBezTo>
                <a:cubicBezTo>
                  <a:pt x="166873" y="735425"/>
                  <a:pt x="175869" y="754475"/>
                  <a:pt x="139886" y="762412"/>
                </a:cubicBezTo>
                <a:cubicBezTo>
                  <a:pt x="103903" y="770350"/>
                  <a:pt x="-5106" y="743891"/>
                  <a:pt x="186" y="740187"/>
                </a:cubicBezTo>
                <a:cubicBezTo>
                  <a:pt x="5478" y="736483"/>
                  <a:pt x="77974" y="804216"/>
                  <a:pt x="171636" y="740187"/>
                </a:cubicBezTo>
                <a:cubicBezTo>
                  <a:pt x="265298" y="676158"/>
                  <a:pt x="473790" y="449145"/>
                  <a:pt x="562161" y="356012"/>
                </a:cubicBezTo>
                <a:cubicBezTo>
                  <a:pt x="650532" y="262879"/>
                  <a:pt x="699215" y="202024"/>
                  <a:pt x="701861" y="181387"/>
                </a:cubicBezTo>
                <a:cubicBezTo>
                  <a:pt x="704507" y="160750"/>
                  <a:pt x="571157" y="253883"/>
                  <a:pt x="578036" y="232187"/>
                </a:cubicBezTo>
                <a:cubicBezTo>
                  <a:pt x="584915" y="210491"/>
                  <a:pt x="685457" y="89312"/>
                  <a:pt x="743136" y="51212"/>
                </a:cubicBezTo>
                <a:cubicBezTo>
                  <a:pt x="800815" y="13112"/>
                  <a:pt x="959565" y="-9113"/>
                  <a:pt x="949511" y="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DC83CBC4-F37C-AEF0-5604-59C1335C9F0B}"/>
              </a:ext>
            </a:extLst>
          </p:cNvPr>
          <p:cNvSpPr/>
          <p:nvPr/>
        </p:nvSpPr>
        <p:spPr>
          <a:xfrm>
            <a:off x="2488520" y="8947150"/>
            <a:ext cx="508788" cy="244688"/>
          </a:xfrm>
          <a:custGeom>
            <a:avLst/>
            <a:gdLst>
              <a:gd name="connsiteX0" fmla="*/ 508680 w 508788"/>
              <a:gd name="connsiteY0" fmla="*/ 0 h 244688"/>
              <a:gd name="connsiteX1" fmla="*/ 232455 w 508788"/>
              <a:gd name="connsiteY1" fmla="*/ 82550 h 244688"/>
              <a:gd name="connsiteX2" fmla="*/ 134030 w 508788"/>
              <a:gd name="connsiteY2" fmla="*/ 180975 h 244688"/>
              <a:gd name="connsiteX3" fmla="*/ 159430 w 508788"/>
              <a:gd name="connsiteY3" fmla="*/ 136525 h 244688"/>
              <a:gd name="connsiteX4" fmla="*/ 680 w 508788"/>
              <a:gd name="connsiteY4" fmla="*/ 244475 h 244688"/>
              <a:gd name="connsiteX5" fmla="*/ 108630 w 508788"/>
              <a:gd name="connsiteY5" fmla="*/ 161925 h 244688"/>
              <a:gd name="connsiteX6" fmla="*/ 264205 w 508788"/>
              <a:gd name="connsiteY6" fmla="*/ 82550 h 244688"/>
              <a:gd name="connsiteX7" fmla="*/ 508680 w 508788"/>
              <a:gd name="connsiteY7" fmla="*/ 0 h 24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788" h="244688">
                <a:moveTo>
                  <a:pt x="508680" y="0"/>
                </a:moveTo>
                <a:cubicBezTo>
                  <a:pt x="503388" y="0"/>
                  <a:pt x="294897" y="52388"/>
                  <a:pt x="232455" y="82550"/>
                </a:cubicBezTo>
                <a:cubicBezTo>
                  <a:pt x="170013" y="112712"/>
                  <a:pt x="146201" y="171979"/>
                  <a:pt x="134030" y="180975"/>
                </a:cubicBezTo>
                <a:cubicBezTo>
                  <a:pt x="121859" y="189971"/>
                  <a:pt x="181655" y="125942"/>
                  <a:pt x="159430" y="136525"/>
                </a:cubicBezTo>
                <a:cubicBezTo>
                  <a:pt x="137205" y="147108"/>
                  <a:pt x="9147" y="240242"/>
                  <a:pt x="680" y="244475"/>
                </a:cubicBezTo>
                <a:cubicBezTo>
                  <a:pt x="-7787" y="248708"/>
                  <a:pt x="64709" y="188913"/>
                  <a:pt x="108630" y="161925"/>
                </a:cubicBezTo>
                <a:cubicBezTo>
                  <a:pt x="152551" y="134938"/>
                  <a:pt x="204409" y="109008"/>
                  <a:pt x="264205" y="82550"/>
                </a:cubicBezTo>
                <a:cubicBezTo>
                  <a:pt x="324001" y="56092"/>
                  <a:pt x="513972" y="0"/>
                  <a:pt x="5086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505FB878-4649-74BE-C771-0D7A13193F3D}"/>
              </a:ext>
            </a:extLst>
          </p:cNvPr>
          <p:cNvSpPr/>
          <p:nvPr/>
        </p:nvSpPr>
        <p:spPr>
          <a:xfrm>
            <a:off x="2304970" y="9210502"/>
            <a:ext cx="333456" cy="177977"/>
          </a:xfrm>
          <a:custGeom>
            <a:avLst/>
            <a:gdLst>
              <a:gd name="connsiteX0" fmla="*/ 333455 w 333456"/>
              <a:gd name="connsiteY0" fmla="*/ 173 h 177977"/>
              <a:gd name="connsiteX1" fmla="*/ 142955 w 333456"/>
              <a:gd name="connsiteY1" fmla="*/ 12873 h 177977"/>
              <a:gd name="connsiteX2" fmla="*/ 244555 w 333456"/>
              <a:gd name="connsiteY2" fmla="*/ 92248 h 177977"/>
              <a:gd name="connsiteX3" fmla="*/ 162005 w 333456"/>
              <a:gd name="connsiteY3" fmla="*/ 120823 h 177977"/>
              <a:gd name="connsiteX4" fmla="*/ 80 w 333456"/>
              <a:gd name="connsiteY4" fmla="*/ 117648 h 177977"/>
              <a:gd name="connsiteX5" fmla="*/ 184230 w 333456"/>
              <a:gd name="connsiteY5" fmla="*/ 123998 h 177977"/>
              <a:gd name="connsiteX6" fmla="*/ 241380 w 333456"/>
              <a:gd name="connsiteY6" fmla="*/ 177973 h 177977"/>
              <a:gd name="connsiteX7" fmla="*/ 222330 w 333456"/>
              <a:gd name="connsiteY7" fmla="*/ 120823 h 177977"/>
              <a:gd name="connsiteX8" fmla="*/ 212805 w 333456"/>
              <a:gd name="connsiteY8" fmla="*/ 76373 h 177977"/>
              <a:gd name="connsiteX9" fmla="*/ 146130 w 333456"/>
              <a:gd name="connsiteY9" fmla="*/ 12873 h 177977"/>
              <a:gd name="connsiteX10" fmla="*/ 333455 w 333456"/>
              <a:gd name="connsiteY10" fmla="*/ 173 h 17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456" h="177977">
                <a:moveTo>
                  <a:pt x="333455" y="173"/>
                </a:moveTo>
                <a:cubicBezTo>
                  <a:pt x="332926" y="173"/>
                  <a:pt x="157772" y="-2473"/>
                  <a:pt x="142955" y="12873"/>
                </a:cubicBezTo>
                <a:cubicBezTo>
                  <a:pt x="128138" y="28219"/>
                  <a:pt x="241380" y="74256"/>
                  <a:pt x="244555" y="92248"/>
                </a:cubicBezTo>
                <a:cubicBezTo>
                  <a:pt x="247730" y="110240"/>
                  <a:pt x="202751" y="116590"/>
                  <a:pt x="162005" y="120823"/>
                </a:cubicBezTo>
                <a:cubicBezTo>
                  <a:pt x="121259" y="125056"/>
                  <a:pt x="-3624" y="117119"/>
                  <a:pt x="80" y="117648"/>
                </a:cubicBezTo>
                <a:cubicBezTo>
                  <a:pt x="3784" y="118177"/>
                  <a:pt x="144013" y="113944"/>
                  <a:pt x="184230" y="123998"/>
                </a:cubicBezTo>
                <a:cubicBezTo>
                  <a:pt x="224447" y="134052"/>
                  <a:pt x="235030" y="178502"/>
                  <a:pt x="241380" y="177973"/>
                </a:cubicBezTo>
                <a:cubicBezTo>
                  <a:pt x="247730" y="177444"/>
                  <a:pt x="227092" y="137756"/>
                  <a:pt x="222330" y="120823"/>
                </a:cubicBezTo>
                <a:cubicBezTo>
                  <a:pt x="217568" y="103890"/>
                  <a:pt x="225505" y="94365"/>
                  <a:pt x="212805" y="76373"/>
                </a:cubicBezTo>
                <a:cubicBezTo>
                  <a:pt x="200105" y="58381"/>
                  <a:pt x="131314" y="24515"/>
                  <a:pt x="146130" y="12873"/>
                </a:cubicBezTo>
                <a:cubicBezTo>
                  <a:pt x="160946" y="1231"/>
                  <a:pt x="333984" y="173"/>
                  <a:pt x="333455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A0485A14-421A-5FEC-DCC8-5DC9461308B2}"/>
              </a:ext>
            </a:extLst>
          </p:cNvPr>
          <p:cNvSpPr/>
          <p:nvPr/>
        </p:nvSpPr>
        <p:spPr>
          <a:xfrm>
            <a:off x="2072325" y="9366235"/>
            <a:ext cx="468991" cy="208263"/>
          </a:xfrm>
          <a:custGeom>
            <a:avLst/>
            <a:gdLst>
              <a:gd name="connsiteX0" fmla="*/ 213675 w 468991"/>
              <a:gd name="connsiteY0" fmla="*/ 15 h 208263"/>
              <a:gd name="connsiteX1" fmla="*/ 458150 w 468991"/>
              <a:gd name="connsiteY1" fmla="*/ 22240 h 208263"/>
              <a:gd name="connsiteX2" fmla="*/ 426400 w 468991"/>
              <a:gd name="connsiteY2" fmla="*/ 57165 h 208263"/>
              <a:gd name="connsiteX3" fmla="*/ 429575 w 468991"/>
              <a:gd name="connsiteY3" fmla="*/ 200040 h 208263"/>
              <a:gd name="connsiteX4" fmla="*/ 394650 w 468991"/>
              <a:gd name="connsiteY4" fmla="*/ 190515 h 208263"/>
              <a:gd name="connsiteX5" fmla="*/ 245425 w 468991"/>
              <a:gd name="connsiteY5" fmla="*/ 187340 h 208263"/>
              <a:gd name="connsiteX6" fmla="*/ 150175 w 468991"/>
              <a:gd name="connsiteY6" fmla="*/ 200040 h 208263"/>
              <a:gd name="connsiteX7" fmla="*/ 308925 w 468991"/>
              <a:gd name="connsiteY7" fmla="*/ 180990 h 208263"/>
              <a:gd name="connsiteX8" fmla="*/ 159700 w 468991"/>
              <a:gd name="connsiteY8" fmla="*/ 174640 h 208263"/>
              <a:gd name="connsiteX9" fmla="*/ 175575 w 468991"/>
              <a:gd name="connsiteY9" fmla="*/ 168290 h 208263"/>
              <a:gd name="connsiteX10" fmla="*/ 950 w 468991"/>
              <a:gd name="connsiteY10" fmla="*/ 155590 h 208263"/>
              <a:gd name="connsiteX11" fmla="*/ 264475 w 468991"/>
              <a:gd name="connsiteY11" fmla="*/ 158765 h 208263"/>
              <a:gd name="connsiteX12" fmla="*/ 416875 w 468991"/>
              <a:gd name="connsiteY12" fmla="*/ 168290 h 208263"/>
              <a:gd name="connsiteX13" fmla="*/ 432750 w 468991"/>
              <a:gd name="connsiteY13" fmla="*/ 101615 h 208263"/>
              <a:gd name="connsiteX14" fmla="*/ 442275 w 468991"/>
              <a:gd name="connsiteY14" fmla="*/ 50815 h 208263"/>
              <a:gd name="connsiteX15" fmla="*/ 410525 w 468991"/>
              <a:gd name="connsiteY15" fmla="*/ 25415 h 208263"/>
              <a:gd name="connsiteX16" fmla="*/ 213675 w 468991"/>
              <a:gd name="connsiteY16" fmla="*/ 15 h 20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8991" h="208263">
                <a:moveTo>
                  <a:pt x="213675" y="15"/>
                </a:moveTo>
                <a:cubicBezTo>
                  <a:pt x="221613" y="-514"/>
                  <a:pt x="422696" y="12715"/>
                  <a:pt x="458150" y="22240"/>
                </a:cubicBezTo>
                <a:cubicBezTo>
                  <a:pt x="493604" y="31765"/>
                  <a:pt x="431162" y="27532"/>
                  <a:pt x="426400" y="57165"/>
                </a:cubicBezTo>
                <a:cubicBezTo>
                  <a:pt x="421638" y="86798"/>
                  <a:pt x="434867" y="177815"/>
                  <a:pt x="429575" y="200040"/>
                </a:cubicBezTo>
                <a:cubicBezTo>
                  <a:pt x="424283" y="222265"/>
                  <a:pt x="425342" y="192632"/>
                  <a:pt x="394650" y="190515"/>
                </a:cubicBezTo>
                <a:cubicBezTo>
                  <a:pt x="363958" y="188398"/>
                  <a:pt x="286171" y="185753"/>
                  <a:pt x="245425" y="187340"/>
                </a:cubicBezTo>
                <a:cubicBezTo>
                  <a:pt x="204679" y="188927"/>
                  <a:pt x="139592" y="201098"/>
                  <a:pt x="150175" y="200040"/>
                </a:cubicBezTo>
                <a:cubicBezTo>
                  <a:pt x="160758" y="198982"/>
                  <a:pt x="307338" y="185223"/>
                  <a:pt x="308925" y="180990"/>
                </a:cubicBezTo>
                <a:cubicBezTo>
                  <a:pt x="310512" y="176757"/>
                  <a:pt x="181925" y="176757"/>
                  <a:pt x="159700" y="174640"/>
                </a:cubicBezTo>
                <a:cubicBezTo>
                  <a:pt x="137475" y="172523"/>
                  <a:pt x="202033" y="171465"/>
                  <a:pt x="175575" y="168290"/>
                </a:cubicBezTo>
                <a:cubicBezTo>
                  <a:pt x="149117" y="165115"/>
                  <a:pt x="-13867" y="157177"/>
                  <a:pt x="950" y="155590"/>
                </a:cubicBezTo>
                <a:cubicBezTo>
                  <a:pt x="15767" y="154003"/>
                  <a:pt x="195154" y="156648"/>
                  <a:pt x="264475" y="158765"/>
                </a:cubicBezTo>
                <a:cubicBezTo>
                  <a:pt x="333796" y="160882"/>
                  <a:pt x="388829" y="177815"/>
                  <a:pt x="416875" y="168290"/>
                </a:cubicBezTo>
                <a:cubicBezTo>
                  <a:pt x="444921" y="158765"/>
                  <a:pt x="428517" y="121194"/>
                  <a:pt x="432750" y="101615"/>
                </a:cubicBezTo>
                <a:cubicBezTo>
                  <a:pt x="436983" y="82036"/>
                  <a:pt x="445979" y="63515"/>
                  <a:pt x="442275" y="50815"/>
                </a:cubicBezTo>
                <a:cubicBezTo>
                  <a:pt x="438571" y="38115"/>
                  <a:pt x="445979" y="32823"/>
                  <a:pt x="410525" y="25415"/>
                </a:cubicBezTo>
                <a:cubicBezTo>
                  <a:pt x="375071" y="18007"/>
                  <a:pt x="205737" y="544"/>
                  <a:pt x="21367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1B41F78D-6CB9-F158-A701-CEDB16220899}"/>
              </a:ext>
            </a:extLst>
          </p:cNvPr>
          <p:cNvSpPr/>
          <p:nvPr/>
        </p:nvSpPr>
        <p:spPr>
          <a:xfrm>
            <a:off x="2110122" y="9407491"/>
            <a:ext cx="415904" cy="95402"/>
          </a:xfrm>
          <a:custGeom>
            <a:avLst/>
            <a:gdLst>
              <a:gd name="connsiteX0" fmla="*/ 1253 w 415904"/>
              <a:gd name="connsiteY0" fmla="*/ 95284 h 95402"/>
              <a:gd name="connsiteX1" fmla="*/ 153653 w 415904"/>
              <a:gd name="connsiteY1" fmla="*/ 28609 h 95402"/>
              <a:gd name="connsiteX2" fmla="*/ 90153 w 415904"/>
              <a:gd name="connsiteY2" fmla="*/ 28609 h 95402"/>
              <a:gd name="connsiteX3" fmla="*/ 312403 w 415904"/>
              <a:gd name="connsiteY3" fmla="*/ 34 h 95402"/>
              <a:gd name="connsiteX4" fmla="*/ 414003 w 415904"/>
              <a:gd name="connsiteY4" fmla="*/ 22259 h 95402"/>
              <a:gd name="connsiteX5" fmla="*/ 369553 w 415904"/>
              <a:gd name="connsiteY5" fmla="*/ 12734 h 95402"/>
              <a:gd name="connsiteX6" fmla="*/ 258428 w 415904"/>
              <a:gd name="connsiteY6" fmla="*/ 19084 h 95402"/>
              <a:gd name="connsiteX7" fmla="*/ 90153 w 415904"/>
              <a:gd name="connsiteY7" fmla="*/ 44484 h 95402"/>
              <a:gd name="connsiteX8" fmla="*/ 1253 w 415904"/>
              <a:gd name="connsiteY8" fmla="*/ 95284 h 9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904" h="95402">
                <a:moveTo>
                  <a:pt x="1253" y="95284"/>
                </a:moveTo>
                <a:cubicBezTo>
                  <a:pt x="11836" y="92638"/>
                  <a:pt x="138837" y="39721"/>
                  <a:pt x="153653" y="28609"/>
                </a:cubicBezTo>
                <a:cubicBezTo>
                  <a:pt x="168469" y="17497"/>
                  <a:pt x="63695" y="33371"/>
                  <a:pt x="90153" y="28609"/>
                </a:cubicBezTo>
                <a:cubicBezTo>
                  <a:pt x="116611" y="23847"/>
                  <a:pt x="258428" y="1092"/>
                  <a:pt x="312403" y="34"/>
                </a:cubicBezTo>
                <a:cubicBezTo>
                  <a:pt x="366378" y="-1024"/>
                  <a:pt x="414003" y="22259"/>
                  <a:pt x="414003" y="22259"/>
                </a:cubicBezTo>
                <a:cubicBezTo>
                  <a:pt x="423528" y="24376"/>
                  <a:pt x="395482" y="13263"/>
                  <a:pt x="369553" y="12734"/>
                </a:cubicBezTo>
                <a:cubicBezTo>
                  <a:pt x="343624" y="12205"/>
                  <a:pt x="304995" y="13792"/>
                  <a:pt x="258428" y="19084"/>
                </a:cubicBezTo>
                <a:cubicBezTo>
                  <a:pt x="211861" y="24376"/>
                  <a:pt x="130899" y="33371"/>
                  <a:pt x="90153" y="44484"/>
                </a:cubicBezTo>
                <a:cubicBezTo>
                  <a:pt x="49407" y="55596"/>
                  <a:pt x="-9330" y="97930"/>
                  <a:pt x="1253" y="95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78FF37BE-0D68-A487-E554-F0CCE54BCFF2}"/>
              </a:ext>
            </a:extLst>
          </p:cNvPr>
          <p:cNvSpPr/>
          <p:nvPr/>
        </p:nvSpPr>
        <p:spPr>
          <a:xfrm>
            <a:off x="2207212" y="9442438"/>
            <a:ext cx="291603" cy="85817"/>
          </a:xfrm>
          <a:custGeom>
            <a:avLst/>
            <a:gdLst>
              <a:gd name="connsiteX0" fmla="*/ 2588 w 291603"/>
              <a:gd name="connsiteY0" fmla="*/ 41287 h 85817"/>
              <a:gd name="connsiteX1" fmla="*/ 250238 w 291603"/>
              <a:gd name="connsiteY1" fmla="*/ 85737 h 85817"/>
              <a:gd name="connsiteX2" fmla="*/ 177213 w 291603"/>
              <a:gd name="connsiteY2" fmla="*/ 28587 h 85817"/>
              <a:gd name="connsiteX3" fmla="*/ 291513 w 291603"/>
              <a:gd name="connsiteY3" fmla="*/ 12 h 85817"/>
              <a:gd name="connsiteX4" fmla="*/ 154988 w 291603"/>
              <a:gd name="connsiteY4" fmla="*/ 25412 h 85817"/>
              <a:gd name="connsiteX5" fmla="*/ 189913 w 291603"/>
              <a:gd name="connsiteY5" fmla="*/ 60337 h 85817"/>
              <a:gd name="connsiteX6" fmla="*/ 123238 w 291603"/>
              <a:gd name="connsiteY6" fmla="*/ 47637 h 85817"/>
              <a:gd name="connsiteX7" fmla="*/ 2588 w 291603"/>
              <a:gd name="connsiteY7" fmla="*/ 41287 h 8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603" h="85817">
                <a:moveTo>
                  <a:pt x="2588" y="41287"/>
                </a:moveTo>
                <a:cubicBezTo>
                  <a:pt x="23755" y="47637"/>
                  <a:pt x="221134" y="87854"/>
                  <a:pt x="250238" y="85737"/>
                </a:cubicBezTo>
                <a:cubicBezTo>
                  <a:pt x="279342" y="83620"/>
                  <a:pt x="170334" y="42875"/>
                  <a:pt x="177213" y="28587"/>
                </a:cubicBezTo>
                <a:cubicBezTo>
                  <a:pt x="184092" y="14299"/>
                  <a:pt x="295217" y="541"/>
                  <a:pt x="291513" y="12"/>
                </a:cubicBezTo>
                <a:cubicBezTo>
                  <a:pt x="287809" y="-517"/>
                  <a:pt x="171921" y="15358"/>
                  <a:pt x="154988" y="25412"/>
                </a:cubicBezTo>
                <a:cubicBezTo>
                  <a:pt x="138055" y="35466"/>
                  <a:pt x="195205" y="56633"/>
                  <a:pt x="189913" y="60337"/>
                </a:cubicBezTo>
                <a:cubicBezTo>
                  <a:pt x="184621" y="64041"/>
                  <a:pt x="150225" y="51341"/>
                  <a:pt x="123238" y="47637"/>
                </a:cubicBezTo>
                <a:cubicBezTo>
                  <a:pt x="96251" y="43933"/>
                  <a:pt x="-18579" y="34937"/>
                  <a:pt x="2588" y="4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A296BFE0-D2B0-43D1-B1F1-95228880C0D6}"/>
              </a:ext>
            </a:extLst>
          </p:cNvPr>
          <p:cNvSpPr/>
          <p:nvPr/>
        </p:nvSpPr>
        <p:spPr>
          <a:xfrm>
            <a:off x="980158" y="9124486"/>
            <a:ext cx="1512944" cy="449320"/>
          </a:xfrm>
          <a:custGeom>
            <a:avLst/>
            <a:gdLst>
              <a:gd name="connsiteX0" fmla="*/ 4092 w 1512944"/>
              <a:gd name="connsiteY0" fmla="*/ 448139 h 449320"/>
              <a:gd name="connsiteX1" fmla="*/ 1169317 w 1512944"/>
              <a:gd name="connsiteY1" fmla="*/ 79839 h 449320"/>
              <a:gd name="connsiteX2" fmla="*/ 959767 w 1512944"/>
              <a:gd name="connsiteY2" fmla="*/ 102064 h 449320"/>
              <a:gd name="connsiteX3" fmla="*/ 1512217 w 1512944"/>
              <a:gd name="connsiteY3" fmla="*/ 464 h 449320"/>
              <a:gd name="connsiteX4" fmla="*/ 823242 w 1512944"/>
              <a:gd name="connsiteY4" fmla="*/ 149689 h 449320"/>
              <a:gd name="connsiteX5" fmla="*/ 686717 w 1512944"/>
              <a:gd name="connsiteY5" fmla="*/ 200489 h 449320"/>
              <a:gd name="connsiteX6" fmla="*/ 778792 w 1512944"/>
              <a:gd name="connsiteY6" fmla="*/ 197314 h 449320"/>
              <a:gd name="connsiteX7" fmla="*/ 4092 w 1512944"/>
              <a:gd name="connsiteY7" fmla="*/ 448139 h 44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2944" h="449320">
                <a:moveTo>
                  <a:pt x="4092" y="448139"/>
                </a:moveTo>
                <a:cubicBezTo>
                  <a:pt x="69179" y="428560"/>
                  <a:pt x="1010038" y="137518"/>
                  <a:pt x="1169317" y="79839"/>
                </a:cubicBezTo>
                <a:cubicBezTo>
                  <a:pt x="1328596" y="22160"/>
                  <a:pt x="902617" y="115293"/>
                  <a:pt x="959767" y="102064"/>
                </a:cubicBezTo>
                <a:cubicBezTo>
                  <a:pt x="1016917" y="88835"/>
                  <a:pt x="1534971" y="-7474"/>
                  <a:pt x="1512217" y="464"/>
                </a:cubicBezTo>
                <a:cubicBezTo>
                  <a:pt x="1489463" y="8401"/>
                  <a:pt x="960825" y="116352"/>
                  <a:pt x="823242" y="149689"/>
                </a:cubicBezTo>
                <a:cubicBezTo>
                  <a:pt x="685659" y="183026"/>
                  <a:pt x="694125" y="192551"/>
                  <a:pt x="686717" y="200489"/>
                </a:cubicBezTo>
                <a:cubicBezTo>
                  <a:pt x="679309" y="208426"/>
                  <a:pt x="887271" y="156568"/>
                  <a:pt x="778792" y="197314"/>
                </a:cubicBezTo>
                <a:cubicBezTo>
                  <a:pt x="670313" y="238060"/>
                  <a:pt x="-60995" y="467718"/>
                  <a:pt x="4092" y="448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CD3027C2-5B6E-BC37-6BDB-85E538CE0F93}"/>
              </a:ext>
            </a:extLst>
          </p:cNvPr>
          <p:cNvSpPr/>
          <p:nvPr/>
        </p:nvSpPr>
        <p:spPr>
          <a:xfrm>
            <a:off x="455028" y="9302083"/>
            <a:ext cx="1293603" cy="454246"/>
          </a:xfrm>
          <a:custGeom>
            <a:avLst/>
            <a:gdLst>
              <a:gd name="connsiteX0" fmla="*/ 2172 w 1293603"/>
              <a:gd name="connsiteY0" fmla="*/ 451517 h 454246"/>
              <a:gd name="connsiteX1" fmla="*/ 548272 w 1293603"/>
              <a:gd name="connsiteY1" fmla="*/ 314992 h 454246"/>
              <a:gd name="connsiteX2" fmla="*/ 418097 w 1293603"/>
              <a:gd name="connsiteY2" fmla="*/ 321342 h 454246"/>
              <a:gd name="connsiteX3" fmla="*/ 1062622 w 1293603"/>
              <a:gd name="connsiteY3" fmla="*/ 102267 h 454246"/>
              <a:gd name="connsiteX4" fmla="*/ 1288047 w 1293603"/>
              <a:gd name="connsiteY4" fmla="*/ 667 h 454246"/>
              <a:gd name="connsiteX5" fmla="*/ 868947 w 1293603"/>
              <a:gd name="connsiteY5" fmla="*/ 146717 h 454246"/>
              <a:gd name="connsiteX6" fmla="*/ 481597 w 1293603"/>
              <a:gd name="connsiteY6" fmla="*/ 334042 h 454246"/>
              <a:gd name="connsiteX7" fmla="*/ 360947 w 1293603"/>
              <a:gd name="connsiteY7" fmla="*/ 400717 h 454246"/>
              <a:gd name="connsiteX8" fmla="*/ 2172 w 1293603"/>
              <a:gd name="connsiteY8" fmla="*/ 451517 h 45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3603" h="454246">
                <a:moveTo>
                  <a:pt x="2172" y="451517"/>
                </a:moveTo>
                <a:cubicBezTo>
                  <a:pt x="33393" y="437229"/>
                  <a:pt x="478951" y="336688"/>
                  <a:pt x="548272" y="314992"/>
                </a:cubicBezTo>
                <a:cubicBezTo>
                  <a:pt x="617593" y="293296"/>
                  <a:pt x="332372" y="356796"/>
                  <a:pt x="418097" y="321342"/>
                </a:cubicBezTo>
                <a:cubicBezTo>
                  <a:pt x="503822" y="285888"/>
                  <a:pt x="917630" y="155713"/>
                  <a:pt x="1062622" y="102267"/>
                </a:cubicBezTo>
                <a:cubicBezTo>
                  <a:pt x="1207614" y="48821"/>
                  <a:pt x="1320326" y="-6741"/>
                  <a:pt x="1288047" y="667"/>
                </a:cubicBezTo>
                <a:cubicBezTo>
                  <a:pt x="1255768" y="8075"/>
                  <a:pt x="1003355" y="91154"/>
                  <a:pt x="868947" y="146717"/>
                </a:cubicBezTo>
                <a:cubicBezTo>
                  <a:pt x="734539" y="202279"/>
                  <a:pt x="566264" y="291709"/>
                  <a:pt x="481597" y="334042"/>
                </a:cubicBezTo>
                <a:cubicBezTo>
                  <a:pt x="396930" y="376375"/>
                  <a:pt x="436618" y="381138"/>
                  <a:pt x="360947" y="400717"/>
                </a:cubicBezTo>
                <a:cubicBezTo>
                  <a:pt x="285276" y="420296"/>
                  <a:pt x="-29049" y="465805"/>
                  <a:pt x="2172" y="451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E87E4ED8-741C-F98B-1EDD-5ADC3D0E40D1}"/>
              </a:ext>
            </a:extLst>
          </p:cNvPr>
          <p:cNvSpPr/>
          <p:nvPr/>
        </p:nvSpPr>
        <p:spPr>
          <a:xfrm>
            <a:off x="1880145" y="9756373"/>
            <a:ext cx="717969" cy="574893"/>
          </a:xfrm>
          <a:custGeom>
            <a:avLst/>
            <a:gdLst>
              <a:gd name="connsiteX0" fmla="*/ 717005 w 717969"/>
              <a:gd name="connsiteY0" fmla="*/ 402 h 574893"/>
              <a:gd name="connsiteX1" fmla="*/ 148680 w 717969"/>
              <a:gd name="connsiteY1" fmla="*/ 305202 h 574893"/>
              <a:gd name="connsiteX2" fmla="*/ 18505 w 717969"/>
              <a:gd name="connsiteY2" fmla="*/ 400452 h 574893"/>
              <a:gd name="connsiteX3" fmla="*/ 15330 w 717969"/>
              <a:gd name="connsiteY3" fmla="*/ 571902 h 574893"/>
              <a:gd name="connsiteX4" fmla="*/ 2630 w 717969"/>
              <a:gd name="connsiteY4" fmla="*/ 502052 h 574893"/>
              <a:gd name="connsiteX5" fmla="*/ 47080 w 717969"/>
              <a:gd name="connsiteY5" fmla="*/ 406802 h 574893"/>
              <a:gd name="connsiteX6" fmla="*/ 428080 w 717969"/>
              <a:gd name="connsiteY6" fmla="*/ 184552 h 574893"/>
              <a:gd name="connsiteX7" fmla="*/ 288380 w 717969"/>
              <a:gd name="connsiteY7" fmla="*/ 238527 h 574893"/>
              <a:gd name="connsiteX8" fmla="*/ 717005 w 717969"/>
              <a:gd name="connsiteY8" fmla="*/ 402 h 57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969" h="574893">
                <a:moveTo>
                  <a:pt x="717005" y="402"/>
                </a:moveTo>
                <a:cubicBezTo>
                  <a:pt x="693722" y="11514"/>
                  <a:pt x="265097" y="238527"/>
                  <a:pt x="148680" y="305202"/>
                </a:cubicBezTo>
                <a:cubicBezTo>
                  <a:pt x="32263" y="371877"/>
                  <a:pt x="40730" y="356002"/>
                  <a:pt x="18505" y="400452"/>
                </a:cubicBezTo>
                <a:cubicBezTo>
                  <a:pt x="-3720" y="444902"/>
                  <a:pt x="17976" y="554969"/>
                  <a:pt x="15330" y="571902"/>
                </a:cubicBezTo>
                <a:cubicBezTo>
                  <a:pt x="12684" y="588835"/>
                  <a:pt x="-2662" y="529569"/>
                  <a:pt x="2630" y="502052"/>
                </a:cubicBezTo>
                <a:cubicBezTo>
                  <a:pt x="7922" y="474535"/>
                  <a:pt x="-23828" y="459719"/>
                  <a:pt x="47080" y="406802"/>
                </a:cubicBezTo>
                <a:cubicBezTo>
                  <a:pt x="117988" y="353885"/>
                  <a:pt x="387863" y="212598"/>
                  <a:pt x="428080" y="184552"/>
                </a:cubicBezTo>
                <a:cubicBezTo>
                  <a:pt x="468297" y="156506"/>
                  <a:pt x="241813" y="265514"/>
                  <a:pt x="288380" y="238527"/>
                </a:cubicBezTo>
                <a:cubicBezTo>
                  <a:pt x="334947" y="211540"/>
                  <a:pt x="740288" y="-10710"/>
                  <a:pt x="717005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8EB1C7FF-169B-78FD-30DD-9A1294488D1F}"/>
              </a:ext>
            </a:extLst>
          </p:cNvPr>
          <p:cNvSpPr/>
          <p:nvPr/>
        </p:nvSpPr>
        <p:spPr>
          <a:xfrm>
            <a:off x="1953935" y="10338566"/>
            <a:ext cx="782928" cy="1704625"/>
          </a:xfrm>
          <a:custGeom>
            <a:avLst/>
            <a:gdLst>
              <a:gd name="connsiteX0" fmla="*/ 5040 w 782928"/>
              <a:gd name="connsiteY0" fmla="*/ 11934 h 1704625"/>
              <a:gd name="connsiteX1" fmla="*/ 309840 w 782928"/>
              <a:gd name="connsiteY1" fmla="*/ 697734 h 1704625"/>
              <a:gd name="connsiteX2" fmla="*/ 300315 w 782928"/>
              <a:gd name="connsiteY2" fmla="*/ 631059 h 1704625"/>
              <a:gd name="connsiteX3" fmla="*/ 659090 w 782928"/>
              <a:gd name="connsiteY3" fmla="*/ 1415284 h 1704625"/>
              <a:gd name="connsiteX4" fmla="*/ 776565 w 782928"/>
              <a:gd name="connsiteY4" fmla="*/ 1694684 h 1704625"/>
              <a:gd name="connsiteX5" fmla="*/ 725765 w 782928"/>
              <a:gd name="connsiteY5" fmla="*/ 1542284 h 1704625"/>
              <a:gd name="connsiteX6" fmla="*/ 382865 w 782928"/>
              <a:gd name="connsiteY6" fmla="*/ 637409 h 1704625"/>
              <a:gd name="connsiteX7" fmla="*/ 138390 w 782928"/>
              <a:gd name="connsiteY7" fmla="*/ 288159 h 1704625"/>
              <a:gd name="connsiteX8" fmla="*/ 5040 w 782928"/>
              <a:gd name="connsiteY8" fmla="*/ 11934 h 170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928" h="1704625">
                <a:moveTo>
                  <a:pt x="5040" y="11934"/>
                </a:moveTo>
                <a:cubicBezTo>
                  <a:pt x="33615" y="80196"/>
                  <a:pt x="260628" y="594547"/>
                  <a:pt x="309840" y="697734"/>
                </a:cubicBezTo>
                <a:cubicBezTo>
                  <a:pt x="359053" y="800922"/>
                  <a:pt x="242107" y="511467"/>
                  <a:pt x="300315" y="631059"/>
                </a:cubicBezTo>
                <a:cubicBezTo>
                  <a:pt x="358523" y="750651"/>
                  <a:pt x="579715" y="1238013"/>
                  <a:pt x="659090" y="1415284"/>
                </a:cubicBezTo>
                <a:cubicBezTo>
                  <a:pt x="738465" y="1592555"/>
                  <a:pt x="765453" y="1673517"/>
                  <a:pt x="776565" y="1694684"/>
                </a:cubicBezTo>
                <a:cubicBezTo>
                  <a:pt x="787678" y="1715851"/>
                  <a:pt x="791382" y="1718496"/>
                  <a:pt x="725765" y="1542284"/>
                </a:cubicBezTo>
                <a:cubicBezTo>
                  <a:pt x="660148" y="1366072"/>
                  <a:pt x="480761" y="846430"/>
                  <a:pt x="382865" y="637409"/>
                </a:cubicBezTo>
                <a:cubicBezTo>
                  <a:pt x="284969" y="428388"/>
                  <a:pt x="200832" y="390288"/>
                  <a:pt x="138390" y="288159"/>
                </a:cubicBezTo>
                <a:cubicBezTo>
                  <a:pt x="75948" y="186030"/>
                  <a:pt x="-23535" y="-56328"/>
                  <a:pt x="5040" y="11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37A5DF08-1B60-903F-20FE-53A684777B40}"/>
              </a:ext>
            </a:extLst>
          </p:cNvPr>
          <p:cNvSpPr/>
          <p:nvPr/>
        </p:nvSpPr>
        <p:spPr>
          <a:xfrm>
            <a:off x="3340100" y="9051043"/>
            <a:ext cx="210818" cy="1385840"/>
          </a:xfrm>
          <a:custGeom>
            <a:avLst/>
            <a:gdLst>
              <a:gd name="connsiteX0" fmla="*/ 0 w 210818"/>
              <a:gd name="connsiteY0" fmla="*/ 10407 h 1385840"/>
              <a:gd name="connsiteX1" fmla="*/ 31750 w 210818"/>
              <a:gd name="connsiteY1" fmla="*/ 775582 h 1385840"/>
              <a:gd name="connsiteX2" fmla="*/ 60325 w 210818"/>
              <a:gd name="connsiteY2" fmla="*/ 680332 h 1385840"/>
              <a:gd name="connsiteX3" fmla="*/ 117475 w 210818"/>
              <a:gd name="connsiteY3" fmla="*/ 1089907 h 1385840"/>
              <a:gd name="connsiteX4" fmla="*/ 206375 w 210818"/>
              <a:gd name="connsiteY4" fmla="*/ 1382007 h 1385840"/>
              <a:gd name="connsiteX5" fmla="*/ 184150 w 210818"/>
              <a:gd name="connsiteY5" fmla="*/ 1210557 h 1385840"/>
              <a:gd name="connsiteX6" fmla="*/ 69850 w 210818"/>
              <a:gd name="connsiteY6" fmla="*/ 588257 h 1385840"/>
              <a:gd name="connsiteX7" fmla="*/ 31750 w 210818"/>
              <a:gd name="connsiteY7" fmla="*/ 346957 h 1385840"/>
              <a:gd name="connsiteX8" fmla="*/ 0 w 210818"/>
              <a:gd name="connsiteY8" fmla="*/ 10407 h 138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818" h="1385840">
                <a:moveTo>
                  <a:pt x="0" y="10407"/>
                </a:moveTo>
                <a:cubicBezTo>
                  <a:pt x="0" y="81844"/>
                  <a:pt x="21696" y="663928"/>
                  <a:pt x="31750" y="775582"/>
                </a:cubicBezTo>
                <a:cubicBezTo>
                  <a:pt x="41804" y="887236"/>
                  <a:pt x="46038" y="627945"/>
                  <a:pt x="60325" y="680332"/>
                </a:cubicBezTo>
                <a:cubicBezTo>
                  <a:pt x="74612" y="732719"/>
                  <a:pt x="93133" y="972961"/>
                  <a:pt x="117475" y="1089907"/>
                </a:cubicBezTo>
                <a:cubicBezTo>
                  <a:pt x="141817" y="1206853"/>
                  <a:pt x="195263" y="1361899"/>
                  <a:pt x="206375" y="1382007"/>
                </a:cubicBezTo>
                <a:cubicBezTo>
                  <a:pt x="217487" y="1402115"/>
                  <a:pt x="206904" y="1342849"/>
                  <a:pt x="184150" y="1210557"/>
                </a:cubicBezTo>
                <a:cubicBezTo>
                  <a:pt x="161396" y="1078265"/>
                  <a:pt x="95250" y="732190"/>
                  <a:pt x="69850" y="588257"/>
                </a:cubicBezTo>
                <a:cubicBezTo>
                  <a:pt x="44450" y="444324"/>
                  <a:pt x="42333" y="438503"/>
                  <a:pt x="31750" y="346957"/>
                </a:cubicBezTo>
                <a:cubicBezTo>
                  <a:pt x="21167" y="255411"/>
                  <a:pt x="0" y="-61030"/>
                  <a:pt x="0" y="10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2F4CF4EF-F344-D39A-91F9-781F8B7D1A32}"/>
              </a:ext>
            </a:extLst>
          </p:cNvPr>
          <p:cNvSpPr/>
          <p:nvPr/>
        </p:nvSpPr>
        <p:spPr>
          <a:xfrm>
            <a:off x="3343149" y="10115550"/>
            <a:ext cx="362107" cy="1292912"/>
          </a:xfrm>
          <a:custGeom>
            <a:avLst/>
            <a:gdLst>
              <a:gd name="connsiteX0" fmla="*/ 126 w 362107"/>
              <a:gd name="connsiteY0" fmla="*/ 0 h 1292912"/>
              <a:gd name="connsiteX1" fmla="*/ 190626 w 362107"/>
              <a:gd name="connsiteY1" fmla="*/ 317500 h 1292912"/>
              <a:gd name="connsiteX2" fmla="*/ 200151 w 362107"/>
              <a:gd name="connsiteY2" fmla="*/ 269875 h 1292912"/>
              <a:gd name="connsiteX3" fmla="*/ 270001 w 362107"/>
              <a:gd name="connsiteY3" fmla="*/ 762000 h 1292912"/>
              <a:gd name="connsiteX4" fmla="*/ 352551 w 362107"/>
              <a:gd name="connsiteY4" fmla="*/ 1276350 h 1292912"/>
              <a:gd name="connsiteX5" fmla="*/ 349376 w 362107"/>
              <a:gd name="connsiteY5" fmla="*/ 1098550 h 1292912"/>
              <a:gd name="connsiteX6" fmla="*/ 254126 w 362107"/>
              <a:gd name="connsiteY6" fmla="*/ 431800 h 1292912"/>
              <a:gd name="connsiteX7" fmla="*/ 222376 w 362107"/>
              <a:gd name="connsiteY7" fmla="*/ 314325 h 1292912"/>
              <a:gd name="connsiteX8" fmla="*/ 126 w 362107"/>
              <a:gd name="connsiteY8" fmla="*/ 0 h 129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107" h="1292912">
                <a:moveTo>
                  <a:pt x="126" y="0"/>
                </a:moveTo>
                <a:cubicBezTo>
                  <a:pt x="-5166" y="529"/>
                  <a:pt x="157289" y="272521"/>
                  <a:pt x="190626" y="317500"/>
                </a:cubicBezTo>
                <a:cubicBezTo>
                  <a:pt x="223964" y="362479"/>
                  <a:pt x="186922" y="195792"/>
                  <a:pt x="200151" y="269875"/>
                </a:cubicBezTo>
                <a:cubicBezTo>
                  <a:pt x="213380" y="343958"/>
                  <a:pt x="244601" y="594254"/>
                  <a:pt x="270001" y="762000"/>
                </a:cubicBezTo>
                <a:cubicBezTo>
                  <a:pt x="295401" y="929746"/>
                  <a:pt x="339322" y="1220258"/>
                  <a:pt x="352551" y="1276350"/>
                </a:cubicBezTo>
                <a:cubicBezTo>
                  <a:pt x="365780" y="1332442"/>
                  <a:pt x="365780" y="1239308"/>
                  <a:pt x="349376" y="1098550"/>
                </a:cubicBezTo>
                <a:cubicBezTo>
                  <a:pt x="332972" y="957792"/>
                  <a:pt x="275293" y="562504"/>
                  <a:pt x="254126" y="431800"/>
                </a:cubicBezTo>
                <a:cubicBezTo>
                  <a:pt x="232959" y="301096"/>
                  <a:pt x="263122" y="383646"/>
                  <a:pt x="222376" y="314325"/>
                </a:cubicBezTo>
                <a:cubicBezTo>
                  <a:pt x="181630" y="245004"/>
                  <a:pt x="5418" y="-529"/>
                  <a:pt x="1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76EE26B5-F11A-D6B4-9ABD-6146AFB4EFD3}"/>
              </a:ext>
            </a:extLst>
          </p:cNvPr>
          <p:cNvSpPr/>
          <p:nvPr/>
        </p:nvSpPr>
        <p:spPr>
          <a:xfrm>
            <a:off x="2579197" y="11723535"/>
            <a:ext cx="455018" cy="1047507"/>
          </a:xfrm>
          <a:custGeom>
            <a:avLst/>
            <a:gdLst>
              <a:gd name="connsiteX0" fmla="*/ 14778 w 455018"/>
              <a:gd name="connsiteY0" fmla="*/ 46190 h 1047507"/>
              <a:gd name="connsiteX1" fmla="*/ 405303 w 455018"/>
              <a:gd name="connsiteY1" fmla="*/ 944715 h 1047507"/>
              <a:gd name="connsiteX2" fmla="*/ 446578 w 455018"/>
              <a:gd name="connsiteY2" fmla="*/ 1014565 h 1047507"/>
              <a:gd name="connsiteX3" fmla="*/ 376728 w 455018"/>
              <a:gd name="connsiteY3" fmla="*/ 827240 h 1047507"/>
              <a:gd name="connsiteX4" fmla="*/ 106853 w 455018"/>
              <a:gd name="connsiteY4" fmla="*/ 201765 h 1047507"/>
              <a:gd name="connsiteX5" fmla="*/ 14778 w 455018"/>
              <a:gd name="connsiteY5" fmla="*/ 46190 h 104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018" h="1047507">
                <a:moveTo>
                  <a:pt x="14778" y="46190"/>
                </a:moveTo>
                <a:cubicBezTo>
                  <a:pt x="64520" y="170015"/>
                  <a:pt x="333336" y="783319"/>
                  <a:pt x="405303" y="944715"/>
                </a:cubicBezTo>
                <a:cubicBezTo>
                  <a:pt x="477270" y="1106111"/>
                  <a:pt x="451340" y="1034144"/>
                  <a:pt x="446578" y="1014565"/>
                </a:cubicBezTo>
                <a:cubicBezTo>
                  <a:pt x="441816" y="994986"/>
                  <a:pt x="433349" y="962707"/>
                  <a:pt x="376728" y="827240"/>
                </a:cubicBezTo>
                <a:cubicBezTo>
                  <a:pt x="320107" y="691773"/>
                  <a:pt x="161357" y="330882"/>
                  <a:pt x="106853" y="201765"/>
                </a:cubicBezTo>
                <a:cubicBezTo>
                  <a:pt x="52349" y="72648"/>
                  <a:pt x="-34964" y="-77635"/>
                  <a:pt x="14778" y="46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AC08497E-6767-C31B-E3F5-A6BDE8731AD8}"/>
              </a:ext>
            </a:extLst>
          </p:cNvPr>
          <p:cNvSpPr/>
          <p:nvPr/>
        </p:nvSpPr>
        <p:spPr>
          <a:xfrm>
            <a:off x="3707957" y="11394569"/>
            <a:ext cx="232885" cy="1414836"/>
          </a:xfrm>
          <a:custGeom>
            <a:avLst/>
            <a:gdLst>
              <a:gd name="connsiteX0" fmla="*/ 443 w 232885"/>
              <a:gd name="connsiteY0" fmla="*/ 506 h 1414836"/>
              <a:gd name="connsiteX1" fmla="*/ 95693 w 232885"/>
              <a:gd name="connsiteY1" fmla="*/ 591056 h 1414836"/>
              <a:gd name="connsiteX2" fmla="*/ 102043 w 232885"/>
              <a:gd name="connsiteY2" fmla="*/ 546606 h 1414836"/>
              <a:gd name="connsiteX3" fmla="*/ 216343 w 232885"/>
              <a:gd name="connsiteY3" fmla="*/ 1362581 h 1414836"/>
              <a:gd name="connsiteX4" fmla="*/ 216343 w 232885"/>
              <a:gd name="connsiteY4" fmla="*/ 1241931 h 1414836"/>
              <a:gd name="connsiteX5" fmla="*/ 67118 w 232885"/>
              <a:gd name="connsiteY5" fmla="*/ 502156 h 1414836"/>
              <a:gd name="connsiteX6" fmla="*/ 443 w 232885"/>
              <a:gd name="connsiteY6" fmla="*/ 506 h 141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885" h="1414836">
                <a:moveTo>
                  <a:pt x="443" y="506"/>
                </a:moveTo>
                <a:cubicBezTo>
                  <a:pt x="5206" y="15323"/>
                  <a:pt x="78760" y="500039"/>
                  <a:pt x="95693" y="591056"/>
                </a:cubicBezTo>
                <a:cubicBezTo>
                  <a:pt x="112626" y="682073"/>
                  <a:pt x="81935" y="418019"/>
                  <a:pt x="102043" y="546606"/>
                </a:cubicBezTo>
                <a:cubicBezTo>
                  <a:pt x="122151" y="675193"/>
                  <a:pt x="197293" y="1246694"/>
                  <a:pt x="216343" y="1362581"/>
                </a:cubicBezTo>
                <a:cubicBezTo>
                  <a:pt x="235393" y="1478469"/>
                  <a:pt x="241214" y="1385335"/>
                  <a:pt x="216343" y="1241931"/>
                </a:cubicBezTo>
                <a:cubicBezTo>
                  <a:pt x="191472" y="1098527"/>
                  <a:pt x="104160" y="704827"/>
                  <a:pt x="67118" y="502156"/>
                </a:cubicBezTo>
                <a:cubicBezTo>
                  <a:pt x="30076" y="299485"/>
                  <a:pt x="-4320" y="-14311"/>
                  <a:pt x="443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2E4EC2CB-224E-85B8-A6FC-E9676EC6755C}"/>
              </a:ext>
            </a:extLst>
          </p:cNvPr>
          <p:cNvSpPr/>
          <p:nvPr/>
        </p:nvSpPr>
        <p:spPr>
          <a:xfrm>
            <a:off x="4796961" y="10293150"/>
            <a:ext cx="112521" cy="219537"/>
          </a:xfrm>
          <a:custGeom>
            <a:avLst/>
            <a:gdLst>
              <a:gd name="connsiteX0" fmla="*/ 48089 w 112521"/>
              <a:gd name="connsiteY0" fmla="*/ 200 h 219537"/>
              <a:gd name="connsiteX1" fmla="*/ 16339 w 112521"/>
              <a:gd name="connsiteY1" fmla="*/ 101800 h 219537"/>
              <a:gd name="connsiteX2" fmla="*/ 25864 w 112521"/>
              <a:gd name="connsiteY2" fmla="*/ 149425 h 219537"/>
              <a:gd name="connsiteX3" fmla="*/ 111589 w 112521"/>
              <a:gd name="connsiteY3" fmla="*/ 219275 h 219537"/>
              <a:gd name="connsiteX4" fmla="*/ 67139 w 112521"/>
              <a:gd name="connsiteY4" fmla="*/ 171650 h 219537"/>
              <a:gd name="connsiteX5" fmla="*/ 464 w 112521"/>
              <a:gd name="connsiteY5" fmla="*/ 130375 h 219537"/>
              <a:gd name="connsiteX6" fmla="*/ 48089 w 112521"/>
              <a:gd name="connsiteY6" fmla="*/ 200 h 21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21" h="219537">
                <a:moveTo>
                  <a:pt x="48089" y="200"/>
                </a:moveTo>
                <a:cubicBezTo>
                  <a:pt x="50735" y="-4562"/>
                  <a:pt x="20043" y="76929"/>
                  <a:pt x="16339" y="101800"/>
                </a:cubicBezTo>
                <a:cubicBezTo>
                  <a:pt x="12635" y="126671"/>
                  <a:pt x="9989" y="129846"/>
                  <a:pt x="25864" y="149425"/>
                </a:cubicBezTo>
                <a:cubicBezTo>
                  <a:pt x="41739" y="169004"/>
                  <a:pt x="104710" y="215571"/>
                  <a:pt x="111589" y="219275"/>
                </a:cubicBezTo>
                <a:cubicBezTo>
                  <a:pt x="118468" y="222979"/>
                  <a:pt x="85660" y="186467"/>
                  <a:pt x="67139" y="171650"/>
                </a:cubicBezTo>
                <a:cubicBezTo>
                  <a:pt x="48618" y="156833"/>
                  <a:pt x="6285" y="154188"/>
                  <a:pt x="464" y="130375"/>
                </a:cubicBezTo>
                <a:cubicBezTo>
                  <a:pt x="-5357" y="106562"/>
                  <a:pt x="45443" y="4962"/>
                  <a:pt x="48089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98437F6D-B560-5899-490C-AC73EF7A0F5F}"/>
              </a:ext>
            </a:extLst>
          </p:cNvPr>
          <p:cNvSpPr/>
          <p:nvPr/>
        </p:nvSpPr>
        <p:spPr>
          <a:xfrm>
            <a:off x="4854518" y="10283360"/>
            <a:ext cx="185293" cy="241970"/>
          </a:xfrm>
          <a:custGeom>
            <a:avLst/>
            <a:gdLst>
              <a:gd name="connsiteX0" fmla="*/ 57 w 185293"/>
              <a:gd name="connsiteY0" fmla="*/ 465 h 241970"/>
              <a:gd name="connsiteX1" fmla="*/ 114357 w 185293"/>
              <a:gd name="connsiteY1" fmla="*/ 19515 h 241970"/>
              <a:gd name="connsiteX2" fmla="*/ 161982 w 185293"/>
              <a:gd name="connsiteY2" fmla="*/ 114765 h 241970"/>
              <a:gd name="connsiteX3" fmla="*/ 181032 w 185293"/>
              <a:gd name="connsiteY3" fmla="*/ 146515 h 241970"/>
              <a:gd name="connsiteX4" fmla="*/ 155632 w 185293"/>
              <a:gd name="connsiteY4" fmla="*/ 178265 h 241970"/>
              <a:gd name="connsiteX5" fmla="*/ 41332 w 185293"/>
              <a:gd name="connsiteY5" fmla="*/ 241765 h 241970"/>
              <a:gd name="connsiteX6" fmla="*/ 127057 w 185293"/>
              <a:gd name="connsiteY6" fmla="*/ 197315 h 241970"/>
              <a:gd name="connsiteX7" fmla="*/ 184207 w 185293"/>
              <a:gd name="connsiteY7" fmla="*/ 162390 h 241970"/>
              <a:gd name="connsiteX8" fmla="*/ 161982 w 185293"/>
              <a:gd name="connsiteY8" fmla="*/ 95715 h 241970"/>
              <a:gd name="connsiteX9" fmla="*/ 130232 w 185293"/>
              <a:gd name="connsiteY9" fmla="*/ 29040 h 241970"/>
              <a:gd name="connsiteX10" fmla="*/ 57 w 185293"/>
              <a:gd name="connsiteY10" fmla="*/ 465 h 24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293" h="241970">
                <a:moveTo>
                  <a:pt x="57" y="465"/>
                </a:moveTo>
                <a:cubicBezTo>
                  <a:pt x="-2589" y="-1123"/>
                  <a:pt x="87370" y="465"/>
                  <a:pt x="114357" y="19515"/>
                </a:cubicBezTo>
                <a:cubicBezTo>
                  <a:pt x="141344" y="38565"/>
                  <a:pt x="150870" y="93598"/>
                  <a:pt x="161982" y="114765"/>
                </a:cubicBezTo>
                <a:cubicBezTo>
                  <a:pt x="173095" y="135932"/>
                  <a:pt x="182090" y="135932"/>
                  <a:pt x="181032" y="146515"/>
                </a:cubicBezTo>
                <a:cubicBezTo>
                  <a:pt x="179974" y="157098"/>
                  <a:pt x="178915" y="162390"/>
                  <a:pt x="155632" y="178265"/>
                </a:cubicBezTo>
                <a:cubicBezTo>
                  <a:pt x="132349" y="194140"/>
                  <a:pt x="46094" y="238590"/>
                  <a:pt x="41332" y="241765"/>
                </a:cubicBezTo>
                <a:cubicBezTo>
                  <a:pt x="36570" y="244940"/>
                  <a:pt x="103245" y="210544"/>
                  <a:pt x="127057" y="197315"/>
                </a:cubicBezTo>
                <a:cubicBezTo>
                  <a:pt x="150869" y="184086"/>
                  <a:pt x="178386" y="179323"/>
                  <a:pt x="184207" y="162390"/>
                </a:cubicBezTo>
                <a:cubicBezTo>
                  <a:pt x="190028" y="145457"/>
                  <a:pt x="170978" y="117940"/>
                  <a:pt x="161982" y="95715"/>
                </a:cubicBezTo>
                <a:cubicBezTo>
                  <a:pt x="152986" y="73490"/>
                  <a:pt x="150869" y="44386"/>
                  <a:pt x="130232" y="29040"/>
                </a:cubicBezTo>
                <a:cubicBezTo>
                  <a:pt x="109595" y="13694"/>
                  <a:pt x="2703" y="2053"/>
                  <a:pt x="57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ABB6124E-C085-24CB-97E7-8915D4D82C00}"/>
              </a:ext>
            </a:extLst>
          </p:cNvPr>
          <p:cNvSpPr/>
          <p:nvPr/>
        </p:nvSpPr>
        <p:spPr>
          <a:xfrm>
            <a:off x="4845048" y="10318630"/>
            <a:ext cx="182907" cy="152789"/>
          </a:xfrm>
          <a:custGeom>
            <a:avLst/>
            <a:gdLst>
              <a:gd name="connsiteX0" fmla="*/ 2 w 182907"/>
              <a:gd name="connsiteY0" fmla="*/ 6470 h 152789"/>
              <a:gd name="connsiteX1" fmla="*/ 123827 w 182907"/>
              <a:gd name="connsiteY1" fmla="*/ 3295 h 152789"/>
              <a:gd name="connsiteX2" fmla="*/ 130177 w 182907"/>
              <a:gd name="connsiteY2" fmla="*/ 50920 h 152789"/>
              <a:gd name="connsiteX3" fmla="*/ 174627 w 182907"/>
              <a:gd name="connsiteY3" fmla="*/ 89020 h 152789"/>
              <a:gd name="connsiteX4" fmla="*/ 161927 w 182907"/>
              <a:gd name="connsiteY4" fmla="*/ 111245 h 152789"/>
              <a:gd name="connsiteX5" fmla="*/ 47627 w 182907"/>
              <a:gd name="connsiteY5" fmla="*/ 152520 h 152789"/>
              <a:gd name="connsiteX6" fmla="*/ 174627 w 182907"/>
              <a:gd name="connsiteY6" fmla="*/ 127120 h 152789"/>
              <a:gd name="connsiteX7" fmla="*/ 165102 w 182907"/>
              <a:gd name="connsiteY7" fmla="*/ 89020 h 152789"/>
              <a:gd name="connsiteX8" fmla="*/ 120652 w 182907"/>
              <a:gd name="connsiteY8" fmla="*/ 25520 h 152789"/>
              <a:gd name="connsiteX9" fmla="*/ 2 w 182907"/>
              <a:gd name="connsiteY9" fmla="*/ 6470 h 15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907" h="152789">
                <a:moveTo>
                  <a:pt x="2" y="6470"/>
                </a:moveTo>
                <a:cubicBezTo>
                  <a:pt x="531" y="2766"/>
                  <a:pt x="102131" y="-4113"/>
                  <a:pt x="123827" y="3295"/>
                </a:cubicBezTo>
                <a:cubicBezTo>
                  <a:pt x="145523" y="10703"/>
                  <a:pt x="121710" y="36632"/>
                  <a:pt x="130177" y="50920"/>
                </a:cubicBezTo>
                <a:cubicBezTo>
                  <a:pt x="138644" y="65208"/>
                  <a:pt x="169335" y="78966"/>
                  <a:pt x="174627" y="89020"/>
                </a:cubicBezTo>
                <a:cubicBezTo>
                  <a:pt x="179919" y="99074"/>
                  <a:pt x="183094" y="100662"/>
                  <a:pt x="161927" y="111245"/>
                </a:cubicBezTo>
                <a:cubicBezTo>
                  <a:pt x="140760" y="121828"/>
                  <a:pt x="45510" y="149874"/>
                  <a:pt x="47627" y="152520"/>
                </a:cubicBezTo>
                <a:cubicBezTo>
                  <a:pt x="49744" y="155166"/>
                  <a:pt x="155048" y="137703"/>
                  <a:pt x="174627" y="127120"/>
                </a:cubicBezTo>
                <a:cubicBezTo>
                  <a:pt x="194206" y="116537"/>
                  <a:pt x="174098" y="105953"/>
                  <a:pt x="165102" y="89020"/>
                </a:cubicBezTo>
                <a:cubicBezTo>
                  <a:pt x="156106" y="72087"/>
                  <a:pt x="142877" y="38220"/>
                  <a:pt x="120652" y="25520"/>
                </a:cubicBezTo>
                <a:cubicBezTo>
                  <a:pt x="98427" y="12820"/>
                  <a:pt x="-527" y="10174"/>
                  <a:pt x="2" y="6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708F3C5C-CA3D-57CD-A56F-B0FA8AEB0CA9}"/>
              </a:ext>
            </a:extLst>
          </p:cNvPr>
          <p:cNvSpPr/>
          <p:nvPr/>
        </p:nvSpPr>
        <p:spPr>
          <a:xfrm>
            <a:off x="6537322" y="8465322"/>
            <a:ext cx="197414" cy="1107444"/>
          </a:xfrm>
          <a:custGeom>
            <a:avLst/>
            <a:gdLst>
              <a:gd name="connsiteX0" fmla="*/ 79378 w 197414"/>
              <a:gd name="connsiteY0" fmla="*/ 21453 h 1107444"/>
              <a:gd name="connsiteX1" fmla="*/ 174628 w 197414"/>
              <a:gd name="connsiteY1" fmla="*/ 377053 h 1107444"/>
              <a:gd name="connsiteX2" fmla="*/ 193678 w 197414"/>
              <a:gd name="connsiteY2" fmla="*/ 319903 h 1107444"/>
              <a:gd name="connsiteX3" fmla="*/ 117478 w 197414"/>
              <a:gd name="connsiteY3" fmla="*/ 726303 h 1107444"/>
              <a:gd name="connsiteX4" fmla="*/ 114303 w 197414"/>
              <a:gd name="connsiteY4" fmla="*/ 904103 h 1107444"/>
              <a:gd name="connsiteX5" fmla="*/ 66678 w 197414"/>
              <a:gd name="connsiteY5" fmla="*/ 1107303 h 1107444"/>
              <a:gd name="connsiteX6" fmla="*/ 73028 w 197414"/>
              <a:gd name="connsiteY6" fmla="*/ 872353 h 1107444"/>
              <a:gd name="connsiteX7" fmla="*/ 3 w 197414"/>
              <a:gd name="connsiteY7" fmla="*/ 580253 h 1107444"/>
              <a:gd name="connsiteX8" fmla="*/ 69853 w 197414"/>
              <a:gd name="connsiteY8" fmla="*/ 199253 h 1107444"/>
              <a:gd name="connsiteX9" fmla="*/ 85728 w 197414"/>
              <a:gd name="connsiteY9" fmla="*/ 319903 h 1107444"/>
              <a:gd name="connsiteX10" fmla="*/ 98428 w 197414"/>
              <a:gd name="connsiteY10" fmla="*/ 69078 h 1107444"/>
              <a:gd name="connsiteX11" fmla="*/ 79378 w 197414"/>
              <a:gd name="connsiteY11" fmla="*/ 21453 h 110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414" h="1107444">
                <a:moveTo>
                  <a:pt x="79378" y="21453"/>
                </a:moveTo>
                <a:cubicBezTo>
                  <a:pt x="92078" y="72782"/>
                  <a:pt x="155578" y="327311"/>
                  <a:pt x="174628" y="377053"/>
                </a:cubicBezTo>
                <a:cubicBezTo>
                  <a:pt x="193678" y="426795"/>
                  <a:pt x="203203" y="261695"/>
                  <a:pt x="193678" y="319903"/>
                </a:cubicBezTo>
                <a:cubicBezTo>
                  <a:pt x="184153" y="378111"/>
                  <a:pt x="130707" y="628936"/>
                  <a:pt x="117478" y="726303"/>
                </a:cubicBezTo>
                <a:cubicBezTo>
                  <a:pt x="104249" y="823670"/>
                  <a:pt x="122770" y="840603"/>
                  <a:pt x="114303" y="904103"/>
                </a:cubicBezTo>
                <a:cubicBezTo>
                  <a:pt x="105836" y="967603"/>
                  <a:pt x="73557" y="1112595"/>
                  <a:pt x="66678" y="1107303"/>
                </a:cubicBezTo>
                <a:cubicBezTo>
                  <a:pt x="59799" y="1102011"/>
                  <a:pt x="84140" y="960195"/>
                  <a:pt x="73028" y="872353"/>
                </a:cubicBezTo>
                <a:cubicBezTo>
                  <a:pt x="61916" y="784511"/>
                  <a:pt x="532" y="692436"/>
                  <a:pt x="3" y="580253"/>
                </a:cubicBezTo>
                <a:cubicBezTo>
                  <a:pt x="-526" y="468070"/>
                  <a:pt x="55566" y="242645"/>
                  <a:pt x="69853" y="199253"/>
                </a:cubicBezTo>
                <a:cubicBezTo>
                  <a:pt x="84140" y="155861"/>
                  <a:pt x="80966" y="341599"/>
                  <a:pt x="85728" y="319903"/>
                </a:cubicBezTo>
                <a:cubicBezTo>
                  <a:pt x="90490" y="298207"/>
                  <a:pt x="98957" y="117232"/>
                  <a:pt x="98428" y="69078"/>
                </a:cubicBezTo>
                <a:cubicBezTo>
                  <a:pt x="97899" y="20924"/>
                  <a:pt x="66678" y="-29876"/>
                  <a:pt x="79378" y="21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984965FF-7F8E-4DB2-1A72-74EA905CE392}"/>
              </a:ext>
            </a:extLst>
          </p:cNvPr>
          <p:cNvSpPr/>
          <p:nvPr/>
        </p:nvSpPr>
        <p:spPr>
          <a:xfrm>
            <a:off x="6680139" y="8530757"/>
            <a:ext cx="171781" cy="1146188"/>
          </a:xfrm>
          <a:custGeom>
            <a:avLst/>
            <a:gdLst>
              <a:gd name="connsiteX0" fmla="*/ 61 w 171781"/>
              <a:gd name="connsiteY0" fmla="*/ 468 h 1146188"/>
              <a:gd name="connsiteX1" fmla="*/ 158811 w 171781"/>
              <a:gd name="connsiteY1" fmla="*/ 403693 h 1146188"/>
              <a:gd name="connsiteX2" fmla="*/ 158811 w 171781"/>
              <a:gd name="connsiteY2" fmla="*/ 365593 h 1146188"/>
              <a:gd name="connsiteX3" fmla="*/ 136586 w 171781"/>
              <a:gd name="connsiteY3" fmla="*/ 537043 h 1146188"/>
              <a:gd name="connsiteX4" fmla="*/ 155636 w 171781"/>
              <a:gd name="connsiteY4" fmla="*/ 778343 h 1146188"/>
              <a:gd name="connsiteX5" fmla="*/ 171511 w 171781"/>
              <a:gd name="connsiteY5" fmla="*/ 1137118 h 1146188"/>
              <a:gd name="connsiteX6" fmla="*/ 165161 w 171781"/>
              <a:gd name="connsiteY6" fmla="*/ 984718 h 1146188"/>
              <a:gd name="connsiteX7" fmla="*/ 158811 w 171781"/>
              <a:gd name="connsiteY7" fmla="*/ 413218 h 1146188"/>
              <a:gd name="connsiteX8" fmla="*/ 139761 w 171781"/>
              <a:gd name="connsiteY8" fmla="*/ 324318 h 1146188"/>
              <a:gd name="connsiteX9" fmla="*/ 61 w 171781"/>
              <a:gd name="connsiteY9" fmla="*/ 468 h 114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781" h="1146188">
                <a:moveTo>
                  <a:pt x="61" y="468"/>
                </a:moveTo>
                <a:cubicBezTo>
                  <a:pt x="3236" y="13697"/>
                  <a:pt x="132353" y="342839"/>
                  <a:pt x="158811" y="403693"/>
                </a:cubicBezTo>
                <a:cubicBezTo>
                  <a:pt x="185269" y="464547"/>
                  <a:pt x="162515" y="343368"/>
                  <a:pt x="158811" y="365593"/>
                </a:cubicBezTo>
                <a:cubicBezTo>
                  <a:pt x="155107" y="387818"/>
                  <a:pt x="137115" y="468251"/>
                  <a:pt x="136586" y="537043"/>
                </a:cubicBezTo>
                <a:cubicBezTo>
                  <a:pt x="136057" y="605835"/>
                  <a:pt x="149815" y="678331"/>
                  <a:pt x="155636" y="778343"/>
                </a:cubicBezTo>
                <a:cubicBezTo>
                  <a:pt x="161457" y="878356"/>
                  <a:pt x="169924" y="1102722"/>
                  <a:pt x="171511" y="1137118"/>
                </a:cubicBezTo>
                <a:cubicBezTo>
                  <a:pt x="173099" y="1171514"/>
                  <a:pt x="167278" y="1105368"/>
                  <a:pt x="165161" y="984718"/>
                </a:cubicBezTo>
                <a:cubicBezTo>
                  <a:pt x="163044" y="864068"/>
                  <a:pt x="163044" y="523285"/>
                  <a:pt x="158811" y="413218"/>
                </a:cubicBezTo>
                <a:cubicBezTo>
                  <a:pt x="154578" y="303151"/>
                  <a:pt x="162515" y="390464"/>
                  <a:pt x="139761" y="324318"/>
                </a:cubicBezTo>
                <a:cubicBezTo>
                  <a:pt x="117007" y="258172"/>
                  <a:pt x="-3114" y="-12761"/>
                  <a:pt x="61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20062084-B8CD-F934-206F-0EE46FD10DC8}"/>
              </a:ext>
            </a:extLst>
          </p:cNvPr>
          <p:cNvSpPr/>
          <p:nvPr/>
        </p:nvSpPr>
        <p:spPr>
          <a:xfrm>
            <a:off x="6661128" y="8530085"/>
            <a:ext cx="169067" cy="1131804"/>
          </a:xfrm>
          <a:custGeom>
            <a:avLst/>
            <a:gdLst>
              <a:gd name="connsiteX0" fmla="*/ 22 w 169067"/>
              <a:gd name="connsiteY0" fmla="*/ 1140 h 1131804"/>
              <a:gd name="connsiteX1" fmla="*/ 101622 w 169067"/>
              <a:gd name="connsiteY1" fmla="*/ 372615 h 1131804"/>
              <a:gd name="connsiteX2" fmla="*/ 101622 w 169067"/>
              <a:gd name="connsiteY2" fmla="*/ 328165 h 1131804"/>
              <a:gd name="connsiteX3" fmla="*/ 95272 w 169067"/>
              <a:gd name="connsiteY3" fmla="*/ 601215 h 1131804"/>
              <a:gd name="connsiteX4" fmla="*/ 104797 w 169067"/>
              <a:gd name="connsiteY4" fmla="*/ 759965 h 1131804"/>
              <a:gd name="connsiteX5" fmla="*/ 104797 w 169067"/>
              <a:gd name="connsiteY5" fmla="*/ 667890 h 1131804"/>
              <a:gd name="connsiteX6" fmla="*/ 123847 w 169067"/>
              <a:gd name="connsiteY6" fmla="*/ 861565 h 1131804"/>
              <a:gd name="connsiteX7" fmla="*/ 165122 w 169067"/>
              <a:gd name="connsiteY7" fmla="*/ 1109215 h 1131804"/>
              <a:gd name="connsiteX8" fmla="*/ 158772 w 169067"/>
              <a:gd name="connsiteY8" fmla="*/ 1067940 h 1131804"/>
              <a:gd name="connsiteX9" fmla="*/ 88922 w 169067"/>
              <a:gd name="connsiteY9" fmla="*/ 645665 h 1131804"/>
              <a:gd name="connsiteX10" fmla="*/ 95272 w 169067"/>
              <a:gd name="connsiteY10" fmla="*/ 693290 h 1131804"/>
              <a:gd name="connsiteX11" fmla="*/ 76222 w 169067"/>
              <a:gd name="connsiteY11" fmla="*/ 350390 h 1131804"/>
              <a:gd name="connsiteX12" fmla="*/ 82572 w 169067"/>
              <a:gd name="connsiteY12" fmla="*/ 417065 h 1131804"/>
              <a:gd name="connsiteX13" fmla="*/ 92097 w 169067"/>
              <a:gd name="connsiteY13" fmla="*/ 261490 h 1131804"/>
              <a:gd name="connsiteX14" fmla="*/ 22 w 169067"/>
              <a:gd name="connsiteY14" fmla="*/ 1140 h 113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067" h="1131804">
                <a:moveTo>
                  <a:pt x="22" y="1140"/>
                </a:moveTo>
                <a:cubicBezTo>
                  <a:pt x="1609" y="19661"/>
                  <a:pt x="84689" y="318111"/>
                  <a:pt x="101622" y="372615"/>
                </a:cubicBezTo>
                <a:cubicBezTo>
                  <a:pt x="118555" y="427119"/>
                  <a:pt x="102680" y="290065"/>
                  <a:pt x="101622" y="328165"/>
                </a:cubicBezTo>
                <a:cubicBezTo>
                  <a:pt x="100564" y="366265"/>
                  <a:pt x="94743" y="529248"/>
                  <a:pt x="95272" y="601215"/>
                </a:cubicBezTo>
                <a:cubicBezTo>
                  <a:pt x="95801" y="673182"/>
                  <a:pt x="103210" y="748853"/>
                  <a:pt x="104797" y="759965"/>
                </a:cubicBezTo>
                <a:cubicBezTo>
                  <a:pt x="106384" y="771077"/>
                  <a:pt x="101622" y="650957"/>
                  <a:pt x="104797" y="667890"/>
                </a:cubicBezTo>
                <a:cubicBezTo>
                  <a:pt x="107972" y="684823"/>
                  <a:pt x="113793" y="788011"/>
                  <a:pt x="123847" y="861565"/>
                </a:cubicBezTo>
                <a:cubicBezTo>
                  <a:pt x="133901" y="935119"/>
                  <a:pt x="159301" y="1074819"/>
                  <a:pt x="165122" y="1109215"/>
                </a:cubicBezTo>
                <a:cubicBezTo>
                  <a:pt x="170943" y="1143611"/>
                  <a:pt x="171472" y="1145198"/>
                  <a:pt x="158772" y="1067940"/>
                </a:cubicBezTo>
                <a:cubicBezTo>
                  <a:pt x="146072" y="990682"/>
                  <a:pt x="99505" y="708107"/>
                  <a:pt x="88922" y="645665"/>
                </a:cubicBezTo>
                <a:cubicBezTo>
                  <a:pt x="78339" y="583223"/>
                  <a:pt x="97389" y="742502"/>
                  <a:pt x="95272" y="693290"/>
                </a:cubicBezTo>
                <a:cubicBezTo>
                  <a:pt x="93155" y="644078"/>
                  <a:pt x="78339" y="396427"/>
                  <a:pt x="76222" y="350390"/>
                </a:cubicBezTo>
                <a:cubicBezTo>
                  <a:pt x="74105" y="304353"/>
                  <a:pt x="79926" y="431882"/>
                  <a:pt x="82572" y="417065"/>
                </a:cubicBezTo>
                <a:cubicBezTo>
                  <a:pt x="85218" y="402248"/>
                  <a:pt x="103739" y="328165"/>
                  <a:pt x="92097" y="261490"/>
                </a:cubicBezTo>
                <a:cubicBezTo>
                  <a:pt x="80455" y="194815"/>
                  <a:pt x="-1565" y="-17381"/>
                  <a:pt x="22" y="1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1BEC990C-A03C-D583-5433-C1B3D87D568C}"/>
              </a:ext>
            </a:extLst>
          </p:cNvPr>
          <p:cNvSpPr/>
          <p:nvPr/>
        </p:nvSpPr>
        <p:spPr>
          <a:xfrm>
            <a:off x="6749022" y="9439256"/>
            <a:ext cx="128781" cy="837024"/>
          </a:xfrm>
          <a:custGeom>
            <a:avLst/>
            <a:gdLst>
              <a:gd name="connsiteX0" fmla="*/ 93103 w 128781"/>
              <a:gd name="connsiteY0" fmla="*/ 19 h 837024"/>
              <a:gd name="connsiteX1" fmla="*/ 86753 w 128781"/>
              <a:gd name="connsiteY1" fmla="*/ 228619 h 837024"/>
              <a:gd name="connsiteX2" fmla="*/ 128028 w 128781"/>
              <a:gd name="connsiteY2" fmla="*/ 161944 h 837024"/>
              <a:gd name="connsiteX3" fmla="*/ 45478 w 128781"/>
              <a:gd name="connsiteY3" fmla="*/ 482619 h 837024"/>
              <a:gd name="connsiteX4" fmla="*/ 10553 w 128781"/>
              <a:gd name="connsiteY4" fmla="*/ 565169 h 837024"/>
              <a:gd name="connsiteX5" fmla="*/ 1028 w 128781"/>
              <a:gd name="connsiteY5" fmla="*/ 835044 h 837024"/>
              <a:gd name="connsiteX6" fmla="*/ 4203 w 128781"/>
              <a:gd name="connsiteY6" fmla="*/ 676294 h 837024"/>
              <a:gd name="connsiteX7" fmla="*/ 35953 w 128781"/>
              <a:gd name="connsiteY7" fmla="*/ 466744 h 837024"/>
              <a:gd name="connsiteX8" fmla="*/ 89928 w 128781"/>
              <a:gd name="connsiteY8" fmla="*/ 260369 h 837024"/>
              <a:gd name="connsiteX9" fmla="*/ 64528 w 128781"/>
              <a:gd name="connsiteY9" fmla="*/ 304819 h 837024"/>
              <a:gd name="connsiteX10" fmla="*/ 102628 w 128781"/>
              <a:gd name="connsiteY10" fmla="*/ 215919 h 837024"/>
              <a:gd name="connsiteX11" fmla="*/ 93103 w 128781"/>
              <a:gd name="connsiteY11" fmla="*/ 19 h 8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781" h="837024">
                <a:moveTo>
                  <a:pt x="93103" y="19"/>
                </a:moveTo>
                <a:cubicBezTo>
                  <a:pt x="90457" y="2136"/>
                  <a:pt x="80932" y="201631"/>
                  <a:pt x="86753" y="228619"/>
                </a:cubicBezTo>
                <a:cubicBezTo>
                  <a:pt x="92574" y="255607"/>
                  <a:pt x="134907" y="119611"/>
                  <a:pt x="128028" y="161944"/>
                </a:cubicBezTo>
                <a:cubicBezTo>
                  <a:pt x="121149" y="204277"/>
                  <a:pt x="65057" y="415415"/>
                  <a:pt x="45478" y="482619"/>
                </a:cubicBezTo>
                <a:cubicBezTo>
                  <a:pt x="25899" y="549823"/>
                  <a:pt x="17961" y="506432"/>
                  <a:pt x="10553" y="565169"/>
                </a:cubicBezTo>
                <a:cubicBezTo>
                  <a:pt x="3145" y="623906"/>
                  <a:pt x="2086" y="816523"/>
                  <a:pt x="1028" y="835044"/>
                </a:cubicBezTo>
                <a:cubicBezTo>
                  <a:pt x="-30" y="853565"/>
                  <a:pt x="-1618" y="737677"/>
                  <a:pt x="4203" y="676294"/>
                </a:cubicBezTo>
                <a:cubicBezTo>
                  <a:pt x="10024" y="614911"/>
                  <a:pt x="21665" y="536065"/>
                  <a:pt x="35953" y="466744"/>
                </a:cubicBezTo>
                <a:cubicBezTo>
                  <a:pt x="50240" y="397423"/>
                  <a:pt x="85166" y="287356"/>
                  <a:pt x="89928" y="260369"/>
                </a:cubicBezTo>
                <a:cubicBezTo>
                  <a:pt x="94690" y="233382"/>
                  <a:pt x="62411" y="312227"/>
                  <a:pt x="64528" y="304819"/>
                </a:cubicBezTo>
                <a:cubicBezTo>
                  <a:pt x="66645" y="297411"/>
                  <a:pt x="96278" y="264602"/>
                  <a:pt x="102628" y="215919"/>
                </a:cubicBezTo>
                <a:cubicBezTo>
                  <a:pt x="108978" y="167236"/>
                  <a:pt x="95749" y="-2098"/>
                  <a:pt x="9310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34C3541F-9DA8-5432-12BD-238A6E0B3AB2}"/>
              </a:ext>
            </a:extLst>
          </p:cNvPr>
          <p:cNvSpPr/>
          <p:nvPr/>
        </p:nvSpPr>
        <p:spPr>
          <a:xfrm>
            <a:off x="6652967" y="9349218"/>
            <a:ext cx="161577" cy="870934"/>
          </a:xfrm>
          <a:custGeom>
            <a:avLst/>
            <a:gdLst>
              <a:gd name="connsiteX0" fmla="*/ 160583 w 161577"/>
              <a:gd name="connsiteY0" fmla="*/ 7507 h 870934"/>
              <a:gd name="connsiteX1" fmla="*/ 24058 w 161577"/>
              <a:gd name="connsiteY1" fmla="*/ 467882 h 870934"/>
              <a:gd name="connsiteX2" fmla="*/ 65333 w 161577"/>
              <a:gd name="connsiteY2" fmla="*/ 417082 h 870934"/>
              <a:gd name="connsiteX3" fmla="*/ 1833 w 161577"/>
              <a:gd name="connsiteY3" fmla="*/ 620282 h 870934"/>
              <a:gd name="connsiteX4" fmla="*/ 100258 w 161577"/>
              <a:gd name="connsiteY4" fmla="*/ 867932 h 870934"/>
              <a:gd name="connsiteX5" fmla="*/ 74858 w 161577"/>
              <a:gd name="connsiteY5" fmla="*/ 740932 h 870934"/>
              <a:gd name="connsiteX6" fmla="*/ 1833 w 161577"/>
              <a:gd name="connsiteY6" fmla="*/ 496457 h 870934"/>
              <a:gd name="connsiteX7" fmla="*/ 27233 w 161577"/>
              <a:gd name="connsiteY7" fmla="*/ 525032 h 870934"/>
              <a:gd name="connsiteX8" fmla="*/ 84383 w 161577"/>
              <a:gd name="connsiteY8" fmla="*/ 305957 h 870934"/>
              <a:gd name="connsiteX9" fmla="*/ 119308 w 161577"/>
              <a:gd name="connsiteY9" fmla="*/ 144032 h 870934"/>
              <a:gd name="connsiteX10" fmla="*/ 87558 w 161577"/>
              <a:gd name="connsiteY10" fmla="*/ 178957 h 870934"/>
              <a:gd name="connsiteX11" fmla="*/ 160583 w 161577"/>
              <a:gd name="connsiteY11" fmla="*/ 7507 h 8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577" h="870934">
                <a:moveTo>
                  <a:pt x="160583" y="7507"/>
                </a:moveTo>
                <a:cubicBezTo>
                  <a:pt x="150000" y="55661"/>
                  <a:pt x="39933" y="399620"/>
                  <a:pt x="24058" y="467882"/>
                </a:cubicBezTo>
                <a:cubicBezTo>
                  <a:pt x="8183" y="536144"/>
                  <a:pt x="69037" y="391682"/>
                  <a:pt x="65333" y="417082"/>
                </a:cubicBezTo>
                <a:cubicBezTo>
                  <a:pt x="61629" y="442482"/>
                  <a:pt x="-3988" y="545140"/>
                  <a:pt x="1833" y="620282"/>
                </a:cubicBezTo>
                <a:cubicBezTo>
                  <a:pt x="7654" y="695424"/>
                  <a:pt x="88087" y="847824"/>
                  <a:pt x="100258" y="867932"/>
                </a:cubicBezTo>
                <a:cubicBezTo>
                  <a:pt x="112429" y="888040"/>
                  <a:pt x="91262" y="802844"/>
                  <a:pt x="74858" y="740932"/>
                </a:cubicBezTo>
                <a:cubicBezTo>
                  <a:pt x="58454" y="679020"/>
                  <a:pt x="9770" y="532440"/>
                  <a:pt x="1833" y="496457"/>
                </a:cubicBezTo>
                <a:cubicBezTo>
                  <a:pt x="-6105" y="460474"/>
                  <a:pt x="13475" y="556782"/>
                  <a:pt x="27233" y="525032"/>
                </a:cubicBezTo>
                <a:cubicBezTo>
                  <a:pt x="40991" y="493282"/>
                  <a:pt x="69037" y="369457"/>
                  <a:pt x="84383" y="305957"/>
                </a:cubicBezTo>
                <a:cubicBezTo>
                  <a:pt x="99729" y="242457"/>
                  <a:pt x="118779" y="165199"/>
                  <a:pt x="119308" y="144032"/>
                </a:cubicBezTo>
                <a:cubicBezTo>
                  <a:pt x="119837" y="122865"/>
                  <a:pt x="81208" y="200124"/>
                  <a:pt x="87558" y="178957"/>
                </a:cubicBezTo>
                <a:cubicBezTo>
                  <a:pt x="93908" y="157790"/>
                  <a:pt x="171166" y="-40647"/>
                  <a:pt x="160583" y="7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3B2AAFBA-DE46-E075-AB33-7DD7C7E6D48B}"/>
              </a:ext>
            </a:extLst>
          </p:cNvPr>
          <p:cNvSpPr/>
          <p:nvPr/>
        </p:nvSpPr>
        <p:spPr>
          <a:xfrm>
            <a:off x="6435458" y="10047055"/>
            <a:ext cx="223107" cy="844707"/>
          </a:xfrm>
          <a:custGeom>
            <a:avLst/>
            <a:gdLst>
              <a:gd name="connsiteX0" fmla="*/ 222517 w 223107"/>
              <a:gd name="connsiteY0" fmla="*/ 4995 h 844707"/>
              <a:gd name="connsiteX1" fmla="*/ 79642 w 223107"/>
              <a:gd name="connsiteY1" fmla="*/ 433620 h 844707"/>
              <a:gd name="connsiteX2" fmla="*/ 105042 w 223107"/>
              <a:gd name="connsiteY2" fmla="*/ 385995 h 844707"/>
              <a:gd name="connsiteX3" fmla="*/ 9792 w 223107"/>
              <a:gd name="connsiteY3" fmla="*/ 659045 h 844707"/>
              <a:gd name="connsiteX4" fmla="*/ 3442 w 223107"/>
              <a:gd name="connsiteY4" fmla="*/ 843195 h 844707"/>
              <a:gd name="connsiteX5" fmla="*/ 12967 w 223107"/>
              <a:gd name="connsiteY5" fmla="*/ 732070 h 844707"/>
              <a:gd name="connsiteX6" fmla="*/ 79642 w 223107"/>
              <a:gd name="connsiteY6" fmla="*/ 484420 h 844707"/>
              <a:gd name="connsiteX7" fmla="*/ 136792 w 223107"/>
              <a:gd name="connsiteY7" fmla="*/ 395520 h 844707"/>
              <a:gd name="connsiteX8" fmla="*/ 98692 w 223107"/>
              <a:gd name="connsiteY8" fmla="*/ 427270 h 844707"/>
              <a:gd name="connsiteX9" fmla="*/ 136792 w 223107"/>
              <a:gd name="connsiteY9" fmla="*/ 211370 h 844707"/>
              <a:gd name="connsiteX10" fmla="*/ 130442 w 223107"/>
              <a:gd name="connsiteY10" fmla="*/ 201845 h 844707"/>
              <a:gd name="connsiteX11" fmla="*/ 222517 w 223107"/>
              <a:gd name="connsiteY11" fmla="*/ 4995 h 84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07" h="844707">
                <a:moveTo>
                  <a:pt x="222517" y="4995"/>
                </a:moveTo>
                <a:cubicBezTo>
                  <a:pt x="214050" y="43624"/>
                  <a:pt x="99221" y="370120"/>
                  <a:pt x="79642" y="433620"/>
                </a:cubicBezTo>
                <a:cubicBezTo>
                  <a:pt x="60063" y="497120"/>
                  <a:pt x="116684" y="348424"/>
                  <a:pt x="105042" y="385995"/>
                </a:cubicBezTo>
                <a:cubicBezTo>
                  <a:pt x="93400" y="423566"/>
                  <a:pt x="26725" y="582845"/>
                  <a:pt x="9792" y="659045"/>
                </a:cubicBezTo>
                <a:cubicBezTo>
                  <a:pt x="-7141" y="735245"/>
                  <a:pt x="2913" y="831024"/>
                  <a:pt x="3442" y="843195"/>
                </a:cubicBezTo>
                <a:cubicBezTo>
                  <a:pt x="3971" y="855366"/>
                  <a:pt x="267" y="791866"/>
                  <a:pt x="12967" y="732070"/>
                </a:cubicBezTo>
                <a:cubicBezTo>
                  <a:pt x="25667" y="672274"/>
                  <a:pt x="59005" y="540512"/>
                  <a:pt x="79642" y="484420"/>
                </a:cubicBezTo>
                <a:cubicBezTo>
                  <a:pt x="100279" y="428328"/>
                  <a:pt x="133617" y="405045"/>
                  <a:pt x="136792" y="395520"/>
                </a:cubicBezTo>
                <a:cubicBezTo>
                  <a:pt x="139967" y="385995"/>
                  <a:pt x="98692" y="457962"/>
                  <a:pt x="98692" y="427270"/>
                </a:cubicBezTo>
                <a:cubicBezTo>
                  <a:pt x="98692" y="396578"/>
                  <a:pt x="131500" y="248941"/>
                  <a:pt x="136792" y="211370"/>
                </a:cubicBezTo>
                <a:cubicBezTo>
                  <a:pt x="142084" y="173799"/>
                  <a:pt x="115096" y="240474"/>
                  <a:pt x="130442" y="201845"/>
                </a:cubicBezTo>
                <a:cubicBezTo>
                  <a:pt x="145788" y="163216"/>
                  <a:pt x="230984" y="-33634"/>
                  <a:pt x="222517" y="4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616C5205-9C14-9692-1347-08DDAFF98451}"/>
              </a:ext>
            </a:extLst>
          </p:cNvPr>
          <p:cNvSpPr/>
          <p:nvPr/>
        </p:nvSpPr>
        <p:spPr>
          <a:xfrm>
            <a:off x="6397301" y="10782250"/>
            <a:ext cx="502739" cy="115806"/>
          </a:xfrm>
          <a:custGeom>
            <a:avLst/>
            <a:gdLst>
              <a:gd name="connsiteX0" fmla="*/ 324 w 502739"/>
              <a:gd name="connsiteY0" fmla="*/ 6400 h 115806"/>
              <a:gd name="connsiteX1" fmla="*/ 241624 w 502739"/>
              <a:gd name="connsiteY1" fmla="*/ 25450 h 115806"/>
              <a:gd name="connsiteX2" fmla="*/ 197174 w 502739"/>
              <a:gd name="connsiteY2" fmla="*/ 25450 h 115806"/>
              <a:gd name="connsiteX3" fmla="*/ 489274 w 502739"/>
              <a:gd name="connsiteY3" fmla="*/ 111175 h 115806"/>
              <a:gd name="connsiteX4" fmla="*/ 435299 w 502739"/>
              <a:gd name="connsiteY4" fmla="*/ 95300 h 115806"/>
              <a:gd name="connsiteX5" fmla="*/ 270199 w 502739"/>
              <a:gd name="connsiteY5" fmla="*/ 19100 h 115806"/>
              <a:gd name="connsiteX6" fmla="*/ 130499 w 502739"/>
              <a:gd name="connsiteY6" fmla="*/ 6400 h 115806"/>
              <a:gd name="connsiteX7" fmla="*/ 187649 w 502739"/>
              <a:gd name="connsiteY7" fmla="*/ 50 h 115806"/>
              <a:gd name="connsiteX8" fmla="*/ 324 w 502739"/>
              <a:gd name="connsiteY8" fmla="*/ 6400 h 11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739" h="115806">
                <a:moveTo>
                  <a:pt x="324" y="6400"/>
                </a:moveTo>
                <a:cubicBezTo>
                  <a:pt x="9320" y="10633"/>
                  <a:pt x="208816" y="22275"/>
                  <a:pt x="241624" y="25450"/>
                </a:cubicBezTo>
                <a:cubicBezTo>
                  <a:pt x="274432" y="28625"/>
                  <a:pt x="155899" y="11163"/>
                  <a:pt x="197174" y="25450"/>
                </a:cubicBezTo>
                <a:cubicBezTo>
                  <a:pt x="238449" y="39738"/>
                  <a:pt x="489274" y="111175"/>
                  <a:pt x="489274" y="111175"/>
                </a:cubicBezTo>
                <a:cubicBezTo>
                  <a:pt x="528962" y="122817"/>
                  <a:pt x="471811" y="110646"/>
                  <a:pt x="435299" y="95300"/>
                </a:cubicBezTo>
                <a:cubicBezTo>
                  <a:pt x="398787" y="79954"/>
                  <a:pt x="320999" y="33917"/>
                  <a:pt x="270199" y="19100"/>
                </a:cubicBezTo>
                <a:cubicBezTo>
                  <a:pt x="219399" y="4283"/>
                  <a:pt x="144257" y="9575"/>
                  <a:pt x="130499" y="6400"/>
                </a:cubicBezTo>
                <a:cubicBezTo>
                  <a:pt x="116741" y="3225"/>
                  <a:pt x="202995" y="-479"/>
                  <a:pt x="187649" y="50"/>
                </a:cubicBezTo>
                <a:cubicBezTo>
                  <a:pt x="172303" y="579"/>
                  <a:pt x="-8672" y="2167"/>
                  <a:pt x="324" y="6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69E69B7B-8E36-E5D8-C3B4-4CA18A394F85}"/>
              </a:ext>
            </a:extLst>
          </p:cNvPr>
          <p:cNvSpPr/>
          <p:nvPr/>
        </p:nvSpPr>
        <p:spPr>
          <a:xfrm>
            <a:off x="6299101" y="10839316"/>
            <a:ext cx="305187" cy="673619"/>
          </a:xfrm>
          <a:custGeom>
            <a:avLst/>
            <a:gdLst>
              <a:gd name="connsiteX0" fmla="*/ 73124 w 305187"/>
              <a:gd name="connsiteY0" fmla="*/ 134 h 673619"/>
              <a:gd name="connsiteX1" fmla="*/ 35024 w 305187"/>
              <a:gd name="connsiteY1" fmla="*/ 266834 h 673619"/>
              <a:gd name="connsiteX2" fmla="*/ 50899 w 305187"/>
              <a:gd name="connsiteY2" fmla="*/ 231909 h 673619"/>
              <a:gd name="connsiteX3" fmla="*/ 35024 w 305187"/>
              <a:gd name="connsiteY3" fmla="*/ 330334 h 673619"/>
              <a:gd name="connsiteX4" fmla="*/ 177899 w 305187"/>
              <a:gd name="connsiteY4" fmla="*/ 562109 h 673619"/>
              <a:gd name="connsiteX5" fmla="*/ 123924 w 305187"/>
              <a:gd name="connsiteY5" fmla="*/ 476384 h 673619"/>
              <a:gd name="connsiteX6" fmla="*/ 304899 w 305187"/>
              <a:gd name="connsiteY6" fmla="*/ 673234 h 673619"/>
              <a:gd name="connsiteX7" fmla="*/ 162024 w 305187"/>
              <a:gd name="connsiteY7" fmla="*/ 520834 h 673619"/>
              <a:gd name="connsiteX8" fmla="*/ 9624 w 305187"/>
              <a:gd name="connsiteY8" fmla="*/ 320809 h 673619"/>
              <a:gd name="connsiteX9" fmla="*/ 22324 w 305187"/>
              <a:gd name="connsiteY9" fmla="*/ 231909 h 673619"/>
              <a:gd name="connsiteX10" fmla="*/ 73124 w 305187"/>
              <a:gd name="connsiteY10" fmla="*/ 134 h 6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187" h="673619">
                <a:moveTo>
                  <a:pt x="73124" y="134"/>
                </a:moveTo>
                <a:cubicBezTo>
                  <a:pt x="75241" y="5955"/>
                  <a:pt x="38728" y="228205"/>
                  <a:pt x="35024" y="266834"/>
                </a:cubicBezTo>
                <a:cubicBezTo>
                  <a:pt x="31320" y="305463"/>
                  <a:pt x="50899" y="221326"/>
                  <a:pt x="50899" y="231909"/>
                </a:cubicBezTo>
                <a:cubicBezTo>
                  <a:pt x="50899" y="242492"/>
                  <a:pt x="13857" y="275301"/>
                  <a:pt x="35024" y="330334"/>
                </a:cubicBezTo>
                <a:cubicBezTo>
                  <a:pt x="56191" y="385367"/>
                  <a:pt x="163082" y="537767"/>
                  <a:pt x="177899" y="562109"/>
                </a:cubicBezTo>
                <a:cubicBezTo>
                  <a:pt x="192716" y="586451"/>
                  <a:pt x="102757" y="457863"/>
                  <a:pt x="123924" y="476384"/>
                </a:cubicBezTo>
                <a:cubicBezTo>
                  <a:pt x="145091" y="494905"/>
                  <a:pt x="298549" y="665826"/>
                  <a:pt x="304899" y="673234"/>
                </a:cubicBezTo>
                <a:cubicBezTo>
                  <a:pt x="311249" y="680642"/>
                  <a:pt x="211237" y="579572"/>
                  <a:pt x="162024" y="520834"/>
                </a:cubicBezTo>
                <a:cubicBezTo>
                  <a:pt x="112812" y="462097"/>
                  <a:pt x="32907" y="368963"/>
                  <a:pt x="9624" y="320809"/>
                </a:cubicBezTo>
                <a:cubicBezTo>
                  <a:pt x="-13659" y="272655"/>
                  <a:pt x="11211" y="284826"/>
                  <a:pt x="22324" y="231909"/>
                </a:cubicBezTo>
                <a:cubicBezTo>
                  <a:pt x="33436" y="178992"/>
                  <a:pt x="71007" y="-5687"/>
                  <a:pt x="73124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E6C9FE0C-DD52-D0CF-FBF4-4C396F6F39C0}"/>
              </a:ext>
            </a:extLst>
          </p:cNvPr>
          <p:cNvSpPr/>
          <p:nvPr/>
        </p:nvSpPr>
        <p:spPr>
          <a:xfrm>
            <a:off x="6083300" y="11242675"/>
            <a:ext cx="1111250" cy="539750"/>
          </a:xfrm>
          <a:custGeom>
            <a:avLst/>
            <a:gdLst>
              <a:gd name="connsiteX0" fmla="*/ 1111250 w 1111250"/>
              <a:gd name="connsiteY0" fmla="*/ 0 h 539750"/>
              <a:gd name="connsiteX1" fmla="*/ 742950 w 1111250"/>
              <a:gd name="connsiteY1" fmla="*/ 384175 h 539750"/>
              <a:gd name="connsiteX2" fmla="*/ 835025 w 1111250"/>
              <a:gd name="connsiteY2" fmla="*/ 333375 h 539750"/>
              <a:gd name="connsiteX3" fmla="*/ 590550 w 1111250"/>
              <a:gd name="connsiteY3" fmla="*/ 488950 h 539750"/>
              <a:gd name="connsiteX4" fmla="*/ 469900 w 1111250"/>
              <a:gd name="connsiteY4" fmla="*/ 527050 h 539750"/>
              <a:gd name="connsiteX5" fmla="*/ 307975 w 1111250"/>
              <a:gd name="connsiteY5" fmla="*/ 539750 h 539750"/>
              <a:gd name="connsiteX6" fmla="*/ 0 w 1111250"/>
              <a:gd name="connsiteY6" fmla="*/ 536575 h 539750"/>
              <a:gd name="connsiteX7" fmla="*/ 555625 w 1111250"/>
              <a:gd name="connsiteY7" fmla="*/ 514350 h 539750"/>
              <a:gd name="connsiteX8" fmla="*/ 904875 w 1111250"/>
              <a:gd name="connsiteY8" fmla="*/ 333375 h 539750"/>
              <a:gd name="connsiteX9" fmla="*/ 946150 w 1111250"/>
              <a:gd name="connsiteY9" fmla="*/ 241300 h 539750"/>
              <a:gd name="connsiteX10" fmla="*/ 815975 w 1111250"/>
              <a:gd name="connsiteY10" fmla="*/ 288925 h 539750"/>
              <a:gd name="connsiteX11" fmla="*/ 946150 w 1111250"/>
              <a:gd name="connsiteY11" fmla="*/ 165100 h 539750"/>
              <a:gd name="connsiteX12" fmla="*/ 1111250 w 1111250"/>
              <a:gd name="connsiteY12" fmla="*/ 0 h 5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1250" h="539750">
                <a:moveTo>
                  <a:pt x="1111250" y="0"/>
                </a:moveTo>
                <a:cubicBezTo>
                  <a:pt x="950118" y="164306"/>
                  <a:pt x="788987" y="328613"/>
                  <a:pt x="742950" y="384175"/>
                </a:cubicBezTo>
                <a:cubicBezTo>
                  <a:pt x="696913" y="439737"/>
                  <a:pt x="860425" y="315912"/>
                  <a:pt x="835025" y="333375"/>
                </a:cubicBezTo>
                <a:cubicBezTo>
                  <a:pt x="809625" y="350838"/>
                  <a:pt x="651404" y="456671"/>
                  <a:pt x="590550" y="488950"/>
                </a:cubicBezTo>
                <a:cubicBezTo>
                  <a:pt x="529696" y="521229"/>
                  <a:pt x="516996" y="518583"/>
                  <a:pt x="469900" y="527050"/>
                </a:cubicBezTo>
                <a:cubicBezTo>
                  <a:pt x="422804" y="535517"/>
                  <a:pt x="307975" y="539750"/>
                  <a:pt x="307975" y="539750"/>
                </a:cubicBezTo>
                <a:lnTo>
                  <a:pt x="0" y="536575"/>
                </a:lnTo>
                <a:cubicBezTo>
                  <a:pt x="41275" y="532342"/>
                  <a:pt x="404812" y="548217"/>
                  <a:pt x="555625" y="514350"/>
                </a:cubicBezTo>
                <a:cubicBezTo>
                  <a:pt x="706437" y="480483"/>
                  <a:pt x="839788" y="378883"/>
                  <a:pt x="904875" y="333375"/>
                </a:cubicBezTo>
                <a:cubicBezTo>
                  <a:pt x="969962" y="287867"/>
                  <a:pt x="960967" y="248708"/>
                  <a:pt x="946150" y="241300"/>
                </a:cubicBezTo>
                <a:cubicBezTo>
                  <a:pt x="931333" y="233892"/>
                  <a:pt x="815975" y="301625"/>
                  <a:pt x="815975" y="288925"/>
                </a:cubicBezTo>
                <a:cubicBezTo>
                  <a:pt x="815975" y="276225"/>
                  <a:pt x="946150" y="165100"/>
                  <a:pt x="946150" y="165100"/>
                </a:cubicBezTo>
                <a:lnTo>
                  <a:pt x="111125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5861B0D9-429A-C784-D45B-1347D2D18E42}"/>
              </a:ext>
            </a:extLst>
          </p:cNvPr>
          <p:cNvSpPr/>
          <p:nvPr/>
        </p:nvSpPr>
        <p:spPr>
          <a:xfrm>
            <a:off x="6892690" y="11175998"/>
            <a:ext cx="92093" cy="331544"/>
          </a:xfrm>
          <a:custGeom>
            <a:avLst/>
            <a:gdLst>
              <a:gd name="connsiteX0" fmla="*/ 235 w 92093"/>
              <a:gd name="connsiteY0" fmla="*/ 2 h 331544"/>
              <a:gd name="connsiteX1" fmla="*/ 63735 w 92093"/>
              <a:gd name="connsiteY1" fmla="*/ 133352 h 331544"/>
              <a:gd name="connsiteX2" fmla="*/ 82785 w 92093"/>
              <a:gd name="connsiteY2" fmla="*/ 330202 h 331544"/>
              <a:gd name="connsiteX3" fmla="*/ 82785 w 92093"/>
              <a:gd name="connsiteY3" fmla="*/ 215902 h 331544"/>
              <a:gd name="connsiteX4" fmla="*/ 89135 w 92093"/>
              <a:gd name="connsiteY4" fmla="*/ 136527 h 331544"/>
              <a:gd name="connsiteX5" fmla="*/ 235 w 92093"/>
              <a:gd name="connsiteY5" fmla="*/ 2 h 33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93" h="331544">
                <a:moveTo>
                  <a:pt x="235" y="2"/>
                </a:moveTo>
                <a:cubicBezTo>
                  <a:pt x="-3998" y="-527"/>
                  <a:pt x="49977" y="78319"/>
                  <a:pt x="63735" y="133352"/>
                </a:cubicBezTo>
                <a:cubicBezTo>
                  <a:pt x="77493" y="188385"/>
                  <a:pt x="79610" y="316444"/>
                  <a:pt x="82785" y="330202"/>
                </a:cubicBezTo>
                <a:cubicBezTo>
                  <a:pt x="85960" y="343960"/>
                  <a:pt x="81727" y="248181"/>
                  <a:pt x="82785" y="215902"/>
                </a:cubicBezTo>
                <a:cubicBezTo>
                  <a:pt x="83843" y="183623"/>
                  <a:pt x="98131" y="173039"/>
                  <a:pt x="89135" y="136527"/>
                </a:cubicBezTo>
                <a:cubicBezTo>
                  <a:pt x="80139" y="100015"/>
                  <a:pt x="4468" y="531"/>
                  <a:pt x="23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9586BD62-AA94-7E98-F897-CD5E834FFA67}"/>
              </a:ext>
            </a:extLst>
          </p:cNvPr>
          <p:cNvSpPr/>
          <p:nvPr/>
        </p:nvSpPr>
        <p:spPr>
          <a:xfrm>
            <a:off x="7178629" y="11271790"/>
            <a:ext cx="69187" cy="1497059"/>
          </a:xfrm>
          <a:custGeom>
            <a:avLst/>
            <a:gdLst>
              <a:gd name="connsiteX0" fmla="*/ 38146 w 69187"/>
              <a:gd name="connsiteY0" fmla="*/ 2635 h 1497059"/>
              <a:gd name="connsiteX1" fmla="*/ 38146 w 69187"/>
              <a:gd name="connsiteY1" fmla="*/ 469360 h 1497059"/>
              <a:gd name="connsiteX2" fmla="*/ 47671 w 69187"/>
              <a:gd name="connsiteY2" fmla="*/ 380460 h 1497059"/>
              <a:gd name="connsiteX3" fmla="*/ 46 w 69187"/>
              <a:gd name="connsiteY3" fmla="*/ 729710 h 1497059"/>
              <a:gd name="connsiteX4" fmla="*/ 38146 w 69187"/>
              <a:gd name="connsiteY4" fmla="*/ 656685 h 1497059"/>
              <a:gd name="connsiteX5" fmla="*/ 3221 w 69187"/>
              <a:gd name="connsiteY5" fmla="*/ 1059910 h 1497059"/>
              <a:gd name="connsiteX6" fmla="*/ 31796 w 69187"/>
              <a:gd name="connsiteY6" fmla="*/ 1488535 h 1497059"/>
              <a:gd name="connsiteX7" fmla="*/ 44496 w 69187"/>
              <a:gd name="connsiteY7" fmla="*/ 1313910 h 1497059"/>
              <a:gd name="connsiteX8" fmla="*/ 6396 w 69187"/>
              <a:gd name="connsiteY8" fmla="*/ 932910 h 1497059"/>
              <a:gd name="connsiteX9" fmla="*/ 66721 w 69187"/>
              <a:gd name="connsiteY9" fmla="*/ 402685 h 1497059"/>
              <a:gd name="connsiteX10" fmla="*/ 57196 w 69187"/>
              <a:gd name="connsiteY10" fmla="*/ 494760 h 1497059"/>
              <a:gd name="connsiteX11" fmla="*/ 54021 w 69187"/>
              <a:gd name="connsiteY11" fmla="*/ 288385 h 1497059"/>
              <a:gd name="connsiteX12" fmla="*/ 38146 w 69187"/>
              <a:gd name="connsiteY12" fmla="*/ 2635 h 149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187" h="1497059">
                <a:moveTo>
                  <a:pt x="38146" y="2635"/>
                </a:moveTo>
                <a:cubicBezTo>
                  <a:pt x="35500" y="32797"/>
                  <a:pt x="36559" y="406389"/>
                  <a:pt x="38146" y="469360"/>
                </a:cubicBezTo>
                <a:cubicBezTo>
                  <a:pt x="39733" y="532331"/>
                  <a:pt x="54021" y="337068"/>
                  <a:pt x="47671" y="380460"/>
                </a:cubicBezTo>
                <a:cubicBezTo>
                  <a:pt x="41321" y="423852"/>
                  <a:pt x="1633" y="683673"/>
                  <a:pt x="46" y="729710"/>
                </a:cubicBezTo>
                <a:cubicBezTo>
                  <a:pt x="-1541" y="775747"/>
                  <a:pt x="37617" y="601652"/>
                  <a:pt x="38146" y="656685"/>
                </a:cubicBezTo>
                <a:cubicBezTo>
                  <a:pt x="38675" y="711718"/>
                  <a:pt x="4279" y="921268"/>
                  <a:pt x="3221" y="1059910"/>
                </a:cubicBezTo>
                <a:cubicBezTo>
                  <a:pt x="2163" y="1198552"/>
                  <a:pt x="24917" y="1446202"/>
                  <a:pt x="31796" y="1488535"/>
                </a:cubicBezTo>
                <a:cubicBezTo>
                  <a:pt x="38675" y="1530868"/>
                  <a:pt x="48729" y="1406514"/>
                  <a:pt x="44496" y="1313910"/>
                </a:cubicBezTo>
                <a:cubicBezTo>
                  <a:pt x="40263" y="1221306"/>
                  <a:pt x="2692" y="1084781"/>
                  <a:pt x="6396" y="932910"/>
                </a:cubicBezTo>
                <a:cubicBezTo>
                  <a:pt x="10100" y="781039"/>
                  <a:pt x="58254" y="475710"/>
                  <a:pt x="66721" y="402685"/>
                </a:cubicBezTo>
                <a:cubicBezTo>
                  <a:pt x="75188" y="329660"/>
                  <a:pt x="59313" y="513810"/>
                  <a:pt x="57196" y="494760"/>
                </a:cubicBezTo>
                <a:cubicBezTo>
                  <a:pt x="55079" y="475710"/>
                  <a:pt x="54550" y="367231"/>
                  <a:pt x="54021" y="288385"/>
                </a:cubicBezTo>
                <a:cubicBezTo>
                  <a:pt x="53492" y="209539"/>
                  <a:pt x="40792" y="-27527"/>
                  <a:pt x="38146" y="2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99B2D0A3-37EB-5396-DC05-DDC9B1D9CE9E}"/>
              </a:ext>
            </a:extLst>
          </p:cNvPr>
          <p:cNvSpPr/>
          <p:nvPr/>
        </p:nvSpPr>
        <p:spPr>
          <a:xfrm>
            <a:off x="5324172" y="10606302"/>
            <a:ext cx="842783" cy="707751"/>
          </a:xfrm>
          <a:custGeom>
            <a:avLst/>
            <a:gdLst>
              <a:gd name="connsiteX0" fmla="*/ 303 w 842783"/>
              <a:gd name="connsiteY0" fmla="*/ 1373 h 707751"/>
              <a:gd name="connsiteX1" fmla="*/ 251128 w 842783"/>
              <a:gd name="connsiteY1" fmla="*/ 233148 h 707751"/>
              <a:gd name="connsiteX2" fmla="*/ 238428 w 842783"/>
              <a:gd name="connsiteY2" fmla="*/ 207748 h 707751"/>
              <a:gd name="connsiteX3" fmla="*/ 540053 w 842783"/>
              <a:gd name="connsiteY3" fmla="*/ 474448 h 707751"/>
              <a:gd name="connsiteX4" fmla="*/ 501953 w 842783"/>
              <a:gd name="connsiteY4" fmla="*/ 449048 h 707751"/>
              <a:gd name="connsiteX5" fmla="*/ 800403 w 842783"/>
              <a:gd name="connsiteY5" fmla="*/ 671298 h 707751"/>
              <a:gd name="connsiteX6" fmla="*/ 832153 w 842783"/>
              <a:gd name="connsiteY6" fmla="*/ 703048 h 707751"/>
              <a:gd name="connsiteX7" fmla="*/ 717853 w 842783"/>
              <a:gd name="connsiteY7" fmla="*/ 623673 h 707751"/>
              <a:gd name="connsiteX8" fmla="*/ 343203 w 842783"/>
              <a:gd name="connsiteY8" fmla="*/ 318873 h 707751"/>
              <a:gd name="connsiteX9" fmla="*/ 200328 w 842783"/>
              <a:gd name="connsiteY9" fmla="*/ 207748 h 707751"/>
              <a:gd name="connsiteX10" fmla="*/ 232078 w 842783"/>
              <a:gd name="connsiteY10" fmla="*/ 223623 h 707751"/>
              <a:gd name="connsiteX11" fmla="*/ 200328 w 842783"/>
              <a:gd name="connsiteY11" fmla="*/ 141073 h 707751"/>
              <a:gd name="connsiteX12" fmla="*/ 303 w 842783"/>
              <a:gd name="connsiteY12" fmla="*/ 1373 h 70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2783" h="707751">
                <a:moveTo>
                  <a:pt x="303" y="1373"/>
                </a:moveTo>
                <a:cubicBezTo>
                  <a:pt x="8770" y="16719"/>
                  <a:pt x="211441" y="198752"/>
                  <a:pt x="251128" y="233148"/>
                </a:cubicBezTo>
                <a:cubicBezTo>
                  <a:pt x="290815" y="267544"/>
                  <a:pt x="190274" y="167531"/>
                  <a:pt x="238428" y="207748"/>
                </a:cubicBezTo>
                <a:cubicBezTo>
                  <a:pt x="286582" y="247965"/>
                  <a:pt x="496132" y="434231"/>
                  <a:pt x="540053" y="474448"/>
                </a:cubicBezTo>
                <a:cubicBezTo>
                  <a:pt x="583974" y="514665"/>
                  <a:pt x="458561" y="416240"/>
                  <a:pt x="501953" y="449048"/>
                </a:cubicBezTo>
                <a:cubicBezTo>
                  <a:pt x="545345" y="481856"/>
                  <a:pt x="745370" y="628965"/>
                  <a:pt x="800403" y="671298"/>
                </a:cubicBezTo>
                <a:cubicBezTo>
                  <a:pt x="855436" y="713631"/>
                  <a:pt x="845911" y="710986"/>
                  <a:pt x="832153" y="703048"/>
                </a:cubicBezTo>
                <a:cubicBezTo>
                  <a:pt x="818395" y="695111"/>
                  <a:pt x="799345" y="687702"/>
                  <a:pt x="717853" y="623673"/>
                </a:cubicBezTo>
                <a:cubicBezTo>
                  <a:pt x="636361" y="559644"/>
                  <a:pt x="429457" y="388194"/>
                  <a:pt x="343203" y="318873"/>
                </a:cubicBezTo>
                <a:cubicBezTo>
                  <a:pt x="256949" y="249552"/>
                  <a:pt x="218849" y="223623"/>
                  <a:pt x="200328" y="207748"/>
                </a:cubicBezTo>
                <a:cubicBezTo>
                  <a:pt x="181807" y="191873"/>
                  <a:pt x="232078" y="234735"/>
                  <a:pt x="232078" y="223623"/>
                </a:cubicBezTo>
                <a:cubicBezTo>
                  <a:pt x="232078" y="212511"/>
                  <a:pt x="237899" y="178644"/>
                  <a:pt x="200328" y="141073"/>
                </a:cubicBezTo>
                <a:cubicBezTo>
                  <a:pt x="162757" y="103502"/>
                  <a:pt x="-8164" y="-13973"/>
                  <a:pt x="303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67F63B39-7898-32A5-FE8D-7C645CB9BDBE}"/>
              </a:ext>
            </a:extLst>
          </p:cNvPr>
          <p:cNvSpPr/>
          <p:nvPr/>
        </p:nvSpPr>
        <p:spPr>
          <a:xfrm>
            <a:off x="5491647" y="11290281"/>
            <a:ext cx="691047" cy="548082"/>
          </a:xfrm>
          <a:custGeom>
            <a:avLst/>
            <a:gdLst>
              <a:gd name="connsiteX0" fmla="*/ 690078 w 691047"/>
              <a:gd name="connsiteY0" fmla="*/ 19 h 548082"/>
              <a:gd name="connsiteX1" fmla="*/ 413853 w 691047"/>
              <a:gd name="connsiteY1" fmla="*/ 196869 h 548082"/>
              <a:gd name="connsiteX2" fmla="*/ 436078 w 691047"/>
              <a:gd name="connsiteY2" fmla="*/ 168294 h 548082"/>
              <a:gd name="connsiteX3" fmla="*/ 264628 w 691047"/>
              <a:gd name="connsiteY3" fmla="*/ 311169 h 548082"/>
              <a:gd name="connsiteX4" fmla="*/ 4278 w 691047"/>
              <a:gd name="connsiteY4" fmla="*/ 546119 h 548082"/>
              <a:gd name="connsiteX5" fmla="*/ 124928 w 691047"/>
              <a:gd name="connsiteY5" fmla="*/ 409594 h 548082"/>
              <a:gd name="connsiteX6" fmla="*/ 410678 w 691047"/>
              <a:gd name="connsiteY6" fmla="*/ 168294 h 548082"/>
              <a:gd name="connsiteX7" fmla="*/ 302728 w 691047"/>
              <a:gd name="connsiteY7" fmla="*/ 209569 h 548082"/>
              <a:gd name="connsiteX8" fmla="*/ 690078 w 691047"/>
              <a:gd name="connsiteY8" fmla="*/ 19 h 54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1047" h="548082">
                <a:moveTo>
                  <a:pt x="690078" y="19"/>
                </a:moveTo>
                <a:cubicBezTo>
                  <a:pt x="708599" y="-2098"/>
                  <a:pt x="456186" y="168823"/>
                  <a:pt x="413853" y="196869"/>
                </a:cubicBezTo>
                <a:cubicBezTo>
                  <a:pt x="371520" y="224915"/>
                  <a:pt x="460949" y="149244"/>
                  <a:pt x="436078" y="168294"/>
                </a:cubicBezTo>
                <a:cubicBezTo>
                  <a:pt x="411207" y="187344"/>
                  <a:pt x="336595" y="248198"/>
                  <a:pt x="264628" y="311169"/>
                </a:cubicBezTo>
                <a:cubicBezTo>
                  <a:pt x="192661" y="374140"/>
                  <a:pt x="27561" y="529715"/>
                  <a:pt x="4278" y="546119"/>
                </a:cubicBezTo>
                <a:cubicBezTo>
                  <a:pt x="-19005" y="562523"/>
                  <a:pt x="57195" y="472565"/>
                  <a:pt x="124928" y="409594"/>
                </a:cubicBezTo>
                <a:cubicBezTo>
                  <a:pt x="192661" y="346623"/>
                  <a:pt x="381045" y="201631"/>
                  <a:pt x="410678" y="168294"/>
                </a:cubicBezTo>
                <a:cubicBezTo>
                  <a:pt x="440311" y="134957"/>
                  <a:pt x="260395" y="234969"/>
                  <a:pt x="302728" y="209569"/>
                </a:cubicBezTo>
                <a:cubicBezTo>
                  <a:pt x="345061" y="184169"/>
                  <a:pt x="671557" y="2136"/>
                  <a:pt x="69007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6E688A7B-A2BB-227B-6530-6920C3C498E3}"/>
              </a:ext>
            </a:extLst>
          </p:cNvPr>
          <p:cNvSpPr/>
          <p:nvPr/>
        </p:nvSpPr>
        <p:spPr>
          <a:xfrm>
            <a:off x="6140927" y="11238979"/>
            <a:ext cx="545623" cy="464071"/>
          </a:xfrm>
          <a:custGeom>
            <a:avLst/>
            <a:gdLst>
              <a:gd name="connsiteX0" fmla="*/ 2698 w 545623"/>
              <a:gd name="connsiteY0" fmla="*/ 3696 h 464071"/>
              <a:gd name="connsiteX1" fmla="*/ 345598 w 545623"/>
              <a:gd name="connsiteY1" fmla="*/ 302146 h 464071"/>
              <a:gd name="connsiteX2" fmla="*/ 345598 w 545623"/>
              <a:gd name="connsiteY2" fmla="*/ 273571 h 464071"/>
              <a:gd name="connsiteX3" fmla="*/ 545623 w 545623"/>
              <a:gd name="connsiteY3" fmla="*/ 464071 h 464071"/>
              <a:gd name="connsiteX4" fmla="*/ 545623 w 545623"/>
              <a:gd name="connsiteY4" fmla="*/ 464071 h 464071"/>
              <a:gd name="connsiteX5" fmla="*/ 358298 w 545623"/>
              <a:gd name="connsiteY5" fmla="*/ 264046 h 464071"/>
              <a:gd name="connsiteX6" fmla="*/ 193198 w 545623"/>
              <a:gd name="connsiteY6" fmla="*/ 143396 h 464071"/>
              <a:gd name="connsiteX7" fmla="*/ 2698 w 545623"/>
              <a:gd name="connsiteY7" fmla="*/ 3696 h 46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623" h="464071">
                <a:moveTo>
                  <a:pt x="2698" y="3696"/>
                </a:moveTo>
                <a:cubicBezTo>
                  <a:pt x="28098" y="30154"/>
                  <a:pt x="288448" y="257167"/>
                  <a:pt x="345598" y="302146"/>
                </a:cubicBezTo>
                <a:cubicBezTo>
                  <a:pt x="402748" y="347125"/>
                  <a:pt x="312261" y="246584"/>
                  <a:pt x="345598" y="273571"/>
                </a:cubicBezTo>
                <a:cubicBezTo>
                  <a:pt x="378936" y="300559"/>
                  <a:pt x="545623" y="464071"/>
                  <a:pt x="545623" y="464071"/>
                </a:cubicBezTo>
                <a:lnTo>
                  <a:pt x="545623" y="464071"/>
                </a:lnTo>
                <a:cubicBezTo>
                  <a:pt x="514402" y="430734"/>
                  <a:pt x="417036" y="317492"/>
                  <a:pt x="358298" y="264046"/>
                </a:cubicBezTo>
                <a:cubicBezTo>
                  <a:pt x="299560" y="210600"/>
                  <a:pt x="248231" y="186788"/>
                  <a:pt x="193198" y="143396"/>
                </a:cubicBezTo>
                <a:cubicBezTo>
                  <a:pt x="138165" y="100004"/>
                  <a:pt x="-22702" y="-22762"/>
                  <a:pt x="2698" y="3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CEA6D229-7088-FAB6-217C-54C729C8B235}"/>
              </a:ext>
            </a:extLst>
          </p:cNvPr>
          <p:cNvSpPr/>
          <p:nvPr/>
        </p:nvSpPr>
        <p:spPr>
          <a:xfrm>
            <a:off x="5848075" y="11699815"/>
            <a:ext cx="867148" cy="85867"/>
          </a:xfrm>
          <a:custGeom>
            <a:avLst/>
            <a:gdLst>
              <a:gd name="connsiteX0" fmla="*/ 3450 w 867148"/>
              <a:gd name="connsiteY0" fmla="*/ 25460 h 85867"/>
              <a:gd name="connsiteX1" fmla="*/ 549550 w 867148"/>
              <a:gd name="connsiteY1" fmla="*/ 44510 h 85867"/>
              <a:gd name="connsiteX2" fmla="*/ 482875 w 867148"/>
              <a:gd name="connsiteY2" fmla="*/ 44510 h 85867"/>
              <a:gd name="connsiteX3" fmla="*/ 705125 w 867148"/>
              <a:gd name="connsiteY3" fmla="*/ 38160 h 85867"/>
              <a:gd name="connsiteX4" fmla="*/ 867050 w 867148"/>
              <a:gd name="connsiteY4" fmla="*/ 60 h 85867"/>
              <a:gd name="connsiteX5" fmla="*/ 682900 w 867148"/>
              <a:gd name="connsiteY5" fmla="*/ 28635 h 85867"/>
              <a:gd name="connsiteX6" fmla="*/ 324125 w 867148"/>
              <a:gd name="connsiteY6" fmla="*/ 85785 h 85867"/>
              <a:gd name="connsiteX7" fmla="*/ 476525 w 867148"/>
              <a:gd name="connsiteY7" fmla="*/ 41335 h 85867"/>
              <a:gd name="connsiteX8" fmla="*/ 324125 w 867148"/>
              <a:gd name="connsiteY8" fmla="*/ 41335 h 85867"/>
              <a:gd name="connsiteX9" fmla="*/ 3450 w 867148"/>
              <a:gd name="connsiteY9" fmla="*/ 25460 h 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148" h="85867">
                <a:moveTo>
                  <a:pt x="3450" y="25460"/>
                </a:moveTo>
                <a:cubicBezTo>
                  <a:pt x="41021" y="25989"/>
                  <a:pt x="469646" y="41335"/>
                  <a:pt x="549550" y="44510"/>
                </a:cubicBezTo>
                <a:cubicBezTo>
                  <a:pt x="629454" y="47685"/>
                  <a:pt x="456946" y="45568"/>
                  <a:pt x="482875" y="44510"/>
                </a:cubicBezTo>
                <a:cubicBezTo>
                  <a:pt x="508804" y="43452"/>
                  <a:pt x="641096" y="45568"/>
                  <a:pt x="705125" y="38160"/>
                </a:cubicBezTo>
                <a:cubicBezTo>
                  <a:pt x="769154" y="30752"/>
                  <a:pt x="870754" y="1647"/>
                  <a:pt x="867050" y="60"/>
                </a:cubicBezTo>
                <a:cubicBezTo>
                  <a:pt x="863346" y="-1527"/>
                  <a:pt x="682900" y="28635"/>
                  <a:pt x="682900" y="28635"/>
                </a:cubicBezTo>
                <a:cubicBezTo>
                  <a:pt x="592413" y="42922"/>
                  <a:pt x="358521" y="83668"/>
                  <a:pt x="324125" y="85785"/>
                </a:cubicBezTo>
                <a:cubicBezTo>
                  <a:pt x="289729" y="87902"/>
                  <a:pt x="476525" y="48743"/>
                  <a:pt x="476525" y="41335"/>
                </a:cubicBezTo>
                <a:cubicBezTo>
                  <a:pt x="476525" y="33927"/>
                  <a:pt x="402442" y="43981"/>
                  <a:pt x="324125" y="41335"/>
                </a:cubicBezTo>
                <a:cubicBezTo>
                  <a:pt x="245808" y="38689"/>
                  <a:pt x="-34121" y="24931"/>
                  <a:pt x="3450" y="25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9C13E85-A2E7-1175-8196-F837CD0C7BD7}"/>
              </a:ext>
            </a:extLst>
          </p:cNvPr>
          <p:cNvSpPr/>
          <p:nvPr/>
        </p:nvSpPr>
        <p:spPr>
          <a:xfrm>
            <a:off x="5184665" y="11730740"/>
            <a:ext cx="763169" cy="261294"/>
          </a:xfrm>
          <a:custGeom>
            <a:avLst/>
            <a:gdLst>
              <a:gd name="connsiteX0" fmla="*/ 762110 w 763169"/>
              <a:gd name="connsiteY0" fmla="*/ 885 h 261294"/>
              <a:gd name="connsiteX1" fmla="*/ 187435 w 763169"/>
              <a:gd name="connsiteY1" fmla="*/ 112010 h 261294"/>
              <a:gd name="connsiteX2" fmla="*/ 117585 w 763169"/>
              <a:gd name="connsiteY2" fmla="*/ 124710 h 261294"/>
              <a:gd name="connsiteX3" fmla="*/ 110 w 763169"/>
              <a:gd name="connsiteY3" fmla="*/ 261235 h 261294"/>
              <a:gd name="connsiteX4" fmla="*/ 104885 w 763169"/>
              <a:gd name="connsiteY4" fmla="*/ 140585 h 261294"/>
              <a:gd name="connsiteX5" fmla="*/ 473185 w 763169"/>
              <a:gd name="connsiteY5" fmla="*/ 42160 h 261294"/>
              <a:gd name="connsiteX6" fmla="*/ 333485 w 763169"/>
              <a:gd name="connsiteY6" fmla="*/ 58035 h 261294"/>
              <a:gd name="connsiteX7" fmla="*/ 762110 w 763169"/>
              <a:gd name="connsiteY7" fmla="*/ 885 h 26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169" h="261294">
                <a:moveTo>
                  <a:pt x="762110" y="885"/>
                </a:moveTo>
                <a:cubicBezTo>
                  <a:pt x="737768" y="9881"/>
                  <a:pt x="294856" y="91373"/>
                  <a:pt x="187435" y="112010"/>
                </a:cubicBezTo>
                <a:cubicBezTo>
                  <a:pt x="80014" y="132647"/>
                  <a:pt x="148806" y="99839"/>
                  <a:pt x="117585" y="124710"/>
                </a:cubicBezTo>
                <a:cubicBezTo>
                  <a:pt x="86364" y="149581"/>
                  <a:pt x="2227" y="258589"/>
                  <a:pt x="110" y="261235"/>
                </a:cubicBezTo>
                <a:cubicBezTo>
                  <a:pt x="-2007" y="263881"/>
                  <a:pt x="26039" y="177097"/>
                  <a:pt x="104885" y="140585"/>
                </a:cubicBezTo>
                <a:cubicBezTo>
                  <a:pt x="183731" y="104073"/>
                  <a:pt x="435085" y="55918"/>
                  <a:pt x="473185" y="42160"/>
                </a:cubicBezTo>
                <a:cubicBezTo>
                  <a:pt x="511285" y="28402"/>
                  <a:pt x="283214" y="61739"/>
                  <a:pt x="333485" y="58035"/>
                </a:cubicBezTo>
                <a:cubicBezTo>
                  <a:pt x="383756" y="54331"/>
                  <a:pt x="786452" y="-8111"/>
                  <a:pt x="762110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675D939C-49EB-A258-DB88-8608B0E2DB08}"/>
              </a:ext>
            </a:extLst>
          </p:cNvPr>
          <p:cNvSpPr/>
          <p:nvPr/>
        </p:nvSpPr>
        <p:spPr>
          <a:xfrm>
            <a:off x="6585188" y="8458706"/>
            <a:ext cx="762703" cy="1027574"/>
          </a:xfrm>
          <a:custGeom>
            <a:avLst/>
            <a:gdLst>
              <a:gd name="connsiteX0" fmla="*/ 2937 w 762703"/>
              <a:gd name="connsiteY0" fmla="*/ 2669 h 1027574"/>
              <a:gd name="connsiteX1" fmla="*/ 349012 w 762703"/>
              <a:gd name="connsiteY1" fmla="*/ 237619 h 1027574"/>
              <a:gd name="connsiteX2" fmla="*/ 333137 w 762703"/>
              <a:gd name="connsiteY2" fmla="*/ 218569 h 1027574"/>
              <a:gd name="connsiteX3" fmla="*/ 501412 w 762703"/>
              <a:gd name="connsiteY3" fmla="*/ 526544 h 1027574"/>
              <a:gd name="connsiteX4" fmla="*/ 514112 w 762703"/>
              <a:gd name="connsiteY4" fmla="*/ 475744 h 1027574"/>
              <a:gd name="connsiteX5" fmla="*/ 685562 w 762703"/>
              <a:gd name="connsiteY5" fmla="*/ 802769 h 1027574"/>
              <a:gd name="connsiteX6" fmla="*/ 758587 w 762703"/>
              <a:gd name="connsiteY6" fmla="*/ 1021844 h 1027574"/>
              <a:gd name="connsiteX7" fmla="*/ 726837 w 762703"/>
              <a:gd name="connsiteY7" fmla="*/ 923419 h 1027574"/>
              <a:gd name="connsiteX8" fmla="*/ 507762 w 762703"/>
              <a:gd name="connsiteY8" fmla="*/ 507494 h 1027574"/>
              <a:gd name="connsiteX9" fmla="*/ 383937 w 762703"/>
              <a:gd name="connsiteY9" fmla="*/ 310644 h 1027574"/>
              <a:gd name="connsiteX10" fmla="*/ 304562 w 762703"/>
              <a:gd name="connsiteY10" fmla="*/ 209044 h 1027574"/>
              <a:gd name="connsiteX11" fmla="*/ 187087 w 762703"/>
              <a:gd name="connsiteY11" fmla="*/ 116969 h 1027574"/>
              <a:gd name="connsiteX12" fmla="*/ 2937 w 762703"/>
              <a:gd name="connsiteY12" fmla="*/ 2669 h 102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2703" h="1027574">
                <a:moveTo>
                  <a:pt x="2937" y="2669"/>
                </a:moveTo>
                <a:cubicBezTo>
                  <a:pt x="29925" y="22777"/>
                  <a:pt x="349012" y="237619"/>
                  <a:pt x="349012" y="237619"/>
                </a:cubicBezTo>
                <a:cubicBezTo>
                  <a:pt x="404045" y="273602"/>
                  <a:pt x="307737" y="170415"/>
                  <a:pt x="333137" y="218569"/>
                </a:cubicBezTo>
                <a:cubicBezTo>
                  <a:pt x="358537" y="266723"/>
                  <a:pt x="471250" y="483682"/>
                  <a:pt x="501412" y="526544"/>
                </a:cubicBezTo>
                <a:cubicBezTo>
                  <a:pt x="531574" y="569406"/>
                  <a:pt x="483420" y="429707"/>
                  <a:pt x="514112" y="475744"/>
                </a:cubicBezTo>
                <a:cubicBezTo>
                  <a:pt x="544804" y="521781"/>
                  <a:pt x="644816" y="711752"/>
                  <a:pt x="685562" y="802769"/>
                </a:cubicBezTo>
                <a:cubicBezTo>
                  <a:pt x="726308" y="893786"/>
                  <a:pt x="751708" y="1001736"/>
                  <a:pt x="758587" y="1021844"/>
                </a:cubicBezTo>
                <a:cubicBezTo>
                  <a:pt x="765466" y="1041952"/>
                  <a:pt x="768641" y="1009144"/>
                  <a:pt x="726837" y="923419"/>
                </a:cubicBezTo>
                <a:cubicBezTo>
                  <a:pt x="685033" y="837694"/>
                  <a:pt x="564912" y="609623"/>
                  <a:pt x="507762" y="507494"/>
                </a:cubicBezTo>
                <a:cubicBezTo>
                  <a:pt x="450612" y="405365"/>
                  <a:pt x="417804" y="360386"/>
                  <a:pt x="383937" y="310644"/>
                </a:cubicBezTo>
                <a:cubicBezTo>
                  <a:pt x="350070" y="260902"/>
                  <a:pt x="337370" y="241323"/>
                  <a:pt x="304562" y="209044"/>
                </a:cubicBezTo>
                <a:cubicBezTo>
                  <a:pt x="271754" y="176765"/>
                  <a:pt x="231537" y="152423"/>
                  <a:pt x="187087" y="116969"/>
                </a:cubicBezTo>
                <a:cubicBezTo>
                  <a:pt x="142637" y="81515"/>
                  <a:pt x="-24051" y="-17439"/>
                  <a:pt x="2937" y="2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615B628E-7AA2-28A2-1DF5-3A394D177596}"/>
              </a:ext>
            </a:extLst>
          </p:cNvPr>
          <p:cNvSpPr/>
          <p:nvPr/>
        </p:nvSpPr>
        <p:spPr>
          <a:xfrm>
            <a:off x="6790451" y="8616511"/>
            <a:ext cx="543401" cy="942822"/>
          </a:xfrm>
          <a:custGeom>
            <a:avLst/>
            <a:gdLst>
              <a:gd name="connsiteX0" fmla="*/ 874 w 543401"/>
              <a:gd name="connsiteY0" fmla="*/ 439 h 942822"/>
              <a:gd name="connsiteX1" fmla="*/ 204074 w 543401"/>
              <a:gd name="connsiteY1" fmla="*/ 365564 h 942822"/>
              <a:gd name="connsiteX2" fmla="*/ 159624 w 543401"/>
              <a:gd name="connsiteY2" fmla="*/ 308414 h 942822"/>
              <a:gd name="connsiteX3" fmla="*/ 318374 w 543401"/>
              <a:gd name="connsiteY3" fmla="*/ 495739 h 942822"/>
              <a:gd name="connsiteX4" fmla="*/ 315199 w 543401"/>
              <a:gd name="connsiteY4" fmla="*/ 463989 h 942822"/>
              <a:gd name="connsiteX5" fmla="*/ 251699 w 543401"/>
              <a:gd name="connsiteY5" fmla="*/ 610039 h 942822"/>
              <a:gd name="connsiteX6" fmla="*/ 305674 w 543401"/>
              <a:gd name="connsiteY6" fmla="*/ 584639 h 942822"/>
              <a:gd name="connsiteX7" fmla="*/ 404099 w 543401"/>
              <a:gd name="connsiteY7" fmla="*/ 721164 h 942822"/>
              <a:gd name="connsiteX8" fmla="*/ 540624 w 543401"/>
              <a:gd name="connsiteY8" fmla="*/ 940239 h 942822"/>
              <a:gd name="connsiteX9" fmla="*/ 483474 w 543401"/>
              <a:gd name="connsiteY9" fmla="*/ 832289 h 942822"/>
              <a:gd name="connsiteX10" fmla="*/ 337424 w 543401"/>
              <a:gd name="connsiteY10" fmla="*/ 695764 h 942822"/>
              <a:gd name="connsiteX11" fmla="*/ 258049 w 543401"/>
              <a:gd name="connsiteY11" fmla="*/ 597339 h 942822"/>
              <a:gd name="connsiteX12" fmla="*/ 216774 w 543401"/>
              <a:gd name="connsiteY12" fmla="*/ 429064 h 942822"/>
              <a:gd name="connsiteX13" fmla="*/ 277099 w 543401"/>
              <a:gd name="connsiteY13" fmla="*/ 514789 h 942822"/>
              <a:gd name="connsiteX14" fmla="*/ 248524 w 543401"/>
              <a:gd name="connsiteY14" fmla="*/ 403664 h 942822"/>
              <a:gd name="connsiteX15" fmla="*/ 165974 w 543401"/>
              <a:gd name="connsiteY15" fmla="*/ 263964 h 942822"/>
              <a:gd name="connsiteX16" fmla="*/ 134224 w 543401"/>
              <a:gd name="connsiteY16" fmla="*/ 209989 h 942822"/>
              <a:gd name="connsiteX17" fmla="*/ 131049 w 543401"/>
              <a:gd name="connsiteY17" fmla="*/ 289364 h 942822"/>
              <a:gd name="connsiteX18" fmla="*/ 874 w 543401"/>
              <a:gd name="connsiteY18" fmla="*/ 439 h 94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3401" h="942822">
                <a:moveTo>
                  <a:pt x="874" y="439"/>
                </a:moveTo>
                <a:cubicBezTo>
                  <a:pt x="13045" y="13139"/>
                  <a:pt x="177616" y="314235"/>
                  <a:pt x="204074" y="365564"/>
                </a:cubicBezTo>
                <a:cubicBezTo>
                  <a:pt x="230532" y="416893"/>
                  <a:pt x="140574" y="286718"/>
                  <a:pt x="159624" y="308414"/>
                </a:cubicBezTo>
                <a:cubicBezTo>
                  <a:pt x="178674" y="330110"/>
                  <a:pt x="292445" y="469810"/>
                  <a:pt x="318374" y="495739"/>
                </a:cubicBezTo>
                <a:cubicBezTo>
                  <a:pt x="344303" y="521668"/>
                  <a:pt x="326311" y="444939"/>
                  <a:pt x="315199" y="463989"/>
                </a:cubicBezTo>
                <a:cubicBezTo>
                  <a:pt x="304087" y="483039"/>
                  <a:pt x="253287" y="589931"/>
                  <a:pt x="251699" y="610039"/>
                </a:cubicBezTo>
                <a:cubicBezTo>
                  <a:pt x="250112" y="630147"/>
                  <a:pt x="280274" y="566118"/>
                  <a:pt x="305674" y="584639"/>
                </a:cubicBezTo>
                <a:cubicBezTo>
                  <a:pt x="331074" y="603160"/>
                  <a:pt x="364941" y="661897"/>
                  <a:pt x="404099" y="721164"/>
                </a:cubicBezTo>
                <a:cubicBezTo>
                  <a:pt x="443257" y="780431"/>
                  <a:pt x="527395" y="921718"/>
                  <a:pt x="540624" y="940239"/>
                </a:cubicBezTo>
                <a:cubicBezTo>
                  <a:pt x="553853" y="958760"/>
                  <a:pt x="517341" y="873035"/>
                  <a:pt x="483474" y="832289"/>
                </a:cubicBezTo>
                <a:cubicBezTo>
                  <a:pt x="449607" y="791543"/>
                  <a:pt x="374995" y="734922"/>
                  <a:pt x="337424" y="695764"/>
                </a:cubicBezTo>
                <a:cubicBezTo>
                  <a:pt x="299853" y="656606"/>
                  <a:pt x="278157" y="641789"/>
                  <a:pt x="258049" y="597339"/>
                </a:cubicBezTo>
                <a:cubicBezTo>
                  <a:pt x="237941" y="552889"/>
                  <a:pt x="213599" y="442822"/>
                  <a:pt x="216774" y="429064"/>
                </a:cubicBezTo>
                <a:cubicBezTo>
                  <a:pt x="219949" y="415306"/>
                  <a:pt x="271807" y="519022"/>
                  <a:pt x="277099" y="514789"/>
                </a:cubicBezTo>
                <a:cubicBezTo>
                  <a:pt x="282391" y="510556"/>
                  <a:pt x="267045" y="445468"/>
                  <a:pt x="248524" y="403664"/>
                </a:cubicBezTo>
                <a:cubicBezTo>
                  <a:pt x="230003" y="361860"/>
                  <a:pt x="165974" y="263964"/>
                  <a:pt x="165974" y="263964"/>
                </a:cubicBezTo>
                <a:cubicBezTo>
                  <a:pt x="146924" y="231685"/>
                  <a:pt x="140045" y="205756"/>
                  <a:pt x="134224" y="209989"/>
                </a:cubicBezTo>
                <a:cubicBezTo>
                  <a:pt x="128403" y="214222"/>
                  <a:pt x="154862" y="324818"/>
                  <a:pt x="131049" y="289364"/>
                </a:cubicBezTo>
                <a:cubicBezTo>
                  <a:pt x="107237" y="253910"/>
                  <a:pt x="-11297" y="-12261"/>
                  <a:pt x="874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5A8DAC9A-58DA-B5A5-7947-056073C24754}"/>
              </a:ext>
            </a:extLst>
          </p:cNvPr>
          <p:cNvSpPr/>
          <p:nvPr/>
        </p:nvSpPr>
        <p:spPr>
          <a:xfrm>
            <a:off x="6827515" y="8891826"/>
            <a:ext cx="555250" cy="742155"/>
          </a:xfrm>
          <a:custGeom>
            <a:avLst/>
            <a:gdLst>
              <a:gd name="connsiteX0" fmla="*/ 62235 w 555250"/>
              <a:gd name="connsiteY0" fmla="*/ 4524 h 742155"/>
              <a:gd name="connsiteX1" fmla="*/ 40010 w 555250"/>
              <a:gd name="connsiteY1" fmla="*/ 347424 h 742155"/>
              <a:gd name="connsiteX2" fmla="*/ 93985 w 555250"/>
              <a:gd name="connsiteY2" fmla="*/ 268049 h 742155"/>
              <a:gd name="connsiteX3" fmla="*/ 100335 w 555250"/>
              <a:gd name="connsiteY3" fmla="*/ 375999 h 742155"/>
              <a:gd name="connsiteX4" fmla="*/ 90810 w 555250"/>
              <a:gd name="connsiteY4" fmla="*/ 620474 h 742155"/>
              <a:gd name="connsiteX5" fmla="*/ 157485 w 555250"/>
              <a:gd name="connsiteY5" fmla="*/ 566499 h 742155"/>
              <a:gd name="connsiteX6" fmla="*/ 274960 w 555250"/>
              <a:gd name="connsiteY6" fmla="*/ 544274 h 742155"/>
              <a:gd name="connsiteX7" fmla="*/ 214635 w 555250"/>
              <a:gd name="connsiteY7" fmla="*/ 569674 h 742155"/>
              <a:gd name="connsiteX8" fmla="*/ 344810 w 555250"/>
              <a:gd name="connsiteY8" fmla="*/ 582374 h 742155"/>
              <a:gd name="connsiteX9" fmla="*/ 548010 w 555250"/>
              <a:gd name="connsiteY9" fmla="*/ 741124 h 742155"/>
              <a:gd name="connsiteX10" fmla="*/ 494035 w 555250"/>
              <a:gd name="connsiteY10" fmla="*/ 645874 h 742155"/>
              <a:gd name="connsiteX11" fmla="*/ 341635 w 555250"/>
              <a:gd name="connsiteY11" fmla="*/ 547449 h 742155"/>
              <a:gd name="connsiteX12" fmla="*/ 132085 w 555250"/>
              <a:gd name="connsiteY12" fmla="*/ 569674 h 742155"/>
              <a:gd name="connsiteX13" fmla="*/ 74935 w 555250"/>
              <a:gd name="connsiteY13" fmla="*/ 636349 h 742155"/>
              <a:gd name="connsiteX14" fmla="*/ 106685 w 555250"/>
              <a:gd name="connsiteY14" fmla="*/ 429974 h 742155"/>
              <a:gd name="connsiteX15" fmla="*/ 5085 w 555250"/>
              <a:gd name="connsiteY15" fmla="*/ 166449 h 742155"/>
              <a:gd name="connsiteX16" fmla="*/ 17785 w 555250"/>
              <a:gd name="connsiteY16" fmla="*/ 150574 h 742155"/>
              <a:gd name="connsiteX17" fmla="*/ 62235 w 555250"/>
              <a:gd name="connsiteY17" fmla="*/ 4524 h 74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5250" h="742155">
                <a:moveTo>
                  <a:pt x="62235" y="4524"/>
                </a:moveTo>
                <a:cubicBezTo>
                  <a:pt x="65939" y="37332"/>
                  <a:pt x="34718" y="303503"/>
                  <a:pt x="40010" y="347424"/>
                </a:cubicBezTo>
                <a:cubicBezTo>
                  <a:pt x="45302" y="391345"/>
                  <a:pt x="83931" y="263287"/>
                  <a:pt x="93985" y="268049"/>
                </a:cubicBezTo>
                <a:cubicBezTo>
                  <a:pt x="104039" y="272812"/>
                  <a:pt x="100864" y="317262"/>
                  <a:pt x="100335" y="375999"/>
                </a:cubicBezTo>
                <a:cubicBezTo>
                  <a:pt x="99806" y="434736"/>
                  <a:pt x="81285" y="588724"/>
                  <a:pt x="90810" y="620474"/>
                </a:cubicBezTo>
                <a:cubicBezTo>
                  <a:pt x="100335" y="652224"/>
                  <a:pt x="126793" y="579199"/>
                  <a:pt x="157485" y="566499"/>
                </a:cubicBezTo>
                <a:cubicBezTo>
                  <a:pt x="188177" y="553799"/>
                  <a:pt x="265435" y="543745"/>
                  <a:pt x="274960" y="544274"/>
                </a:cubicBezTo>
                <a:cubicBezTo>
                  <a:pt x="284485" y="544803"/>
                  <a:pt x="202993" y="563324"/>
                  <a:pt x="214635" y="569674"/>
                </a:cubicBezTo>
                <a:cubicBezTo>
                  <a:pt x="226277" y="576024"/>
                  <a:pt x="289248" y="553799"/>
                  <a:pt x="344810" y="582374"/>
                </a:cubicBezTo>
                <a:cubicBezTo>
                  <a:pt x="400373" y="610949"/>
                  <a:pt x="523139" y="730541"/>
                  <a:pt x="548010" y="741124"/>
                </a:cubicBezTo>
                <a:cubicBezTo>
                  <a:pt x="572881" y="751707"/>
                  <a:pt x="528431" y="678153"/>
                  <a:pt x="494035" y="645874"/>
                </a:cubicBezTo>
                <a:cubicBezTo>
                  <a:pt x="459639" y="613595"/>
                  <a:pt x="401960" y="560149"/>
                  <a:pt x="341635" y="547449"/>
                </a:cubicBezTo>
                <a:cubicBezTo>
                  <a:pt x="281310" y="534749"/>
                  <a:pt x="176535" y="554857"/>
                  <a:pt x="132085" y="569674"/>
                </a:cubicBezTo>
                <a:cubicBezTo>
                  <a:pt x="87635" y="584491"/>
                  <a:pt x="79168" y="659632"/>
                  <a:pt x="74935" y="636349"/>
                </a:cubicBezTo>
                <a:cubicBezTo>
                  <a:pt x="70702" y="613066"/>
                  <a:pt x="118327" y="508291"/>
                  <a:pt x="106685" y="429974"/>
                </a:cubicBezTo>
                <a:cubicBezTo>
                  <a:pt x="95043" y="351657"/>
                  <a:pt x="19902" y="213016"/>
                  <a:pt x="5085" y="166449"/>
                </a:cubicBezTo>
                <a:cubicBezTo>
                  <a:pt x="-9732" y="119882"/>
                  <a:pt x="11964" y="173857"/>
                  <a:pt x="17785" y="150574"/>
                </a:cubicBezTo>
                <a:cubicBezTo>
                  <a:pt x="23606" y="127291"/>
                  <a:pt x="58531" y="-28284"/>
                  <a:pt x="62235" y="4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87A46789-6EBA-F8AE-7D77-38BBC5CD858E}"/>
              </a:ext>
            </a:extLst>
          </p:cNvPr>
          <p:cNvSpPr/>
          <p:nvPr/>
        </p:nvSpPr>
        <p:spPr>
          <a:xfrm>
            <a:off x="6826158" y="9111898"/>
            <a:ext cx="153103" cy="1064051"/>
          </a:xfrm>
          <a:custGeom>
            <a:avLst/>
            <a:gdLst>
              <a:gd name="connsiteX0" fmla="*/ 76292 w 153103"/>
              <a:gd name="connsiteY0" fmla="*/ 130527 h 1064051"/>
              <a:gd name="connsiteX1" fmla="*/ 88992 w 153103"/>
              <a:gd name="connsiteY1" fmla="*/ 482952 h 1064051"/>
              <a:gd name="connsiteX2" fmla="*/ 108042 w 153103"/>
              <a:gd name="connsiteY2" fmla="*/ 403577 h 1064051"/>
              <a:gd name="connsiteX3" fmla="*/ 149317 w 153103"/>
              <a:gd name="connsiteY3" fmla="*/ 676627 h 1064051"/>
              <a:gd name="connsiteX4" fmla="*/ 142967 w 153103"/>
              <a:gd name="connsiteY4" fmla="*/ 603602 h 1064051"/>
              <a:gd name="connsiteX5" fmla="*/ 76292 w 153103"/>
              <a:gd name="connsiteY5" fmla="*/ 844902 h 1064051"/>
              <a:gd name="connsiteX6" fmla="*/ 54067 w 153103"/>
              <a:gd name="connsiteY6" fmla="*/ 1063977 h 1064051"/>
              <a:gd name="connsiteX7" fmla="*/ 69942 w 153103"/>
              <a:gd name="connsiteY7" fmla="*/ 857602 h 1064051"/>
              <a:gd name="connsiteX8" fmla="*/ 92 w 153103"/>
              <a:gd name="connsiteY8" fmla="*/ 67027 h 1064051"/>
              <a:gd name="connsiteX9" fmla="*/ 54067 w 153103"/>
              <a:gd name="connsiteY9" fmla="*/ 238477 h 1064051"/>
              <a:gd name="connsiteX10" fmla="*/ 9617 w 153103"/>
              <a:gd name="connsiteY10" fmla="*/ 352 h 1064051"/>
              <a:gd name="connsiteX11" fmla="*/ 60417 w 153103"/>
              <a:gd name="connsiteY11" fmla="*/ 184502 h 1064051"/>
              <a:gd name="connsiteX12" fmla="*/ 76292 w 153103"/>
              <a:gd name="connsiteY12" fmla="*/ 130527 h 106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103" h="1064051">
                <a:moveTo>
                  <a:pt x="76292" y="130527"/>
                </a:moveTo>
                <a:cubicBezTo>
                  <a:pt x="81054" y="180269"/>
                  <a:pt x="83700" y="437444"/>
                  <a:pt x="88992" y="482952"/>
                </a:cubicBezTo>
                <a:cubicBezTo>
                  <a:pt x="94284" y="528460"/>
                  <a:pt x="97988" y="371298"/>
                  <a:pt x="108042" y="403577"/>
                </a:cubicBezTo>
                <a:cubicBezTo>
                  <a:pt x="118096" y="435856"/>
                  <a:pt x="143496" y="643290"/>
                  <a:pt x="149317" y="676627"/>
                </a:cubicBezTo>
                <a:cubicBezTo>
                  <a:pt x="155138" y="709964"/>
                  <a:pt x="155138" y="575556"/>
                  <a:pt x="142967" y="603602"/>
                </a:cubicBezTo>
                <a:cubicBezTo>
                  <a:pt x="130796" y="631648"/>
                  <a:pt x="91109" y="768173"/>
                  <a:pt x="76292" y="844902"/>
                </a:cubicBezTo>
                <a:cubicBezTo>
                  <a:pt x="61475" y="921631"/>
                  <a:pt x="55125" y="1061860"/>
                  <a:pt x="54067" y="1063977"/>
                </a:cubicBezTo>
                <a:cubicBezTo>
                  <a:pt x="53009" y="1066094"/>
                  <a:pt x="78938" y="1023760"/>
                  <a:pt x="69942" y="857602"/>
                </a:cubicBezTo>
                <a:cubicBezTo>
                  <a:pt x="60946" y="691444"/>
                  <a:pt x="2738" y="170214"/>
                  <a:pt x="92" y="67027"/>
                </a:cubicBezTo>
                <a:cubicBezTo>
                  <a:pt x="-2554" y="-36160"/>
                  <a:pt x="52480" y="249589"/>
                  <a:pt x="54067" y="238477"/>
                </a:cubicBezTo>
                <a:cubicBezTo>
                  <a:pt x="55654" y="227365"/>
                  <a:pt x="8559" y="9348"/>
                  <a:pt x="9617" y="352"/>
                </a:cubicBezTo>
                <a:cubicBezTo>
                  <a:pt x="10675" y="-8644"/>
                  <a:pt x="49834" y="157515"/>
                  <a:pt x="60417" y="184502"/>
                </a:cubicBezTo>
                <a:cubicBezTo>
                  <a:pt x="71000" y="211489"/>
                  <a:pt x="71530" y="80785"/>
                  <a:pt x="76292" y="130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34BB7C82-FC61-A0BB-F621-52A95434C324}"/>
              </a:ext>
            </a:extLst>
          </p:cNvPr>
          <p:cNvSpPr/>
          <p:nvPr/>
        </p:nvSpPr>
        <p:spPr>
          <a:xfrm>
            <a:off x="6649056" y="9901478"/>
            <a:ext cx="123222" cy="929896"/>
          </a:xfrm>
          <a:custGeom>
            <a:avLst/>
            <a:gdLst>
              <a:gd name="connsiteX0" fmla="*/ 123219 w 123222"/>
              <a:gd name="connsiteY0" fmla="*/ 1347 h 929896"/>
              <a:gd name="connsiteX1" fmla="*/ 37494 w 123222"/>
              <a:gd name="connsiteY1" fmla="*/ 464897 h 929896"/>
              <a:gd name="connsiteX2" fmla="*/ 56544 w 123222"/>
              <a:gd name="connsiteY2" fmla="*/ 417272 h 929896"/>
              <a:gd name="connsiteX3" fmla="*/ 40669 w 123222"/>
              <a:gd name="connsiteY3" fmla="*/ 658572 h 929896"/>
              <a:gd name="connsiteX4" fmla="*/ 47019 w 123222"/>
              <a:gd name="connsiteY4" fmla="*/ 623647 h 929896"/>
              <a:gd name="connsiteX5" fmla="*/ 107344 w 123222"/>
              <a:gd name="connsiteY5" fmla="*/ 922097 h 929896"/>
              <a:gd name="connsiteX6" fmla="*/ 81944 w 123222"/>
              <a:gd name="connsiteY6" fmla="*/ 820497 h 929896"/>
              <a:gd name="connsiteX7" fmla="*/ 2569 w 123222"/>
              <a:gd name="connsiteY7" fmla="*/ 582372 h 929896"/>
              <a:gd name="connsiteX8" fmla="*/ 21619 w 123222"/>
              <a:gd name="connsiteY8" fmla="*/ 629997 h 929896"/>
              <a:gd name="connsiteX9" fmla="*/ 43844 w 123222"/>
              <a:gd name="connsiteY9" fmla="*/ 293447 h 929896"/>
              <a:gd name="connsiteX10" fmla="*/ 40669 w 123222"/>
              <a:gd name="connsiteY10" fmla="*/ 322022 h 929896"/>
              <a:gd name="connsiteX11" fmla="*/ 123219 w 123222"/>
              <a:gd name="connsiteY11" fmla="*/ 1347 h 92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222" h="929896">
                <a:moveTo>
                  <a:pt x="123219" y="1347"/>
                </a:moveTo>
                <a:cubicBezTo>
                  <a:pt x="122690" y="25159"/>
                  <a:pt x="48606" y="395576"/>
                  <a:pt x="37494" y="464897"/>
                </a:cubicBezTo>
                <a:cubicBezTo>
                  <a:pt x="26382" y="534218"/>
                  <a:pt x="56015" y="384993"/>
                  <a:pt x="56544" y="417272"/>
                </a:cubicBezTo>
                <a:cubicBezTo>
                  <a:pt x="57073" y="449551"/>
                  <a:pt x="42256" y="624176"/>
                  <a:pt x="40669" y="658572"/>
                </a:cubicBezTo>
                <a:cubicBezTo>
                  <a:pt x="39081" y="692968"/>
                  <a:pt x="35907" y="579726"/>
                  <a:pt x="47019" y="623647"/>
                </a:cubicBezTo>
                <a:cubicBezTo>
                  <a:pt x="58131" y="667568"/>
                  <a:pt x="101523" y="889289"/>
                  <a:pt x="107344" y="922097"/>
                </a:cubicBezTo>
                <a:cubicBezTo>
                  <a:pt x="113165" y="954905"/>
                  <a:pt x="99406" y="877118"/>
                  <a:pt x="81944" y="820497"/>
                </a:cubicBezTo>
                <a:cubicBezTo>
                  <a:pt x="64482" y="763876"/>
                  <a:pt x="12623" y="614122"/>
                  <a:pt x="2569" y="582372"/>
                </a:cubicBezTo>
                <a:cubicBezTo>
                  <a:pt x="-7485" y="550622"/>
                  <a:pt x="14740" y="678151"/>
                  <a:pt x="21619" y="629997"/>
                </a:cubicBezTo>
                <a:cubicBezTo>
                  <a:pt x="28498" y="581843"/>
                  <a:pt x="40669" y="344776"/>
                  <a:pt x="43844" y="293447"/>
                </a:cubicBezTo>
                <a:cubicBezTo>
                  <a:pt x="47019" y="242118"/>
                  <a:pt x="24794" y="367530"/>
                  <a:pt x="40669" y="322022"/>
                </a:cubicBezTo>
                <a:cubicBezTo>
                  <a:pt x="56544" y="276514"/>
                  <a:pt x="123748" y="-22465"/>
                  <a:pt x="123219" y="1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D7F04BA8-2747-9BFE-01CF-CD22459F9F16}"/>
              </a:ext>
            </a:extLst>
          </p:cNvPr>
          <p:cNvSpPr/>
          <p:nvPr/>
        </p:nvSpPr>
        <p:spPr>
          <a:xfrm>
            <a:off x="7279591" y="9264011"/>
            <a:ext cx="248824" cy="382907"/>
          </a:xfrm>
          <a:custGeom>
            <a:avLst/>
            <a:gdLst>
              <a:gd name="connsiteX0" fmla="*/ 3859 w 248824"/>
              <a:gd name="connsiteY0" fmla="*/ 639 h 382907"/>
              <a:gd name="connsiteX1" fmla="*/ 191184 w 248824"/>
              <a:gd name="connsiteY1" fmla="*/ 330839 h 382907"/>
              <a:gd name="connsiteX2" fmla="*/ 248334 w 248824"/>
              <a:gd name="connsiteY2" fmla="*/ 381639 h 382907"/>
              <a:gd name="connsiteX3" fmla="*/ 210234 w 248824"/>
              <a:gd name="connsiteY3" fmla="*/ 327664 h 382907"/>
              <a:gd name="connsiteX4" fmla="*/ 73709 w 248824"/>
              <a:gd name="connsiteY4" fmla="*/ 248289 h 382907"/>
              <a:gd name="connsiteX5" fmla="*/ 3859 w 248824"/>
              <a:gd name="connsiteY5" fmla="*/ 639 h 382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24" h="382907">
                <a:moveTo>
                  <a:pt x="3859" y="639"/>
                </a:moveTo>
                <a:cubicBezTo>
                  <a:pt x="23438" y="14397"/>
                  <a:pt x="150438" y="267339"/>
                  <a:pt x="191184" y="330839"/>
                </a:cubicBezTo>
                <a:cubicBezTo>
                  <a:pt x="231930" y="394339"/>
                  <a:pt x="245159" y="382168"/>
                  <a:pt x="248334" y="381639"/>
                </a:cubicBezTo>
                <a:cubicBezTo>
                  <a:pt x="251509" y="381110"/>
                  <a:pt x="239338" y="349889"/>
                  <a:pt x="210234" y="327664"/>
                </a:cubicBezTo>
                <a:cubicBezTo>
                  <a:pt x="181130" y="305439"/>
                  <a:pt x="103342" y="297502"/>
                  <a:pt x="73709" y="248289"/>
                </a:cubicBezTo>
                <a:cubicBezTo>
                  <a:pt x="44076" y="199077"/>
                  <a:pt x="-15720" y="-13119"/>
                  <a:pt x="3859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ADE32ADF-1514-8CA8-5A6B-F273BC9CB534}"/>
              </a:ext>
            </a:extLst>
          </p:cNvPr>
          <p:cNvSpPr/>
          <p:nvPr/>
        </p:nvSpPr>
        <p:spPr>
          <a:xfrm>
            <a:off x="7351083" y="9382137"/>
            <a:ext cx="1793165" cy="797171"/>
          </a:xfrm>
          <a:custGeom>
            <a:avLst/>
            <a:gdLst>
              <a:gd name="connsiteX0" fmla="*/ 24442 w 1793165"/>
              <a:gd name="connsiteY0" fmla="*/ 6338 h 797171"/>
              <a:gd name="connsiteX1" fmla="*/ 1119817 w 1793165"/>
              <a:gd name="connsiteY1" fmla="*/ 523863 h 797171"/>
              <a:gd name="connsiteX2" fmla="*/ 1030917 w 1793165"/>
              <a:gd name="connsiteY2" fmla="*/ 488938 h 797171"/>
              <a:gd name="connsiteX3" fmla="*/ 1577017 w 1793165"/>
              <a:gd name="connsiteY3" fmla="*/ 720713 h 797171"/>
              <a:gd name="connsiteX4" fmla="*/ 1792917 w 1793165"/>
              <a:gd name="connsiteY4" fmla="*/ 796913 h 797171"/>
              <a:gd name="connsiteX5" fmla="*/ 1611942 w 1793165"/>
              <a:gd name="connsiteY5" fmla="*/ 739763 h 797171"/>
              <a:gd name="connsiteX6" fmla="*/ 1256342 w 1793165"/>
              <a:gd name="connsiteY6" fmla="*/ 593713 h 797171"/>
              <a:gd name="connsiteX7" fmla="*/ 684842 w 1793165"/>
              <a:gd name="connsiteY7" fmla="*/ 374638 h 797171"/>
              <a:gd name="connsiteX8" fmla="*/ 256217 w 1793165"/>
              <a:gd name="connsiteY8" fmla="*/ 117463 h 797171"/>
              <a:gd name="connsiteX9" fmla="*/ 351467 w 1793165"/>
              <a:gd name="connsiteY9" fmla="*/ 228588 h 797171"/>
              <a:gd name="connsiteX10" fmla="*/ 24442 w 1793165"/>
              <a:gd name="connsiteY10" fmla="*/ 6338 h 79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3165" h="797171">
                <a:moveTo>
                  <a:pt x="24442" y="6338"/>
                </a:moveTo>
                <a:cubicBezTo>
                  <a:pt x="152500" y="55550"/>
                  <a:pt x="952071" y="443430"/>
                  <a:pt x="1119817" y="523863"/>
                </a:cubicBezTo>
                <a:cubicBezTo>
                  <a:pt x="1287563" y="604296"/>
                  <a:pt x="1030917" y="488938"/>
                  <a:pt x="1030917" y="488938"/>
                </a:cubicBezTo>
                <a:lnTo>
                  <a:pt x="1577017" y="720713"/>
                </a:lnTo>
                <a:cubicBezTo>
                  <a:pt x="1704017" y="772042"/>
                  <a:pt x="1787096" y="793738"/>
                  <a:pt x="1792917" y="796913"/>
                </a:cubicBezTo>
                <a:cubicBezTo>
                  <a:pt x="1798738" y="800088"/>
                  <a:pt x="1701371" y="773630"/>
                  <a:pt x="1611942" y="739763"/>
                </a:cubicBezTo>
                <a:cubicBezTo>
                  <a:pt x="1522513" y="705896"/>
                  <a:pt x="1410859" y="654567"/>
                  <a:pt x="1256342" y="593713"/>
                </a:cubicBezTo>
                <a:cubicBezTo>
                  <a:pt x="1101825" y="532859"/>
                  <a:pt x="851530" y="454013"/>
                  <a:pt x="684842" y="374638"/>
                </a:cubicBezTo>
                <a:cubicBezTo>
                  <a:pt x="518154" y="295263"/>
                  <a:pt x="311779" y="141805"/>
                  <a:pt x="256217" y="117463"/>
                </a:cubicBezTo>
                <a:cubicBezTo>
                  <a:pt x="200655" y="93121"/>
                  <a:pt x="391684" y="247109"/>
                  <a:pt x="351467" y="228588"/>
                </a:cubicBezTo>
                <a:cubicBezTo>
                  <a:pt x="311250" y="210067"/>
                  <a:pt x="-103616" y="-42874"/>
                  <a:pt x="24442" y="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4A7110EE-05E8-850D-390E-0606D263E845}"/>
              </a:ext>
            </a:extLst>
          </p:cNvPr>
          <p:cNvSpPr/>
          <p:nvPr/>
        </p:nvSpPr>
        <p:spPr>
          <a:xfrm>
            <a:off x="3916265" y="8390483"/>
            <a:ext cx="2721759" cy="1924363"/>
          </a:xfrm>
          <a:custGeom>
            <a:avLst/>
            <a:gdLst>
              <a:gd name="connsiteX0" fmla="*/ 2717898 w 2721759"/>
              <a:gd name="connsiteY0" fmla="*/ 15330 h 1924363"/>
              <a:gd name="connsiteX1" fmla="*/ 2046385 w 2721759"/>
              <a:gd name="connsiteY1" fmla="*/ 891630 h 1924363"/>
              <a:gd name="connsiteX2" fmla="*/ 2108298 w 2721759"/>
              <a:gd name="connsiteY2" fmla="*/ 772567 h 1924363"/>
              <a:gd name="connsiteX3" fmla="*/ 1212948 w 2721759"/>
              <a:gd name="connsiteY3" fmla="*/ 1853655 h 1924363"/>
              <a:gd name="connsiteX4" fmla="*/ 1231998 w 2721759"/>
              <a:gd name="connsiteY4" fmla="*/ 1820317 h 1924363"/>
              <a:gd name="connsiteX5" fmla="*/ 1079598 w 2721759"/>
              <a:gd name="connsiteY5" fmla="*/ 1825080 h 1924363"/>
              <a:gd name="connsiteX6" fmla="*/ 427135 w 2721759"/>
              <a:gd name="connsiteY6" fmla="*/ 1667917 h 1924363"/>
              <a:gd name="connsiteX7" fmla="*/ 374748 w 2721759"/>
              <a:gd name="connsiteY7" fmla="*/ 1558380 h 1924363"/>
              <a:gd name="connsiteX8" fmla="*/ 393798 w 2721759"/>
              <a:gd name="connsiteY8" fmla="*/ 1334542 h 1924363"/>
              <a:gd name="connsiteX9" fmla="*/ 403323 w 2721759"/>
              <a:gd name="connsiteY9" fmla="*/ 1153567 h 1924363"/>
              <a:gd name="connsiteX10" fmla="*/ 436660 w 2721759"/>
              <a:gd name="connsiteY10" fmla="*/ 1301205 h 1924363"/>
              <a:gd name="connsiteX11" fmla="*/ 212823 w 2721759"/>
              <a:gd name="connsiteY11" fmla="*/ 991642 h 1924363"/>
              <a:gd name="connsiteX12" fmla="*/ 3273 w 2721759"/>
              <a:gd name="connsiteY12" fmla="*/ 753517 h 1924363"/>
              <a:gd name="connsiteX13" fmla="*/ 384273 w 2721759"/>
              <a:gd name="connsiteY13" fmla="*/ 1058317 h 1924363"/>
              <a:gd name="connsiteX14" fmla="*/ 308073 w 2721759"/>
              <a:gd name="connsiteY14" fmla="*/ 958305 h 1924363"/>
              <a:gd name="connsiteX15" fmla="*/ 1146273 w 2721759"/>
              <a:gd name="connsiteY15" fmla="*/ 1272630 h 1924363"/>
              <a:gd name="connsiteX16" fmla="*/ 1022448 w 2721759"/>
              <a:gd name="connsiteY16" fmla="*/ 1091655 h 1924363"/>
              <a:gd name="connsiteX17" fmla="*/ 1684435 w 2721759"/>
              <a:gd name="connsiteY17" fmla="*/ 844005 h 1924363"/>
              <a:gd name="connsiteX18" fmla="*/ 1379635 w 2721759"/>
              <a:gd name="connsiteY18" fmla="*/ 920205 h 1924363"/>
              <a:gd name="connsiteX19" fmla="*/ 1846360 w 2721759"/>
              <a:gd name="connsiteY19" fmla="*/ 624930 h 1924363"/>
              <a:gd name="connsiteX20" fmla="*/ 1379635 w 2721759"/>
              <a:gd name="connsiteY20" fmla="*/ 682080 h 1924363"/>
              <a:gd name="connsiteX21" fmla="*/ 1965423 w 2721759"/>
              <a:gd name="connsiteY21" fmla="*/ 510630 h 1924363"/>
              <a:gd name="connsiteX22" fmla="*/ 2422623 w 2721759"/>
              <a:gd name="connsiteY22" fmla="*/ 277267 h 1924363"/>
              <a:gd name="connsiteX23" fmla="*/ 2327373 w 2721759"/>
              <a:gd name="connsiteY23" fmla="*/ 329655 h 1924363"/>
              <a:gd name="connsiteX24" fmla="*/ 2717898 w 2721759"/>
              <a:gd name="connsiteY24" fmla="*/ 15330 h 192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21759" h="1924363">
                <a:moveTo>
                  <a:pt x="2717898" y="15330"/>
                </a:moveTo>
                <a:cubicBezTo>
                  <a:pt x="2671067" y="108992"/>
                  <a:pt x="2147985" y="765424"/>
                  <a:pt x="2046385" y="891630"/>
                </a:cubicBezTo>
                <a:cubicBezTo>
                  <a:pt x="1944785" y="1017836"/>
                  <a:pt x="2247204" y="612230"/>
                  <a:pt x="2108298" y="772567"/>
                </a:cubicBezTo>
                <a:cubicBezTo>
                  <a:pt x="1969392" y="932904"/>
                  <a:pt x="1358998" y="1679030"/>
                  <a:pt x="1212948" y="1853655"/>
                </a:cubicBezTo>
                <a:cubicBezTo>
                  <a:pt x="1066898" y="2028280"/>
                  <a:pt x="1254223" y="1825080"/>
                  <a:pt x="1231998" y="1820317"/>
                </a:cubicBezTo>
                <a:cubicBezTo>
                  <a:pt x="1209773" y="1815555"/>
                  <a:pt x="1213742" y="1850480"/>
                  <a:pt x="1079598" y="1825080"/>
                </a:cubicBezTo>
                <a:cubicBezTo>
                  <a:pt x="945454" y="1799680"/>
                  <a:pt x="544610" y="1712367"/>
                  <a:pt x="427135" y="1667917"/>
                </a:cubicBezTo>
                <a:cubicBezTo>
                  <a:pt x="309660" y="1623467"/>
                  <a:pt x="380304" y="1613942"/>
                  <a:pt x="374748" y="1558380"/>
                </a:cubicBezTo>
                <a:cubicBezTo>
                  <a:pt x="369192" y="1502818"/>
                  <a:pt x="389035" y="1402011"/>
                  <a:pt x="393798" y="1334542"/>
                </a:cubicBezTo>
                <a:cubicBezTo>
                  <a:pt x="398560" y="1267073"/>
                  <a:pt x="396179" y="1159123"/>
                  <a:pt x="403323" y="1153567"/>
                </a:cubicBezTo>
                <a:cubicBezTo>
                  <a:pt x="410467" y="1148011"/>
                  <a:pt x="468410" y="1328192"/>
                  <a:pt x="436660" y="1301205"/>
                </a:cubicBezTo>
                <a:cubicBezTo>
                  <a:pt x="404910" y="1274218"/>
                  <a:pt x="285054" y="1082923"/>
                  <a:pt x="212823" y="991642"/>
                </a:cubicBezTo>
                <a:cubicBezTo>
                  <a:pt x="140592" y="900361"/>
                  <a:pt x="-25302" y="742405"/>
                  <a:pt x="3273" y="753517"/>
                </a:cubicBezTo>
                <a:cubicBezTo>
                  <a:pt x="31848" y="764629"/>
                  <a:pt x="333473" y="1024186"/>
                  <a:pt x="384273" y="1058317"/>
                </a:cubicBezTo>
                <a:cubicBezTo>
                  <a:pt x="435073" y="1092448"/>
                  <a:pt x="181073" y="922586"/>
                  <a:pt x="308073" y="958305"/>
                </a:cubicBezTo>
                <a:cubicBezTo>
                  <a:pt x="435073" y="994024"/>
                  <a:pt x="1027211" y="1250405"/>
                  <a:pt x="1146273" y="1272630"/>
                </a:cubicBezTo>
                <a:cubicBezTo>
                  <a:pt x="1265335" y="1294855"/>
                  <a:pt x="932754" y="1163092"/>
                  <a:pt x="1022448" y="1091655"/>
                </a:cubicBezTo>
                <a:cubicBezTo>
                  <a:pt x="1112142" y="1020218"/>
                  <a:pt x="1624904" y="872580"/>
                  <a:pt x="1684435" y="844005"/>
                </a:cubicBezTo>
                <a:cubicBezTo>
                  <a:pt x="1743966" y="815430"/>
                  <a:pt x="1352647" y="956718"/>
                  <a:pt x="1379635" y="920205"/>
                </a:cubicBezTo>
                <a:cubicBezTo>
                  <a:pt x="1406623" y="883692"/>
                  <a:pt x="1846360" y="664617"/>
                  <a:pt x="1846360" y="624930"/>
                </a:cubicBezTo>
                <a:cubicBezTo>
                  <a:pt x="1846360" y="585243"/>
                  <a:pt x="1359791" y="701130"/>
                  <a:pt x="1379635" y="682080"/>
                </a:cubicBezTo>
                <a:cubicBezTo>
                  <a:pt x="1399479" y="663030"/>
                  <a:pt x="1791592" y="578099"/>
                  <a:pt x="1965423" y="510630"/>
                </a:cubicBezTo>
                <a:cubicBezTo>
                  <a:pt x="2139254" y="443161"/>
                  <a:pt x="2362298" y="307429"/>
                  <a:pt x="2422623" y="277267"/>
                </a:cubicBezTo>
                <a:cubicBezTo>
                  <a:pt x="2482948" y="247105"/>
                  <a:pt x="2283717" y="373311"/>
                  <a:pt x="2327373" y="329655"/>
                </a:cubicBezTo>
                <a:cubicBezTo>
                  <a:pt x="2371029" y="285999"/>
                  <a:pt x="2764729" y="-78332"/>
                  <a:pt x="2717898" y="153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9AF0DD25-D136-73AD-84DE-D7B06EAA7C52}"/>
              </a:ext>
            </a:extLst>
          </p:cNvPr>
          <p:cNvSpPr/>
          <p:nvPr/>
        </p:nvSpPr>
        <p:spPr>
          <a:xfrm>
            <a:off x="3417778" y="8308240"/>
            <a:ext cx="2645872" cy="1662204"/>
          </a:xfrm>
          <a:custGeom>
            <a:avLst/>
            <a:gdLst>
              <a:gd name="connsiteX0" fmla="*/ 87422 w 2645872"/>
              <a:gd name="connsiteY0" fmla="*/ 2323 h 1662204"/>
              <a:gd name="connsiteX1" fmla="*/ 935147 w 2645872"/>
              <a:gd name="connsiteY1" fmla="*/ 616685 h 1662204"/>
              <a:gd name="connsiteX2" fmla="*/ 806560 w 2645872"/>
              <a:gd name="connsiteY2" fmla="*/ 578585 h 1662204"/>
              <a:gd name="connsiteX3" fmla="*/ 1720960 w 2645872"/>
              <a:gd name="connsiteY3" fmla="*/ 778610 h 1662204"/>
              <a:gd name="connsiteX4" fmla="*/ 1420922 w 2645872"/>
              <a:gd name="connsiteY4" fmla="*/ 630973 h 1662204"/>
              <a:gd name="connsiteX5" fmla="*/ 2030522 w 2645872"/>
              <a:gd name="connsiteY5" fmla="*/ 683360 h 1662204"/>
              <a:gd name="connsiteX6" fmla="*/ 2416285 w 2645872"/>
              <a:gd name="connsiteY6" fmla="*/ 592873 h 1662204"/>
              <a:gd name="connsiteX7" fmla="*/ 2201972 w 2645872"/>
              <a:gd name="connsiteY7" fmla="*/ 659548 h 1662204"/>
              <a:gd name="connsiteX8" fmla="*/ 2644885 w 2645872"/>
              <a:gd name="connsiteY8" fmla="*/ 383323 h 1662204"/>
              <a:gd name="connsiteX9" fmla="*/ 2316272 w 2645872"/>
              <a:gd name="connsiteY9" fmla="*/ 559535 h 1662204"/>
              <a:gd name="connsiteX10" fmla="*/ 2130535 w 2645872"/>
              <a:gd name="connsiteY10" fmla="*/ 669073 h 1662204"/>
              <a:gd name="connsiteX11" fmla="*/ 2540110 w 2645872"/>
              <a:gd name="connsiteY11" fmla="*/ 645260 h 1662204"/>
              <a:gd name="connsiteX12" fmla="*/ 1244710 w 2645872"/>
              <a:gd name="connsiteY12" fmla="*/ 1011973 h 1662204"/>
              <a:gd name="connsiteX13" fmla="*/ 1530460 w 2645872"/>
              <a:gd name="connsiteY13" fmla="*/ 1116748 h 1662204"/>
              <a:gd name="connsiteX14" fmla="*/ 1292335 w 2645872"/>
              <a:gd name="connsiteY14" fmla="*/ 1111985 h 1662204"/>
              <a:gd name="connsiteX15" fmla="*/ 1439972 w 2645872"/>
              <a:gd name="connsiteY15" fmla="*/ 1269148 h 1662204"/>
              <a:gd name="connsiteX16" fmla="*/ 1539985 w 2645872"/>
              <a:gd name="connsiteY16" fmla="*/ 1659673 h 1662204"/>
              <a:gd name="connsiteX17" fmla="*/ 1282810 w 2645872"/>
              <a:gd name="connsiteY17" fmla="*/ 1445360 h 1662204"/>
              <a:gd name="connsiteX18" fmla="*/ 1220897 w 2645872"/>
              <a:gd name="connsiteY18" fmla="*/ 1612048 h 1662204"/>
              <a:gd name="connsiteX19" fmla="*/ 973247 w 2645872"/>
              <a:gd name="connsiteY19" fmla="*/ 1388210 h 1662204"/>
              <a:gd name="connsiteX20" fmla="*/ 620822 w 2645872"/>
              <a:gd name="connsiteY20" fmla="*/ 1054835 h 1662204"/>
              <a:gd name="connsiteX21" fmla="*/ 6460 w 2645872"/>
              <a:gd name="connsiteY21" fmla="*/ 183298 h 1662204"/>
              <a:gd name="connsiteX22" fmla="*/ 287447 w 2645872"/>
              <a:gd name="connsiteY22" fmla="*/ 397610 h 1662204"/>
              <a:gd name="connsiteX23" fmla="*/ 87422 w 2645872"/>
              <a:gd name="connsiteY23" fmla="*/ 2323 h 166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45872" h="1662204">
                <a:moveTo>
                  <a:pt x="87422" y="2323"/>
                </a:moveTo>
                <a:cubicBezTo>
                  <a:pt x="195372" y="38836"/>
                  <a:pt x="815291" y="520641"/>
                  <a:pt x="935147" y="616685"/>
                </a:cubicBezTo>
                <a:cubicBezTo>
                  <a:pt x="1055003" y="712729"/>
                  <a:pt x="675591" y="551598"/>
                  <a:pt x="806560" y="578585"/>
                </a:cubicBezTo>
                <a:cubicBezTo>
                  <a:pt x="937529" y="605572"/>
                  <a:pt x="1618566" y="769879"/>
                  <a:pt x="1720960" y="778610"/>
                </a:cubicBezTo>
                <a:cubicBezTo>
                  <a:pt x="1823354" y="787341"/>
                  <a:pt x="1369328" y="646848"/>
                  <a:pt x="1420922" y="630973"/>
                </a:cubicBezTo>
                <a:cubicBezTo>
                  <a:pt x="1472516" y="615098"/>
                  <a:pt x="1864628" y="689710"/>
                  <a:pt x="2030522" y="683360"/>
                </a:cubicBezTo>
                <a:cubicBezTo>
                  <a:pt x="2196416" y="677010"/>
                  <a:pt x="2387710" y="596842"/>
                  <a:pt x="2416285" y="592873"/>
                </a:cubicBezTo>
                <a:cubicBezTo>
                  <a:pt x="2444860" y="588904"/>
                  <a:pt x="2163872" y="694473"/>
                  <a:pt x="2201972" y="659548"/>
                </a:cubicBezTo>
                <a:cubicBezTo>
                  <a:pt x="2240072" y="624623"/>
                  <a:pt x="2625835" y="399992"/>
                  <a:pt x="2644885" y="383323"/>
                </a:cubicBezTo>
                <a:cubicBezTo>
                  <a:pt x="2663935" y="366654"/>
                  <a:pt x="2401997" y="511910"/>
                  <a:pt x="2316272" y="559535"/>
                </a:cubicBezTo>
                <a:cubicBezTo>
                  <a:pt x="2230547" y="607160"/>
                  <a:pt x="2093229" y="654786"/>
                  <a:pt x="2130535" y="669073"/>
                </a:cubicBezTo>
                <a:cubicBezTo>
                  <a:pt x="2167841" y="683361"/>
                  <a:pt x="2687747" y="588110"/>
                  <a:pt x="2540110" y="645260"/>
                </a:cubicBezTo>
                <a:cubicBezTo>
                  <a:pt x="2392473" y="702410"/>
                  <a:pt x="1412985" y="933392"/>
                  <a:pt x="1244710" y="1011973"/>
                </a:cubicBezTo>
                <a:cubicBezTo>
                  <a:pt x="1076435" y="1090554"/>
                  <a:pt x="1522523" y="1100079"/>
                  <a:pt x="1530460" y="1116748"/>
                </a:cubicBezTo>
                <a:cubicBezTo>
                  <a:pt x="1538397" y="1133417"/>
                  <a:pt x="1307416" y="1086585"/>
                  <a:pt x="1292335" y="1111985"/>
                </a:cubicBezTo>
                <a:cubicBezTo>
                  <a:pt x="1277254" y="1137385"/>
                  <a:pt x="1398697" y="1177867"/>
                  <a:pt x="1439972" y="1269148"/>
                </a:cubicBezTo>
                <a:cubicBezTo>
                  <a:pt x="1481247" y="1360429"/>
                  <a:pt x="1566179" y="1630304"/>
                  <a:pt x="1539985" y="1659673"/>
                </a:cubicBezTo>
                <a:cubicBezTo>
                  <a:pt x="1513791" y="1689042"/>
                  <a:pt x="1335991" y="1453297"/>
                  <a:pt x="1282810" y="1445360"/>
                </a:cubicBezTo>
                <a:cubicBezTo>
                  <a:pt x="1229629" y="1437423"/>
                  <a:pt x="1272491" y="1621573"/>
                  <a:pt x="1220897" y="1612048"/>
                </a:cubicBezTo>
                <a:cubicBezTo>
                  <a:pt x="1169303" y="1602523"/>
                  <a:pt x="1073260" y="1481079"/>
                  <a:pt x="973247" y="1388210"/>
                </a:cubicBezTo>
                <a:cubicBezTo>
                  <a:pt x="873234" y="1295341"/>
                  <a:pt x="781953" y="1255654"/>
                  <a:pt x="620822" y="1054835"/>
                </a:cubicBezTo>
                <a:cubicBezTo>
                  <a:pt x="459691" y="854016"/>
                  <a:pt x="62022" y="292835"/>
                  <a:pt x="6460" y="183298"/>
                </a:cubicBezTo>
                <a:cubicBezTo>
                  <a:pt x="-49102" y="73761"/>
                  <a:pt x="271572" y="423804"/>
                  <a:pt x="287447" y="397610"/>
                </a:cubicBezTo>
                <a:cubicBezTo>
                  <a:pt x="303322" y="371416"/>
                  <a:pt x="-20528" y="-34190"/>
                  <a:pt x="87422" y="23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7A8D65C3-F4C6-B655-7B72-D0CDEB2A665B}"/>
              </a:ext>
            </a:extLst>
          </p:cNvPr>
          <p:cNvSpPr/>
          <p:nvPr/>
        </p:nvSpPr>
        <p:spPr>
          <a:xfrm>
            <a:off x="4714379" y="8497699"/>
            <a:ext cx="1915038" cy="1891192"/>
          </a:xfrm>
          <a:custGeom>
            <a:avLst/>
            <a:gdLst>
              <a:gd name="connsiteX0" fmla="*/ 1812256 w 1915038"/>
              <a:gd name="connsiteY0" fmla="*/ 67461 h 1891192"/>
              <a:gd name="connsiteX1" fmla="*/ 1812256 w 1915038"/>
              <a:gd name="connsiteY1" fmla="*/ 797303 h 1891192"/>
              <a:gd name="connsiteX2" fmla="*/ 1887757 w 1915038"/>
              <a:gd name="connsiteY2" fmla="*/ 637912 h 1891192"/>
              <a:gd name="connsiteX3" fmla="*/ 1887757 w 1915038"/>
              <a:gd name="connsiteY3" fmla="*/ 1032195 h 1891192"/>
              <a:gd name="connsiteX4" fmla="*/ 1560586 w 1915038"/>
              <a:gd name="connsiteY4" fmla="*/ 1661369 h 1891192"/>
              <a:gd name="connsiteX5" fmla="*/ 1703199 w 1915038"/>
              <a:gd name="connsiteY5" fmla="*/ 1535534 h 1891192"/>
              <a:gd name="connsiteX6" fmla="*/ 713298 w 1915038"/>
              <a:gd name="connsiteY6" fmla="*/ 1879483 h 1891192"/>
              <a:gd name="connsiteX7" fmla="*/ 1325694 w 1915038"/>
              <a:gd name="connsiteY7" fmla="*/ 1795593 h 1891192"/>
              <a:gd name="connsiteX8" fmla="*/ 193181 w 1915038"/>
              <a:gd name="connsiteY8" fmla="*/ 1644591 h 1891192"/>
              <a:gd name="connsiteX9" fmla="*/ 126069 w 1915038"/>
              <a:gd name="connsiteY9" fmla="*/ 1644591 h 1891192"/>
              <a:gd name="connsiteX10" fmla="*/ 553907 w 1915038"/>
              <a:gd name="connsiteY10" fmla="*/ 1552312 h 1891192"/>
              <a:gd name="connsiteX11" fmla="*/ 914634 w 1915038"/>
              <a:gd name="connsiteY11" fmla="*/ 1007028 h 1891192"/>
              <a:gd name="connsiteX12" fmla="*/ 528740 w 1915038"/>
              <a:gd name="connsiteY12" fmla="*/ 1099307 h 1891192"/>
              <a:gd name="connsiteX13" fmla="*/ 981746 w 1915038"/>
              <a:gd name="connsiteY13" fmla="*/ 772136 h 1891192"/>
              <a:gd name="connsiteX14" fmla="*/ 234 w 1915038"/>
              <a:gd name="connsiteY14" fmla="*/ 788914 h 1891192"/>
              <a:gd name="connsiteX15" fmla="*/ 881078 w 1915038"/>
              <a:gd name="connsiteY15" fmla="*/ 554022 h 1891192"/>
              <a:gd name="connsiteX16" fmla="*/ 50568 w 1915038"/>
              <a:gd name="connsiteY16" fmla="*/ 453354 h 1891192"/>
              <a:gd name="connsiteX17" fmla="*/ 1191471 w 1915038"/>
              <a:gd name="connsiteY17" fmla="*/ 394631 h 1891192"/>
              <a:gd name="connsiteX18" fmla="*/ 1686421 w 1915038"/>
              <a:gd name="connsiteY18" fmla="*/ 349 h 1891192"/>
              <a:gd name="connsiteX19" fmla="*/ 1283749 w 1915038"/>
              <a:gd name="connsiteY19" fmla="*/ 470132 h 1891192"/>
              <a:gd name="connsiteX20" fmla="*/ 1812256 w 1915038"/>
              <a:gd name="connsiteY20" fmla="*/ 67461 h 189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15038" h="1891192">
                <a:moveTo>
                  <a:pt x="1812256" y="67461"/>
                </a:moveTo>
                <a:cubicBezTo>
                  <a:pt x="1900340" y="121989"/>
                  <a:pt x="1799673" y="702228"/>
                  <a:pt x="1812256" y="797303"/>
                </a:cubicBezTo>
                <a:cubicBezTo>
                  <a:pt x="1824839" y="892378"/>
                  <a:pt x="1875174" y="598763"/>
                  <a:pt x="1887757" y="637912"/>
                </a:cubicBezTo>
                <a:cubicBezTo>
                  <a:pt x="1900341" y="677061"/>
                  <a:pt x="1942286" y="861619"/>
                  <a:pt x="1887757" y="1032195"/>
                </a:cubicBezTo>
                <a:cubicBezTo>
                  <a:pt x="1833229" y="1202771"/>
                  <a:pt x="1591346" y="1577479"/>
                  <a:pt x="1560586" y="1661369"/>
                </a:cubicBezTo>
                <a:cubicBezTo>
                  <a:pt x="1529826" y="1745259"/>
                  <a:pt x="1844414" y="1499182"/>
                  <a:pt x="1703199" y="1535534"/>
                </a:cubicBezTo>
                <a:cubicBezTo>
                  <a:pt x="1561984" y="1571886"/>
                  <a:pt x="776215" y="1836140"/>
                  <a:pt x="713298" y="1879483"/>
                </a:cubicBezTo>
                <a:cubicBezTo>
                  <a:pt x="650380" y="1922826"/>
                  <a:pt x="1412380" y="1834742"/>
                  <a:pt x="1325694" y="1795593"/>
                </a:cubicBezTo>
                <a:cubicBezTo>
                  <a:pt x="1239008" y="1756444"/>
                  <a:pt x="393118" y="1669758"/>
                  <a:pt x="193181" y="1644591"/>
                </a:cubicBezTo>
                <a:cubicBezTo>
                  <a:pt x="-6757" y="1619424"/>
                  <a:pt x="65948" y="1659971"/>
                  <a:pt x="126069" y="1644591"/>
                </a:cubicBezTo>
                <a:cubicBezTo>
                  <a:pt x="186190" y="1629211"/>
                  <a:pt x="422480" y="1658572"/>
                  <a:pt x="553907" y="1552312"/>
                </a:cubicBezTo>
                <a:cubicBezTo>
                  <a:pt x="685334" y="1446052"/>
                  <a:pt x="918828" y="1082529"/>
                  <a:pt x="914634" y="1007028"/>
                </a:cubicBezTo>
                <a:cubicBezTo>
                  <a:pt x="910440" y="931527"/>
                  <a:pt x="517555" y="1138456"/>
                  <a:pt x="528740" y="1099307"/>
                </a:cubicBezTo>
                <a:cubicBezTo>
                  <a:pt x="539925" y="1060158"/>
                  <a:pt x="1069830" y="823868"/>
                  <a:pt x="981746" y="772136"/>
                </a:cubicBezTo>
                <a:cubicBezTo>
                  <a:pt x="893662" y="720404"/>
                  <a:pt x="17012" y="825266"/>
                  <a:pt x="234" y="788914"/>
                </a:cubicBezTo>
                <a:cubicBezTo>
                  <a:pt x="-16544" y="752562"/>
                  <a:pt x="872689" y="609949"/>
                  <a:pt x="881078" y="554022"/>
                </a:cubicBezTo>
                <a:cubicBezTo>
                  <a:pt x="889467" y="498095"/>
                  <a:pt x="-1164" y="479919"/>
                  <a:pt x="50568" y="453354"/>
                </a:cubicBezTo>
                <a:cubicBezTo>
                  <a:pt x="102300" y="426789"/>
                  <a:pt x="918829" y="470132"/>
                  <a:pt x="1191471" y="394631"/>
                </a:cubicBezTo>
                <a:cubicBezTo>
                  <a:pt x="1464113" y="319130"/>
                  <a:pt x="1671041" y="-12234"/>
                  <a:pt x="1686421" y="349"/>
                </a:cubicBezTo>
                <a:cubicBezTo>
                  <a:pt x="1701801" y="12932"/>
                  <a:pt x="1258582" y="453354"/>
                  <a:pt x="1283749" y="470132"/>
                </a:cubicBezTo>
                <a:cubicBezTo>
                  <a:pt x="1308916" y="486910"/>
                  <a:pt x="1724172" y="12933"/>
                  <a:pt x="1812256" y="674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2619BE7C-86BB-5A86-A4A0-2EBDF1BB0516}"/>
              </a:ext>
            </a:extLst>
          </p:cNvPr>
          <p:cNvSpPr/>
          <p:nvPr/>
        </p:nvSpPr>
        <p:spPr>
          <a:xfrm>
            <a:off x="3499275" y="9436291"/>
            <a:ext cx="1385113" cy="1550615"/>
          </a:xfrm>
          <a:custGeom>
            <a:avLst/>
            <a:gdLst>
              <a:gd name="connsiteX0" fmla="*/ 378299 w 1385113"/>
              <a:gd name="connsiteY0" fmla="*/ 65705 h 1550615"/>
              <a:gd name="connsiteX1" fmla="*/ 210083 w 1385113"/>
              <a:gd name="connsiteY1" fmla="*/ 121777 h 1550615"/>
              <a:gd name="connsiteX2" fmla="*/ 231650 w 1385113"/>
              <a:gd name="connsiteY2" fmla="*/ 272739 h 1550615"/>
              <a:gd name="connsiteX3" fmla="*/ 507695 w 1385113"/>
              <a:gd name="connsiteY3" fmla="*/ 548784 h 1550615"/>
              <a:gd name="connsiteX4" fmla="*/ 593959 w 1385113"/>
              <a:gd name="connsiteY4" fmla="*/ 367630 h 1550615"/>
              <a:gd name="connsiteX5" fmla="*/ 723355 w 1385113"/>
              <a:gd name="connsiteY5" fmla="*/ 561724 h 1550615"/>
              <a:gd name="connsiteX6" fmla="*/ 1223687 w 1385113"/>
              <a:gd name="connsiteY6" fmla="*/ 803264 h 1550615"/>
              <a:gd name="connsiteX7" fmla="*/ 1150363 w 1385113"/>
              <a:gd name="connsiteY7" fmla="*/ 924034 h 1550615"/>
              <a:gd name="connsiteX8" fmla="*/ 1378963 w 1385113"/>
              <a:gd name="connsiteY8" fmla="*/ 1187139 h 1550615"/>
              <a:gd name="connsiteX9" fmla="*/ 1305638 w 1385113"/>
              <a:gd name="connsiteY9" fmla="*/ 1363981 h 1550615"/>
              <a:gd name="connsiteX10" fmla="*/ 1154676 w 1385113"/>
              <a:gd name="connsiteY10" fmla="*/ 1549449 h 1550615"/>
              <a:gd name="connsiteX11" fmla="*/ 1016653 w 1385113"/>
              <a:gd name="connsiteY11" fmla="*/ 1437305 h 1550615"/>
              <a:gd name="connsiteX12" fmla="*/ 512008 w 1385113"/>
              <a:gd name="connsiteY12" fmla="*/ 1325162 h 1550615"/>
              <a:gd name="connsiteX13" fmla="*/ 292034 w 1385113"/>
              <a:gd name="connsiteY13" fmla="*/ 1286343 h 1550615"/>
              <a:gd name="connsiteX14" fmla="*/ 201457 w 1385113"/>
              <a:gd name="connsiteY14" fmla="*/ 1053430 h 1550615"/>
              <a:gd name="connsiteX15" fmla="*/ 11676 w 1385113"/>
              <a:gd name="connsiteY15" fmla="*/ 169222 h 1550615"/>
              <a:gd name="connsiteX16" fmla="*/ 28929 w 1385113"/>
              <a:gd name="connsiteY16" fmla="*/ 302932 h 1550615"/>
              <a:gd name="connsiteX17" fmla="*/ 97940 w 1385113"/>
              <a:gd name="connsiteY17" fmla="*/ 9634 h 1550615"/>
              <a:gd name="connsiteX18" fmla="*/ 154012 w 1385113"/>
              <a:gd name="connsiteY18" fmla="*/ 65705 h 1550615"/>
              <a:gd name="connsiteX19" fmla="*/ 158325 w 1385113"/>
              <a:gd name="connsiteY19" fmla="*/ 13947 h 1550615"/>
              <a:gd name="connsiteX20" fmla="*/ 378299 w 1385113"/>
              <a:gd name="connsiteY20" fmla="*/ 65705 h 15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85113" h="1550615">
                <a:moveTo>
                  <a:pt x="378299" y="65705"/>
                </a:moveTo>
                <a:cubicBezTo>
                  <a:pt x="386925" y="83677"/>
                  <a:pt x="234524" y="87271"/>
                  <a:pt x="210083" y="121777"/>
                </a:cubicBezTo>
                <a:cubicBezTo>
                  <a:pt x="185642" y="156283"/>
                  <a:pt x="182048" y="201571"/>
                  <a:pt x="231650" y="272739"/>
                </a:cubicBezTo>
                <a:cubicBezTo>
                  <a:pt x="281252" y="343907"/>
                  <a:pt x="447310" y="532969"/>
                  <a:pt x="507695" y="548784"/>
                </a:cubicBezTo>
                <a:cubicBezTo>
                  <a:pt x="568080" y="564599"/>
                  <a:pt x="558016" y="365473"/>
                  <a:pt x="593959" y="367630"/>
                </a:cubicBezTo>
                <a:cubicBezTo>
                  <a:pt x="629902" y="369787"/>
                  <a:pt x="618400" y="489118"/>
                  <a:pt x="723355" y="561724"/>
                </a:cubicBezTo>
                <a:cubicBezTo>
                  <a:pt x="828310" y="634330"/>
                  <a:pt x="1152519" y="742879"/>
                  <a:pt x="1223687" y="803264"/>
                </a:cubicBezTo>
                <a:cubicBezTo>
                  <a:pt x="1294855" y="863649"/>
                  <a:pt x="1124484" y="860055"/>
                  <a:pt x="1150363" y="924034"/>
                </a:cubicBezTo>
                <a:cubicBezTo>
                  <a:pt x="1176242" y="988013"/>
                  <a:pt x="1353084" y="1113815"/>
                  <a:pt x="1378963" y="1187139"/>
                </a:cubicBezTo>
                <a:cubicBezTo>
                  <a:pt x="1404842" y="1260463"/>
                  <a:pt x="1343019" y="1303596"/>
                  <a:pt x="1305638" y="1363981"/>
                </a:cubicBezTo>
                <a:cubicBezTo>
                  <a:pt x="1268257" y="1424366"/>
                  <a:pt x="1202840" y="1537228"/>
                  <a:pt x="1154676" y="1549449"/>
                </a:cubicBezTo>
                <a:cubicBezTo>
                  <a:pt x="1106512" y="1561670"/>
                  <a:pt x="1123764" y="1474686"/>
                  <a:pt x="1016653" y="1437305"/>
                </a:cubicBezTo>
                <a:cubicBezTo>
                  <a:pt x="909542" y="1399924"/>
                  <a:pt x="632778" y="1350322"/>
                  <a:pt x="512008" y="1325162"/>
                </a:cubicBezTo>
                <a:cubicBezTo>
                  <a:pt x="391238" y="1300002"/>
                  <a:pt x="343793" y="1331632"/>
                  <a:pt x="292034" y="1286343"/>
                </a:cubicBezTo>
                <a:cubicBezTo>
                  <a:pt x="240275" y="1241054"/>
                  <a:pt x="248183" y="1239617"/>
                  <a:pt x="201457" y="1053430"/>
                </a:cubicBezTo>
                <a:cubicBezTo>
                  <a:pt x="154731" y="867243"/>
                  <a:pt x="40431" y="294305"/>
                  <a:pt x="11676" y="169222"/>
                </a:cubicBezTo>
                <a:cubicBezTo>
                  <a:pt x="-17079" y="44139"/>
                  <a:pt x="14552" y="329530"/>
                  <a:pt x="28929" y="302932"/>
                </a:cubicBezTo>
                <a:cubicBezTo>
                  <a:pt x="43306" y="276334"/>
                  <a:pt x="77093" y="49172"/>
                  <a:pt x="97940" y="9634"/>
                </a:cubicBezTo>
                <a:cubicBezTo>
                  <a:pt x="118787" y="-29904"/>
                  <a:pt x="143948" y="64986"/>
                  <a:pt x="154012" y="65705"/>
                </a:cubicBezTo>
                <a:cubicBezTo>
                  <a:pt x="164076" y="66424"/>
                  <a:pt x="115912" y="13947"/>
                  <a:pt x="158325" y="13947"/>
                </a:cubicBezTo>
                <a:cubicBezTo>
                  <a:pt x="200738" y="13947"/>
                  <a:pt x="369673" y="47733"/>
                  <a:pt x="378299" y="65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7EDF7FE5-1BF4-F330-2735-D8B76EDCDADB}"/>
              </a:ext>
            </a:extLst>
          </p:cNvPr>
          <p:cNvSpPr/>
          <p:nvPr/>
        </p:nvSpPr>
        <p:spPr>
          <a:xfrm>
            <a:off x="3488715" y="9593970"/>
            <a:ext cx="480782" cy="1370668"/>
          </a:xfrm>
          <a:custGeom>
            <a:avLst/>
            <a:gdLst>
              <a:gd name="connsiteX0" fmla="*/ 22236 w 480782"/>
              <a:gd name="connsiteY0" fmla="*/ 28796 h 1370668"/>
              <a:gd name="connsiteX1" fmla="*/ 212017 w 480782"/>
              <a:gd name="connsiteY1" fmla="*/ 1137290 h 1370668"/>
              <a:gd name="connsiteX2" fmla="*/ 212017 w 480782"/>
              <a:gd name="connsiteY2" fmla="*/ 1012207 h 1370668"/>
              <a:gd name="connsiteX3" fmla="*/ 289655 w 480782"/>
              <a:gd name="connsiteY3" fmla="*/ 1331385 h 1370668"/>
              <a:gd name="connsiteX4" fmla="*/ 362979 w 480782"/>
              <a:gd name="connsiteY4" fmla="*/ 1253747 h 1370668"/>
              <a:gd name="connsiteX5" fmla="*/ 406111 w 480782"/>
              <a:gd name="connsiteY5" fmla="*/ 1253747 h 1370668"/>
              <a:gd name="connsiteX6" fmla="*/ 479436 w 480782"/>
              <a:gd name="connsiteY6" fmla="*/ 1236494 h 1370668"/>
              <a:gd name="connsiteX7" fmla="*/ 337100 w 480782"/>
              <a:gd name="connsiteY7" fmla="*/ 1327072 h 1370668"/>
              <a:gd name="connsiteX8" fmla="*/ 272402 w 480782"/>
              <a:gd name="connsiteY8" fmla="*/ 1361577 h 1370668"/>
              <a:gd name="connsiteX9" fmla="*/ 121440 w 480782"/>
              <a:gd name="connsiteY9" fmla="*/ 1163170 h 1370668"/>
              <a:gd name="connsiteX10" fmla="*/ 242210 w 480782"/>
              <a:gd name="connsiteY10" fmla="*/ 1271000 h 1370668"/>
              <a:gd name="connsiteX11" fmla="*/ 164572 w 480782"/>
              <a:gd name="connsiteY11" fmla="*/ 1042400 h 1370668"/>
              <a:gd name="connsiteX12" fmla="*/ 670 w 480782"/>
              <a:gd name="connsiteY12" fmla="*/ 253083 h 1370668"/>
              <a:gd name="connsiteX13" fmla="*/ 104187 w 480782"/>
              <a:gd name="connsiteY13" fmla="*/ 671464 h 1370668"/>
              <a:gd name="connsiteX14" fmla="*/ 43802 w 480782"/>
              <a:gd name="connsiteY14" fmla="*/ 352287 h 1370668"/>
              <a:gd name="connsiteX15" fmla="*/ 22236 w 480782"/>
              <a:gd name="connsiteY15" fmla="*/ 28796 h 137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0782" h="1370668">
                <a:moveTo>
                  <a:pt x="22236" y="28796"/>
                </a:moveTo>
                <a:cubicBezTo>
                  <a:pt x="50272" y="159630"/>
                  <a:pt x="180387" y="973388"/>
                  <a:pt x="212017" y="1137290"/>
                </a:cubicBezTo>
                <a:cubicBezTo>
                  <a:pt x="243647" y="1301192"/>
                  <a:pt x="199077" y="979858"/>
                  <a:pt x="212017" y="1012207"/>
                </a:cubicBezTo>
                <a:cubicBezTo>
                  <a:pt x="224957" y="1044556"/>
                  <a:pt x="264495" y="1291128"/>
                  <a:pt x="289655" y="1331385"/>
                </a:cubicBezTo>
                <a:cubicBezTo>
                  <a:pt x="314815" y="1371642"/>
                  <a:pt x="343570" y="1266687"/>
                  <a:pt x="362979" y="1253747"/>
                </a:cubicBezTo>
                <a:cubicBezTo>
                  <a:pt x="382388" y="1240807"/>
                  <a:pt x="386702" y="1256623"/>
                  <a:pt x="406111" y="1253747"/>
                </a:cubicBezTo>
                <a:cubicBezTo>
                  <a:pt x="425521" y="1250872"/>
                  <a:pt x="490938" y="1224273"/>
                  <a:pt x="479436" y="1236494"/>
                </a:cubicBezTo>
                <a:cubicBezTo>
                  <a:pt x="467934" y="1248715"/>
                  <a:pt x="371606" y="1306225"/>
                  <a:pt x="337100" y="1327072"/>
                </a:cubicBezTo>
                <a:cubicBezTo>
                  <a:pt x="302594" y="1347919"/>
                  <a:pt x="308345" y="1388894"/>
                  <a:pt x="272402" y="1361577"/>
                </a:cubicBezTo>
                <a:cubicBezTo>
                  <a:pt x="236459" y="1334260"/>
                  <a:pt x="126472" y="1178266"/>
                  <a:pt x="121440" y="1163170"/>
                </a:cubicBezTo>
                <a:cubicBezTo>
                  <a:pt x="116408" y="1148074"/>
                  <a:pt x="235021" y="1291128"/>
                  <a:pt x="242210" y="1271000"/>
                </a:cubicBezTo>
                <a:cubicBezTo>
                  <a:pt x="249399" y="1250872"/>
                  <a:pt x="204829" y="1212053"/>
                  <a:pt x="164572" y="1042400"/>
                </a:cubicBezTo>
                <a:cubicBezTo>
                  <a:pt x="124315" y="872747"/>
                  <a:pt x="10734" y="314906"/>
                  <a:pt x="670" y="253083"/>
                </a:cubicBezTo>
                <a:cubicBezTo>
                  <a:pt x="-9394" y="191260"/>
                  <a:pt x="96998" y="654930"/>
                  <a:pt x="104187" y="671464"/>
                </a:cubicBezTo>
                <a:cubicBezTo>
                  <a:pt x="111376" y="687998"/>
                  <a:pt x="54585" y="455085"/>
                  <a:pt x="43802" y="352287"/>
                </a:cubicBezTo>
                <a:cubicBezTo>
                  <a:pt x="33019" y="249489"/>
                  <a:pt x="-5800" y="-102038"/>
                  <a:pt x="22236" y="28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25568FA8-6396-C265-F007-BA7943536D89}"/>
              </a:ext>
            </a:extLst>
          </p:cNvPr>
          <p:cNvSpPr/>
          <p:nvPr/>
        </p:nvSpPr>
        <p:spPr>
          <a:xfrm>
            <a:off x="4873804" y="10480978"/>
            <a:ext cx="379703" cy="838889"/>
          </a:xfrm>
          <a:custGeom>
            <a:avLst/>
            <a:gdLst>
              <a:gd name="connsiteX0" fmla="*/ 379683 w 379703"/>
              <a:gd name="connsiteY0" fmla="*/ 116 h 838889"/>
              <a:gd name="connsiteX1" fmla="*/ 293419 w 379703"/>
              <a:gd name="connsiteY1" fmla="*/ 181271 h 838889"/>
              <a:gd name="connsiteX2" fmla="*/ 293419 w 379703"/>
              <a:gd name="connsiteY2" fmla="*/ 392618 h 838889"/>
              <a:gd name="connsiteX3" fmla="*/ 194215 w 379703"/>
              <a:gd name="connsiteY3" fmla="*/ 353799 h 838889"/>
              <a:gd name="connsiteX4" fmla="*/ 30313 w 379703"/>
              <a:gd name="connsiteY4" fmla="*/ 289101 h 838889"/>
              <a:gd name="connsiteX5" fmla="*/ 51879 w 379703"/>
              <a:gd name="connsiteY5" fmla="*/ 366739 h 838889"/>
              <a:gd name="connsiteX6" fmla="*/ 30313 w 379703"/>
              <a:gd name="connsiteY6" fmla="*/ 491822 h 838889"/>
              <a:gd name="connsiteX7" fmla="*/ 103638 w 379703"/>
              <a:gd name="connsiteY7" fmla="*/ 832565 h 838889"/>
              <a:gd name="connsiteX8" fmla="*/ 4434 w 379703"/>
              <a:gd name="connsiteY8" fmla="*/ 681603 h 838889"/>
              <a:gd name="connsiteX9" fmla="*/ 38939 w 379703"/>
              <a:gd name="connsiteY9" fmla="*/ 293414 h 838889"/>
              <a:gd name="connsiteX10" fmla="*/ 228721 w 379703"/>
              <a:gd name="connsiteY10" fmla="*/ 388305 h 838889"/>
              <a:gd name="connsiteX11" fmla="*/ 211468 w 379703"/>
              <a:gd name="connsiteY11" fmla="*/ 202837 h 838889"/>
              <a:gd name="connsiteX12" fmla="*/ 258913 w 379703"/>
              <a:gd name="connsiteY12" fmla="*/ 289101 h 838889"/>
              <a:gd name="connsiteX13" fmla="*/ 284792 w 379703"/>
              <a:gd name="connsiteY13" fmla="*/ 155392 h 838889"/>
              <a:gd name="connsiteX14" fmla="*/ 379683 w 379703"/>
              <a:gd name="connsiteY14" fmla="*/ 116 h 83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9703" h="838889">
                <a:moveTo>
                  <a:pt x="379683" y="116"/>
                </a:moveTo>
                <a:cubicBezTo>
                  <a:pt x="381121" y="4429"/>
                  <a:pt x="307796" y="115854"/>
                  <a:pt x="293419" y="181271"/>
                </a:cubicBezTo>
                <a:cubicBezTo>
                  <a:pt x="279042" y="246688"/>
                  <a:pt x="309953" y="363863"/>
                  <a:pt x="293419" y="392618"/>
                </a:cubicBezTo>
                <a:cubicBezTo>
                  <a:pt x="276885" y="421373"/>
                  <a:pt x="194215" y="353799"/>
                  <a:pt x="194215" y="353799"/>
                </a:cubicBezTo>
                <a:cubicBezTo>
                  <a:pt x="150364" y="336546"/>
                  <a:pt x="54036" y="286944"/>
                  <a:pt x="30313" y="289101"/>
                </a:cubicBezTo>
                <a:cubicBezTo>
                  <a:pt x="6590" y="291258"/>
                  <a:pt x="51879" y="332952"/>
                  <a:pt x="51879" y="366739"/>
                </a:cubicBezTo>
                <a:cubicBezTo>
                  <a:pt x="51879" y="400526"/>
                  <a:pt x="21687" y="414184"/>
                  <a:pt x="30313" y="491822"/>
                </a:cubicBezTo>
                <a:cubicBezTo>
                  <a:pt x="38939" y="569460"/>
                  <a:pt x="107951" y="800935"/>
                  <a:pt x="103638" y="832565"/>
                </a:cubicBezTo>
                <a:cubicBezTo>
                  <a:pt x="99325" y="864195"/>
                  <a:pt x="15217" y="771462"/>
                  <a:pt x="4434" y="681603"/>
                </a:cubicBezTo>
                <a:cubicBezTo>
                  <a:pt x="-6349" y="591745"/>
                  <a:pt x="1558" y="342297"/>
                  <a:pt x="38939" y="293414"/>
                </a:cubicBezTo>
                <a:cubicBezTo>
                  <a:pt x="76320" y="244531"/>
                  <a:pt x="199966" y="403401"/>
                  <a:pt x="228721" y="388305"/>
                </a:cubicBezTo>
                <a:cubicBezTo>
                  <a:pt x="257476" y="373209"/>
                  <a:pt x="206436" y="219371"/>
                  <a:pt x="211468" y="202837"/>
                </a:cubicBezTo>
                <a:cubicBezTo>
                  <a:pt x="216500" y="186303"/>
                  <a:pt x="246692" y="297008"/>
                  <a:pt x="258913" y="289101"/>
                </a:cubicBezTo>
                <a:cubicBezTo>
                  <a:pt x="271134" y="281194"/>
                  <a:pt x="268258" y="198524"/>
                  <a:pt x="284792" y="155392"/>
                </a:cubicBezTo>
                <a:cubicBezTo>
                  <a:pt x="301326" y="112260"/>
                  <a:pt x="378245" y="-4197"/>
                  <a:pt x="379683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519FB16D-4D3E-2B0A-06FB-B273B386A442}"/>
              </a:ext>
            </a:extLst>
          </p:cNvPr>
          <p:cNvSpPr/>
          <p:nvPr/>
        </p:nvSpPr>
        <p:spPr>
          <a:xfrm>
            <a:off x="3933291" y="10869280"/>
            <a:ext cx="983980" cy="191318"/>
          </a:xfrm>
          <a:custGeom>
            <a:avLst/>
            <a:gdLst>
              <a:gd name="connsiteX0" fmla="*/ 983766 w 983980"/>
              <a:gd name="connsiteY0" fmla="*/ 3 h 191318"/>
              <a:gd name="connsiteX1" fmla="*/ 755166 w 983980"/>
              <a:gd name="connsiteY1" fmla="*/ 146652 h 191318"/>
              <a:gd name="connsiteX2" fmla="*/ 621456 w 983980"/>
              <a:gd name="connsiteY2" fmla="*/ 189784 h 191318"/>
              <a:gd name="connsiteX3" fmla="*/ 272086 w 983980"/>
              <a:gd name="connsiteY3" fmla="*/ 103520 h 191318"/>
              <a:gd name="connsiteX4" fmla="*/ 354 w 983980"/>
              <a:gd name="connsiteY4" fmla="*/ 125086 h 191318"/>
              <a:gd name="connsiteX5" fmla="*/ 328158 w 983980"/>
              <a:gd name="connsiteY5" fmla="*/ 125086 h 191318"/>
              <a:gd name="connsiteX6" fmla="*/ 362664 w 983980"/>
              <a:gd name="connsiteY6" fmla="*/ 112146 h 191318"/>
              <a:gd name="connsiteX7" fmla="*/ 237581 w 983980"/>
              <a:gd name="connsiteY7" fmla="*/ 77641 h 191318"/>
              <a:gd name="connsiteX8" fmla="*/ 625769 w 983980"/>
              <a:gd name="connsiteY8" fmla="*/ 168218 h 191318"/>
              <a:gd name="connsiteX9" fmla="*/ 712034 w 983980"/>
              <a:gd name="connsiteY9" fmla="*/ 142339 h 191318"/>
              <a:gd name="connsiteX10" fmla="*/ 983766 w 983980"/>
              <a:gd name="connsiteY10" fmla="*/ 3 h 19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980" h="191318">
                <a:moveTo>
                  <a:pt x="983766" y="3"/>
                </a:moveTo>
                <a:cubicBezTo>
                  <a:pt x="990955" y="722"/>
                  <a:pt x="815551" y="115022"/>
                  <a:pt x="755166" y="146652"/>
                </a:cubicBezTo>
                <a:cubicBezTo>
                  <a:pt x="694781" y="178282"/>
                  <a:pt x="701969" y="196973"/>
                  <a:pt x="621456" y="189784"/>
                </a:cubicBezTo>
                <a:cubicBezTo>
                  <a:pt x="540943" y="182595"/>
                  <a:pt x="375603" y="114303"/>
                  <a:pt x="272086" y="103520"/>
                </a:cubicBezTo>
                <a:cubicBezTo>
                  <a:pt x="168569" y="92737"/>
                  <a:pt x="-8991" y="121492"/>
                  <a:pt x="354" y="125086"/>
                </a:cubicBezTo>
                <a:cubicBezTo>
                  <a:pt x="9699" y="128680"/>
                  <a:pt x="267773" y="127243"/>
                  <a:pt x="328158" y="125086"/>
                </a:cubicBezTo>
                <a:cubicBezTo>
                  <a:pt x="388543" y="122929"/>
                  <a:pt x="377760" y="120053"/>
                  <a:pt x="362664" y="112146"/>
                </a:cubicBezTo>
                <a:cubicBezTo>
                  <a:pt x="347568" y="104239"/>
                  <a:pt x="193730" y="68296"/>
                  <a:pt x="237581" y="77641"/>
                </a:cubicBezTo>
                <a:cubicBezTo>
                  <a:pt x="281432" y="86986"/>
                  <a:pt x="546694" y="157435"/>
                  <a:pt x="625769" y="168218"/>
                </a:cubicBezTo>
                <a:cubicBezTo>
                  <a:pt x="704844" y="179001"/>
                  <a:pt x="655243" y="166062"/>
                  <a:pt x="712034" y="142339"/>
                </a:cubicBezTo>
                <a:cubicBezTo>
                  <a:pt x="768825" y="118616"/>
                  <a:pt x="976577" y="-716"/>
                  <a:pt x="98376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D472538A-AB76-EB2C-E5A5-05FB965EAA18}"/>
              </a:ext>
            </a:extLst>
          </p:cNvPr>
          <p:cNvSpPr/>
          <p:nvPr/>
        </p:nvSpPr>
        <p:spPr>
          <a:xfrm>
            <a:off x="3860281" y="10869216"/>
            <a:ext cx="414799" cy="1345181"/>
          </a:xfrm>
          <a:custGeom>
            <a:avLst/>
            <a:gdLst>
              <a:gd name="connsiteX0" fmla="*/ 120810 w 414799"/>
              <a:gd name="connsiteY0" fmla="*/ 67 h 1345181"/>
              <a:gd name="connsiteX1" fmla="*/ 207074 w 414799"/>
              <a:gd name="connsiteY1" fmla="*/ 237293 h 1345181"/>
              <a:gd name="connsiteX2" fmla="*/ 168255 w 414799"/>
              <a:gd name="connsiteY2" fmla="*/ 379629 h 1345181"/>
              <a:gd name="connsiteX3" fmla="*/ 237266 w 414799"/>
              <a:gd name="connsiteY3" fmla="*/ 716059 h 1345181"/>
              <a:gd name="connsiteX4" fmla="*/ 250206 w 414799"/>
              <a:gd name="connsiteY4" fmla="*/ 716059 h 1345181"/>
              <a:gd name="connsiteX5" fmla="*/ 358036 w 414799"/>
              <a:gd name="connsiteY5" fmla="*/ 1005044 h 1345181"/>
              <a:gd name="connsiteX6" fmla="*/ 405481 w 414799"/>
              <a:gd name="connsiteY6" fmla="*/ 1337161 h 1345181"/>
              <a:gd name="connsiteX7" fmla="*/ 401168 w 414799"/>
              <a:gd name="connsiteY7" fmla="*/ 1212078 h 1345181"/>
              <a:gd name="connsiteX8" fmla="*/ 267459 w 414799"/>
              <a:gd name="connsiteY8" fmla="*/ 879961 h 1345181"/>
              <a:gd name="connsiteX9" fmla="*/ 319217 w 414799"/>
              <a:gd name="connsiteY9" fmla="*/ 867022 h 1345181"/>
              <a:gd name="connsiteX10" fmla="*/ 293338 w 414799"/>
              <a:gd name="connsiteY10" fmla="*/ 746252 h 1345181"/>
              <a:gd name="connsiteX11" fmla="*/ 176881 w 414799"/>
              <a:gd name="connsiteY11" fmla="*/ 396882 h 1345181"/>
              <a:gd name="connsiteX12" fmla="*/ 176881 w 414799"/>
              <a:gd name="connsiteY12" fmla="*/ 241607 h 1345181"/>
              <a:gd name="connsiteX13" fmla="*/ 40 w 414799"/>
              <a:gd name="connsiteY13" fmla="*/ 107897 h 1345181"/>
              <a:gd name="connsiteX14" fmla="*/ 194134 w 414799"/>
              <a:gd name="connsiteY14" fmla="*/ 211414 h 1345181"/>
              <a:gd name="connsiteX15" fmla="*/ 120810 w 414799"/>
              <a:gd name="connsiteY15" fmla="*/ 67 h 134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4799" h="1345181">
                <a:moveTo>
                  <a:pt x="120810" y="67"/>
                </a:moveTo>
                <a:cubicBezTo>
                  <a:pt x="122967" y="4380"/>
                  <a:pt x="199167" y="174033"/>
                  <a:pt x="207074" y="237293"/>
                </a:cubicBezTo>
                <a:cubicBezTo>
                  <a:pt x="214981" y="300553"/>
                  <a:pt x="163223" y="299835"/>
                  <a:pt x="168255" y="379629"/>
                </a:cubicBezTo>
                <a:cubicBezTo>
                  <a:pt x="173287" y="459423"/>
                  <a:pt x="237266" y="716059"/>
                  <a:pt x="237266" y="716059"/>
                </a:cubicBezTo>
                <a:cubicBezTo>
                  <a:pt x="250924" y="772131"/>
                  <a:pt x="230078" y="667895"/>
                  <a:pt x="250206" y="716059"/>
                </a:cubicBezTo>
                <a:cubicBezTo>
                  <a:pt x="270334" y="764223"/>
                  <a:pt x="332157" y="901527"/>
                  <a:pt x="358036" y="1005044"/>
                </a:cubicBezTo>
                <a:cubicBezTo>
                  <a:pt x="383915" y="1108561"/>
                  <a:pt x="398292" y="1302655"/>
                  <a:pt x="405481" y="1337161"/>
                </a:cubicBezTo>
                <a:cubicBezTo>
                  <a:pt x="412670" y="1371667"/>
                  <a:pt x="424172" y="1288278"/>
                  <a:pt x="401168" y="1212078"/>
                </a:cubicBezTo>
                <a:cubicBezTo>
                  <a:pt x="378164" y="1135878"/>
                  <a:pt x="281118" y="937470"/>
                  <a:pt x="267459" y="879961"/>
                </a:cubicBezTo>
                <a:cubicBezTo>
                  <a:pt x="253800" y="822452"/>
                  <a:pt x="314904" y="889307"/>
                  <a:pt x="319217" y="867022"/>
                </a:cubicBezTo>
                <a:cubicBezTo>
                  <a:pt x="323530" y="844737"/>
                  <a:pt x="317061" y="824609"/>
                  <a:pt x="293338" y="746252"/>
                </a:cubicBezTo>
                <a:cubicBezTo>
                  <a:pt x="269615" y="667895"/>
                  <a:pt x="196290" y="480989"/>
                  <a:pt x="176881" y="396882"/>
                </a:cubicBezTo>
                <a:cubicBezTo>
                  <a:pt x="157472" y="312775"/>
                  <a:pt x="206355" y="289771"/>
                  <a:pt x="176881" y="241607"/>
                </a:cubicBezTo>
                <a:cubicBezTo>
                  <a:pt x="147408" y="193443"/>
                  <a:pt x="-2835" y="112929"/>
                  <a:pt x="40" y="107897"/>
                </a:cubicBezTo>
                <a:cubicBezTo>
                  <a:pt x="2915" y="102865"/>
                  <a:pt x="169693" y="223635"/>
                  <a:pt x="194134" y="211414"/>
                </a:cubicBezTo>
                <a:cubicBezTo>
                  <a:pt x="218575" y="199193"/>
                  <a:pt x="118653" y="-4246"/>
                  <a:pt x="120810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3B824C7B-2612-A2CB-2FAF-D78BE66B4A2A}"/>
              </a:ext>
            </a:extLst>
          </p:cNvPr>
          <p:cNvSpPr/>
          <p:nvPr/>
        </p:nvSpPr>
        <p:spPr>
          <a:xfrm>
            <a:off x="4739191" y="11145430"/>
            <a:ext cx="439301" cy="785177"/>
          </a:xfrm>
          <a:custGeom>
            <a:avLst/>
            <a:gdLst>
              <a:gd name="connsiteX0" fmla="*/ 65722 w 439301"/>
              <a:gd name="connsiteY0" fmla="*/ 8525 h 785177"/>
              <a:gd name="connsiteX1" fmla="*/ 225311 w 439301"/>
              <a:gd name="connsiteY1" fmla="*/ 474351 h 785177"/>
              <a:gd name="connsiteX2" fmla="*/ 177866 w 439301"/>
              <a:gd name="connsiteY2" fmla="*/ 383774 h 785177"/>
              <a:gd name="connsiteX3" fmla="*/ 393526 w 439301"/>
              <a:gd name="connsiteY3" fmla="*/ 728830 h 785177"/>
              <a:gd name="connsiteX4" fmla="*/ 432345 w 439301"/>
              <a:gd name="connsiteY4" fmla="*/ 771962 h 785177"/>
              <a:gd name="connsiteX5" fmla="*/ 294322 w 439301"/>
              <a:gd name="connsiteY5" fmla="*/ 595121 h 785177"/>
              <a:gd name="connsiteX6" fmla="*/ 143360 w 439301"/>
              <a:gd name="connsiteY6" fmla="*/ 340642 h 785177"/>
              <a:gd name="connsiteX7" fmla="*/ 1024 w 439301"/>
              <a:gd name="connsiteY7" fmla="*/ 55970 h 785177"/>
              <a:gd name="connsiteX8" fmla="*/ 78662 w 439301"/>
              <a:gd name="connsiteY8" fmla="*/ 163800 h 785177"/>
              <a:gd name="connsiteX9" fmla="*/ 65722 w 439301"/>
              <a:gd name="connsiteY9" fmla="*/ 8525 h 78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301" h="785177">
                <a:moveTo>
                  <a:pt x="65722" y="8525"/>
                </a:moveTo>
                <a:cubicBezTo>
                  <a:pt x="90163" y="60283"/>
                  <a:pt x="206620" y="411810"/>
                  <a:pt x="225311" y="474351"/>
                </a:cubicBezTo>
                <a:cubicBezTo>
                  <a:pt x="244002" y="536892"/>
                  <a:pt x="149830" y="341361"/>
                  <a:pt x="177866" y="383774"/>
                </a:cubicBezTo>
                <a:cubicBezTo>
                  <a:pt x="205902" y="426187"/>
                  <a:pt x="351113" y="664132"/>
                  <a:pt x="393526" y="728830"/>
                </a:cubicBezTo>
                <a:cubicBezTo>
                  <a:pt x="435939" y="793528"/>
                  <a:pt x="448879" y="794247"/>
                  <a:pt x="432345" y="771962"/>
                </a:cubicBezTo>
                <a:cubicBezTo>
                  <a:pt x="415811" y="749677"/>
                  <a:pt x="342486" y="667008"/>
                  <a:pt x="294322" y="595121"/>
                </a:cubicBezTo>
                <a:cubicBezTo>
                  <a:pt x="246158" y="523234"/>
                  <a:pt x="192243" y="430500"/>
                  <a:pt x="143360" y="340642"/>
                </a:cubicBezTo>
                <a:cubicBezTo>
                  <a:pt x="94477" y="250784"/>
                  <a:pt x="11807" y="85443"/>
                  <a:pt x="1024" y="55970"/>
                </a:cubicBezTo>
                <a:cubicBezTo>
                  <a:pt x="-9759" y="26497"/>
                  <a:pt x="67879" y="170270"/>
                  <a:pt x="78662" y="163800"/>
                </a:cubicBezTo>
                <a:cubicBezTo>
                  <a:pt x="89445" y="157330"/>
                  <a:pt x="41281" y="-43233"/>
                  <a:pt x="65722" y="8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11190AB7-A45C-7336-E5E8-3958F7D5018F}"/>
              </a:ext>
            </a:extLst>
          </p:cNvPr>
          <p:cNvSpPr/>
          <p:nvPr/>
        </p:nvSpPr>
        <p:spPr>
          <a:xfrm>
            <a:off x="4440357" y="11039259"/>
            <a:ext cx="801770" cy="1051496"/>
          </a:xfrm>
          <a:custGeom>
            <a:avLst/>
            <a:gdLst>
              <a:gd name="connsiteX0" fmla="*/ 2247 w 801770"/>
              <a:gd name="connsiteY0" fmla="*/ 2552 h 1051496"/>
              <a:gd name="connsiteX1" fmla="*/ 524145 w 801770"/>
              <a:gd name="connsiteY1" fmla="*/ 796183 h 1051496"/>
              <a:gd name="connsiteX2" fmla="*/ 459447 w 801770"/>
              <a:gd name="connsiteY2" fmla="*/ 675413 h 1051496"/>
              <a:gd name="connsiteX3" fmla="*/ 787251 w 801770"/>
              <a:gd name="connsiteY3" fmla="*/ 1042035 h 1051496"/>
              <a:gd name="connsiteX4" fmla="*/ 722552 w 801770"/>
              <a:gd name="connsiteY4" fmla="*/ 929892 h 1051496"/>
              <a:gd name="connsiteX5" fmla="*/ 528458 w 801770"/>
              <a:gd name="connsiteY5" fmla="*/ 783243 h 1051496"/>
              <a:gd name="connsiteX6" fmla="*/ 204968 w 801770"/>
              <a:gd name="connsiteY6" fmla="*/ 403681 h 1051496"/>
              <a:gd name="connsiteX7" fmla="*/ 330051 w 801770"/>
              <a:gd name="connsiteY7" fmla="*/ 537390 h 1051496"/>
              <a:gd name="connsiteX8" fmla="*/ 2247 w 801770"/>
              <a:gd name="connsiteY8" fmla="*/ 2552 h 105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770" h="1051496">
                <a:moveTo>
                  <a:pt x="2247" y="2552"/>
                </a:moveTo>
                <a:cubicBezTo>
                  <a:pt x="34596" y="45684"/>
                  <a:pt x="447945" y="684039"/>
                  <a:pt x="524145" y="796183"/>
                </a:cubicBezTo>
                <a:cubicBezTo>
                  <a:pt x="600345" y="908327"/>
                  <a:pt x="415596" y="634438"/>
                  <a:pt x="459447" y="675413"/>
                </a:cubicBezTo>
                <a:cubicBezTo>
                  <a:pt x="503298" y="716388"/>
                  <a:pt x="743400" y="999622"/>
                  <a:pt x="787251" y="1042035"/>
                </a:cubicBezTo>
                <a:cubicBezTo>
                  <a:pt x="831102" y="1084448"/>
                  <a:pt x="765684" y="973024"/>
                  <a:pt x="722552" y="929892"/>
                </a:cubicBezTo>
                <a:cubicBezTo>
                  <a:pt x="679420" y="886760"/>
                  <a:pt x="614722" y="870945"/>
                  <a:pt x="528458" y="783243"/>
                </a:cubicBezTo>
                <a:cubicBezTo>
                  <a:pt x="442194" y="695541"/>
                  <a:pt x="238036" y="444657"/>
                  <a:pt x="204968" y="403681"/>
                </a:cubicBezTo>
                <a:cubicBezTo>
                  <a:pt x="171900" y="362706"/>
                  <a:pt x="363119" y="598494"/>
                  <a:pt x="330051" y="537390"/>
                </a:cubicBezTo>
                <a:cubicBezTo>
                  <a:pt x="296983" y="476286"/>
                  <a:pt x="-30102" y="-40580"/>
                  <a:pt x="2247" y="2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519A7CDC-4295-7949-E9D4-C058DD6392B4}"/>
              </a:ext>
            </a:extLst>
          </p:cNvPr>
          <p:cNvSpPr/>
          <p:nvPr/>
        </p:nvSpPr>
        <p:spPr>
          <a:xfrm>
            <a:off x="5215319" y="11766132"/>
            <a:ext cx="1689231" cy="213196"/>
          </a:xfrm>
          <a:custGeom>
            <a:avLst/>
            <a:gdLst>
              <a:gd name="connsiteX0" fmla="*/ 20915 w 1689231"/>
              <a:gd name="connsiteY0" fmla="*/ 159887 h 213196"/>
              <a:gd name="connsiteX1" fmla="*/ 823172 w 1689231"/>
              <a:gd name="connsiteY1" fmla="*/ 8925 h 213196"/>
              <a:gd name="connsiteX2" fmla="*/ 702402 w 1689231"/>
              <a:gd name="connsiteY2" fmla="*/ 17551 h 213196"/>
              <a:gd name="connsiteX3" fmla="*/ 1677187 w 1689231"/>
              <a:gd name="connsiteY3" fmla="*/ 17551 h 213196"/>
              <a:gd name="connsiteX4" fmla="*/ 1263119 w 1689231"/>
              <a:gd name="connsiteY4" fmla="*/ 108128 h 213196"/>
              <a:gd name="connsiteX5" fmla="*/ 1513285 w 1689231"/>
              <a:gd name="connsiteY5" fmla="*/ 103815 h 213196"/>
              <a:gd name="connsiteX6" fmla="*/ 801606 w 1689231"/>
              <a:gd name="connsiteY6" fmla="*/ 155574 h 213196"/>
              <a:gd name="connsiteX7" fmla="*/ 443609 w 1689231"/>
              <a:gd name="connsiteY7" fmla="*/ 211645 h 213196"/>
              <a:gd name="connsiteX8" fmla="*/ 538500 w 1689231"/>
              <a:gd name="connsiteY8" fmla="*/ 198706 h 213196"/>
              <a:gd name="connsiteX9" fmla="*/ 296960 w 1689231"/>
              <a:gd name="connsiteY9" fmla="*/ 207332 h 213196"/>
              <a:gd name="connsiteX10" fmla="*/ 430670 w 1689231"/>
              <a:gd name="connsiteY10" fmla="*/ 203019 h 213196"/>
              <a:gd name="connsiteX11" fmla="*/ 426356 w 1689231"/>
              <a:gd name="connsiteY11" fmla="*/ 190079 h 213196"/>
              <a:gd name="connsiteX12" fmla="*/ 249515 w 1689231"/>
              <a:gd name="connsiteY12" fmla="*/ 159887 h 213196"/>
              <a:gd name="connsiteX13" fmla="*/ 20915 w 1689231"/>
              <a:gd name="connsiteY13" fmla="*/ 159887 h 21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9231" h="213196">
                <a:moveTo>
                  <a:pt x="20915" y="159887"/>
                </a:moveTo>
                <a:cubicBezTo>
                  <a:pt x="116524" y="134727"/>
                  <a:pt x="709591" y="32648"/>
                  <a:pt x="823172" y="8925"/>
                </a:cubicBezTo>
                <a:cubicBezTo>
                  <a:pt x="936753" y="-14798"/>
                  <a:pt x="560066" y="16113"/>
                  <a:pt x="702402" y="17551"/>
                </a:cubicBezTo>
                <a:cubicBezTo>
                  <a:pt x="844738" y="18989"/>
                  <a:pt x="1583734" y="2455"/>
                  <a:pt x="1677187" y="17551"/>
                </a:cubicBezTo>
                <a:cubicBezTo>
                  <a:pt x="1770640" y="32647"/>
                  <a:pt x="1290436" y="93751"/>
                  <a:pt x="1263119" y="108128"/>
                </a:cubicBezTo>
                <a:cubicBezTo>
                  <a:pt x="1235802" y="122505"/>
                  <a:pt x="1590204" y="95907"/>
                  <a:pt x="1513285" y="103815"/>
                </a:cubicBezTo>
                <a:cubicBezTo>
                  <a:pt x="1436366" y="111723"/>
                  <a:pt x="979885" y="137602"/>
                  <a:pt x="801606" y="155574"/>
                </a:cubicBezTo>
                <a:cubicBezTo>
                  <a:pt x="623327" y="173546"/>
                  <a:pt x="487460" y="204456"/>
                  <a:pt x="443609" y="211645"/>
                </a:cubicBezTo>
                <a:cubicBezTo>
                  <a:pt x="399758" y="218834"/>
                  <a:pt x="538500" y="198706"/>
                  <a:pt x="538500" y="198706"/>
                </a:cubicBezTo>
                <a:lnTo>
                  <a:pt x="296960" y="207332"/>
                </a:lnTo>
                <a:cubicBezTo>
                  <a:pt x="278988" y="208051"/>
                  <a:pt x="409104" y="205895"/>
                  <a:pt x="430670" y="203019"/>
                </a:cubicBezTo>
                <a:cubicBezTo>
                  <a:pt x="452236" y="200144"/>
                  <a:pt x="456548" y="197268"/>
                  <a:pt x="426356" y="190079"/>
                </a:cubicBezTo>
                <a:cubicBezTo>
                  <a:pt x="396164" y="182890"/>
                  <a:pt x="314213" y="162762"/>
                  <a:pt x="249515" y="159887"/>
                </a:cubicBezTo>
                <a:cubicBezTo>
                  <a:pt x="184817" y="157012"/>
                  <a:pt x="-74694" y="185047"/>
                  <a:pt x="20915" y="159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9787AAE8-46B4-53E7-087F-CE83E58EA1E5}"/>
              </a:ext>
            </a:extLst>
          </p:cNvPr>
          <p:cNvSpPr/>
          <p:nvPr/>
        </p:nvSpPr>
        <p:spPr>
          <a:xfrm>
            <a:off x="7038612" y="11421280"/>
            <a:ext cx="197371" cy="1236256"/>
          </a:xfrm>
          <a:custGeom>
            <a:avLst/>
            <a:gdLst>
              <a:gd name="connsiteX0" fmla="*/ 73867 w 197371"/>
              <a:gd name="connsiteY0" fmla="*/ 4407 h 1236256"/>
              <a:gd name="connsiteX1" fmla="*/ 543 w 197371"/>
              <a:gd name="connsiteY1" fmla="*/ 220067 h 1236256"/>
              <a:gd name="connsiteX2" fmla="*/ 39362 w 197371"/>
              <a:gd name="connsiteY2" fmla="*/ 655701 h 1236256"/>
              <a:gd name="connsiteX3" fmla="*/ 17796 w 197371"/>
              <a:gd name="connsiteY3" fmla="*/ 517678 h 1236256"/>
              <a:gd name="connsiteX4" fmla="*/ 95433 w 197371"/>
              <a:gd name="connsiteY4" fmla="*/ 1220731 h 1236256"/>
              <a:gd name="connsiteX5" fmla="*/ 99746 w 197371"/>
              <a:gd name="connsiteY5" fmla="*/ 940373 h 1236256"/>
              <a:gd name="connsiteX6" fmla="*/ 177384 w 197371"/>
              <a:gd name="connsiteY6" fmla="*/ 211441 h 1236256"/>
              <a:gd name="connsiteX7" fmla="*/ 190324 w 197371"/>
              <a:gd name="connsiteY7" fmla="*/ 405535 h 1236256"/>
              <a:gd name="connsiteX8" fmla="*/ 73867 w 197371"/>
              <a:gd name="connsiteY8" fmla="*/ 4407 h 123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371" h="1236256">
                <a:moveTo>
                  <a:pt x="73867" y="4407"/>
                </a:moveTo>
                <a:cubicBezTo>
                  <a:pt x="42237" y="-26504"/>
                  <a:pt x="6294" y="111518"/>
                  <a:pt x="543" y="220067"/>
                </a:cubicBezTo>
                <a:cubicBezTo>
                  <a:pt x="-5208" y="328616"/>
                  <a:pt x="36487" y="606099"/>
                  <a:pt x="39362" y="655701"/>
                </a:cubicBezTo>
                <a:cubicBezTo>
                  <a:pt x="42237" y="705303"/>
                  <a:pt x="8451" y="423506"/>
                  <a:pt x="17796" y="517678"/>
                </a:cubicBezTo>
                <a:cubicBezTo>
                  <a:pt x="27141" y="611850"/>
                  <a:pt x="81775" y="1150282"/>
                  <a:pt x="95433" y="1220731"/>
                </a:cubicBezTo>
                <a:cubicBezTo>
                  <a:pt x="109091" y="1291180"/>
                  <a:pt x="86088" y="1108588"/>
                  <a:pt x="99746" y="940373"/>
                </a:cubicBezTo>
                <a:cubicBezTo>
                  <a:pt x="113404" y="772158"/>
                  <a:pt x="162288" y="300581"/>
                  <a:pt x="177384" y="211441"/>
                </a:cubicBezTo>
                <a:cubicBezTo>
                  <a:pt x="192480" y="122301"/>
                  <a:pt x="206139" y="439322"/>
                  <a:pt x="190324" y="405535"/>
                </a:cubicBezTo>
                <a:cubicBezTo>
                  <a:pt x="174509" y="371748"/>
                  <a:pt x="105497" y="35318"/>
                  <a:pt x="73867" y="4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8C7AD2AC-FC70-CCC8-2380-ED54BD355526}"/>
              </a:ext>
            </a:extLst>
          </p:cNvPr>
          <p:cNvSpPr/>
          <p:nvPr/>
        </p:nvSpPr>
        <p:spPr>
          <a:xfrm>
            <a:off x="6130342" y="12291084"/>
            <a:ext cx="973511" cy="450146"/>
          </a:xfrm>
          <a:custGeom>
            <a:avLst/>
            <a:gdLst>
              <a:gd name="connsiteX0" fmla="*/ 973511 w 973511"/>
              <a:gd name="connsiteY0" fmla="*/ 1558 h 450146"/>
              <a:gd name="connsiteX1" fmla="*/ 430047 w 973511"/>
              <a:gd name="connsiteY1" fmla="*/ 100761 h 450146"/>
              <a:gd name="connsiteX2" fmla="*/ 7352 w 973511"/>
              <a:gd name="connsiteY2" fmla="*/ 100761 h 450146"/>
              <a:gd name="connsiteX3" fmla="*/ 175567 w 973511"/>
              <a:gd name="connsiteY3" fmla="*/ 109388 h 450146"/>
              <a:gd name="connsiteX4" fmla="*/ 356722 w 973511"/>
              <a:gd name="connsiteY4" fmla="*/ 251724 h 450146"/>
              <a:gd name="connsiteX5" fmla="*/ 361035 w 973511"/>
              <a:gd name="connsiteY5" fmla="*/ 294856 h 450146"/>
              <a:gd name="connsiteX6" fmla="*/ 205760 w 973511"/>
              <a:gd name="connsiteY6" fmla="*/ 450131 h 450146"/>
              <a:gd name="connsiteX7" fmla="*/ 378288 w 973511"/>
              <a:gd name="connsiteY7" fmla="*/ 303482 h 450146"/>
              <a:gd name="connsiteX8" fmla="*/ 244579 w 973511"/>
              <a:gd name="connsiteY8" fmla="*/ 152520 h 450146"/>
              <a:gd name="connsiteX9" fmla="*/ 171254 w 973511"/>
              <a:gd name="connsiteY9" fmla="*/ 113701 h 450146"/>
              <a:gd name="connsiteX10" fmla="*/ 783730 w 973511"/>
              <a:gd name="connsiteY10" fmla="*/ 57629 h 450146"/>
              <a:gd name="connsiteX11" fmla="*/ 434360 w 973511"/>
              <a:gd name="connsiteY11" fmla="*/ 40376 h 450146"/>
              <a:gd name="connsiteX12" fmla="*/ 973511 w 973511"/>
              <a:gd name="connsiteY12" fmla="*/ 1558 h 45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3511" h="450146">
                <a:moveTo>
                  <a:pt x="973511" y="1558"/>
                </a:moveTo>
                <a:cubicBezTo>
                  <a:pt x="972792" y="11622"/>
                  <a:pt x="591073" y="84227"/>
                  <a:pt x="430047" y="100761"/>
                </a:cubicBezTo>
                <a:cubicBezTo>
                  <a:pt x="269020" y="117295"/>
                  <a:pt x="49765" y="99323"/>
                  <a:pt x="7352" y="100761"/>
                </a:cubicBezTo>
                <a:cubicBezTo>
                  <a:pt x="-35061" y="102199"/>
                  <a:pt x="117339" y="84227"/>
                  <a:pt x="175567" y="109388"/>
                </a:cubicBezTo>
                <a:cubicBezTo>
                  <a:pt x="233795" y="134549"/>
                  <a:pt x="325811" y="220813"/>
                  <a:pt x="356722" y="251724"/>
                </a:cubicBezTo>
                <a:cubicBezTo>
                  <a:pt x="387633" y="282635"/>
                  <a:pt x="386195" y="261788"/>
                  <a:pt x="361035" y="294856"/>
                </a:cubicBezTo>
                <a:cubicBezTo>
                  <a:pt x="335875" y="327924"/>
                  <a:pt x="202884" y="448693"/>
                  <a:pt x="205760" y="450131"/>
                </a:cubicBezTo>
                <a:cubicBezTo>
                  <a:pt x="208635" y="451569"/>
                  <a:pt x="371818" y="353084"/>
                  <a:pt x="378288" y="303482"/>
                </a:cubicBezTo>
                <a:cubicBezTo>
                  <a:pt x="384758" y="253880"/>
                  <a:pt x="279085" y="184150"/>
                  <a:pt x="244579" y="152520"/>
                </a:cubicBezTo>
                <a:cubicBezTo>
                  <a:pt x="210073" y="120890"/>
                  <a:pt x="81396" y="129516"/>
                  <a:pt x="171254" y="113701"/>
                </a:cubicBezTo>
                <a:cubicBezTo>
                  <a:pt x="261112" y="97886"/>
                  <a:pt x="739879" y="69850"/>
                  <a:pt x="783730" y="57629"/>
                </a:cubicBezTo>
                <a:cubicBezTo>
                  <a:pt x="827581" y="45408"/>
                  <a:pt x="402011" y="47565"/>
                  <a:pt x="434360" y="40376"/>
                </a:cubicBezTo>
                <a:cubicBezTo>
                  <a:pt x="466709" y="33187"/>
                  <a:pt x="974230" y="-8506"/>
                  <a:pt x="973511" y="1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270F69EC-A593-3E9D-3FC9-902EF460C1A6}"/>
              </a:ext>
            </a:extLst>
          </p:cNvPr>
          <p:cNvSpPr/>
          <p:nvPr/>
        </p:nvSpPr>
        <p:spPr>
          <a:xfrm>
            <a:off x="7818188" y="11580161"/>
            <a:ext cx="570016" cy="1146645"/>
          </a:xfrm>
          <a:custGeom>
            <a:avLst/>
            <a:gdLst>
              <a:gd name="connsiteX0" fmla="*/ 56688 w 570016"/>
              <a:gd name="connsiteY0" fmla="*/ 78439 h 1146645"/>
              <a:gd name="connsiteX1" fmla="*/ 545419 w 570016"/>
              <a:gd name="connsiteY1" fmla="*/ 385867 h 1146645"/>
              <a:gd name="connsiteX2" fmla="*/ 450826 w 570016"/>
              <a:gd name="connsiteY2" fmla="*/ 519873 h 1146645"/>
              <a:gd name="connsiteX3" fmla="*/ 569067 w 570016"/>
              <a:gd name="connsiteY3" fmla="*/ 472577 h 1146645"/>
              <a:gd name="connsiteX4" fmla="*/ 371998 w 570016"/>
              <a:gd name="connsiteY4" fmla="*/ 1024370 h 1146645"/>
              <a:gd name="connsiteX5" fmla="*/ 332584 w 570016"/>
              <a:gd name="connsiteY5" fmla="*/ 1142611 h 1146645"/>
              <a:gd name="connsiteX6" fmla="*/ 371998 w 570016"/>
              <a:gd name="connsiteY6" fmla="*/ 937660 h 1146645"/>
              <a:gd name="connsiteX7" fmla="*/ 466591 w 570016"/>
              <a:gd name="connsiteY7" fmla="*/ 606584 h 1146645"/>
              <a:gd name="connsiteX8" fmla="*/ 340467 w 570016"/>
              <a:gd name="connsiteY8" fmla="*/ 393749 h 1146645"/>
              <a:gd name="connsiteX9" fmla="*/ 40922 w 570016"/>
              <a:gd name="connsiteY9" fmla="*/ 23260 h 1146645"/>
              <a:gd name="connsiteX10" fmla="*/ 56688 w 570016"/>
              <a:gd name="connsiteY10" fmla="*/ 78439 h 114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0016" h="1146645">
                <a:moveTo>
                  <a:pt x="56688" y="78439"/>
                </a:moveTo>
                <a:cubicBezTo>
                  <a:pt x="140771" y="138874"/>
                  <a:pt x="479729" y="312295"/>
                  <a:pt x="545419" y="385867"/>
                </a:cubicBezTo>
                <a:cubicBezTo>
                  <a:pt x="611109" y="459439"/>
                  <a:pt x="446885" y="505421"/>
                  <a:pt x="450826" y="519873"/>
                </a:cubicBezTo>
                <a:cubicBezTo>
                  <a:pt x="454767" y="534325"/>
                  <a:pt x="582205" y="388494"/>
                  <a:pt x="569067" y="472577"/>
                </a:cubicBezTo>
                <a:cubicBezTo>
                  <a:pt x="555929" y="556660"/>
                  <a:pt x="411412" y="912698"/>
                  <a:pt x="371998" y="1024370"/>
                </a:cubicBezTo>
                <a:cubicBezTo>
                  <a:pt x="332584" y="1136042"/>
                  <a:pt x="332584" y="1157063"/>
                  <a:pt x="332584" y="1142611"/>
                </a:cubicBezTo>
                <a:cubicBezTo>
                  <a:pt x="332584" y="1128159"/>
                  <a:pt x="349664" y="1026998"/>
                  <a:pt x="371998" y="937660"/>
                </a:cubicBezTo>
                <a:cubicBezTo>
                  <a:pt x="394332" y="848322"/>
                  <a:pt x="471846" y="697236"/>
                  <a:pt x="466591" y="606584"/>
                </a:cubicBezTo>
                <a:cubicBezTo>
                  <a:pt x="461336" y="515932"/>
                  <a:pt x="411412" y="490970"/>
                  <a:pt x="340467" y="393749"/>
                </a:cubicBezTo>
                <a:cubicBezTo>
                  <a:pt x="269522" y="296528"/>
                  <a:pt x="86905" y="77125"/>
                  <a:pt x="40922" y="23260"/>
                </a:cubicBezTo>
                <a:cubicBezTo>
                  <a:pt x="-5061" y="-30605"/>
                  <a:pt x="-27395" y="18004"/>
                  <a:pt x="56688" y="78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738F88F-28FF-4ECE-E138-16BAA9A3C8F4}"/>
              </a:ext>
            </a:extLst>
          </p:cNvPr>
          <p:cNvSpPr/>
          <p:nvPr/>
        </p:nvSpPr>
        <p:spPr>
          <a:xfrm>
            <a:off x="4902047" y="9766211"/>
            <a:ext cx="1721197" cy="1128173"/>
          </a:xfrm>
          <a:custGeom>
            <a:avLst/>
            <a:gdLst>
              <a:gd name="connsiteX0" fmla="*/ 200040 w 1721197"/>
              <a:gd name="connsiteY0" fmla="*/ 212676 h 1128173"/>
              <a:gd name="connsiteX1" fmla="*/ 1286718 w 1721197"/>
              <a:gd name="connsiteY1" fmla="*/ 159667 h 1128173"/>
              <a:gd name="connsiteX2" fmla="*/ 1710788 w 1721197"/>
              <a:gd name="connsiteY2" fmla="*/ 641 h 1128173"/>
              <a:gd name="connsiteX3" fmla="*/ 1578266 w 1721197"/>
              <a:gd name="connsiteY3" fmla="*/ 225928 h 1128173"/>
              <a:gd name="connsiteX4" fmla="*/ 1432492 w 1721197"/>
              <a:gd name="connsiteY4" fmla="*/ 1127076 h 1128173"/>
              <a:gd name="connsiteX5" fmla="*/ 1591518 w 1721197"/>
              <a:gd name="connsiteY5" fmla="*/ 411459 h 1128173"/>
              <a:gd name="connsiteX6" fmla="*/ 1140944 w 1721197"/>
              <a:gd name="connsiteY6" fmla="*/ 437963 h 1128173"/>
              <a:gd name="connsiteX7" fmla="*/ 1257 w 1721197"/>
              <a:gd name="connsiteY7" fmla="*/ 610241 h 1128173"/>
              <a:gd name="connsiteX8" fmla="*/ 1379483 w 1721197"/>
              <a:gd name="connsiteY8" fmla="*/ 345198 h 1128173"/>
              <a:gd name="connsiteX9" fmla="*/ 690370 w 1721197"/>
              <a:gd name="connsiteY9" fmla="*/ 384954 h 1128173"/>
              <a:gd name="connsiteX10" fmla="*/ 200040 w 1721197"/>
              <a:gd name="connsiteY10" fmla="*/ 212676 h 112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1197" h="1128173">
                <a:moveTo>
                  <a:pt x="200040" y="212676"/>
                </a:moveTo>
                <a:cubicBezTo>
                  <a:pt x="299431" y="175128"/>
                  <a:pt x="1034927" y="195006"/>
                  <a:pt x="1286718" y="159667"/>
                </a:cubicBezTo>
                <a:cubicBezTo>
                  <a:pt x="1538509" y="124328"/>
                  <a:pt x="1662197" y="-10402"/>
                  <a:pt x="1710788" y="641"/>
                </a:cubicBezTo>
                <a:cubicBezTo>
                  <a:pt x="1759379" y="11684"/>
                  <a:pt x="1624649" y="38189"/>
                  <a:pt x="1578266" y="225928"/>
                </a:cubicBezTo>
                <a:cubicBezTo>
                  <a:pt x="1531883" y="413667"/>
                  <a:pt x="1430283" y="1096154"/>
                  <a:pt x="1432492" y="1127076"/>
                </a:cubicBezTo>
                <a:cubicBezTo>
                  <a:pt x="1434701" y="1157998"/>
                  <a:pt x="1640109" y="526311"/>
                  <a:pt x="1591518" y="411459"/>
                </a:cubicBezTo>
                <a:cubicBezTo>
                  <a:pt x="1542927" y="296607"/>
                  <a:pt x="1405987" y="404833"/>
                  <a:pt x="1140944" y="437963"/>
                </a:cubicBezTo>
                <a:cubicBezTo>
                  <a:pt x="875901" y="471093"/>
                  <a:pt x="-38499" y="625702"/>
                  <a:pt x="1257" y="610241"/>
                </a:cubicBezTo>
                <a:cubicBezTo>
                  <a:pt x="41013" y="594780"/>
                  <a:pt x="1264631" y="382746"/>
                  <a:pt x="1379483" y="345198"/>
                </a:cubicBezTo>
                <a:cubicBezTo>
                  <a:pt x="1494335" y="307650"/>
                  <a:pt x="884735" y="404832"/>
                  <a:pt x="690370" y="384954"/>
                </a:cubicBezTo>
                <a:cubicBezTo>
                  <a:pt x="496005" y="365076"/>
                  <a:pt x="100649" y="250224"/>
                  <a:pt x="200040" y="2126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4D106427-0996-C8AB-86FF-124A2B26EF98}"/>
              </a:ext>
            </a:extLst>
          </p:cNvPr>
          <p:cNvSpPr/>
          <p:nvPr/>
        </p:nvSpPr>
        <p:spPr>
          <a:xfrm>
            <a:off x="249445" y="8679325"/>
            <a:ext cx="3007276" cy="2161291"/>
          </a:xfrm>
          <a:custGeom>
            <a:avLst/>
            <a:gdLst>
              <a:gd name="connsiteX0" fmla="*/ 2798555 w 3007276"/>
              <a:gd name="connsiteY0" fmla="*/ 67110 h 2161291"/>
              <a:gd name="connsiteX1" fmla="*/ 1075772 w 3007276"/>
              <a:gd name="connsiteY1" fmla="*/ 610449 h 2161291"/>
              <a:gd name="connsiteX2" fmla="*/ 1672120 w 3007276"/>
              <a:gd name="connsiteY2" fmla="*/ 583945 h 2161291"/>
              <a:gd name="connsiteX3" fmla="*/ 15598 w 3007276"/>
              <a:gd name="connsiteY3" fmla="*/ 1286310 h 2161291"/>
              <a:gd name="connsiteX4" fmla="*/ 823981 w 3007276"/>
              <a:gd name="connsiteY4" fmla="*/ 968258 h 2161291"/>
              <a:gd name="connsiteX5" fmla="*/ 532433 w 3007276"/>
              <a:gd name="connsiteY5" fmla="*/ 1312814 h 2161291"/>
              <a:gd name="connsiteX6" fmla="*/ 1181790 w 3007276"/>
              <a:gd name="connsiteY6" fmla="*/ 1180292 h 2161291"/>
              <a:gd name="connsiteX7" fmla="*/ 452920 w 3007276"/>
              <a:gd name="connsiteY7" fmla="*/ 2160953 h 2161291"/>
              <a:gd name="connsiteX8" fmla="*/ 1592607 w 3007276"/>
              <a:gd name="connsiteY8" fmla="*/ 1286310 h 2161291"/>
              <a:gd name="connsiteX9" fmla="*/ 1990172 w 3007276"/>
              <a:gd name="connsiteY9" fmla="*/ 875492 h 2161291"/>
              <a:gd name="connsiteX10" fmla="*/ 1155285 w 3007276"/>
              <a:gd name="connsiteY10" fmla="*/ 1167040 h 2161291"/>
              <a:gd name="connsiteX11" fmla="*/ 2321477 w 3007276"/>
              <a:gd name="connsiteY11" fmla="*/ 544188 h 2161291"/>
              <a:gd name="connsiteX12" fmla="*/ 1632364 w 3007276"/>
              <a:gd name="connsiteY12" fmla="*/ 742971 h 2161291"/>
              <a:gd name="connsiteX13" fmla="*/ 2851564 w 3007276"/>
              <a:gd name="connsiteY13" fmla="*/ 80362 h 2161291"/>
              <a:gd name="connsiteX14" fmla="*/ 2798555 w 3007276"/>
              <a:gd name="connsiteY14" fmla="*/ 67110 h 216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07276" h="2161291">
                <a:moveTo>
                  <a:pt x="2798555" y="67110"/>
                </a:moveTo>
                <a:cubicBezTo>
                  <a:pt x="2502590" y="155458"/>
                  <a:pt x="1263511" y="524310"/>
                  <a:pt x="1075772" y="610449"/>
                </a:cubicBezTo>
                <a:cubicBezTo>
                  <a:pt x="888033" y="696588"/>
                  <a:pt x="1848816" y="471301"/>
                  <a:pt x="1672120" y="583945"/>
                </a:cubicBezTo>
                <a:cubicBezTo>
                  <a:pt x="1495424" y="696589"/>
                  <a:pt x="156954" y="1222258"/>
                  <a:pt x="15598" y="1286310"/>
                </a:cubicBezTo>
                <a:cubicBezTo>
                  <a:pt x="-125758" y="1350362"/>
                  <a:pt x="737842" y="963841"/>
                  <a:pt x="823981" y="968258"/>
                </a:cubicBezTo>
                <a:cubicBezTo>
                  <a:pt x="910120" y="972675"/>
                  <a:pt x="472798" y="1277475"/>
                  <a:pt x="532433" y="1312814"/>
                </a:cubicBezTo>
                <a:cubicBezTo>
                  <a:pt x="592068" y="1348153"/>
                  <a:pt x="1195042" y="1038936"/>
                  <a:pt x="1181790" y="1180292"/>
                </a:cubicBezTo>
                <a:cubicBezTo>
                  <a:pt x="1168538" y="1321648"/>
                  <a:pt x="384450" y="2143283"/>
                  <a:pt x="452920" y="2160953"/>
                </a:cubicBezTo>
                <a:cubicBezTo>
                  <a:pt x="521389" y="2178623"/>
                  <a:pt x="1336398" y="1500554"/>
                  <a:pt x="1592607" y="1286310"/>
                </a:cubicBezTo>
                <a:cubicBezTo>
                  <a:pt x="1848816" y="1072067"/>
                  <a:pt x="2063059" y="895370"/>
                  <a:pt x="1990172" y="875492"/>
                </a:cubicBezTo>
                <a:cubicBezTo>
                  <a:pt x="1917285" y="855614"/>
                  <a:pt x="1100068" y="1222257"/>
                  <a:pt x="1155285" y="1167040"/>
                </a:cubicBezTo>
                <a:cubicBezTo>
                  <a:pt x="1210502" y="1111823"/>
                  <a:pt x="2241964" y="614866"/>
                  <a:pt x="2321477" y="544188"/>
                </a:cubicBezTo>
                <a:cubicBezTo>
                  <a:pt x="2400990" y="473510"/>
                  <a:pt x="1544016" y="820275"/>
                  <a:pt x="1632364" y="742971"/>
                </a:cubicBezTo>
                <a:cubicBezTo>
                  <a:pt x="1720712" y="665667"/>
                  <a:pt x="2661616" y="188588"/>
                  <a:pt x="2851564" y="80362"/>
                </a:cubicBezTo>
                <a:cubicBezTo>
                  <a:pt x="3041512" y="-27864"/>
                  <a:pt x="3094520" y="-21238"/>
                  <a:pt x="2798555" y="671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4EA610CD-921C-0419-DD73-5FC47420905F}"/>
              </a:ext>
            </a:extLst>
          </p:cNvPr>
          <p:cNvSpPr/>
          <p:nvPr/>
        </p:nvSpPr>
        <p:spPr>
          <a:xfrm>
            <a:off x="6148277" y="8577237"/>
            <a:ext cx="1091344" cy="3217855"/>
          </a:xfrm>
          <a:custGeom>
            <a:avLst/>
            <a:gdLst>
              <a:gd name="connsiteX0" fmla="*/ 729601 w 1091344"/>
              <a:gd name="connsiteY0" fmla="*/ 23424 h 3217855"/>
              <a:gd name="connsiteX1" fmla="*/ 1060906 w 1091344"/>
              <a:gd name="connsiteY1" fmla="*/ 1149859 h 3217855"/>
              <a:gd name="connsiteX2" fmla="*/ 1034401 w 1091344"/>
              <a:gd name="connsiteY2" fmla="*/ 1176363 h 3217855"/>
              <a:gd name="connsiteX3" fmla="*/ 689845 w 1091344"/>
              <a:gd name="connsiteY3" fmla="*/ 1732954 h 3217855"/>
              <a:gd name="connsiteX4" fmla="*/ 875375 w 1091344"/>
              <a:gd name="connsiteY4" fmla="*/ 2687111 h 3217855"/>
              <a:gd name="connsiteX5" fmla="*/ 888627 w 1091344"/>
              <a:gd name="connsiteY5" fmla="*/ 2369059 h 3217855"/>
              <a:gd name="connsiteX6" fmla="*/ 994645 w 1091344"/>
              <a:gd name="connsiteY6" fmla="*/ 3217198 h 3217855"/>
              <a:gd name="connsiteX7" fmla="*/ 650088 w 1091344"/>
              <a:gd name="connsiteY7" fmla="*/ 2488328 h 3217855"/>
              <a:gd name="connsiteX8" fmla="*/ 398297 w 1091344"/>
              <a:gd name="connsiteY8" fmla="*/ 1335389 h 3217855"/>
              <a:gd name="connsiteX9" fmla="*/ 732 w 1091344"/>
              <a:gd name="connsiteY9" fmla="*/ 2766624 h 3217855"/>
              <a:gd name="connsiteX10" fmla="*/ 504314 w 1091344"/>
              <a:gd name="connsiteY10" fmla="*/ 1454659 h 3217855"/>
              <a:gd name="connsiteX11" fmla="*/ 530819 w 1091344"/>
              <a:gd name="connsiteY11" fmla="*/ 155946 h 3217855"/>
              <a:gd name="connsiteX12" fmla="*/ 544071 w 1091344"/>
              <a:gd name="connsiteY12" fmla="*/ 367980 h 3217855"/>
              <a:gd name="connsiteX13" fmla="*/ 729601 w 1091344"/>
              <a:gd name="connsiteY13" fmla="*/ 23424 h 321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1344" h="3217855">
                <a:moveTo>
                  <a:pt x="729601" y="23424"/>
                </a:moveTo>
                <a:cubicBezTo>
                  <a:pt x="815740" y="153737"/>
                  <a:pt x="1010106" y="957703"/>
                  <a:pt x="1060906" y="1149859"/>
                </a:cubicBezTo>
                <a:cubicBezTo>
                  <a:pt x="1111706" y="1342015"/>
                  <a:pt x="1096244" y="1079181"/>
                  <a:pt x="1034401" y="1176363"/>
                </a:cubicBezTo>
                <a:cubicBezTo>
                  <a:pt x="972558" y="1273545"/>
                  <a:pt x="716349" y="1481163"/>
                  <a:pt x="689845" y="1732954"/>
                </a:cubicBezTo>
                <a:cubicBezTo>
                  <a:pt x="663341" y="1984745"/>
                  <a:pt x="842245" y="2581094"/>
                  <a:pt x="875375" y="2687111"/>
                </a:cubicBezTo>
                <a:cubicBezTo>
                  <a:pt x="908505" y="2793128"/>
                  <a:pt x="868749" y="2280711"/>
                  <a:pt x="888627" y="2369059"/>
                </a:cubicBezTo>
                <a:cubicBezTo>
                  <a:pt x="908505" y="2457407"/>
                  <a:pt x="1034401" y="3197320"/>
                  <a:pt x="994645" y="3217198"/>
                </a:cubicBezTo>
                <a:cubicBezTo>
                  <a:pt x="954889" y="3237076"/>
                  <a:pt x="749479" y="2801963"/>
                  <a:pt x="650088" y="2488328"/>
                </a:cubicBezTo>
                <a:cubicBezTo>
                  <a:pt x="550697" y="2174693"/>
                  <a:pt x="506523" y="1289006"/>
                  <a:pt x="398297" y="1335389"/>
                </a:cubicBezTo>
                <a:cubicBezTo>
                  <a:pt x="290071" y="1381772"/>
                  <a:pt x="-16937" y="2746746"/>
                  <a:pt x="732" y="2766624"/>
                </a:cubicBezTo>
                <a:cubicBezTo>
                  <a:pt x="18401" y="2786502"/>
                  <a:pt x="415966" y="1889772"/>
                  <a:pt x="504314" y="1454659"/>
                </a:cubicBezTo>
                <a:cubicBezTo>
                  <a:pt x="592662" y="1019546"/>
                  <a:pt x="524193" y="337059"/>
                  <a:pt x="530819" y="155946"/>
                </a:cubicBezTo>
                <a:cubicBezTo>
                  <a:pt x="537445" y="-25167"/>
                  <a:pt x="506523" y="387858"/>
                  <a:pt x="544071" y="367980"/>
                </a:cubicBezTo>
                <a:cubicBezTo>
                  <a:pt x="581619" y="348102"/>
                  <a:pt x="643462" y="-106889"/>
                  <a:pt x="729601" y="234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D43BF25A-6F2D-93BE-7B65-8DF043657AD7}"/>
              </a:ext>
            </a:extLst>
          </p:cNvPr>
          <p:cNvSpPr/>
          <p:nvPr/>
        </p:nvSpPr>
        <p:spPr>
          <a:xfrm>
            <a:off x="7520811" y="9523165"/>
            <a:ext cx="1862318" cy="2023686"/>
          </a:xfrm>
          <a:custGeom>
            <a:avLst/>
            <a:gdLst>
              <a:gd name="connsiteX0" fmla="*/ 6424 w 1862318"/>
              <a:gd name="connsiteY0" fmla="*/ 5148 h 2023686"/>
              <a:gd name="connsiteX1" fmla="*/ 1636441 w 1862318"/>
              <a:gd name="connsiteY1" fmla="*/ 747270 h 2023686"/>
              <a:gd name="connsiteX2" fmla="*/ 1344893 w 1862318"/>
              <a:gd name="connsiteY2" fmla="*/ 813531 h 2023686"/>
              <a:gd name="connsiteX3" fmla="*/ 1861728 w 1862318"/>
              <a:gd name="connsiteY3" fmla="*/ 1144835 h 2023686"/>
              <a:gd name="connsiteX4" fmla="*/ 1450911 w 1862318"/>
              <a:gd name="connsiteY4" fmla="*/ 1131583 h 2023686"/>
              <a:gd name="connsiteX5" fmla="*/ 1596685 w 1862318"/>
              <a:gd name="connsiteY5" fmla="*/ 1356870 h 2023686"/>
              <a:gd name="connsiteX6" fmla="*/ 1768963 w 1862318"/>
              <a:gd name="connsiteY6" fmla="*/ 2019478 h 2023686"/>
              <a:gd name="connsiteX7" fmla="*/ 1623189 w 1862318"/>
              <a:gd name="connsiteY7" fmla="*/ 1595409 h 2023686"/>
              <a:gd name="connsiteX8" fmla="*/ 669032 w 1862318"/>
              <a:gd name="connsiteY8" fmla="*/ 734018 h 2023686"/>
              <a:gd name="connsiteX9" fmla="*/ 1053346 w 1862318"/>
              <a:gd name="connsiteY9" fmla="*/ 1171339 h 2023686"/>
              <a:gd name="connsiteX10" fmla="*/ 6424 w 1862318"/>
              <a:gd name="connsiteY10" fmla="*/ 5148 h 202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2318" h="2023686">
                <a:moveTo>
                  <a:pt x="6424" y="5148"/>
                </a:moveTo>
                <a:cubicBezTo>
                  <a:pt x="103606" y="-65530"/>
                  <a:pt x="1413363" y="612540"/>
                  <a:pt x="1636441" y="747270"/>
                </a:cubicBezTo>
                <a:cubicBezTo>
                  <a:pt x="1859519" y="882001"/>
                  <a:pt x="1307345" y="747270"/>
                  <a:pt x="1344893" y="813531"/>
                </a:cubicBezTo>
                <a:cubicBezTo>
                  <a:pt x="1382441" y="879792"/>
                  <a:pt x="1844058" y="1091826"/>
                  <a:pt x="1861728" y="1144835"/>
                </a:cubicBezTo>
                <a:cubicBezTo>
                  <a:pt x="1879398" y="1197844"/>
                  <a:pt x="1495085" y="1096244"/>
                  <a:pt x="1450911" y="1131583"/>
                </a:cubicBezTo>
                <a:cubicBezTo>
                  <a:pt x="1406737" y="1166922"/>
                  <a:pt x="1543676" y="1208888"/>
                  <a:pt x="1596685" y="1356870"/>
                </a:cubicBezTo>
                <a:cubicBezTo>
                  <a:pt x="1649694" y="1504853"/>
                  <a:pt x="1764546" y="1979722"/>
                  <a:pt x="1768963" y="2019478"/>
                </a:cubicBezTo>
                <a:cubicBezTo>
                  <a:pt x="1773380" y="2059234"/>
                  <a:pt x="1806511" y="1809652"/>
                  <a:pt x="1623189" y="1595409"/>
                </a:cubicBezTo>
                <a:cubicBezTo>
                  <a:pt x="1439867" y="1381166"/>
                  <a:pt x="764006" y="804696"/>
                  <a:pt x="669032" y="734018"/>
                </a:cubicBezTo>
                <a:cubicBezTo>
                  <a:pt x="574058" y="663340"/>
                  <a:pt x="1161572" y="1288400"/>
                  <a:pt x="1053346" y="1171339"/>
                </a:cubicBezTo>
                <a:cubicBezTo>
                  <a:pt x="945120" y="1054278"/>
                  <a:pt x="-90758" y="75826"/>
                  <a:pt x="6424" y="51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17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5</Words>
  <Application>Microsoft Macintosh PowerPoint</Application>
  <PresentationFormat>A3 297x420 mm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A-OTF Kanteiryu Std Ultra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21</cp:revision>
  <dcterms:created xsi:type="dcterms:W3CDTF">2022-12-11T01:09:23Z</dcterms:created>
  <dcterms:modified xsi:type="dcterms:W3CDTF">2022-12-14T11:16:39Z</dcterms:modified>
</cp:coreProperties>
</file>